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ags/tag1.xml" ContentType="application/vnd.openxmlformats-officedocument.presentationml.tags+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2.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3.xml" ContentType="application/vnd.openxmlformats-officedocument.theme+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4551" r:id="rId4"/>
    <p:sldMasterId id="2147484650" r:id="rId5"/>
    <p:sldMasterId id="2147484656" r:id="rId6"/>
    <p:sldMasterId id="2147484728" r:id="rId7"/>
  </p:sldMasterIdLst>
  <p:notesMasterIdLst>
    <p:notesMasterId r:id="rId103"/>
  </p:notesMasterIdLst>
  <p:handoutMasterIdLst>
    <p:handoutMasterId r:id="rId104"/>
  </p:handoutMasterIdLst>
  <p:sldIdLst>
    <p:sldId id="2076138102" r:id="rId8"/>
    <p:sldId id="1602" r:id="rId9"/>
    <p:sldId id="2076137982" r:id="rId10"/>
    <p:sldId id="2076137847" r:id="rId11"/>
    <p:sldId id="2076137990" r:id="rId12"/>
    <p:sldId id="2076137992" r:id="rId13"/>
    <p:sldId id="2076137993" r:id="rId14"/>
    <p:sldId id="2076137983" r:id="rId15"/>
    <p:sldId id="2076137172" r:id="rId16"/>
    <p:sldId id="2076137984" r:id="rId17"/>
    <p:sldId id="2076137991" r:id="rId18"/>
    <p:sldId id="2076137985" r:id="rId19"/>
    <p:sldId id="2076137986" r:id="rId20"/>
    <p:sldId id="2076137995" r:id="rId21"/>
    <p:sldId id="2076137999" r:id="rId22"/>
    <p:sldId id="2076137997" r:id="rId23"/>
    <p:sldId id="2076137987" r:id="rId24"/>
    <p:sldId id="2076138000" r:id="rId25"/>
    <p:sldId id="2076137996" r:id="rId26"/>
    <p:sldId id="4522" r:id="rId27"/>
    <p:sldId id="2649" r:id="rId28"/>
    <p:sldId id="4413" r:id="rId29"/>
    <p:sldId id="4354" r:id="rId30"/>
    <p:sldId id="4254" r:id="rId31"/>
    <p:sldId id="2076137998" r:id="rId32"/>
    <p:sldId id="2076137988" r:id="rId33"/>
    <p:sldId id="2076137989" r:id="rId34"/>
    <p:sldId id="1624" r:id="rId35"/>
    <p:sldId id="2076138103" r:id="rId36"/>
    <p:sldId id="1576" r:id="rId37"/>
    <p:sldId id="2076138104" r:id="rId38"/>
    <p:sldId id="2076138108" r:id="rId39"/>
    <p:sldId id="2076138001" r:id="rId40"/>
    <p:sldId id="503" r:id="rId41"/>
    <p:sldId id="531" r:id="rId42"/>
    <p:sldId id="532" r:id="rId43"/>
    <p:sldId id="533" r:id="rId44"/>
    <p:sldId id="2076137981" r:id="rId45"/>
    <p:sldId id="2076138002" r:id="rId46"/>
    <p:sldId id="2076138003" r:id="rId47"/>
    <p:sldId id="2076138004" r:id="rId48"/>
    <p:sldId id="2076138109" r:id="rId49"/>
    <p:sldId id="2076138005" r:id="rId50"/>
    <p:sldId id="2076138006" r:id="rId51"/>
    <p:sldId id="2076138007" r:id="rId52"/>
    <p:sldId id="2076138008" r:id="rId53"/>
    <p:sldId id="2076138110" r:id="rId54"/>
    <p:sldId id="279" r:id="rId55"/>
    <p:sldId id="2076138111" r:id="rId56"/>
    <p:sldId id="2076138010" r:id="rId57"/>
    <p:sldId id="2076138009" r:id="rId58"/>
    <p:sldId id="2076138112" r:id="rId59"/>
    <p:sldId id="2076138011" r:id="rId60"/>
    <p:sldId id="2076138012" r:id="rId61"/>
    <p:sldId id="2076138013" r:id="rId62"/>
    <p:sldId id="2076138014" r:id="rId63"/>
    <p:sldId id="2076138015" r:id="rId64"/>
    <p:sldId id="2076138113" r:id="rId65"/>
    <p:sldId id="2076138016" r:id="rId66"/>
    <p:sldId id="2076138017" r:id="rId67"/>
    <p:sldId id="2076138018" r:id="rId68"/>
    <p:sldId id="2076138019" r:id="rId69"/>
    <p:sldId id="2076138020" r:id="rId70"/>
    <p:sldId id="2076138023" r:id="rId71"/>
    <p:sldId id="2076138024" r:id="rId72"/>
    <p:sldId id="2076138022" r:id="rId73"/>
    <p:sldId id="2076138021" r:id="rId74"/>
    <p:sldId id="2076138114" r:id="rId75"/>
    <p:sldId id="2076138115" r:id="rId76"/>
    <p:sldId id="2076138116" r:id="rId77"/>
    <p:sldId id="10640" r:id="rId78"/>
    <p:sldId id="1761" r:id="rId79"/>
    <p:sldId id="301" r:id="rId80"/>
    <p:sldId id="2076138117" r:id="rId81"/>
    <p:sldId id="2076138118" r:id="rId82"/>
    <p:sldId id="2076138119" r:id="rId83"/>
    <p:sldId id="2076138120" r:id="rId84"/>
    <p:sldId id="2076138121" r:id="rId85"/>
    <p:sldId id="2076138122" r:id="rId86"/>
    <p:sldId id="2315" r:id="rId87"/>
    <p:sldId id="2076138123" r:id="rId88"/>
    <p:sldId id="2076138124" r:id="rId89"/>
    <p:sldId id="2076138125" r:id="rId90"/>
    <p:sldId id="2076138126" r:id="rId91"/>
    <p:sldId id="2076138127" r:id="rId92"/>
    <p:sldId id="2076138128" r:id="rId93"/>
    <p:sldId id="2076138129" r:id="rId94"/>
    <p:sldId id="2076138130" r:id="rId95"/>
    <p:sldId id="2076138131" r:id="rId96"/>
    <p:sldId id="2076138132" r:id="rId97"/>
    <p:sldId id="2076138133" r:id="rId98"/>
    <p:sldId id="2076138134" r:id="rId99"/>
    <p:sldId id="2076136836" r:id="rId100"/>
    <p:sldId id="2076137994" r:id="rId101"/>
    <p:sldId id="2076138135" r:id="rId102"/>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662A55AF-265B-42B3-9CB6-40C6288A9B30}">
          <p14:sldIdLst>
            <p14:sldId id="2076138102"/>
          </p14:sldIdLst>
        </p14:section>
        <p14:section name="Enrollment" id="{6290A1E8-AFB8-3548-8B68-764E854A696A}">
          <p14:sldIdLst>
            <p14:sldId id="1602"/>
            <p14:sldId id="2076137982"/>
            <p14:sldId id="2076137847"/>
            <p14:sldId id="2076137990"/>
            <p14:sldId id="2076137992"/>
            <p14:sldId id="2076137993"/>
            <p14:sldId id="2076137983"/>
            <p14:sldId id="2076137172"/>
            <p14:sldId id="2076137984"/>
            <p14:sldId id="2076137991"/>
            <p14:sldId id="2076137985"/>
            <p14:sldId id="2076137986"/>
            <p14:sldId id="2076137995"/>
            <p14:sldId id="2076137999"/>
            <p14:sldId id="2076137997"/>
            <p14:sldId id="2076137987"/>
            <p14:sldId id="2076138000"/>
            <p14:sldId id="2076137996"/>
            <p14:sldId id="4522"/>
            <p14:sldId id="2649"/>
            <p14:sldId id="4413"/>
            <p14:sldId id="4354"/>
            <p14:sldId id="4254"/>
            <p14:sldId id="2076137998"/>
            <p14:sldId id="2076137988"/>
            <p14:sldId id="2076137989"/>
            <p14:sldId id="1624"/>
          </p14:sldIdLst>
        </p14:section>
        <p14:section name="Idnetity" id="{F249A751-92EA-4E8C-82D6-1B90A30C0C36}">
          <p14:sldIdLst>
            <p14:sldId id="2076138103"/>
            <p14:sldId id="1576"/>
            <p14:sldId id="2076138104"/>
            <p14:sldId id="2076138108"/>
            <p14:sldId id="2076138001"/>
            <p14:sldId id="503"/>
            <p14:sldId id="531"/>
            <p14:sldId id="532"/>
            <p14:sldId id="533"/>
            <p14:sldId id="2076137981"/>
            <p14:sldId id="2076138002"/>
            <p14:sldId id="2076138003"/>
            <p14:sldId id="2076138004"/>
            <p14:sldId id="2076138109"/>
            <p14:sldId id="2076138005"/>
            <p14:sldId id="2076138006"/>
            <p14:sldId id="2076138007"/>
            <p14:sldId id="2076138008"/>
            <p14:sldId id="2076138110"/>
            <p14:sldId id="279"/>
            <p14:sldId id="2076138111"/>
            <p14:sldId id="2076138010"/>
            <p14:sldId id="2076138009"/>
            <p14:sldId id="2076138112"/>
            <p14:sldId id="2076138011"/>
            <p14:sldId id="2076138012"/>
            <p14:sldId id="2076138013"/>
            <p14:sldId id="2076138014"/>
            <p14:sldId id="2076138015"/>
            <p14:sldId id="2076138113"/>
            <p14:sldId id="2076138016"/>
            <p14:sldId id="2076138017"/>
            <p14:sldId id="2076138018"/>
            <p14:sldId id="2076138019"/>
            <p14:sldId id="2076138020"/>
            <p14:sldId id="2076138023"/>
            <p14:sldId id="2076138024"/>
            <p14:sldId id="2076138022"/>
            <p14:sldId id="2076138021"/>
          </p14:sldIdLst>
        </p14:section>
        <p14:section name="Management Groups" id="{EC088B7A-AE6E-4D1F-BAF6-4222BC73307E}">
          <p14:sldIdLst>
            <p14:sldId id="2076138114"/>
            <p14:sldId id="2076138115"/>
            <p14:sldId id="2076138116"/>
            <p14:sldId id="10640"/>
            <p14:sldId id="1761"/>
            <p14:sldId id="301"/>
            <p14:sldId id="2076138117"/>
            <p14:sldId id="2076138118"/>
            <p14:sldId id="2076138119"/>
            <p14:sldId id="2076138120"/>
            <p14:sldId id="2076138121"/>
            <p14:sldId id="2076138122"/>
            <p14:sldId id="2315"/>
            <p14:sldId id="2076138123"/>
            <p14:sldId id="2076138124"/>
            <p14:sldId id="2076138125"/>
            <p14:sldId id="2076138126"/>
            <p14:sldId id="2076138127"/>
            <p14:sldId id="2076138128"/>
            <p14:sldId id="2076138129"/>
            <p14:sldId id="2076138130"/>
            <p14:sldId id="2076138131"/>
            <p14:sldId id="2076138132"/>
            <p14:sldId id="2076138133"/>
            <p14:sldId id="2076138134"/>
            <p14:sldId id="2076136836"/>
            <p14:sldId id="2076137994"/>
            <p14:sldId id="2076138135"/>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cmAuthor id="3" name="Mary Feil-Jacobs" initials="MF" lastIdx="22" clrIdx="3"/>
  <p:cmAuthor id="4" name="Angela Powell" initials="AP" lastIdx="9"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78D6"/>
    <a:srgbClr val="0055AE"/>
    <a:srgbClr val="000000"/>
    <a:srgbClr val="FF9349"/>
    <a:srgbClr val="EBEBEB"/>
    <a:srgbClr val="FFFFFF"/>
    <a:srgbClr val="0078D4"/>
    <a:srgbClr val="3C3C41"/>
    <a:srgbClr val="1A1A1A"/>
    <a:srgbClr val="008272"/>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00" autoAdjust="0"/>
    <p:restoredTop sz="78099" autoAdjust="0"/>
  </p:normalViewPr>
  <p:slideViewPr>
    <p:cSldViewPr snapToGrid="0">
      <p:cViewPr varScale="1">
        <p:scale>
          <a:sx n="68" d="100"/>
          <a:sy n="68" d="100"/>
        </p:scale>
        <p:origin x="504" y="72"/>
      </p:cViewPr>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50" d="100"/>
        <a:sy n="150" d="100"/>
      </p:scale>
      <p:origin x="0" y="0"/>
    </p:cViewPr>
  </p:sorterViewPr>
  <p:notesViewPr>
    <p:cSldViewPr snapToGrid="0" showGuides="1">
      <p:cViewPr varScale="1">
        <p:scale>
          <a:sx n="117" d="100"/>
          <a:sy n="117" d="100"/>
        </p:scale>
        <p:origin x="2888" y="176"/>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9.xml"/><Relationship Id="rId21" Type="http://schemas.openxmlformats.org/officeDocument/2006/relationships/slide" Target="slides/slide14.xml"/><Relationship Id="rId42" Type="http://schemas.openxmlformats.org/officeDocument/2006/relationships/slide" Target="slides/slide35.xml"/><Relationship Id="rId47" Type="http://schemas.openxmlformats.org/officeDocument/2006/relationships/slide" Target="slides/slide40.xml"/><Relationship Id="rId63" Type="http://schemas.openxmlformats.org/officeDocument/2006/relationships/slide" Target="slides/slide56.xml"/><Relationship Id="rId68" Type="http://schemas.openxmlformats.org/officeDocument/2006/relationships/slide" Target="slides/slide61.xml"/><Relationship Id="rId84" Type="http://schemas.openxmlformats.org/officeDocument/2006/relationships/slide" Target="slides/slide77.xml"/><Relationship Id="rId89" Type="http://schemas.openxmlformats.org/officeDocument/2006/relationships/slide" Target="slides/slide82.xml"/><Relationship Id="rId16" Type="http://schemas.openxmlformats.org/officeDocument/2006/relationships/slide" Target="slides/slide9.xml"/><Relationship Id="rId107" Type="http://schemas.openxmlformats.org/officeDocument/2006/relationships/viewProps" Target="viewProps.xml"/><Relationship Id="rId11" Type="http://schemas.openxmlformats.org/officeDocument/2006/relationships/slide" Target="slides/slide4.xml"/><Relationship Id="rId32" Type="http://schemas.openxmlformats.org/officeDocument/2006/relationships/slide" Target="slides/slide25.xml"/><Relationship Id="rId37" Type="http://schemas.openxmlformats.org/officeDocument/2006/relationships/slide" Target="slides/slide30.xml"/><Relationship Id="rId53" Type="http://schemas.openxmlformats.org/officeDocument/2006/relationships/slide" Target="slides/slide46.xml"/><Relationship Id="rId58" Type="http://schemas.openxmlformats.org/officeDocument/2006/relationships/slide" Target="slides/slide51.xml"/><Relationship Id="rId74" Type="http://schemas.openxmlformats.org/officeDocument/2006/relationships/slide" Target="slides/slide67.xml"/><Relationship Id="rId79" Type="http://schemas.openxmlformats.org/officeDocument/2006/relationships/slide" Target="slides/slide72.xml"/><Relationship Id="rId102" Type="http://schemas.openxmlformats.org/officeDocument/2006/relationships/slide" Target="slides/slide95.xml"/><Relationship Id="rId5" Type="http://schemas.openxmlformats.org/officeDocument/2006/relationships/slideMaster" Target="slideMasters/slideMaster2.xml"/><Relationship Id="rId90" Type="http://schemas.openxmlformats.org/officeDocument/2006/relationships/slide" Target="slides/slide83.xml"/><Relationship Id="rId95" Type="http://schemas.openxmlformats.org/officeDocument/2006/relationships/slide" Target="slides/slide88.xml"/><Relationship Id="rId22" Type="http://schemas.openxmlformats.org/officeDocument/2006/relationships/slide" Target="slides/slide15.xml"/><Relationship Id="rId27" Type="http://schemas.openxmlformats.org/officeDocument/2006/relationships/slide" Target="slides/slide20.xml"/><Relationship Id="rId43" Type="http://schemas.openxmlformats.org/officeDocument/2006/relationships/slide" Target="slides/slide36.xml"/><Relationship Id="rId48" Type="http://schemas.openxmlformats.org/officeDocument/2006/relationships/slide" Target="slides/slide41.xml"/><Relationship Id="rId64" Type="http://schemas.openxmlformats.org/officeDocument/2006/relationships/slide" Target="slides/slide57.xml"/><Relationship Id="rId69" Type="http://schemas.openxmlformats.org/officeDocument/2006/relationships/slide" Target="slides/slide62.xml"/><Relationship Id="rId80" Type="http://schemas.openxmlformats.org/officeDocument/2006/relationships/slide" Target="slides/slide73.xml"/><Relationship Id="rId85" Type="http://schemas.openxmlformats.org/officeDocument/2006/relationships/slide" Target="slides/slide78.xml"/><Relationship Id="rId12" Type="http://schemas.openxmlformats.org/officeDocument/2006/relationships/slide" Target="slides/slide5.xml"/><Relationship Id="rId17" Type="http://schemas.openxmlformats.org/officeDocument/2006/relationships/slide" Target="slides/slide10.xml"/><Relationship Id="rId33" Type="http://schemas.openxmlformats.org/officeDocument/2006/relationships/slide" Target="slides/slide26.xml"/><Relationship Id="rId38" Type="http://schemas.openxmlformats.org/officeDocument/2006/relationships/slide" Target="slides/slide31.xml"/><Relationship Id="rId59" Type="http://schemas.openxmlformats.org/officeDocument/2006/relationships/slide" Target="slides/slide52.xml"/><Relationship Id="rId103" Type="http://schemas.openxmlformats.org/officeDocument/2006/relationships/notesMaster" Target="notesMasters/notesMaster1.xml"/><Relationship Id="rId108" Type="http://schemas.openxmlformats.org/officeDocument/2006/relationships/theme" Target="theme/theme1.xml"/><Relationship Id="rId54" Type="http://schemas.openxmlformats.org/officeDocument/2006/relationships/slide" Target="slides/slide47.xml"/><Relationship Id="rId70" Type="http://schemas.openxmlformats.org/officeDocument/2006/relationships/slide" Target="slides/slide63.xml"/><Relationship Id="rId75" Type="http://schemas.openxmlformats.org/officeDocument/2006/relationships/slide" Target="slides/slide68.xml"/><Relationship Id="rId91" Type="http://schemas.openxmlformats.org/officeDocument/2006/relationships/slide" Target="slides/slide84.xml"/><Relationship Id="rId96" Type="http://schemas.openxmlformats.org/officeDocument/2006/relationships/slide" Target="slides/slide89.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106" Type="http://schemas.openxmlformats.org/officeDocument/2006/relationships/presProps" Target="presProps.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slide" Target="slides/slide53.xml"/><Relationship Id="rId65" Type="http://schemas.openxmlformats.org/officeDocument/2006/relationships/slide" Target="slides/slide58.xml"/><Relationship Id="rId73" Type="http://schemas.openxmlformats.org/officeDocument/2006/relationships/slide" Target="slides/slide66.xml"/><Relationship Id="rId78" Type="http://schemas.openxmlformats.org/officeDocument/2006/relationships/slide" Target="slides/slide71.xml"/><Relationship Id="rId81" Type="http://schemas.openxmlformats.org/officeDocument/2006/relationships/slide" Target="slides/slide74.xml"/><Relationship Id="rId86" Type="http://schemas.openxmlformats.org/officeDocument/2006/relationships/slide" Target="slides/slide79.xml"/><Relationship Id="rId94" Type="http://schemas.openxmlformats.org/officeDocument/2006/relationships/slide" Target="slides/slide87.xml"/><Relationship Id="rId99" Type="http://schemas.openxmlformats.org/officeDocument/2006/relationships/slide" Target="slides/slide92.xml"/><Relationship Id="rId101" Type="http://schemas.openxmlformats.org/officeDocument/2006/relationships/slide" Target="slides/slide94.xml"/><Relationship Id="rId4" Type="http://schemas.openxmlformats.org/officeDocument/2006/relationships/slideMaster" Target="slideMasters/slideMaster1.xml"/><Relationship Id="rId9" Type="http://schemas.openxmlformats.org/officeDocument/2006/relationships/slide" Target="slides/slide2.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 Id="rId109" Type="http://schemas.openxmlformats.org/officeDocument/2006/relationships/tableStyles" Target="tableStyles.xml"/><Relationship Id="rId34" Type="http://schemas.openxmlformats.org/officeDocument/2006/relationships/slide" Target="slides/slide27.xml"/><Relationship Id="rId50" Type="http://schemas.openxmlformats.org/officeDocument/2006/relationships/slide" Target="slides/slide43.xml"/><Relationship Id="rId55" Type="http://schemas.openxmlformats.org/officeDocument/2006/relationships/slide" Target="slides/slide48.xml"/><Relationship Id="rId76" Type="http://schemas.openxmlformats.org/officeDocument/2006/relationships/slide" Target="slides/slide69.xml"/><Relationship Id="rId97" Type="http://schemas.openxmlformats.org/officeDocument/2006/relationships/slide" Target="slides/slide90.xml"/><Relationship Id="rId104" Type="http://schemas.openxmlformats.org/officeDocument/2006/relationships/handoutMaster" Target="handoutMasters/handoutMaster1.xml"/><Relationship Id="rId7" Type="http://schemas.openxmlformats.org/officeDocument/2006/relationships/slideMaster" Target="slideMasters/slideMaster4.xml"/><Relationship Id="rId71" Type="http://schemas.openxmlformats.org/officeDocument/2006/relationships/slide" Target="slides/slide64.xml"/><Relationship Id="rId92" Type="http://schemas.openxmlformats.org/officeDocument/2006/relationships/slide" Target="slides/slide85.xml"/><Relationship Id="rId2" Type="http://schemas.openxmlformats.org/officeDocument/2006/relationships/customXml" Target="../customXml/item2.xml"/><Relationship Id="rId29" Type="http://schemas.openxmlformats.org/officeDocument/2006/relationships/slide" Target="slides/slide22.xml"/><Relationship Id="rId24" Type="http://schemas.openxmlformats.org/officeDocument/2006/relationships/slide" Target="slides/slide17.xml"/><Relationship Id="rId40" Type="http://schemas.openxmlformats.org/officeDocument/2006/relationships/slide" Target="slides/slide33.xml"/><Relationship Id="rId45" Type="http://schemas.openxmlformats.org/officeDocument/2006/relationships/slide" Target="slides/slide38.xml"/><Relationship Id="rId66" Type="http://schemas.openxmlformats.org/officeDocument/2006/relationships/slide" Target="slides/slide59.xml"/><Relationship Id="rId87" Type="http://schemas.openxmlformats.org/officeDocument/2006/relationships/slide" Target="slides/slide80.xml"/><Relationship Id="rId61" Type="http://schemas.openxmlformats.org/officeDocument/2006/relationships/slide" Target="slides/slide54.xml"/><Relationship Id="rId82" Type="http://schemas.openxmlformats.org/officeDocument/2006/relationships/slide" Target="slides/slide75.xml"/><Relationship Id="rId19" Type="http://schemas.openxmlformats.org/officeDocument/2006/relationships/slide" Target="slides/slide12.xml"/><Relationship Id="rId14" Type="http://schemas.openxmlformats.org/officeDocument/2006/relationships/slide" Target="slides/slide7.xml"/><Relationship Id="rId30" Type="http://schemas.openxmlformats.org/officeDocument/2006/relationships/slide" Target="slides/slide23.xml"/><Relationship Id="rId35" Type="http://schemas.openxmlformats.org/officeDocument/2006/relationships/slide" Target="slides/slide28.xml"/><Relationship Id="rId56" Type="http://schemas.openxmlformats.org/officeDocument/2006/relationships/slide" Target="slides/slide49.xml"/><Relationship Id="rId77" Type="http://schemas.openxmlformats.org/officeDocument/2006/relationships/slide" Target="slides/slide70.xml"/><Relationship Id="rId100" Type="http://schemas.openxmlformats.org/officeDocument/2006/relationships/slide" Target="slides/slide93.xml"/><Relationship Id="rId105" Type="http://schemas.openxmlformats.org/officeDocument/2006/relationships/commentAuthors" Target="commentAuthors.xml"/><Relationship Id="rId8" Type="http://schemas.openxmlformats.org/officeDocument/2006/relationships/slide" Target="slides/slide1.xml"/><Relationship Id="rId51" Type="http://schemas.openxmlformats.org/officeDocument/2006/relationships/slide" Target="slides/slide44.xml"/><Relationship Id="rId72" Type="http://schemas.openxmlformats.org/officeDocument/2006/relationships/slide" Target="slides/slide65.xml"/><Relationship Id="rId93" Type="http://schemas.openxmlformats.org/officeDocument/2006/relationships/slide" Target="slides/slide86.xml"/><Relationship Id="rId98" Type="http://schemas.openxmlformats.org/officeDocument/2006/relationships/slide" Target="slides/slide91.xml"/><Relationship Id="rId3" Type="http://schemas.openxmlformats.org/officeDocument/2006/relationships/customXml" Target="../customXml/item3.xml"/><Relationship Id="rId25" Type="http://schemas.openxmlformats.org/officeDocument/2006/relationships/slide" Target="slides/slide18.xml"/><Relationship Id="rId46" Type="http://schemas.openxmlformats.org/officeDocument/2006/relationships/slide" Target="slides/slide39.xml"/><Relationship Id="rId67" Type="http://schemas.openxmlformats.org/officeDocument/2006/relationships/slide" Target="slides/slide60.xml"/><Relationship Id="rId20" Type="http://schemas.openxmlformats.org/officeDocument/2006/relationships/slide" Target="slides/slide13.xml"/><Relationship Id="rId41" Type="http://schemas.openxmlformats.org/officeDocument/2006/relationships/slide" Target="slides/slide34.xml"/><Relationship Id="rId62" Type="http://schemas.openxmlformats.org/officeDocument/2006/relationships/slide" Target="slides/slide55.xml"/><Relationship Id="rId83" Type="http://schemas.openxmlformats.org/officeDocument/2006/relationships/slide" Target="slides/slide76.xml"/><Relationship Id="rId88" Type="http://schemas.openxmlformats.org/officeDocument/2006/relationships/slide" Target="slides/slide81.xml"/></Relationships>
</file>

<file path=ppt/diagrams/_rels/data1.xml.rels><?xml version="1.0" encoding="UTF-8" standalone="yes"?>
<Relationships xmlns="http://schemas.openxmlformats.org/package/2006/relationships"><Relationship Id="rId8" Type="http://schemas.openxmlformats.org/officeDocument/2006/relationships/image" Target="../media/image141.svg"/><Relationship Id="rId3" Type="http://schemas.openxmlformats.org/officeDocument/2006/relationships/image" Target="../media/image136.png"/><Relationship Id="rId7" Type="http://schemas.openxmlformats.org/officeDocument/2006/relationships/image" Target="../media/image140.png"/><Relationship Id="rId2" Type="http://schemas.openxmlformats.org/officeDocument/2006/relationships/image" Target="../media/image135.svg"/><Relationship Id="rId1" Type="http://schemas.openxmlformats.org/officeDocument/2006/relationships/image" Target="../media/image134.png"/><Relationship Id="rId6" Type="http://schemas.openxmlformats.org/officeDocument/2006/relationships/image" Target="../media/image139.svg"/><Relationship Id="rId5" Type="http://schemas.openxmlformats.org/officeDocument/2006/relationships/image" Target="../media/image138.png"/><Relationship Id="rId4" Type="http://schemas.openxmlformats.org/officeDocument/2006/relationships/image" Target="../media/image137.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41.svg"/><Relationship Id="rId3" Type="http://schemas.openxmlformats.org/officeDocument/2006/relationships/image" Target="../media/image136.png"/><Relationship Id="rId7" Type="http://schemas.openxmlformats.org/officeDocument/2006/relationships/image" Target="../media/image140.png"/><Relationship Id="rId2" Type="http://schemas.openxmlformats.org/officeDocument/2006/relationships/image" Target="../media/image135.svg"/><Relationship Id="rId1" Type="http://schemas.openxmlformats.org/officeDocument/2006/relationships/image" Target="../media/image134.png"/><Relationship Id="rId6" Type="http://schemas.openxmlformats.org/officeDocument/2006/relationships/image" Target="../media/image139.svg"/><Relationship Id="rId5" Type="http://schemas.openxmlformats.org/officeDocument/2006/relationships/image" Target="../media/image138.png"/><Relationship Id="rId4" Type="http://schemas.openxmlformats.org/officeDocument/2006/relationships/image" Target="../media/image137.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FE6AF9F-B454-4FD1-B1A4-454B1400F926}" type="doc">
      <dgm:prSet loTypeId="urn:microsoft.com/office/officeart/2005/8/layout/pList1" loCatId="list" qsTypeId="urn:microsoft.com/office/officeart/2005/8/quickstyle/simple1" qsCatId="simple" csTypeId="urn:microsoft.com/office/officeart/2005/8/colors/accent1_2" csCatId="accent1" phldr="1"/>
      <dgm:spPr/>
      <dgm:t>
        <a:bodyPr/>
        <a:lstStyle/>
        <a:p>
          <a:endParaRPr lang="en-US"/>
        </a:p>
      </dgm:t>
    </dgm:pt>
    <dgm:pt modelId="{8B6283D5-C09E-4954-8F52-F30A8DE19901}">
      <dgm:prSet phldrT="[Text]" custT="1"/>
      <dgm:spPr/>
      <dgm:t>
        <a:bodyPr/>
        <a:lstStyle/>
        <a:p>
          <a:pPr>
            <a:buFont typeface="Arial" panose="020B0604020202020204" pitchFamily="34" charset="0"/>
            <a:buChar char="•"/>
          </a:pPr>
          <a:r>
            <a:rPr lang="en-US" sz="1800">
              <a:gradFill>
                <a:gsLst>
                  <a:gs pos="2917">
                    <a:schemeClr val="tx1"/>
                  </a:gs>
                  <a:gs pos="30000">
                    <a:schemeClr val="tx1"/>
                  </a:gs>
                </a:gsLst>
                <a:lin ang="5400000" scaled="0"/>
              </a:gradFill>
            </a:rPr>
            <a:t>Scale Limits</a:t>
          </a:r>
          <a:endParaRPr lang="en-US" sz="1800"/>
        </a:p>
      </dgm:t>
    </dgm:pt>
    <dgm:pt modelId="{BFA9FA06-39F8-470B-9DF2-E26BE6597516}" type="parTrans" cxnId="{042936D8-AA27-446B-91AE-BB038325336C}">
      <dgm:prSet/>
      <dgm:spPr/>
      <dgm:t>
        <a:bodyPr/>
        <a:lstStyle/>
        <a:p>
          <a:endParaRPr lang="en-US"/>
        </a:p>
      </dgm:t>
    </dgm:pt>
    <dgm:pt modelId="{4420554B-9116-4395-AC8A-6AD6AFBF745B}" type="sibTrans" cxnId="{042936D8-AA27-446B-91AE-BB038325336C}">
      <dgm:prSet/>
      <dgm:spPr/>
      <dgm:t>
        <a:bodyPr/>
        <a:lstStyle/>
        <a:p>
          <a:endParaRPr lang="en-US"/>
        </a:p>
      </dgm:t>
    </dgm:pt>
    <dgm:pt modelId="{F6C3A7CE-ACE0-4019-A576-A008E097378A}">
      <dgm:prSet custT="1"/>
      <dgm:spPr/>
      <dgm:t>
        <a:bodyPr/>
        <a:lstStyle/>
        <a:p>
          <a:r>
            <a:rPr lang="en-US" sz="1800">
              <a:gradFill>
                <a:gsLst>
                  <a:gs pos="2917">
                    <a:schemeClr val="tx1"/>
                  </a:gs>
                  <a:gs pos="30000">
                    <a:schemeClr val="tx1"/>
                  </a:gs>
                </a:gsLst>
                <a:lin ang="5400000" scaled="0"/>
              </a:gradFill>
            </a:rPr>
            <a:t>Management boundary</a:t>
          </a:r>
        </a:p>
      </dgm:t>
    </dgm:pt>
    <dgm:pt modelId="{C8180C24-34F2-49A0-8ED9-F0BD125E37F8}" type="parTrans" cxnId="{A0499C54-B931-4A30-B2D7-9E037810CAD5}">
      <dgm:prSet/>
      <dgm:spPr/>
      <dgm:t>
        <a:bodyPr/>
        <a:lstStyle/>
        <a:p>
          <a:endParaRPr lang="en-US"/>
        </a:p>
      </dgm:t>
    </dgm:pt>
    <dgm:pt modelId="{58EF2784-F99A-40BE-A3A1-7DA008AC75C1}" type="sibTrans" cxnId="{A0499C54-B931-4A30-B2D7-9E037810CAD5}">
      <dgm:prSet/>
      <dgm:spPr/>
      <dgm:t>
        <a:bodyPr/>
        <a:lstStyle/>
        <a:p>
          <a:endParaRPr lang="en-US"/>
        </a:p>
      </dgm:t>
    </dgm:pt>
    <dgm:pt modelId="{734E640B-0999-4407-94F9-600B85BE5E24}">
      <dgm:prSet custT="1"/>
      <dgm:spPr/>
      <dgm:t>
        <a:bodyPr/>
        <a:lstStyle/>
        <a:p>
          <a:r>
            <a:rPr lang="en-US" sz="1800">
              <a:gradFill>
                <a:gsLst>
                  <a:gs pos="2917">
                    <a:schemeClr val="tx1"/>
                  </a:gs>
                  <a:gs pos="30000">
                    <a:schemeClr val="tx1"/>
                  </a:gs>
                </a:gsLst>
                <a:lin ang="5400000" scaled="0"/>
              </a:gradFill>
            </a:rPr>
            <a:t>Policy boundary</a:t>
          </a:r>
        </a:p>
      </dgm:t>
    </dgm:pt>
    <dgm:pt modelId="{6824F847-BDDA-41E6-9C05-BB4D20F4780C}" type="parTrans" cxnId="{816531D6-E5DA-4519-99F4-436FF69C4DA4}">
      <dgm:prSet/>
      <dgm:spPr/>
      <dgm:t>
        <a:bodyPr/>
        <a:lstStyle/>
        <a:p>
          <a:endParaRPr lang="en-US"/>
        </a:p>
      </dgm:t>
    </dgm:pt>
    <dgm:pt modelId="{D831A44D-9109-4E45-BC1D-916BA077A975}" type="sibTrans" cxnId="{816531D6-E5DA-4519-99F4-436FF69C4DA4}">
      <dgm:prSet/>
      <dgm:spPr/>
      <dgm:t>
        <a:bodyPr/>
        <a:lstStyle/>
        <a:p>
          <a:endParaRPr lang="en-US"/>
        </a:p>
      </dgm:t>
    </dgm:pt>
    <dgm:pt modelId="{DB675348-6ADF-4070-A02A-B19A26D2DF2B}">
      <dgm:prSet custT="1"/>
      <dgm:spPr/>
      <dgm:t>
        <a:bodyPr/>
        <a:lstStyle/>
        <a:p>
          <a:r>
            <a:rPr lang="en-US" sz="1800">
              <a:gradFill>
                <a:gsLst>
                  <a:gs pos="2917">
                    <a:schemeClr val="tx1"/>
                  </a:gs>
                  <a:gs pos="30000">
                    <a:schemeClr val="tx1"/>
                  </a:gs>
                </a:gsLst>
                <a:lin ang="5400000" scaled="0"/>
              </a:gradFill>
            </a:rPr>
            <a:t>Networking Topology</a:t>
          </a:r>
        </a:p>
      </dgm:t>
    </dgm:pt>
    <dgm:pt modelId="{0B9D3653-CECD-468C-91F6-111CD358715B}" type="parTrans" cxnId="{75B84ECB-69A2-4075-AE67-0BF37E5191AC}">
      <dgm:prSet/>
      <dgm:spPr/>
      <dgm:t>
        <a:bodyPr/>
        <a:lstStyle/>
        <a:p>
          <a:endParaRPr lang="en-US"/>
        </a:p>
      </dgm:t>
    </dgm:pt>
    <dgm:pt modelId="{EAA4B0C0-D982-4760-82A6-8EF2DCA45B2B}" type="sibTrans" cxnId="{75B84ECB-69A2-4075-AE67-0BF37E5191AC}">
      <dgm:prSet/>
      <dgm:spPr/>
      <dgm:t>
        <a:bodyPr/>
        <a:lstStyle/>
        <a:p>
          <a:endParaRPr lang="en-US"/>
        </a:p>
      </dgm:t>
    </dgm:pt>
    <dgm:pt modelId="{904F5AC8-1507-41F1-97A1-E9FF946F9129}" type="pres">
      <dgm:prSet presAssocID="{6FE6AF9F-B454-4FD1-B1A4-454B1400F926}" presName="Name0" presStyleCnt="0">
        <dgm:presLayoutVars>
          <dgm:dir/>
          <dgm:resizeHandles val="exact"/>
        </dgm:presLayoutVars>
      </dgm:prSet>
      <dgm:spPr/>
    </dgm:pt>
    <dgm:pt modelId="{45EA6D09-7E59-4593-9E65-7E21D218D993}" type="pres">
      <dgm:prSet presAssocID="{8B6283D5-C09E-4954-8F52-F30A8DE19901}" presName="compNode" presStyleCnt="0"/>
      <dgm:spPr/>
    </dgm:pt>
    <dgm:pt modelId="{B130D97D-9873-4756-B35F-7EE32F0B055E}" type="pres">
      <dgm:prSet presAssocID="{8B6283D5-C09E-4954-8F52-F30A8DE19901}" presName="pict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t="-23000" b="-23000"/>
          </a:stretch>
        </a:blipFill>
      </dgm:spPr>
      <dgm:extLst>
        <a:ext uri="{E40237B7-FDA0-4F09-8148-C483321AD2D9}">
          <dgm14:cNvPr xmlns:dgm14="http://schemas.microsoft.com/office/drawing/2010/diagram" id="0" name="" descr="Balkendiagramm mit Aufwärtstrend Silhouette"/>
        </a:ext>
      </dgm:extLst>
    </dgm:pt>
    <dgm:pt modelId="{0AF889E7-AD02-403A-9D2F-473511D1DFD3}" type="pres">
      <dgm:prSet presAssocID="{8B6283D5-C09E-4954-8F52-F30A8DE19901}" presName="textRect" presStyleLbl="revTx" presStyleIdx="0" presStyleCnt="4">
        <dgm:presLayoutVars>
          <dgm:bulletEnabled val="1"/>
        </dgm:presLayoutVars>
      </dgm:prSet>
      <dgm:spPr/>
    </dgm:pt>
    <dgm:pt modelId="{F17CA75B-25B2-4D18-BDF5-4BBA1C5DF596}" type="pres">
      <dgm:prSet presAssocID="{4420554B-9116-4395-AC8A-6AD6AFBF745B}" presName="sibTrans" presStyleLbl="sibTrans2D1" presStyleIdx="0" presStyleCnt="0"/>
      <dgm:spPr/>
    </dgm:pt>
    <dgm:pt modelId="{911E3400-C415-48D8-8914-44457A3EA29C}" type="pres">
      <dgm:prSet presAssocID="{F6C3A7CE-ACE0-4019-A576-A008E097378A}" presName="compNode" presStyleCnt="0"/>
      <dgm:spPr/>
    </dgm:pt>
    <dgm:pt modelId="{D843340C-4F97-457F-A78B-A01EAA9BBC2E}" type="pres">
      <dgm:prSet presAssocID="{F6C3A7CE-ACE0-4019-A576-A008E097378A}" presName="pict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t="-23000" b="-23000"/>
          </a:stretch>
        </a:blipFill>
      </dgm:spPr>
      <dgm:extLst>
        <a:ext uri="{E40237B7-FDA0-4F09-8148-C483321AD2D9}">
          <dgm14:cNvPr xmlns:dgm14="http://schemas.microsoft.com/office/drawing/2010/diagram" id="0" name="" descr="Management Silhouette"/>
        </a:ext>
      </dgm:extLst>
    </dgm:pt>
    <dgm:pt modelId="{E5A6191B-7D3C-437D-9BEB-65DEFE3647B5}" type="pres">
      <dgm:prSet presAssocID="{F6C3A7CE-ACE0-4019-A576-A008E097378A}" presName="textRect" presStyleLbl="revTx" presStyleIdx="1" presStyleCnt="4">
        <dgm:presLayoutVars>
          <dgm:bulletEnabled val="1"/>
        </dgm:presLayoutVars>
      </dgm:prSet>
      <dgm:spPr/>
    </dgm:pt>
    <dgm:pt modelId="{D9B059A0-6881-4FF6-AFBA-EECD4866EDC1}" type="pres">
      <dgm:prSet presAssocID="{58EF2784-F99A-40BE-A3A1-7DA008AC75C1}" presName="sibTrans" presStyleLbl="sibTrans2D1" presStyleIdx="0" presStyleCnt="0"/>
      <dgm:spPr/>
    </dgm:pt>
    <dgm:pt modelId="{0ECD3AB3-370F-4C5D-9DDF-94641952D91B}" type="pres">
      <dgm:prSet presAssocID="{734E640B-0999-4407-94F9-600B85BE5E24}" presName="compNode" presStyleCnt="0"/>
      <dgm:spPr/>
    </dgm:pt>
    <dgm:pt modelId="{F5F52E5B-4D08-4B17-AD0B-634F482BE710}" type="pres">
      <dgm:prSet presAssocID="{734E640B-0999-4407-94F9-600B85BE5E24}" presName="pict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t="-23000" b="-23000"/>
          </a:stretch>
        </a:blipFill>
      </dgm:spPr>
      <dgm:extLst>
        <a:ext uri="{E40237B7-FDA0-4F09-8148-C483321AD2D9}">
          <dgm14:cNvPr xmlns:dgm14="http://schemas.microsoft.com/office/drawing/2010/diagram" id="0" name="" descr="Polizist Silhouette"/>
        </a:ext>
      </dgm:extLst>
    </dgm:pt>
    <dgm:pt modelId="{8A9274E9-03FC-458F-856B-2985F88F9D0F}" type="pres">
      <dgm:prSet presAssocID="{734E640B-0999-4407-94F9-600B85BE5E24}" presName="textRect" presStyleLbl="revTx" presStyleIdx="2" presStyleCnt="4">
        <dgm:presLayoutVars>
          <dgm:bulletEnabled val="1"/>
        </dgm:presLayoutVars>
      </dgm:prSet>
      <dgm:spPr/>
    </dgm:pt>
    <dgm:pt modelId="{9DE13998-B0C7-4EDC-8247-50723AD638CB}" type="pres">
      <dgm:prSet presAssocID="{D831A44D-9109-4E45-BC1D-916BA077A975}" presName="sibTrans" presStyleLbl="sibTrans2D1" presStyleIdx="0" presStyleCnt="0"/>
      <dgm:spPr/>
    </dgm:pt>
    <dgm:pt modelId="{5DAD69D0-092B-4273-B762-6E4B363B5C27}" type="pres">
      <dgm:prSet presAssocID="{DB675348-6ADF-4070-A02A-B19A26D2DF2B}" presName="compNode" presStyleCnt="0"/>
      <dgm:spPr/>
    </dgm:pt>
    <dgm:pt modelId="{1BBBC036-7DE2-4FD7-AB64-0A78CCEB56ED}" type="pres">
      <dgm:prSet presAssocID="{DB675348-6ADF-4070-A02A-B19A26D2DF2B}" presName="pict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t="-23000" b="-23000"/>
          </a:stretch>
        </a:blipFill>
      </dgm:spPr>
      <dgm:extLst>
        <a:ext uri="{E40237B7-FDA0-4F09-8148-C483321AD2D9}">
          <dgm14:cNvPr xmlns:dgm14="http://schemas.microsoft.com/office/drawing/2010/diagram" id="0" name="" descr="Soziales Netzwerk Silhouette"/>
        </a:ext>
      </dgm:extLst>
    </dgm:pt>
    <dgm:pt modelId="{41567067-B1DD-4868-84DB-E46789C2FE96}" type="pres">
      <dgm:prSet presAssocID="{DB675348-6ADF-4070-A02A-B19A26D2DF2B}" presName="textRect" presStyleLbl="revTx" presStyleIdx="3" presStyleCnt="4">
        <dgm:presLayoutVars>
          <dgm:bulletEnabled val="1"/>
        </dgm:presLayoutVars>
      </dgm:prSet>
      <dgm:spPr/>
    </dgm:pt>
  </dgm:ptLst>
  <dgm:cxnLst>
    <dgm:cxn modelId="{E73E2C13-8C92-4B8B-87D6-51C2D384053F}" type="presOf" srcId="{734E640B-0999-4407-94F9-600B85BE5E24}" destId="{8A9274E9-03FC-458F-856B-2985F88F9D0F}" srcOrd="0" destOrd="0" presId="urn:microsoft.com/office/officeart/2005/8/layout/pList1"/>
    <dgm:cxn modelId="{1E70E763-8512-4174-BE6A-11F0E6E41E81}" type="presOf" srcId="{F6C3A7CE-ACE0-4019-A576-A008E097378A}" destId="{E5A6191B-7D3C-437D-9BEB-65DEFE3647B5}" srcOrd="0" destOrd="0" presId="urn:microsoft.com/office/officeart/2005/8/layout/pList1"/>
    <dgm:cxn modelId="{A0499C54-B931-4A30-B2D7-9E037810CAD5}" srcId="{6FE6AF9F-B454-4FD1-B1A4-454B1400F926}" destId="{F6C3A7CE-ACE0-4019-A576-A008E097378A}" srcOrd="1" destOrd="0" parTransId="{C8180C24-34F2-49A0-8ED9-F0BD125E37F8}" sibTransId="{58EF2784-F99A-40BE-A3A1-7DA008AC75C1}"/>
    <dgm:cxn modelId="{2D9B087A-1AC3-4C78-A70B-BF5EF43A5811}" type="presOf" srcId="{8B6283D5-C09E-4954-8F52-F30A8DE19901}" destId="{0AF889E7-AD02-403A-9D2F-473511D1DFD3}" srcOrd="0" destOrd="0" presId="urn:microsoft.com/office/officeart/2005/8/layout/pList1"/>
    <dgm:cxn modelId="{1131117E-A48B-4AC4-AAAA-47B8AAD30F9C}" type="presOf" srcId="{D831A44D-9109-4E45-BC1D-916BA077A975}" destId="{9DE13998-B0C7-4EDC-8247-50723AD638CB}" srcOrd="0" destOrd="0" presId="urn:microsoft.com/office/officeart/2005/8/layout/pList1"/>
    <dgm:cxn modelId="{FDFC9282-A65D-4A3F-8B65-4916BB3FEAC8}" type="presOf" srcId="{4420554B-9116-4395-AC8A-6AD6AFBF745B}" destId="{F17CA75B-25B2-4D18-BDF5-4BBA1C5DF596}" srcOrd="0" destOrd="0" presId="urn:microsoft.com/office/officeart/2005/8/layout/pList1"/>
    <dgm:cxn modelId="{0DE8C694-A964-409E-84B3-C6B511046DF3}" type="presOf" srcId="{DB675348-6ADF-4070-A02A-B19A26D2DF2B}" destId="{41567067-B1DD-4868-84DB-E46789C2FE96}" srcOrd="0" destOrd="0" presId="urn:microsoft.com/office/officeart/2005/8/layout/pList1"/>
    <dgm:cxn modelId="{75B84ECB-69A2-4075-AE67-0BF37E5191AC}" srcId="{6FE6AF9F-B454-4FD1-B1A4-454B1400F926}" destId="{DB675348-6ADF-4070-A02A-B19A26D2DF2B}" srcOrd="3" destOrd="0" parTransId="{0B9D3653-CECD-468C-91F6-111CD358715B}" sibTransId="{EAA4B0C0-D982-4760-82A6-8EF2DCA45B2B}"/>
    <dgm:cxn modelId="{9F09E3D0-4526-4A65-ABAB-BF92171F28EE}" type="presOf" srcId="{58EF2784-F99A-40BE-A3A1-7DA008AC75C1}" destId="{D9B059A0-6881-4FF6-AFBA-EECD4866EDC1}" srcOrd="0" destOrd="0" presId="urn:microsoft.com/office/officeart/2005/8/layout/pList1"/>
    <dgm:cxn modelId="{816531D6-E5DA-4519-99F4-436FF69C4DA4}" srcId="{6FE6AF9F-B454-4FD1-B1A4-454B1400F926}" destId="{734E640B-0999-4407-94F9-600B85BE5E24}" srcOrd="2" destOrd="0" parTransId="{6824F847-BDDA-41E6-9C05-BB4D20F4780C}" sibTransId="{D831A44D-9109-4E45-BC1D-916BA077A975}"/>
    <dgm:cxn modelId="{042936D8-AA27-446B-91AE-BB038325336C}" srcId="{6FE6AF9F-B454-4FD1-B1A4-454B1400F926}" destId="{8B6283D5-C09E-4954-8F52-F30A8DE19901}" srcOrd="0" destOrd="0" parTransId="{BFA9FA06-39F8-470B-9DF2-E26BE6597516}" sibTransId="{4420554B-9116-4395-AC8A-6AD6AFBF745B}"/>
    <dgm:cxn modelId="{88661CEA-82A6-4BF0-B6DD-2B785C7ED6C1}" type="presOf" srcId="{6FE6AF9F-B454-4FD1-B1A4-454B1400F926}" destId="{904F5AC8-1507-41F1-97A1-E9FF946F9129}" srcOrd="0" destOrd="0" presId="urn:microsoft.com/office/officeart/2005/8/layout/pList1"/>
    <dgm:cxn modelId="{CE154F0A-767D-446C-A358-EF1304AD8070}" type="presParOf" srcId="{904F5AC8-1507-41F1-97A1-E9FF946F9129}" destId="{45EA6D09-7E59-4593-9E65-7E21D218D993}" srcOrd="0" destOrd="0" presId="urn:microsoft.com/office/officeart/2005/8/layout/pList1"/>
    <dgm:cxn modelId="{6708171C-4EBF-4901-A1BF-B32F732DA86B}" type="presParOf" srcId="{45EA6D09-7E59-4593-9E65-7E21D218D993}" destId="{B130D97D-9873-4756-B35F-7EE32F0B055E}" srcOrd="0" destOrd="0" presId="urn:microsoft.com/office/officeart/2005/8/layout/pList1"/>
    <dgm:cxn modelId="{91E252FA-5CB7-4085-82C3-0F977EEE17D1}" type="presParOf" srcId="{45EA6D09-7E59-4593-9E65-7E21D218D993}" destId="{0AF889E7-AD02-403A-9D2F-473511D1DFD3}" srcOrd="1" destOrd="0" presId="urn:microsoft.com/office/officeart/2005/8/layout/pList1"/>
    <dgm:cxn modelId="{59A6871E-140E-463C-A94A-6507EB8F6EF3}" type="presParOf" srcId="{904F5AC8-1507-41F1-97A1-E9FF946F9129}" destId="{F17CA75B-25B2-4D18-BDF5-4BBA1C5DF596}" srcOrd="1" destOrd="0" presId="urn:microsoft.com/office/officeart/2005/8/layout/pList1"/>
    <dgm:cxn modelId="{017B21FB-4652-4242-B8A4-D368F5F59406}" type="presParOf" srcId="{904F5AC8-1507-41F1-97A1-E9FF946F9129}" destId="{911E3400-C415-48D8-8914-44457A3EA29C}" srcOrd="2" destOrd="0" presId="urn:microsoft.com/office/officeart/2005/8/layout/pList1"/>
    <dgm:cxn modelId="{B573E064-4FA2-4C1E-9D64-690CF1B8C1A2}" type="presParOf" srcId="{911E3400-C415-48D8-8914-44457A3EA29C}" destId="{D843340C-4F97-457F-A78B-A01EAA9BBC2E}" srcOrd="0" destOrd="0" presId="urn:microsoft.com/office/officeart/2005/8/layout/pList1"/>
    <dgm:cxn modelId="{694A9564-675C-4BAD-AD4E-E85E0DFE0F46}" type="presParOf" srcId="{911E3400-C415-48D8-8914-44457A3EA29C}" destId="{E5A6191B-7D3C-437D-9BEB-65DEFE3647B5}" srcOrd="1" destOrd="0" presId="urn:microsoft.com/office/officeart/2005/8/layout/pList1"/>
    <dgm:cxn modelId="{D0FD13D2-70B2-4E1B-A818-6915AB0AE0F1}" type="presParOf" srcId="{904F5AC8-1507-41F1-97A1-E9FF946F9129}" destId="{D9B059A0-6881-4FF6-AFBA-EECD4866EDC1}" srcOrd="3" destOrd="0" presId="urn:microsoft.com/office/officeart/2005/8/layout/pList1"/>
    <dgm:cxn modelId="{A465C0D3-CB53-48E8-8557-F3EB402CE4F5}" type="presParOf" srcId="{904F5AC8-1507-41F1-97A1-E9FF946F9129}" destId="{0ECD3AB3-370F-4C5D-9DDF-94641952D91B}" srcOrd="4" destOrd="0" presId="urn:microsoft.com/office/officeart/2005/8/layout/pList1"/>
    <dgm:cxn modelId="{F5D2F041-8FB9-4CFA-8C97-419B322EA37D}" type="presParOf" srcId="{0ECD3AB3-370F-4C5D-9DDF-94641952D91B}" destId="{F5F52E5B-4D08-4B17-AD0B-634F482BE710}" srcOrd="0" destOrd="0" presId="urn:microsoft.com/office/officeart/2005/8/layout/pList1"/>
    <dgm:cxn modelId="{9F052591-AC2F-4825-AC92-C936562EFD0F}" type="presParOf" srcId="{0ECD3AB3-370F-4C5D-9DDF-94641952D91B}" destId="{8A9274E9-03FC-458F-856B-2985F88F9D0F}" srcOrd="1" destOrd="0" presId="urn:microsoft.com/office/officeart/2005/8/layout/pList1"/>
    <dgm:cxn modelId="{E783A5FE-170A-4DAF-AA64-4472D2EE2CD7}" type="presParOf" srcId="{904F5AC8-1507-41F1-97A1-E9FF946F9129}" destId="{9DE13998-B0C7-4EDC-8247-50723AD638CB}" srcOrd="5" destOrd="0" presId="urn:microsoft.com/office/officeart/2005/8/layout/pList1"/>
    <dgm:cxn modelId="{C1C5F8F5-38C6-42EF-BF4F-19B8C18B2244}" type="presParOf" srcId="{904F5AC8-1507-41F1-97A1-E9FF946F9129}" destId="{5DAD69D0-092B-4273-B762-6E4B363B5C27}" srcOrd="6" destOrd="0" presId="urn:microsoft.com/office/officeart/2005/8/layout/pList1"/>
    <dgm:cxn modelId="{3360F26F-C2CA-48DC-8104-9BC389DA981B}" type="presParOf" srcId="{5DAD69D0-092B-4273-B762-6E4B363B5C27}" destId="{1BBBC036-7DE2-4FD7-AB64-0A78CCEB56ED}" srcOrd="0" destOrd="0" presId="urn:microsoft.com/office/officeart/2005/8/layout/pList1"/>
    <dgm:cxn modelId="{DBE2E708-E8FA-4BA5-8112-6A04B0F00257}" type="presParOf" srcId="{5DAD69D0-092B-4273-B762-6E4B363B5C27}" destId="{41567067-B1DD-4868-84DB-E46789C2FE96}" srcOrd="1" destOrd="0" presId="urn:microsoft.com/office/officeart/2005/8/layout/pList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130D97D-9873-4756-B35F-7EE32F0B055E}">
      <dsp:nvSpPr>
        <dsp:cNvPr id="0" name=""/>
        <dsp:cNvSpPr/>
      </dsp:nvSpPr>
      <dsp:spPr>
        <a:xfrm>
          <a:off x="4941" y="396217"/>
          <a:ext cx="2351475" cy="1620166"/>
        </a:xfrm>
        <a:prstGeom prst="round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t="-23000" b="-23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AF889E7-AD02-403A-9D2F-473511D1DFD3}">
      <dsp:nvSpPr>
        <dsp:cNvPr id="0" name=""/>
        <dsp:cNvSpPr/>
      </dsp:nvSpPr>
      <dsp:spPr>
        <a:xfrm>
          <a:off x="4941" y="2016384"/>
          <a:ext cx="2351475" cy="8723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0" numCol="1" spcCol="1270" anchor="t" anchorCtr="0">
          <a:noAutofit/>
        </a:bodyPr>
        <a:lstStyle/>
        <a:p>
          <a:pPr marL="0" lvl="0" indent="0" algn="ctr" defTabSz="800100">
            <a:lnSpc>
              <a:spcPct val="90000"/>
            </a:lnSpc>
            <a:spcBef>
              <a:spcPct val="0"/>
            </a:spcBef>
            <a:spcAft>
              <a:spcPct val="35000"/>
            </a:spcAft>
            <a:buFont typeface="Arial" panose="020B0604020202020204" pitchFamily="34" charset="0"/>
            <a:buNone/>
          </a:pPr>
          <a:r>
            <a:rPr lang="en-US" sz="1800" kern="1200">
              <a:gradFill>
                <a:gsLst>
                  <a:gs pos="2917">
                    <a:schemeClr val="tx1"/>
                  </a:gs>
                  <a:gs pos="30000">
                    <a:schemeClr val="tx1"/>
                  </a:gs>
                </a:gsLst>
                <a:lin ang="5400000" scaled="0"/>
              </a:gradFill>
            </a:rPr>
            <a:t>Scale Limits</a:t>
          </a:r>
          <a:endParaRPr lang="en-US" sz="1800" kern="1200"/>
        </a:p>
      </dsp:txBody>
      <dsp:txXfrm>
        <a:off x="4941" y="2016384"/>
        <a:ext cx="2351475" cy="872397"/>
      </dsp:txXfrm>
    </dsp:sp>
    <dsp:sp modelId="{D843340C-4F97-457F-A78B-A01EAA9BBC2E}">
      <dsp:nvSpPr>
        <dsp:cNvPr id="0" name=""/>
        <dsp:cNvSpPr/>
      </dsp:nvSpPr>
      <dsp:spPr>
        <a:xfrm>
          <a:off x="2591663" y="396217"/>
          <a:ext cx="2351475" cy="1620166"/>
        </a:xfrm>
        <a:prstGeom prst="round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t="-23000" b="-23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5A6191B-7D3C-437D-9BEB-65DEFE3647B5}">
      <dsp:nvSpPr>
        <dsp:cNvPr id="0" name=""/>
        <dsp:cNvSpPr/>
      </dsp:nvSpPr>
      <dsp:spPr>
        <a:xfrm>
          <a:off x="2591663" y="2016384"/>
          <a:ext cx="2351475" cy="8723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0" numCol="1" spcCol="1270" anchor="t" anchorCtr="0">
          <a:noAutofit/>
        </a:bodyPr>
        <a:lstStyle/>
        <a:p>
          <a:pPr marL="0" lvl="0" indent="0" algn="ctr" defTabSz="800100">
            <a:lnSpc>
              <a:spcPct val="90000"/>
            </a:lnSpc>
            <a:spcBef>
              <a:spcPct val="0"/>
            </a:spcBef>
            <a:spcAft>
              <a:spcPct val="35000"/>
            </a:spcAft>
            <a:buNone/>
          </a:pPr>
          <a:r>
            <a:rPr lang="en-US" sz="1800" kern="1200">
              <a:gradFill>
                <a:gsLst>
                  <a:gs pos="2917">
                    <a:schemeClr val="tx1"/>
                  </a:gs>
                  <a:gs pos="30000">
                    <a:schemeClr val="tx1"/>
                  </a:gs>
                </a:gsLst>
                <a:lin ang="5400000" scaled="0"/>
              </a:gradFill>
            </a:rPr>
            <a:t>Management boundary</a:t>
          </a:r>
        </a:p>
      </dsp:txBody>
      <dsp:txXfrm>
        <a:off x="2591663" y="2016384"/>
        <a:ext cx="2351475" cy="872397"/>
      </dsp:txXfrm>
    </dsp:sp>
    <dsp:sp modelId="{F5F52E5B-4D08-4B17-AD0B-634F482BE710}">
      <dsp:nvSpPr>
        <dsp:cNvPr id="0" name=""/>
        <dsp:cNvSpPr/>
      </dsp:nvSpPr>
      <dsp:spPr>
        <a:xfrm>
          <a:off x="5178384" y="396217"/>
          <a:ext cx="2351475" cy="1620166"/>
        </a:xfrm>
        <a:prstGeom prst="round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t="-23000" b="-23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A9274E9-03FC-458F-856B-2985F88F9D0F}">
      <dsp:nvSpPr>
        <dsp:cNvPr id="0" name=""/>
        <dsp:cNvSpPr/>
      </dsp:nvSpPr>
      <dsp:spPr>
        <a:xfrm>
          <a:off x="5178384" y="2016384"/>
          <a:ext cx="2351475" cy="8723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0" numCol="1" spcCol="1270" anchor="t" anchorCtr="0">
          <a:noAutofit/>
        </a:bodyPr>
        <a:lstStyle/>
        <a:p>
          <a:pPr marL="0" lvl="0" indent="0" algn="ctr" defTabSz="800100">
            <a:lnSpc>
              <a:spcPct val="90000"/>
            </a:lnSpc>
            <a:spcBef>
              <a:spcPct val="0"/>
            </a:spcBef>
            <a:spcAft>
              <a:spcPct val="35000"/>
            </a:spcAft>
            <a:buNone/>
          </a:pPr>
          <a:r>
            <a:rPr lang="en-US" sz="1800" kern="1200">
              <a:gradFill>
                <a:gsLst>
                  <a:gs pos="2917">
                    <a:schemeClr val="tx1"/>
                  </a:gs>
                  <a:gs pos="30000">
                    <a:schemeClr val="tx1"/>
                  </a:gs>
                </a:gsLst>
                <a:lin ang="5400000" scaled="0"/>
              </a:gradFill>
            </a:rPr>
            <a:t>Policy boundary</a:t>
          </a:r>
        </a:p>
      </dsp:txBody>
      <dsp:txXfrm>
        <a:off x="5178384" y="2016384"/>
        <a:ext cx="2351475" cy="872397"/>
      </dsp:txXfrm>
    </dsp:sp>
    <dsp:sp modelId="{1BBBC036-7DE2-4FD7-AB64-0A78CCEB56ED}">
      <dsp:nvSpPr>
        <dsp:cNvPr id="0" name=""/>
        <dsp:cNvSpPr/>
      </dsp:nvSpPr>
      <dsp:spPr>
        <a:xfrm>
          <a:off x="7765106" y="396217"/>
          <a:ext cx="2351475" cy="1620166"/>
        </a:xfrm>
        <a:prstGeom prst="round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t="-23000" b="-23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1567067-B1DD-4868-84DB-E46789C2FE96}">
      <dsp:nvSpPr>
        <dsp:cNvPr id="0" name=""/>
        <dsp:cNvSpPr/>
      </dsp:nvSpPr>
      <dsp:spPr>
        <a:xfrm>
          <a:off x="7765106" y="2016384"/>
          <a:ext cx="2351475" cy="8723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0" numCol="1" spcCol="1270" anchor="t" anchorCtr="0">
          <a:noAutofit/>
        </a:bodyPr>
        <a:lstStyle/>
        <a:p>
          <a:pPr marL="0" lvl="0" indent="0" algn="ctr" defTabSz="800100">
            <a:lnSpc>
              <a:spcPct val="90000"/>
            </a:lnSpc>
            <a:spcBef>
              <a:spcPct val="0"/>
            </a:spcBef>
            <a:spcAft>
              <a:spcPct val="35000"/>
            </a:spcAft>
            <a:buNone/>
          </a:pPr>
          <a:r>
            <a:rPr lang="en-US" sz="1800" kern="1200">
              <a:gradFill>
                <a:gsLst>
                  <a:gs pos="2917">
                    <a:schemeClr val="tx1"/>
                  </a:gs>
                  <a:gs pos="30000">
                    <a:schemeClr val="tx1"/>
                  </a:gs>
                </a:gsLst>
                <a:lin ang="5400000" scaled="0"/>
              </a:gradFill>
            </a:rPr>
            <a:t>Networking Topology</a:t>
          </a:r>
        </a:p>
      </dsp:txBody>
      <dsp:txXfrm>
        <a:off x="7765106" y="2016384"/>
        <a:ext cx="2351475" cy="872397"/>
      </dsp:txXfrm>
    </dsp:sp>
  </dsp:spTree>
</dsp:drawing>
</file>

<file path=ppt/diagrams/layout1.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A5FDB7B-8DB8-4A3A-95C8-7102BBC9A9E1}" type="datetime8">
              <a:rPr lang="en-US" smtClean="0">
                <a:latin typeface="Segoe UI" pitchFamily="34" charset="0"/>
              </a:rPr>
              <a:t>9/27/2021 12:59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CE60099-03E7-4FA1-8A7F-E6E6CFB0F855}" type="datetime8">
              <a:rPr lang="en-US" smtClean="0"/>
              <a:t>9/27/2021 12:56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dt="0"/>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8" Type="http://schemas.openxmlformats.org/officeDocument/2006/relationships/hyperlink" Target="https://docs.microsoft.com/en-us/azure/active-directory/users-groups-roles/directory-emergency-access" TargetMode="External"/><Relationship Id="rId3" Type="http://schemas.openxmlformats.org/officeDocument/2006/relationships/hyperlink" Target="https://docs.microsoft.com/en-us/azure/active-directory/hybrid/plan-connect-topologies" TargetMode="External"/><Relationship Id="rId7" Type="http://schemas.openxmlformats.org/officeDocument/2006/relationships/hyperlink" Target="https://docs.microsoft.com/en-us/azure/active-directory/conditional-access/overview" TargetMode="External"/><Relationship Id="rId2" Type="http://schemas.openxmlformats.org/officeDocument/2006/relationships/slide" Target="../slides/slide16.xml"/><Relationship Id="rId1" Type="http://schemas.openxmlformats.org/officeDocument/2006/relationships/notesMaster" Target="../notesMasters/notesMaster1.xml"/><Relationship Id="rId6" Type="http://schemas.openxmlformats.org/officeDocument/2006/relationships/hyperlink" Target="https://docs.microsoft.com/en-us/azure/active-directory/authentication/concept-mfa-howitworks" TargetMode="External"/><Relationship Id="rId5" Type="http://schemas.openxmlformats.org/officeDocument/2006/relationships/hyperlink" Target="https://docs.microsoft.com/en-us/mem/intune/fundamentals/what-is-intune" TargetMode="External"/><Relationship Id="rId4" Type="http://schemas.openxmlformats.org/officeDocument/2006/relationships/hyperlink" Target="https://docs.microsoft.com/en-us/azure/active-directory-domain-services" TargetMode="External"/><Relationship Id="rId9" Type="http://schemas.openxmlformats.org/officeDocument/2006/relationships/hyperlink" Target="https://docs.microsoft.com/en-us/azure/active-directory/privileged-identity-management/pim-configure" TargetMode="Externa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3" Type="http://schemas.openxmlformats.org/officeDocument/2006/relationships/hyperlink" Target="https://docs.microsoft.com/en-us/azure/governance/management-groups/overview#hierarchy-of-management-groups-and-subscriptions" TargetMode="External"/><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t>Sarah</a:t>
            </a:r>
          </a:p>
        </p:txBody>
      </p:sp>
      <p:sp>
        <p:nvSpPr>
          <p:cNvPr id="4" name="Kopfzeilenplatzhalter 3"/>
          <p:cNvSpPr>
            <a:spLocks noGrp="1"/>
          </p:cNvSpPr>
          <p:nvPr>
            <p:ph type="hdr" sz="quarter"/>
          </p:nvPr>
        </p:nvSpPr>
        <p:spPr/>
        <p:txBody>
          <a:bodyPr/>
          <a:lstStyle/>
          <a:p>
            <a:endParaRPr lang="en-US"/>
          </a:p>
        </p:txBody>
      </p:sp>
      <p:sp>
        <p:nvSpPr>
          <p:cNvPr id="5" name="Fußzeilenplatzhalt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Foliennummernplatzhalter 5"/>
          <p:cNvSpPr>
            <a:spLocks noGrp="1"/>
          </p:cNvSpPr>
          <p:nvPr>
            <p:ph type="sldNum" sz="quarter" idx="5"/>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18454867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Sarah</a:t>
            </a:r>
          </a:p>
          <a:p>
            <a:endParaRPr lang="en-GB"/>
          </a:p>
          <a:p>
            <a:r>
              <a:rPr lang="en-GB" err="1"/>
              <a:t>Zumindest</a:t>
            </a:r>
            <a:r>
              <a:rPr lang="en-GB"/>
              <a:t> </a:t>
            </a:r>
            <a:r>
              <a:rPr lang="en-GB" err="1"/>
              <a:t>bei</a:t>
            </a:r>
            <a:r>
              <a:rPr lang="en-GB"/>
              <a:t> Subscriptions </a:t>
            </a:r>
            <a:r>
              <a:rPr lang="en-GB" err="1"/>
              <a:t>sollten</a:t>
            </a:r>
            <a:r>
              <a:rPr lang="en-GB"/>
              <a:t> Dev Test von Prod </a:t>
            </a:r>
            <a:r>
              <a:rPr lang="en-GB" err="1"/>
              <a:t>Umgebungen</a:t>
            </a:r>
            <a:r>
              <a:rPr lang="en-GB"/>
              <a:t> </a:t>
            </a:r>
            <a:r>
              <a:rPr lang="en-GB" err="1"/>
              <a:t>getrennt</a:t>
            </a:r>
            <a:r>
              <a:rPr lang="en-GB"/>
              <a:t> </a:t>
            </a:r>
            <a:r>
              <a:rPr lang="en-GB" err="1"/>
              <a:t>werden</a:t>
            </a:r>
            <a:r>
              <a:rPr lang="en-GB"/>
              <a:t> </a:t>
            </a:r>
          </a:p>
          <a:p>
            <a:r>
              <a:rPr lang="en-GB" err="1"/>
              <a:t>Empfohlen</a:t>
            </a:r>
            <a:r>
              <a:rPr lang="en-GB"/>
              <a:t> auf Account Ebene, da </a:t>
            </a:r>
            <a:r>
              <a:rPr lang="en-GB" err="1"/>
              <a:t>dort</a:t>
            </a:r>
            <a:r>
              <a:rPr lang="en-GB"/>
              <a:t> </a:t>
            </a:r>
            <a:r>
              <a:rPr lang="en-GB" err="1"/>
              <a:t>unterschiedliche</a:t>
            </a:r>
            <a:r>
              <a:rPr lang="en-GB"/>
              <a:t> Subscription </a:t>
            </a:r>
            <a:r>
              <a:rPr lang="en-GB" err="1"/>
              <a:t>Typen</a:t>
            </a:r>
            <a:r>
              <a:rPr lang="en-GB"/>
              <a:t> </a:t>
            </a:r>
            <a:r>
              <a:rPr lang="en-GB" err="1"/>
              <a:t>ausgewühlt</a:t>
            </a:r>
            <a:r>
              <a:rPr lang="en-GB"/>
              <a:t> warden </a:t>
            </a:r>
            <a:r>
              <a:rPr lang="en-GB" err="1"/>
              <a:t>können</a:t>
            </a:r>
            <a:r>
              <a:rPr lang="en-GB"/>
              <a:t> </a:t>
            </a:r>
          </a:p>
          <a:p>
            <a:endParaRPr lang="en-GB"/>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9/27/2021 1:04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603986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GB" sz="900">
                <a:latin typeface="Segoe UI" panose="020B0502040204020203" pitchFamily="34" charset="0"/>
                <a:cs typeface="Segoe UI" panose="020B0502040204020203" pitchFamily="34" charset="0"/>
              </a:rPr>
              <a:t>Sarah: </a:t>
            </a:r>
            <a:r>
              <a:rPr lang="en-GB" sz="900" err="1">
                <a:latin typeface="Segoe UI" panose="020B0502040204020203" pitchFamily="34" charset="0"/>
                <a:cs typeface="Segoe UI" panose="020B0502040204020203" pitchFamily="34" charset="0"/>
              </a:rPr>
              <a:t>Warum</a:t>
            </a:r>
            <a:r>
              <a:rPr lang="en-GB" sz="900">
                <a:latin typeface="Segoe UI" panose="020B0502040204020203" pitchFamily="34" charset="0"/>
                <a:cs typeface="Segoe UI" panose="020B0502040204020203" pitchFamily="34" charset="0"/>
              </a:rPr>
              <a:t> </a:t>
            </a:r>
            <a:r>
              <a:rPr lang="en-GB" sz="900" err="1">
                <a:latin typeface="Segoe UI" panose="020B0502040204020203" pitchFamily="34" charset="0"/>
                <a:cs typeface="Segoe UI" panose="020B0502040204020203" pitchFamily="34" charset="0"/>
              </a:rPr>
              <a:t>sprechen</a:t>
            </a:r>
            <a:r>
              <a:rPr lang="en-GB" sz="900">
                <a:latin typeface="Segoe UI" panose="020B0502040204020203" pitchFamily="34" charset="0"/>
                <a:cs typeface="Segoe UI" panose="020B0502040204020203" pitchFamily="34" charset="0"/>
              </a:rPr>
              <a:t> </a:t>
            </a:r>
            <a:r>
              <a:rPr lang="en-GB" sz="900" err="1">
                <a:latin typeface="Segoe UI" panose="020B0502040204020203" pitchFamily="34" charset="0"/>
                <a:cs typeface="Segoe UI" panose="020B0502040204020203" pitchFamily="34" charset="0"/>
              </a:rPr>
              <a:t>wir</a:t>
            </a:r>
            <a:r>
              <a:rPr lang="en-GB" sz="900">
                <a:latin typeface="Segoe UI" panose="020B0502040204020203" pitchFamily="34" charset="0"/>
                <a:cs typeface="Segoe UI" panose="020B0502040204020203" pitchFamily="34" charset="0"/>
              </a:rPr>
              <a:t> </a:t>
            </a:r>
            <a:r>
              <a:rPr lang="en-GB" sz="900" err="1">
                <a:latin typeface="Segoe UI" panose="020B0502040204020203" pitchFamily="34" charset="0"/>
                <a:cs typeface="Segoe UI" panose="020B0502040204020203" pitchFamily="34" charset="0"/>
              </a:rPr>
              <a:t>darüber</a:t>
            </a:r>
            <a:endParaRPr lang="en-GB" sz="900">
              <a:latin typeface="Segoe UI" panose="020B0502040204020203" pitchFamily="34" charset="0"/>
              <a:cs typeface="Segoe UI" panose="020B0502040204020203" pitchFamily="34" charset="0"/>
            </a:endParaRPr>
          </a:p>
          <a:p>
            <a:pPr lvl="0"/>
            <a:endParaRPr lang="en-GB" sz="900">
              <a:latin typeface="Segoe UI" panose="020B0502040204020203" pitchFamily="34" charset="0"/>
              <a:cs typeface="Segoe UI" panose="020B0502040204020203" pitchFamily="34" charset="0"/>
            </a:endParaRPr>
          </a:p>
          <a:p>
            <a:pPr lvl="0"/>
            <a:r>
              <a:rPr lang="en-GB" sz="900">
                <a:latin typeface="Segoe UI" panose="020B0502040204020203" pitchFamily="34" charset="0"/>
                <a:cs typeface="Segoe UI" panose="020B0502040204020203" pitchFamily="34" charset="0"/>
              </a:rPr>
              <a:t>Niels: </a:t>
            </a:r>
          </a:p>
          <a:p>
            <a:pPr lvl="0"/>
            <a:endParaRPr lang="en-GB" sz="900">
              <a:latin typeface="Segoe UI" panose="020B0502040204020203" pitchFamily="34" charset="0"/>
              <a:cs typeface="Segoe UI" panose="020B0502040204020203" pitchFamily="34" charset="0"/>
            </a:endParaRPr>
          </a:p>
          <a:p>
            <a:pPr lvl="0"/>
            <a:r>
              <a:rPr lang="en-GB" sz="900" err="1">
                <a:latin typeface="Segoe UI" panose="020B0502040204020203" pitchFamily="34" charset="0"/>
                <a:cs typeface="Segoe UI" panose="020B0502040204020203" pitchFamily="34" charset="0"/>
              </a:rPr>
              <a:t>Identitäts</a:t>
            </a:r>
            <a:r>
              <a:rPr lang="en-GB" sz="900">
                <a:latin typeface="Segoe UI" panose="020B0502040204020203" pitchFamily="34" charset="0"/>
                <a:cs typeface="Segoe UI" panose="020B0502040204020203" pitchFamily="34" charset="0"/>
              </a:rPr>
              <a:t>- und </a:t>
            </a:r>
            <a:r>
              <a:rPr lang="en-GB" sz="900" err="1">
                <a:latin typeface="Segoe UI" panose="020B0502040204020203" pitchFamily="34" charset="0"/>
                <a:cs typeface="Segoe UI" panose="020B0502040204020203" pitchFamily="34" charset="0"/>
              </a:rPr>
              <a:t>Zugriffsmanagement</a:t>
            </a:r>
            <a:r>
              <a:rPr lang="en-GB" sz="900">
                <a:latin typeface="Segoe UI" panose="020B0502040204020203" pitchFamily="34" charset="0"/>
                <a:cs typeface="Segoe UI" panose="020B0502040204020203" pitchFamily="34" charset="0"/>
              </a:rPr>
              <a:t> </a:t>
            </a:r>
            <a:r>
              <a:rPr lang="en-GB" sz="900" err="1">
                <a:latin typeface="Segoe UI" panose="020B0502040204020203" pitchFamily="34" charset="0"/>
                <a:cs typeface="Segoe UI" panose="020B0502040204020203" pitchFamily="34" charset="0"/>
              </a:rPr>
              <a:t>Lösung</a:t>
            </a:r>
            <a:r>
              <a:rPr lang="en-GB" sz="900">
                <a:latin typeface="Segoe UI" panose="020B0502040204020203" pitchFamily="34" charset="0"/>
                <a:cs typeface="Segoe UI" panose="020B0502040204020203" pitchFamily="34" charset="0"/>
              </a:rPr>
              <a:t>, um Azure </a:t>
            </a:r>
            <a:r>
              <a:rPr lang="en-GB" sz="900" err="1">
                <a:latin typeface="Segoe UI" panose="020B0502040204020203" pitchFamily="34" charset="0"/>
                <a:cs typeface="Segoe UI" panose="020B0502040204020203" pitchFamily="34" charset="0"/>
              </a:rPr>
              <a:t>zu</a:t>
            </a:r>
            <a:r>
              <a:rPr lang="en-GB" sz="900">
                <a:latin typeface="Segoe UI" panose="020B0502040204020203" pitchFamily="34" charset="0"/>
                <a:cs typeface="Segoe UI" panose="020B0502040204020203" pitchFamily="34" charset="0"/>
              </a:rPr>
              <a:t> </a:t>
            </a:r>
            <a:r>
              <a:rPr lang="en-GB" sz="900" err="1">
                <a:latin typeface="Segoe UI" panose="020B0502040204020203" pitchFamily="34" charset="0"/>
                <a:cs typeface="Segoe UI" panose="020B0502040204020203" pitchFamily="34" charset="0"/>
              </a:rPr>
              <a:t>schützen</a:t>
            </a:r>
            <a:r>
              <a:rPr lang="en-GB" sz="900">
                <a:latin typeface="Segoe UI" panose="020B0502040204020203" pitchFamily="34" charset="0"/>
                <a:cs typeface="Segoe UI" panose="020B0502040204020203" pitchFamily="34" charset="0"/>
              </a:rPr>
              <a:t>. </a:t>
            </a:r>
          </a:p>
          <a:p>
            <a:pPr lvl="0"/>
            <a:endParaRPr lang="en-GB" sz="900">
              <a:latin typeface="Segoe UI" panose="020B0502040204020203" pitchFamily="34" charset="0"/>
              <a:cs typeface="Segoe UI" panose="020B0502040204020203" pitchFamily="34" charset="0"/>
            </a:endParaRPr>
          </a:p>
          <a:p>
            <a:pPr lvl="0"/>
            <a:r>
              <a:rPr lang="en-GB" sz="900" err="1">
                <a:latin typeface="Segoe UI" panose="020B0502040204020203" pitchFamily="34" charset="0"/>
                <a:cs typeface="Segoe UI" panose="020B0502040204020203" pitchFamily="34" charset="0"/>
              </a:rPr>
              <a:t>Definieren</a:t>
            </a:r>
            <a:r>
              <a:rPr lang="en-GB" sz="900">
                <a:latin typeface="Segoe UI" panose="020B0502040204020203" pitchFamily="34" charset="0"/>
                <a:cs typeface="Segoe UI" panose="020B0502040204020203" pitchFamily="34" charset="0"/>
              </a:rPr>
              <a:t>, </a:t>
            </a:r>
            <a:r>
              <a:rPr lang="en-GB" sz="900" err="1">
                <a:latin typeface="Segoe UI" panose="020B0502040204020203" pitchFamily="34" charset="0"/>
                <a:cs typeface="Segoe UI" panose="020B0502040204020203" pitchFamily="34" charset="0"/>
              </a:rPr>
              <a:t>worauf</a:t>
            </a:r>
            <a:r>
              <a:rPr lang="en-GB" sz="900">
                <a:latin typeface="Segoe UI" panose="020B0502040204020203" pitchFamily="34" charset="0"/>
                <a:cs typeface="Segoe UI" panose="020B0502040204020203" pitchFamily="34" charset="0"/>
              </a:rPr>
              <a:t> </a:t>
            </a:r>
            <a:r>
              <a:rPr lang="en-GB" sz="900" err="1">
                <a:latin typeface="Segoe UI" panose="020B0502040204020203" pitchFamily="34" charset="0"/>
                <a:cs typeface="Segoe UI" panose="020B0502040204020203" pitchFamily="34" charset="0"/>
              </a:rPr>
              <a:t>authentifizierte</a:t>
            </a:r>
            <a:r>
              <a:rPr lang="en-GB" sz="900">
                <a:latin typeface="Segoe UI" panose="020B0502040204020203" pitchFamily="34" charset="0"/>
                <a:cs typeface="Segoe UI" panose="020B0502040204020203" pitchFamily="34" charset="0"/>
              </a:rPr>
              <a:t> und </a:t>
            </a:r>
            <a:r>
              <a:rPr lang="en-GB" sz="900" err="1">
                <a:latin typeface="Segoe UI" panose="020B0502040204020203" pitchFamily="34" charset="0"/>
                <a:cs typeface="Segoe UI" panose="020B0502040204020203" pitchFamily="34" charset="0"/>
              </a:rPr>
              <a:t>autorisierte</a:t>
            </a:r>
            <a:r>
              <a:rPr lang="en-GB" sz="900">
                <a:latin typeface="Segoe UI" panose="020B0502040204020203" pitchFamily="34" charset="0"/>
                <a:cs typeface="Segoe UI" panose="020B0502040204020203" pitchFamily="34" charset="0"/>
              </a:rPr>
              <a:t> </a:t>
            </a:r>
            <a:r>
              <a:rPr lang="en-GB" sz="900" err="1">
                <a:latin typeface="Segoe UI" panose="020B0502040204020203" pitchFamily="34" charset="0"/>
                <a:cs typeface="Segoe UI" panose="020B0502040204020203" pitchFamily="34" charset="0"/>
              </a:rPr>
              <a:t>Nutzer</a:t>
            </a:r>
            <a:r>
              <a:rPr lang="en-GB" sz="900">
                <a:latin typeface="Segoe UI" panose="020B0502040204020203" pitchFamily="34" charset="0"/>
                <a:cs typeface="Segoe UI" panose="020B0502040204020203" pitchFamily="34" charset="0"/>
              </a:rPr>
              <a:t> </a:t>
            </a:r>
            <a:r>
              <a:rPr lang="en-GB" sz="900" err="1">
                <a:latin typeface="Segoe UI" panose="020B0502040204020203" pitchFamily="34" charset="0"/>
                <a:cs typeface="Segoe UI" panose="020B0502040204020203" pitchFamily="34" charset="0"/>
              </a:rPr>
              <a:t>aber</a:t>
            </a:r>
            <a:r>
              <a:rPr lang="en-GB" sz="900">
                <a:latin typeface="Segoe UI" panose="020B0502040204020203" pitchFamily="34" charset="0"/>
                <a:cs typeface="Segoe UI" panose="020B0502040204020203" pitchFamily="34" charset="0"/>
              </a:rPr>
              <a:t> </a:t>
            </a:r>
            <a:r>
              <a:rPr lang="en-GB" sz="900" err="1">
                <a:latin typeface="Segoe UI" panose="020B0502040204020203" pitchFamily="34" charset="0"/>
                <a:cs typeface="Segoe UI" panose="020B0502040204020203" pitchFamily="34" charset="0"/>
              </a:rPr>
              <a:t>auch</a:t>
            </a:r>
            <a:r>
              <a:rPr lang="en-GB" sz="900">
                <a:latin typeface="Segoe UI" panose="020B0502040204020203" pitchFamily="34" charset="0"/>
                <a:cs typeface="Segoe UI" panose="020B0502040204020203" pitchFamily="34" charset="0"/>
              </a:rPr>
              <a:t> </a:t>
            </a:r>
            <a:r>
              <a:rPr lang="en-GB" sz="900" err="1">
                <a:latin typeface="Segoe UI" panose="020B0502040204020203" pitchFamily="34" charset="0"/>
                <a:cs typeface="Segoe UI" panose="020B0502040204020203" pitchFamily="34" charset="0"/>
              </a:rPr>
              <a:t>Applikationen</a:t>
            </a:r>
            <a:r>
              <a:rPr lang="en-GB" sz="900">
                <a:latin typeface="Segoe UI" panose="020B0502040204020203" pitchFamily="34" charset="0"/>
                <a:cs typeface="Segoe UI" panose="020B0502040204020203" pitchFamily="34" charset="0"/>
              </a:rPr>
              <a:t> </a:t>
            </a:r>
            <a:r>
              <a:rPr lang="en-GB" sz="900" err="1">
                <a:latin typeface="Segoe UI" panose="020B0502040204020203" pitchFamily="34" charset="0"/>
                <a:cs typeface="Segoe UI" panose="020B0502040204020203" pitchFamily="34" charset="0"/>
              </a:rPr>
              <a:t>oder</a:t>
            </a:r>
            <a:r>
              <a:rPr lang="en-GB" sz="900">
                <a:latin typeface="Segoe UI" panose="020B0502040204020203" pitchFamily="34" charset="0"/>
                <a:cs typeface="Segoe UI" panose="020B0502040204020203" pitchFamily="34" charset="0"/>
              </a:rPr>
              <a:t> Services </a:t>
            </a:r>
            <a:r>
              <a:rPr lang="en-GB" sz="900" err="1">
                <a:latin typeface="Segoe UI" panose="020B0502040204020203" pitchFamily="34" charset="0"/>
                <a:cs typeface="Segoe UI" panose="020B0502040204020203" pitchFamily="34" charset="0"/>
              </a:rPr>
              <a:t>Zugriff</a:t>
            </a:r>
            <a:r>
              <a:rPr lang="en-GB" sz="900">
                <a:latin typeface="Segoe UI" panose="020B0502040204020203" pitchFamily="34" charset="0"/>
                <a:cs typeface="Segoe UI" panose="020B0502040204020203" pitchFamily="34" charset="0"/>
              </a:rPr>
              <a:t> </a:t>
            </a:r>
            <a:r>
              <a:rPr lang="en-GB" sz="900" err="1">
                <a:latin typeface="Segoe UI" panose="020B0502040204020203" pitchFamily="34" charset="0"/>
                <a:cs typeface="Segoe UI" panose="020B0502040204020203" pitchFamily="34" charset="0"/>
              </a:rPr>
              <a:t>haben</a:t>
            </a:r>
            <a:endParaRPr lang="en-GB" sz="900">
              <a:latin typeface="Segoe UI" panose="020B0502040204020203" pitchFamily="34" charset="0"/>
              <a:cs typeface="Segoe UI" panose="020B0502040204020203" pitchFamily="34" charset="0"/>
            </a:endParaRPr>
          </a:p>
          <a:p>
            <a:pPr lvl="0"/>
            <a:endParaRPr lang="en-GB" sz="900">
              <a:latin typeface="Segoe UI" panose="020B0502040204020203" pitchFamily="34" charset="0"/>
              <a:cs typeface="Segoe UI" panose="020B0502040204020203" pitchFamily="34" charset="0"/>
            </a:endParaRPr>
          </a:p>
          <a:p>
            <a:pPr lvl="0"/>
            <a:endParaRPr lang="en-GB" sz="900">
              <a:latin typeface="Segoe UI" panose="020B0502040204020203" pitchFamily="34" charset="0"/>
              <a:cs typeface="Segoe UI" panose="020B0502040204020203" pitchFamily="34" charset="0"/>
            </a:endParaRPr>
          </a:p>
          <a:p>
            <a:r>
              <a:rPr lang="de-DE" i="1"/>
              <a:t>Stellen Sie während der Azure AD-Entwurfsphase grundlegende Sicherheitsfragen, z. B. wie Ihre Organisation Anmeldeinformationen verwaltet und wie sie den menschlichen, anwendungs- und programmgesteuerten Zugriff steuert.
</a:t>
            </a:r>
            <a:endParaRPr lang="en-GB" i="1"/>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9/27/2021 1:04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208511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Niels</a:t>
            </a:r>
          </a:p>
          <a:p>
            <a:endParaRPr lang="en-GB"/>
          </a:p>
          <a:p>
            <a:r>
              <a:rPr lang="en-GB"/>
              <a:t>Um Azure </a:t>
            </a:r>
            <a:r>
              <a:rPr lang="en-GB" err="1"/>
              <a:t>oder</a:t>
            </a:r>
            <a:r>
              <a:rPr lang="en-GB"/>
              <a:t> </a:t>
            </a:r>
            <a:r>
              <a:rPr lang="en-GB" err="1"/>
              <a:t>andere</a:t>
            </a:r>
            <a:r>
              <a:rPr lang="en-GB"/>
              <a:t> Microsoft Cloud Services </a:t>
            </a:r>
            <a:r>
              <a:rPr lang="en-GB" err="1"/>
              <a:t>Nutzen</a:t>
            </a:r>
            <a:r>
              <a:rPr lang="en-GB"/>
              <a:t> </a:t>
            </a:r>
            <a:r>
              <a:rPr lang="en-GB" err="1"/>
              <a:t>zu</a:t>
            </a:r>
            <a:r>
              <a:rPr lang="en-GB"/>
              <a:t> </a:t>
            </a:r>
            <a:r>
              <a:rPr lang="en-GB" err="1"/>
              <a:t>können</a:t>
            </a:r>
            <a:r>
              <a:rPr lang="en-GB"/>
              <a:t>, </a:t>
            </a:r>
            <a:r>
              <a:rPr lang="en-GB" err="1"/>
              <a:t>müssen</a:t>
            </a:r>
            <a:r>
              <a:rPr lang="en-GB"/>
              <a:t> Sie die </a:t>
            </a:r>
            <a:r>
              <a:rPr lang="en-GB" err="1"/>
              <a:t>Identitätslösung</a:t>
            </a:r>
            <a:r>
              <a:rPr lang="en-GB"/>
              <a:t> AAD </a:t>
            </a:r>
            <a:r>
              <a:rPr lang="en-GB" err="1"/>
              <a:t>nutzen</a:t>
            </a:r>
            <a:r>
              <a:rPr lang="en-GB"/>
              <a:t>. </a:t>
            </a:r>
            <a:r>
              <a:rPr lang="en-GB" err="1"/>
              <a:t>Integrtionen</a:t>
            </a:r>
            <a:r>
              <a:rPr lang="en-GB"/>
              <a:t> </a:t>
            </a:r>
            <a:r>
              <a:rPr lang="en-GB" err="1"/>
              <a:t>zu</a:t>
            </a:r>
            <a:r>
              <a:rPr lang="en-GB"/>
              <a:t> </a:t>
            </a:r>
            <a:r>
              <a:rPr lang="en-GB" err="1"/>
              <a:t>einem</a:t>
            </a:r>
            <a:r>
              <a:rPr lang="en-GB"/>
              <a:t> Active Directory  </a:t>
            </a:r>
            <a:r>
              <a:rPr lang="en-GB" err="1"/>
              <a:t>oder</a:t>
            </a:r>
            <a:r>
              <a:rPr lang="en-GB"/>
              <a:t> </a:t>
            </a:r>
            <a:r>
              <a:rPr lang="en-GB" err="1"/>
              <a:t>anderen</a:t>
            </a:r>
            <a:r>
              <a:rPr lang="en-GB"/>
              <a:t> </a:t>
            </a:r>
            <a:r>
              <a:rPr lang="en-GB" err="1"/>
              <a:t>Identitätsprovidern</a:t>
            </a:r>
            <a:r>
              <a:rPr lang="en-GB"/>
              <a:t> </a:t>
            </a:r>
            <a:r>
              <a:rPr lang="en-GB" err="1"/>
              <a:t>ist</a:t>
            </a:r>
            <a:r>
              <a:rPr lang="en-GB"/>
              <a:t> </a:t>
            </a:r>
            <a:r>
              <a:rPr lang="en-GB" err="1"/>
              <a:t>möglich</a:t>
            </a:r>
            <a:r>
              <a:rPr lang="en-GB"/>
              <a:t>. </a:t>
            </a:r>
          </a:p>
          <a:p>
            <a:endParaRPr lang="en-GB"/>
          </a:p>
          <a:p>
            <a:pPr marL="0" marR="0" lvl="0" indent="0" algn="l" defTabSz="932742" rtl="0" eaLnBrk="1" fontAlgn="auto" latinLnBrk="0" hangingPunct="1">
              <a:lnSpc>
                <a:spcPct val="90000"/>
              </a:lnSpc>
              <a:spcBef>
                <a:spcPts val="0"/>
              </a:spcBef>
              <a:spcAft>
                <a:spcPts val="340"/>
              </a:spcAft>
              <a:buClrTx/>
              <a:buSzTx/>
              <a:buFontTx/>
              <a:buNone/>
              <a:tabLst/>
              <a:defRPr/>
            </a:pPr>
            <a:r>
              <a:rPr lang="en-GB" sz="900">
                <a:latin typeface="Segoe UI" panose="020B0502040204020203" pitchFamily="34" charset="0"/>
                <a:cs typeface="Segoe UI" panose="020B0502040204020203" pitchFamily="34" charset="0"/>
              </a:rPr>
              <a:t>Single Directory where users, groups and applications of an enterprise are managed. </a:t>
            </a:r>
          </a:p>
          <a:p>
            <a:endParaRPr lang="en-GB"/>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9/27/2021 1:04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208511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lgn="l"/>
            <a:r>
              <a:rPr lang="en-US" b="1" i="0">
                <a:solidFill>
                  <a:srgbClr val="171717"/>
                </a:solidFill>
                <a:effectLst/>
                <a:latin typeface="Segoe UI" panose="020B0502040204020203" pitchFamily="34" charset="0"/>
              </a:rPr>
              <a:t>Design considerations:</a:t>
            </a:r>
            <a:endParaRPr lang="en-US" b="0" i="0">
              <a:solidFill>
                <a:srgbClr val="171717"/>
              </a:solidFill>
              <a:effectLst/>
              <a:latin typeface="Segoe UI" panose="020B0502040204020203" pitchFamily="34" charset="0"/>
            </a:endParaRPr>
          </a:p>
          <a:p>
            <a:pPr algn="l">
              <a:buFont typeface="Arial" panose="020B0604020202020204" pitchFamily="34" charset="0"/>
              <a:buChar char="•"/>
            </a:pPr>
            <a:r>
              <a:rPr lang="en-US" b="0" i="0">
                <a:solidFill>
                  <a:srgbClr val="171717"/>
                </a:solidFill>
                <a:effectLst/>
                <a:latin typeface="Segoe UI" panose="020B0502040204020203" pitchFamily="34" charset="0"/>
              </a:rPr>
              <a:t>Multiple Azure AD tenants can function in the same enrollment.</a:t>
            </a:r>
          </a:p>
          <a:p>
            <a:endParaRPr lang="en-US"/>
          </a:p>
        </p:txBody>
      </p:sp>
      <p:sp>
        <p:nvSpPr>
          <p:cNvPr id="4" name="Kopfzeilenplatzhalter 3"/>
          <p:cNvSpPr>
            <a:spLocks noGrp="1"/>
          </p:cNvSpPr>
          <p:nvPr>
            <p:ph type="hdr" sz="quarter"/>
          </p:nvPr>
        </p:nvSpPr>
        <p:spPr/>
        <p:txBody>
          <a:bodyPr/>
          <a:lstStyle/>
          <a:p>
            <a:endParaRPr lang="en-US"/>
          </a:p>
        </p:txBody>
      </p:sp>
      <p:sp>
        <p:nvSpPr>
          <p:cNvPr id="5" name="Fußzeilenplatzhalt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Foliennummernplatzhalter 5"/>
          <p:cNvSpPr>
            <a:spLocks noGrp="1"/>
          </p:cNvSpPr>
          <p:nvPr>
            <p:ph type="sldNum" sz="quarter" idx="5"/>
          </p:nvPr>
        </p:nvSpPr>
        <p:spPr/>
        <p:txBody>
          <a:bodyPr/>
          <a:lstStyle/>
          <a:p>
            <a:fld id="{B4008EB6-D09E-4580-8CD6-DDB14511944F}" type="slidenum">
              <a:rPr lang="en-US" smtClean="0"/>
              <a:pPr/>
              <a:t>14</a:t>
            </a:fld>
            <a:endParaRPr lang="en-US"/>
          </a:p>
        </p:txBody>
      </p:sp>
    </p:spTree>
    <p:extLst>
      <p:ext uri="{BB962C8B-B14F-4D97-AF65-F5344CB8AC3E}">
        <p14:creationId xmlns:p14="http://schemas.microsoft.com/office/powerpoint/2010/main" val="36581288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lgn="l">
              <a:buFont typeface="Arial" panose="020B0604020202020204" pitchFamily="34" charset="0"/>
              <a:buChar char="•"/>
            </a:pPr>
            <a:r>
              <a:rPr lang="en-US" b="0" i="0">
                <a:solidFill>
                  <a:srgbClr val="171717"/>
                </a:solidFill>
                <a:effectLst/>
                <a:latin typeface="Segoe UI" panose="020B0502040204020203" pitchFamily="34" charset="0"/>
              </a:rPr>
              <a:t>Use Azure AD seamless single sign-on based on the selected </a:t>
            </a:r>
            <a:r>
              <a:rPr lang="en-US" b="0" i="0" u="none" strike="noStrike">
                <a:solidFill>
                  <a:srgbClr val="171717"/>
                </a:solidFill>
                <a:effectLst/>
                <a:latin typeface="Segoe UI" panose="020B0502040204020203" pitchFamily="34" charset="0"/>
                <a:hlinkClick r:id="rId3"/>
              </a:rPr>
              <a:t>planning topology</a:t>
            </a:r>
            <a:r>
              <a:rPr lang="en-US" b="0" i="0">
                <a:solidFill>
                  <a:srgbClr val="171717"/>
                </a:solidFill>
                <a:effectLst/>
                <a:latin typeface="Segoe UI" panose="020B0502040204020203" pitchFamily="34" charset="0"/>
              </a:rPr>
              <a:t>.</a:t>
            </a:r>
          </a:p>
          <a:p>
            <a:pPr algn="l">
              <a:buFont typeface="Arial" panose="020B0604020202020204" pitchFamily="34" charset="0"/>
              <a:buChar char="•"/>
            </a:pPr>
            <a:r>
              <a:rPr lang="en-US" b="0" i="0">
                <a:solidFill>
                  <a:srgbClr val="171717"/>
                </a:solidFill>
                <a:effectLst/>
                <a:latin typeface="Segoe UI" panose="020B0502040204020203" pitchFamily="34" charset="0"/>
              </a:rPr>
              <a:t>If your organization doesn't have an identity infrastructure, start by implementing an Azure-AD-only identity deployment. Such deployment with </a:t>
            </a:r>
            <a:r>
              <a:rPr lang="en-US" b="0" i="0" u="none" strike="noStrike">
                <a:solidFill>
                  <a:srgbClr val="171717"/>
                </a:solidFill>
                <a:effectLst/>
                <a:latin typeface="Segoe UI" panose="020B0502040204020203" pitchFamily="34" charset="0"/>
                <a:hlinkClick r:id="rId4"/>
              </a:rPr>
              <a:t>Azure AD Domain Services</a:t>
            </a:r>
            <a:r>
              <a:rPr lang="en-US" b="0" i="0">
                <a:solidFill>
                  <a:srgbClr val="171717"/>
                </a:solidFill>
                <a:effectLst/>
                <a:latin typeface="Segoe UI" panose="020B0502040204020203" pitchFamily="34" charset="0"/>
              </a:rPr>
              <a:t> and </a:t>
            </a:r>
            <a:r>
              <a:rPr lang="en-US" b="0" i="0" u="none" strike="noStrike">
                <a:solidFill>
                  <a:srgbClr val="171717"/>
                </a:solidFill>
                <a:effectLst/>
                <a:latin typeface="Segoe UI" panose="020B0502040204020203" pitchFamily="34" charset="0"/>
                <a:hlinkClick r:id="rId5"/>
              </a:rPr>
              <a:t>Microsoft Enterprise Mobility + Security</a:t>
            </a:r>
            <a:r>
              <a:rPr lang="en-US" b="0" i="0">
                <a:solidFill>
                  <a:srgbClr val="171717"/>
                </a:solidFill>
                <a:effectLst/>
                <a:latin typeface="Segoe UI" panose="020B0502040204020203" pitchFamily="34" charset="0"/>
              </a:rPr>
              <a:t> provides end-to-end protection for SaaS applications, enterprise applications, and devices.</a:t>
            </a:r>
          </a:p>
          <a:p>
            <a:pPr algn="l">
              <a:buFont typeface="Arial" panose="020B0604020202020204" pitchFamily="34" charset="0"/>
              <a:buChar char="•"/>
            </a:pPr>
            <a:r>
              <a:rPr lang="en-US" b="0" i="0">
                <a:solidFill>
                  <a:srgbClr val="171717"/>
                </a:solidFill>
                <a:effectLst/>
                <a:latin typeface="Segoe UI" panose="020B0502040204020203" pitchFamily="34" charset="0"/>
              </a:rPr>
              <a:t>Multi-factor authentication provides another layer of security and a second barrier of authentication. Enforce </a:t>
            </a:r>
            <a:r>
              <a:rPr lang="en-US" b="0" i="0" u="none" strike="noStrike">
                <a:solidFill>
                  <a:srgbClr val="171717"/>
                </a:solidFill>
                <a:effectLst/>
                <a:latin typeface="Segoe UI" panose="020B0502040204020203" pitchFamily="34" charset="0"/>
                <a:hlinkClick r:id="rId6"/>
              </a:rPr>
              <a:t>multi-factor authentication</a:t>
            </a:r>
            <a:r>
              <a:rPr lang="en-US" b="0" i="0">
                <a:solidFill>
                  <a:srgbClr val="171717"/>
                </a:solidFill>
                <a:effectLst/>
                <a:latin typeface="Segoe UI" panose="020B0502040204020203" pitchFamily="34" charset="0"/>
              </a:rPr>
              <a:t> and </a:t>
            </a:r>
            <a:r>
              <a:rPr lang="en-US" b="0" i="0" u="none" strike="noStrike">
                <a:solidFill>
                  <a:srgbClr val="171717"/>
                </a:solidFill>
                <a:effectLst/>
                <a:latin typeface="Segoe UI" panose="020B0502040204020203" pitchFamily="34" charset="0"/>
                <a:hlinkClick r:id="rId7"/>
              </a:rPr>
              <a:t>conditional access policies</a:t>
            </a:r>
            <a:r>
              <a:rPr lang="en-US" b="0" i="0">
                <a:solidFill>
                  <a:srgbClr val="171717"/>
                </a:solidFill>
                <a:effectLst/>
                <a:latin typeface="Segoe UI" panose="020B0502040204020203" pitchFamily="34" charset="0"/>
              </a:rPr>
              <a:t> for all privileged accounts for greater security.</a:t>
            </a:r>
          </a:p>
          <a:p>
            <a:pPr algn="l">
              <a:buFont typeface="Arial" panose="020B0604020202020204" pitchFamily="34" charset="0"/>
              <a:buChar char="•"/>
            </a:pPr>
            <a:r>
              <a:rPr lang="en-US" b="0" i="0">
                <a:solidFill>
                  <a:srgbClr val="171717"/>
                </a:solidFill>
                <a:effectLst/>
                <a:latin typeface="Segoe UI" panose="020B0502040204020203" pitchFamily="34" charset="0"/>
              </a:rPr>
              <a:t>Plan and implement for </a:t>
            </a:r>
            <a:r>
              <a:rPr lang="en-US" b="0" i="0" u="none" strike="noStrike">
                <a:solidFill>
                  <a:srgbClr val="171717"/>
                </a:solidFill>
                <a:effectLst/>
                <a:latin typeface="Segoe UI" panose="020B0502040204020203" pitchFamily="34" charset="0"/>
                <a:hlinkClick r:id="rId8"/>
              </a:rPr>
              <a:t>emergency access</a:t>
            </a:r>
            <a:r>
              <a:rPr lang="en-US" b="0" i="0">
                <a:solidFill>
                  <a:srgbClr val="171717"/>
                </a:solidFill>
                <a:effectLst/>
                <a:latin typeface="Segoe UI" panose="020B0502040204020203" pitchFamily="34" charset="0"/>
              </a:rPr>
              <a:t> or break-glass accounts to prevent tenant-wide account lockout.</a:t>
            </a:r>
          </a:p>
          <a:p>
            <a:pPr algn="l">
              <a:buFont typeface="Arial" panose="020B0604020202020204" pitchFamily="34" charset="0"/>
              <a:buChar char="•"/>
            </a:pPr>
            <a:r>
              <a:rPr lang="en-US" b="0" i="0">
                <a:solidFill>
                  <a:srgbClr val="171717"/>
                </a:solidFill>
                <a:effectLst/>
                <a:latin typeface="Segoe UI" panose="020B0502040204020203" pitchFamily="34" charset="0"/>
              </a:rPr>
              <a:t>Use </a:t>
            </a:r>
            <a:r>
              <a:rPr lang="en-US" b="0" i="0" u="none" strike="noStrike">
                <a:solidFill>
                  <a:srgbClr val="171717"/>
                </a:solidFill>
                <a:effectLst/>
                <a:latin typeface="Segoe UI" panose="020B0502040204020203" pitchFamily="34" charset="0"/>
                <a:hlinkClick r:id="rId9"/>
              </a:rPr>
              <a:t>Azure AD Privileged Identity Management</a:t>
            </a:r>
            <a:r>
              <a:rPr lang="en-US" b="0" i="0">
                <a:solidFill>
                  <a:srgbClr val="171717"/>
                </a:solidFill>
                <a:effectLst/>
                <a:latin typeface="Segoe UI" panose="020B0502040204020203" pitchFamily="34" charset="0"/>
              </a:rPr>
              <a:t> for identity and access management.</a:t>
            </a:r>
          </a:p>
          <a:p>
            <a:pPr algn="l">
              <a:buFont typeface="Arial" panose="020B0604020202020204" pitchFamily="34" charset="0"/>
              <a:buChar char="•"/>
            </a:pPr>
            <a:r>
              <a:rPr lang="en-US" b="0" i="0">
                <a:solidFill>
                  <a:srgbClr val="171717"/>
                </a:solidFill>
                <a:effectLst/>
                <a:latin typeface="Segoe UI" panose="020B0502040204020203" pitchFamily="34" charset="0"/>
              </a:rPr>
              <a:t>If dev/test and production are going to be isolated environments from an identity perspective, separate them at a tenant level via multiple tenants.</a:t>
            </a:r>
          </a:p>
          <a:p>
            <a:pPr algn="l">
              <a:buFont typeface="Arial" panose="020B0604020202020204" pitchFamily="34" charset="0"/>
              <a:buChar char="•"/>
            </a:pPr>
            <a:r>
              <a:rPr lang="en-US" b="0" i="0">
                <a:solidFill>
                  <a:srgbClr val="171717"/>
                </a:solidFill>
                <a:effectLst/>
                <a:latin typeface="Segoe UI" panose="020B0502040204020203" pitchFamily="34" charset="0"/>
              </a:rPr>
              <a:t>Avoid creating a new Azure AD tenant unless there's a strong identity and access management justification and processes are already in place.</a:t>
            </a:r>
          </a:p>
          <a:p>
            <a:endParaRPr lang="en-US"/>
          </a:p>
        </p:txBody>
      </p:sp>
      <p:sp>
        <p:nvSpPr>
          <p:cNvPr id="4" name="Kopfzeilenplatzhalter 3"/>
          <p:cNvSpPr>
            <a:spLocks noGrp="1"/>
          </p:cNvSpPr>
          <p:nvPr>
            <p:ph type="hdr" sz="quarter"/>
          </p:nvPr>
        </p:nvSpPr>
        <p:spPr/>
        <p:txBody>
          <a:bodyPr/>
          <a:lstStyle/>
          <a:p>
            <a:endParaRPr lang="en-US"/>
          </a:p>
        </p:txBody>
      </p:sp>
      <p:sp>
        <p:nvSpPr>
          <p:cNvPr id="5" name="Fußzeilenplatzhalt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Foliennummernplatzhalter 5"/>
          <p:cNvSpPr>
            <a:spLocks noGrp="1"/>
          </p:cNvSpPr>
          <p:nvPr>
            <p:ph type="sldNum" sz="quarter" idx="5"/>
          </p:nvPr>
        </p:nvSpPr>
        <p:spPr/>
        <p:txBody>
          <a:bodyPr/>
          <a:lstStyle/>
          <a:p>
            <a:fld id="{B4008EB6-D09E-4580-8CD6-DDB14511944F}" type="slidenum">
              <a:rPr lang="en-US" smtClean="0"/>
              <a:pPr/>
              <a:t>16</a:t>
            </a:fld>
            <a:endParaRPr lang="en-US"/>
          </a:p>
        </p:txBody>
      </p:sp>
    </p:spTree>
    <p:extLst>
      <p:ext uri="{BB962C8B-B14F-4D97-AF65-F5344CB8AC3E}">
        <p14:creationId xmlns:p14="http://schemas.microsoft.com/office/powerpoint/2010/main" val="34293106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Niels</a:t>
            </a:r>
          </a:p>
          <a:p>
            <a:endParaRPr lang="en-GB"/>
          </a:p>
          <a:p>
            <a:pPr algn="l"/>
            <a:r>
              <a:rPr lang="en-US" sz="900">
                <a:solidFill>
                  <a:srgbClr val="24292E"/>
                </a:solidFill>
                <a:latin typeface="Segoe UI" panose="020B0502040204020203" pitchFamily="34" charset="0"/>
                <a:cs typeface="Segoe UI" panose="020B0502040204020203" pitchFamily="34" charset="0"/>
              </a:rPr>
              <a:t>Decide on AD Integration option or start with cloud-only deployment   </a:t>
            </a:r>
          </a:p>
          <a:p>
            <a:pPr marL="342900" indent="-342900" algn="l">
              <a:buFont typeface="Arial" panose="020B0604020202020204" pitchFamily="34" charset="0"/>
              <a:buChar char="•"/>
            </a:pPr>
            <a:r>
              <a:rPr lang="en-US" sz="900">
                <a:solidFill>
                  <a:srgbClr val="24292E"/>
                </a:solidFill>
                <a:latin typeface="Segoe UI" panose="020B0502040204020203" pitchFamily="34" charset="0"/>
                <a:cs typeface="Segoe UI" panose="020B0502040204020203" pitchFamily="34" charset="0"/>
              </a:rPr>
              <a:t>Cloud-only strategy – only one AAD</a:t>
            </a:r>
          </a:p>
          <a:p>
            <a:pPr marL="342900" indent="-342900" algn="l">
              <a:buFont typeface="Arial" panose="020B0604020202020204" pitchFamily="34" charset="0"/>
              <a:buChar char="•"/>
            </a:pPr>
            <a:r>
              <a:rPr lang="en-US" sz="900">
                <a:solidFill>
                  <a:srgbClr val="24292E"/>
                </a:solidFill>
                <a:latin typeface="Segoe UI" panose="020B0502040204020203" pitchFamily="34" charset="0"/>
                <a:cs typeface="Segoe UI" panose="020B0502040204020203" pitchFamily="34" charset="0"/>
              </a:rPr>
              <a:t>Hybrid strategy – On-prem AD (one or multiple forests) sync up to single AAD (many domains) </a:t>
            </a:r>
          </a:p>
          <a:p>
            <a:pPr algn="l"/>
            <a:endParaRPr lang="en-US" sz="900">
              <a:solidFill>
                <a:srgbClr val="24292E"/>
              </a:solidFill>
              <a:latin typeface="Segoe UI" panose="020B0502040204020203" pitchFamily="34" charset="0"/>
              <a:cs typeface="Segoe UI" panose="020B0502040204020203" pitchFamily="34" charset="0"/>
            </a:endParaRPr>
          </a:p>
          <a:p>
            <a:pPr algn="l"/>
            <a:r>
              <a:rPr lang="en-US" sz="900">
                <a:solidFill>
                  <a:srgbClr val="24292E"/>
                </a:solidFill>
                <a:latin typeface="Segoe UI" panose="020B0502040204020203" pitchFamily="34" charset="0"/>
                <a:cs typeface="Segoe UI" panose="020B0502040204020203" pitchFamily="34" charset="0"/>
              </a:rPr>
              <a:t>Azure Active Directory can be used for Microsoft services but also integrated to third party solutions</a:t>
            </a:r>
          </a:p>
          <a:p>
            <a:endParaRPr lang="en-GB"/>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9/27/2021 1:04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564631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u="none" strike="noStrike" kern="1200">
                <a:solidFill>
                  <a:schemeClr val="tx1"/>
                </a:solidFill>
                <a:effectLst/>
                <a:latin typeface="Segoe UI Light" pitchFamily="34" charset="0"/>
                <a:ea typeface="+mn-ea"/>
                <a:cs typeface="+mn-cs"/>
              </a:rPr>
              <a:t>The first thing you need to do is to connect your on-premises Active Directory to the cloud with Azure AD Connect. Azure AD Connect is the Microsoft tool designed to meet and accomplish your hybrid identity goals. This allows you to provide a common identity for your users for Office 365, Azure, and SaaS applications integrated with Azure AD. At its core, it enables synchronization between on-premises and cloud identity infrastructures.  Specifically, it creates users, groups, and other objects and ensures data is consistent between directories.  Once user data is extended with the sync engine, the next consideration is a secure method to authenticate users.</a:t>
            </a:r>
          </a:p>
          <a:p>
            <a:endParaRPr lang="en-US" sz="882" b="0" i="0" u="none" strike="noStrike" kern="1200">
              <a:solidFill>
                <a:schemeClr val="tx1"/>
              </a:solidFill>
              <a:effectLst/>
              <a:latin typeface="Segoe UI Light" pitchFamily="34" charset="0"/>
              <a:ea typeface="+mn-ea"/>
              <a:cs typeface="+mn-cs"/>
            </a:endParaRPr>
          </a:p>
          <a:p>
            <a:r>
              <a:rPr lang="en-US" sz="900"/>
              <a:t>App Proxy lets you use Azure AD as your authentication and authorization service for your on-premises apps as well as your cloud apps. This lets users who are remote from your business to get back to on-premises apps that are claims aware. We’ll use lightweight connectors in your firewall to do this, which lets you expose just the apps you want a user to get into out wherever they are out in the world while applying all of your common policies and security posture to them, without having to open up a VPN.</a:t>
            </a:r>
          </a:p>
          <a:p>
            <a:endParaRPr lang="en-US" sz="900"/>
          </a:p>
          <a:p>
            <a:r>
              <a:rPr lang="en-US" sz="900"/>
              <a:t>And let’s be real, VPNs are scary. Most corporate hacks start by compromising a user account, and then immediately heading to a VPN.  And once I’m on your VPN, I’m in the network and I can take over pretty much whatever I want.</a:t>
            </a:r>
          </a:p>
          <a:p>
            <a:endParaRPr lang="en-US" sz="882" b="0" i="0" u="none" strike="noStrike" kern="1200">
              <a:solidFill>
                <a:schemeClr val="tx1"/>
              </a:solidFill>
              <a:effectLst/>
              <a:latin typeface="Segoe UI Light" pitchFamily="34" charset="0"/>
              <a:ea typeface="+mn-ea"/>
              <a:cs typeface="+mn-cs"/>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9/27/2021 1:04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20</a:t>
            </a:fld>
            <a:endParaRPr lang="en-US"/>
          </a:p>
        </p:txBody>
      </p:sp>
    </p:spTree>
    <p:extLst>
      <p:ext uri="{BB962C8B-B14F-4D97-AF65-F5344CB8AC3E}">
        <p14:creationId xmlns:p14="http://schemas.microsoft.com/office/powerpoint/2010/main" val="24958019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B4476C2-CCCF-424D-AE11-392E5C4357C5}"/>
              </a:ext>
            </a:extLst>
          </p:cNvPr>
          <p:cNvSpPr>
            <a:spLocks noGrp="1" noRot="1" noChangeAspect="1"/>
          </p:cNvSpPr>
          <p:nvPr>
            <p:ph type="sldImg"/>
          </p:nvPr>
        </p:nvSpPr>
        <p:spPr>
          <a:xfrm>
            <a:off x="406400" y="696913"/>
            <a:ext cx="6197600" cy="3486150"/>
          </a:xfrm>
        </p:spPr>
      </p:sp>
      <p:sp>
        <p:nvSpPr>
          <p:cNvPr id="3" name="Notes Placeholder 2">
            <a:extLst>
              <a:ext uri="{FF2B5EF4-FFF2-40B4-BE49-F238E27FC236}">
                <a16:creationId xmlns:a16="http://schemas.microsoft.com/office/drawing/2014/main" id="{C5029E39-1BF7-49CC-BF50-E467BC95835F}"/>
              </a:ext>
            </a:extLst>
          </p:cNvPr>
          <p:cNvSpPr txBox="1">
            <a:spLocks noGrp="1"/>
          </p:cNvSpPr>
          <p:nvPr>
            <p:ph type="body" sz="quarter" idx="1"/>
          </p:nvPr>
        </p:nvSpPr>
        <p:spPr/>
        <p:txBody>
          <a:bodyPr/>
          <a:lstStyle/>
          <a:p>
            <a:pPr defTabSz="914224">
              <a:lnSpc>
                <a:spcPct val="90000"/>
              </a:lnSpc>
              <a:spcBef>
                <a:spcPts val="1200"/>
              </a:spcBef>
              <a:spcAft>
                <a:spcPts val="2400"/>
              </a:spcAft>
              <a:buSzPct val="80000"/>
              <a:defRPr/>
            </a:pPr>
            <a:r>
              <a:rPr lang="en-US" sz="1400" kern="0">
                <a:gradFill>
                  <a:gsLst>
                    <a:gs pos="1250">
                      <a:schemeClr val="tx1"/>
                    </a:gs>
                    <a:gs pos="100000">
                      <a:schemeClr val="tx1"/>
                    </a:gs>
                  </a:gsLst>
                  <a:lin ang="5400000" scaled="0"/>
                </a:gradFill>
                <a:latin typeface="Segoe UI Semilight" panose="020B0402040204020203" pitchFamily="34" charset="0"/>
                <a:ea typeface="Segoe UI Black" panose="020B0A02040204020203" pitchFamily="34" charset="0"/>
                <a:cs typeface="Segoe UI Semilight" panose="020B0402040204020203" pitchFamily="34" charset="0"/>
              </a:rPr>
              <a:t>Is your end user authentication seamless and secure? </a:t>
            </a:r>
          </a:p>
          <a:p>
            <a:pPr defTabSz="914224">
              <a:lnSpc>
                <a:spcPct val="90000"/>
              </a:lnSpc>
              <a:spcBef>
                <a:spcPts val="1200"/>
              </a:spcBef>
              <a:spcAft>
                <a:spcPts val="2400"/>
              </a:spcAft>
              <a:buSzPct val="80000"/>
              <a:defRPr/>
            </a:pPr>
            <a:r>
              <a:rPr lang="en-US" sz="1400" kern="0">
                <a:gradFill>
                  <a:gsLst>
                    <a:gs pos="1250">
                      <a:schemeClr val="tx1"/>
                    </a:gs>
                    <a:gs pos="100000">
                      <a:schemeClr val="tx1"/>
                    </a:gs>
                  </a:gsLst>
                  <a:lin ang="5400000" scaled="0"/>
                </a:gradFill>
                <a:latin typeface="Segoe UI Semilight" panose="020B0402040204020203" pitchFamily="34" charset="0"/>
                <a:ea typeface="Segoe UI Black" panose="020B0A02040204020203" pitchFamily="34" charset="0"/>
                <a:cs typeface="Segoe UI Semilight" panose="020B0402040204020203" pitchFamily="34" charset="0"/>
              </a:rPr>
              <a:t>How much control do you have over access?</a:t>
            </a:r>
          </a:p>
          <a:p>
            <a:pPr defTabSz="914224">
              <a:lnSpc>
                <a:spcPct val="90000"/>
              </a:lnSpc>
              <a:spcBef>
                <a:spcPts val="1200"/>
              </a:spcBef>
              <a:spcAft>
                <a:spcPts val="2400"/>
              </a:spcAft>
              <a:buSzPct val="80000"/>
              <a:defRPr/>
            </a:pPr>
            <a:r>
              <a:rPr lang="en-US" sz="1400" kern="0">
                <a:gradFill>
                  <a:gsLst>
                    <a:gs pos="1250">
                      <a:schemeClr val="tx1"/>
                    </a:gs>
                    <a:gs pos="100000">
                      <a:schemeClr val="tx1"/>
                    </a:gs>
                  </a:gsLst>
                  <a:lin ang="5400000" scaled="0"/>
                </a:gradFill>
                <a:latin typeface="Segoe UI Semilight" panose="020B0402040204020203" pitchFamily="34" charset="0"/>
                <a:ea typeface="Segoe UI Black" panose="020B0A02040204020203" pitchFamily="34" charset="0"/>
                <a:cs typeface="Segoe UI Semilight" panose="020B0402040204020203" pitchFamily="34" charset="0"/>
              </a:rPr>
              <a:t>How do you secure identities against current and emerging threats?</a:t>
            </a:r>
          </a:p>
          <a:p>
            <a:endParaRPr lang="en-US"/>
          </a:p>
          <a:p>
            <a:r>
              <a:rPr lang="en-US"/>
              <a:t>So, our approach in identity and access management is really threefold:</a:t>
            </a:r>
          </a:p>
          <a:p>
            <a:endParaRPr lang="en-US"/>
          </a:p>
          <a:p>
            <a:pPr marL="228600" indent="-228600">
              <a:buAutoNum type="arabicParenBoth"/>
            </a:pPr>
            <a:r>
              <a:rPr lang="en-US"/>
              <a:t>secure authentication and we believe password-less is the best.</a:t>
            </a:r>
          </a:p>
          <a:p>
            <a:pPr marL="228600" indent="-228600">
              <a:buAutoNum type="arabicParenBoth"/>
            </a:pPr>
            <a:r>
              <a:rPr lang="en-US"/>
              <a:t>Conditional</a:t>
            </a:r>
            <a:r>
              <a:rPr lang="en-US" baseline="0"/>
              <a:t> access to reach Zero trust</a:t>
            </a:r>
          </a:p>
          <a:p>
            <a:pPr marL="228600" indent="-228600">
              <a:buAutoNum type="arabicParenBoth"/>
            </a:pPr>
            <a:r>
              <a:rPr lang="en-US" baseline="0"/>
              <a:t>Identity protection - </a:t>
            </a:r>
            <a:r>
              <a:rPr lang="en-US"/>
              <a:t>safeguard those identities when they are used as part of an OS session or application session. </a:t>
            </a:r>
          </a:p>
          <a:p>
            <a:pPr marL="228600" indent="-228600">
              <a:buAutoNum type="arabicParenBoth"/>
            </a:pPr>
            <a:endParaRPr lang="en-US"/>
          </a:p>
          <a:p>
            <a:r>
              <a:rPr lang="en-US"/>
              <a:t>The first question to ask </a:t>
            </a:r>
            <a:r>
              <a:rPr lang="en-US" baseline="0"/>
              <a:t> yourself</a:t>
            </a:r>
            <a:r>
              <a:rPr lang="en-US"/>
              <a:t> is, can I make my access protection stronger while also making things easier for users? This is about how people sign in, how</a:t>
            </a:r>
            <a:r>
              <a:rPr lang="en-US" baseline="0"/>
              <a:t> often they have to sign in</a:t>
            </a:r>
            <a:r>
              <a:rPr lang="en-US"/>
              <a:t>, and how we authenticate that they are who they say they are.</a:t>
            </a:r>
          </a:p>
          <a:p>
            <a:endParaRPr lang="en-US"/>
          </a:p>
          <a:p>
            <a:r>
              <a:rPr lang="en-US"/>
              <a:t>We find that across all of our analytics, as we look at all of those 450 billion authentications that we process every month for Azure Active Directory and Microsoft Account, that the proper application of a username and password is not a tremendous predictor of a genuinely authenticated person. In other words, just knowing the username and password doesn't prove that I am who I say I am. How can we improve that? How can we get to a world that's beyond passwords, beyond what we know are faulted technology for proving authentication, and at the same time make it easier for end users? </a:t>
            </a:r>
          </a:p>
          <a:p>
            <a:endParaRPr lang="en-US"/>
          </a:p>
          <a:p>
            <a:r>
              <a:rPr lang="en-US"/>
              <a:t>The second question</a:t>
            </a:r>
            <a:r>
              <a:rPr lang="en-US" baseline="0"/>
              <a:t> is</a:t>
            </a:r>
            <a:r>
              <a:rPr lang="en-US"/>
              <a:t>, how much control do you really have over access? Not only who is accessing what but also, can those access control policies change depending on the conditions? </a:t>
            </a:r>
          </a:p>
          <a:p>
            <a:r>
              <a:rPr lang="en-US"/>
              <a:t> </a:t>
            </a:r>
          </a:p>
          <a:p>
            <a:r>
              <a:rPr lang="en-US"/>
              <a:t>So, for example, I might be a very trustworthy employee of Microsoft today, and I might be allowed to access certain sensitive information. Tomorrow, I might be a slightly less trustworthy employee, for a variety of reasons we'll get into in a moment, and I might not be allowed to access that same information. Can your access control policies adapt to those changing conditions? Can you make decisions on the fly? This is a technique being championed by many industry experts and analysts. </a:t>
            </a:r>
          </a:p>
          <a:p>
            <a:r>
              <a:rPr lang="en-US"/>
              <a:t> </a:t>
            </a:r>
          </a:p>
          <a:p>
            <a:r>
              <a:rPr lang="en-US"/>
              <a:t>Some analysts refer to this as adaptive security. The identity space is the primary control point for such a capability. </a:t>
            </a:r>
          </a:p>
          <a:p>
            <a:endParaRPr lang="en-US"/>
          </a:p>
          <a:p>
            <a:r>
              <a:rPr lang="en-US"/>
              <a:t> And then lastly, we ask, how do you protect user credentials? This is really about, in this imperfect world where we do sometimes rely on username and password, keeping those credentials protected once they're used. So that when they're stored as part of an operating system session for example, that they can't be hijacked by an attacker and then used to access other things that the genuine legitimate user is not trying to access. </a:t>
            </a:r>
          </a:p>
          <a:p>
            <a:pPr marL="0" indent="0">
              <a:buNone/>
            </a:pPr>
            <a:endParaRPr lang="en-US"/>
          </a:p>
        </p:txBody>
      </p:sp>
      <p:sp>
        <p:nvSpPr>
          <p:cNvPr id="4" name="Header Placeholder 3">
            <a:extLst>
              <a:ext uri="{FF2B5EF4-FFF2-40B4-BE49-F238E27FC236}">
                <a16:creationId xmlns:a16="http://schemas.microsoft.com/office/drawing/2014/main" id="{5B6BBD46-6E22-43A8-A08D-BCA9F0F53E21}"/>
              </a:ext>
            </a:extLst>
          </p:cNvPr>
          <p:cNvSpPr txBox="1"/>
          <p:nvPr/>
        </p:nvSpPr>
        <p:spPr>
          <a:xfrm>
            <a:off x="0" y="0"/>
            <a:ext cx="3037840" cy="464820"/>
          </a:xfrm>
          <a:prstGeom prst="rect">
            <a:avLst/>
          </a:prstGeom>
          <a:noFill/>
          <a:ln cap="flat">
            <a:noFill/>
          </a:ln>
        </p:spPr>
        <p:txBody>
          <a:bodyPr vert="horz" wrap="square" lIns="93177" tIns="46589" rIns="93177" bIns="46589" anchor="t" anchorCtr="0" compatLnSpc="1">
            <a:noAutofit/>
          </a:bodyPr>
          <a:lstStyle/>
          <a:p>
            <a:pPr defTabSz="950464">
              <a:defRPr sz="1800" b="0" i="0" u="none" strike="noStrike" kern="0" cap="none" spc="0" baseline="0">
                <a:solidFill>
                  <a:srgbClr val="000000"/>
                </a:solidFill>
                <a:uFillTx/>
              </a:defRPr>
            </a:pPr>
            <a:r>
              <a:rPr lang="en-US" sz="1200">
                <a:solidFill>
                  <a:srgbClr val="000000"/>
                </a:solidFill>
                <a:latin typeface="Segoe UI" pitchFamily="34"/>
              </a:rPr>
              <a:t>EMS Overview</a:t>
            </a:r>
          </a:p>
        </p:txBody>
      </p:sp>
      <p:sp>
        <p:nvSpPr>
          <p:cNvPr id="5" name="Footer Placeholder 4">
            <a:extLst>
              <a:ext uri="{FF2B5EF4-FFF2-40B4-BE49-F238E27FC236}">
                <a16:creationId xmlns:a16="http://schemas.microsoft.com/office/drawing/2014/main" id="{BA7312E2-F6B6-4F9B-B26C-85DB32CE7A6F}"/>
              </a:ext>
            </a:extLst>
          </p:cNvPr>
          <p:cNvSpPr txBox="1"/>
          <p:nvPr/>
        </p:nvSpPr>
        <p:spPr>
          <a:xfrm>
            <a:off x="0" y="8831580"/>
            <a:ext cx="6052312" cy="361899"/>
          </a:xfrm>
          <a:prstGeom prst="rect">
            <a:avLst/>
          </a:prstGeom>
          <a:noFill/>
          <a:ln cap="flat">
            <a:noFill/>
          </a:ln>
        </p:spPr>
        <p:txBody>
          <a:bodyPr vert="horz" wrap="square" lIns="93177" tIns="46589" rIns="93177" bIns="46589" anchor="b" anchorCtr="0" compatLnSpc="1">
            <a:noAutofit/>
          </a:bodyPr>
          <a:lstStyle/>
          <a:p>
            <a:pPr marL="582359" defTabSz="931466" hangingPunct="0">
              <a:defRPr sz="1800" b="0" i="0" u="none" strike="noStrike" kern="0" cap="none" spc="0" baseline="0">
                <a:solidFill>
                  <a:srgbClr val="000000"/>
                </a:solidFill>
                <a:uFillTx/>
              </a:defRPr>
            </a:pPr>
            <a:r>
              <a:rPr lang="en-US" sz="400">
                <a:solidFill>
                  <a:srgbClr val="000000"/>
                </a:solidFill>
                <a:latin typeface="Segoe UI" pitchFamily="34"/>
                <a:ea typeface="Segoe UI" pitchFamily="34"/>
                <a:cs typeface="Segoe UI" pitchFamily="34"/>
              </a:rPr>
              <a:t>© 2014 Microsoft Corporation. All rights reserved. Microsoft, Windows, Surface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4219A5B9-A715-4295-A434-30100BFCA75B}"/>
              </a:ext>
            </a:extLst>
          </p:cNvPr>
          <p:cNvSpPr txBox="1"/>
          <p:nvPr/>
        </p:nvSpPr>
        <p:spPr>
          <a:xfrm>
            <a:off x="3970933" y="0"/>
            <a:ext cx="3037840" cy="464820"/>
          </a:xfrm>
          <a:prstGeom prst="rect">
            <a:avLst/>
          </a:prstGeom>
          <a:noFill/>
          <a:ln cap="flat">
            <a:noFill/>
          </a:ln>
        </p:spPr>
        <p:txBody>
          <a:bodyPr vert="horz" wrap="square" lIns="93177" tIns="46589" rIns="93177" bIns="46589" anchor="t" anchorCtr="0" compatLnSpc="1">
            <a:noAutofit/>
          </a:bodyPr>
          <a:lstStyle/>
          <a:p>
            <a:pPr algn="r" defTabSz="950464">
              <a:defRPr sz="1800" b="0" i="0" u="none" strike="noStrike" kern="0" cap="none" spc="0" baseline="0">
                <a:solidFill>
                  <a:srgbClr val="000000"/>
                </a:solidFill>
                <a:uFillTx/>
              </a:defRPr>
            </a:pPr>
            <a:fld id="{C1DAFA96-76D6-40CC-ABAA-4B317E4E79E4}" type="datetime1">
              <a:rPr lang="en-US" sz="1200">
                <a:solidFill>
                  <a:srgbClr val="000000"/>
                </a:solidFill>
                <a:latin typeface="Segoe UI" pitchFamily="34"/>
              </a:rPr>
              <a:pPr algn="r" defTabSz="950464">
                <a:defRPr sz="1800" b="0" i="0" u="none" strike="noStrike" kern="0" cap="none" spc="0" baseline="0">
                  <a:solidFill>
                    <a:srgbClr val="000000"/>
                  </a:solidFill>
                  <a:uFillTx/>
                </a:defRPr>
              </a:pPr>
              <a:t>9/27/2021</a:t>
            </a:fld>
            <a:endParaRPr lang="en-US" sz="1200">
              <a:solidFill>
                <a:srgbClr val="000000"/>
              </a:solidFill>
              <a:latin typeface="Segoe UI" pitchFamily="34"/>
            </a:endParaRPr>
          </a:p>
        </p:txBody>
      </p:sp>
      <p:sp>
        <p:nvSpPr>
          <p:cNvPr id="7" name="Slide Number Placeholder 6">
            <a:extLst>
              <a:ext uri="{FF2B5EF4-FFF2-40B4-BE49-F238E27FC236}">
                <a16:creationId xmlns:a16="http://schemas.microsoft.com/office/drawing/2014/main" id="{FE7553E8-9E1B-4434-906E-6EE4BB9B2CE8}"/>
              </a:ext>
            </a:extLst>
          </p:cNvPr>
          <p:cNvSpPr txBox="1"/>
          <p:nvPr/>
        </p:nvSpPr>
        <p:spPr>
          <a:xfrm>
            <a:off x="6040627" y="8829961"/>
            <a:ext cx="968145" cy="464820"/>
          </a:xfrm>
          <a:prstGeom prst="rect">
            <a:avLst/>
          </a:prstGeom>
          <a:noFill/>
          <a:ln cap="flat">
            <a:noFill/>
          </a:ln>
        </p:spPr>
        <p:txBody>
          <a:bodyPr vert="horz" wrap="square" lIns="93177" tIns="46589" rIns="93177" bIns="46589" anchor="b" anchorCtr="0" compatLnSpc="1">
            <a:noAutofit/>
          </a:bodyPr>
          <a:lstStyle/>
          <a:p>
            <a:pPr algn="r" defTabSz="950464">
              <a:defRPr sz="1800" b="0" i="0" u="none" strike="noStrike" kern="0" cap="none" spc="0" baseline="0">
                <a:solidFill>
                  <a:srgbClr val="000000"/>
                </a:solidFill>
                <a:uFillTx/>
              </a:defRPr>
            </a:pPr>
            <a:fld id="{61C6A2B7-DC54-40F6-BDE0-13EEA5AB8E7D}" type="slidenum">
              <a:rPr kern="0">
                <a:solidFill>
                  <a:srgbClr val="000000"/>
                </a:solidFill>
                <a:latin typeface="Calibri" panose="020F0502020204030204"/>
              </a:rPr>
              <a:pPr algn="r" defTabSz="950464">
                <a:defRPr sz="1800" b="0" i="0" u="none" strike="noStrike" kern="0" cap="none" spc="0" baseline="0">
                  <a:solidFill>
                    <a:srgbClr val="000000"/>
                  </a:solidFill>
                  <a:uFillTx/>
                </a:defRPr>
              </a:pPr>
              <a:t>21</a:t>
            </a:fld>
            <a:endParaRPr lang="en-US" sz="1200">
              <a:solidFill>
                <a:srgbClr val="000000"/>
              </a:solidFill>
              <a:latin typeface="Segoe UI" pitchFamily="34"/>
            </a:endParaRPr>
          </a:p>
        </p:txBody>
      </p:sp>
    </p:spTree>
    <p:extLst>
      <p:ext uri="{BB962C8B-B14F-4D97-AF65-F5344CB8AC3E}">
        <p14:creationId xmlns:p14="http://schemas.microsoft.com/office/powerpoint/2010/main" val="6261154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r>
              <a:rPr lang="en-US"/>
              <a:t>Passwords are your biggest vulnerability, partly because they are the target of most attacks we see today. 81% of all attacks were the result of weak/compromised credentials. But there is hope. We are investing in the next gen of authentication solutions such as password-less authentication where you can eliminate passwords entirely from the end user flow. We also continue to invest in tried and tested solutions such as MFA as well as innovative cloud-powered solutions like Azure AD Password Protection to help you secure your user credentials. </a:t>
            </a:r>
          </a:p>
          <a:p>
            <a:endParaRPr lang="en-US"/>
          </a:p>
          <a:p>
            <a:r>
              <a:rPr lang="en-US"/>
              <a:t>Multi-factor Authentication (MFA) can protect you against 99.9% of identity attacks including Phishing, breach replay and password spray – the most predominant identity attacks today. We heard feedback from our customers to include more options and we recently announced the support for OATH hardware tokens for MFA. There is no longer an excuse for organizations to not turn on MFA! But there is more..</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1845383" eaLnBrk="0" hangingPunct="0"/>
            <a:r>
              <a:rPr lang="en-US" sz="8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9/27/2021 1:04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22</a:t>
            </a:fld>
            <a:endParaRPr lang="en-US"/>
          </a:p>
        </p:txBody>
      </p:sp>
    </p:spTree>
    <p:extLst>
      <p:ext uri="{BB962C8B-B14F-4D97-AF65-F5344CB8AC3E}">
        <p14:creationId xmlns:p14="http://schemas.microsoft.com/office/powerpoint/2010/main" val="15416003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a:t>Expanded view of all the conditions that are taken into account for access and the controls that you have based on the risk. </a:t>
            </a:r>
          </a:p>
          <a:p>
            <a:endParaRPr lang="en-US" i="1"/>
          </a:p>
          <a:p>
            <a:r>
              <a:rPr lang="en-US" i="0"/>
              <a:t>Our 40 TB of data from all the conditions, integrated EMS/M365 apps, and our security intelligence network are analyzed in real-time to determine the right policy.</a:t>
            </a:r>
          </a:p>
          <a:p>
            <a:endParaRPr lang="en-US" i="0"/>
          </a:p>
          <a:p>
            <a:r>
              <a:rPr lang="en-US" i="0"/>
              <a:t>Example: If an ADFS user signs in on a Windows machine with Windows Defender ATP we can take into account the health of the account and the device, as well as their location and if they are on the corporate network and what type of app they are trying to access. If they are on the corporate network in their normal office then the data produces a low risk score. The effective policy is to all access to the app. If, however, the person was logging in from a location across the world (in a short amount of time – impossible travel) and/or the Windows Defender ATP finds that the machine has been infected, the access can be blocked. If the user login and device are healthy, but it was a location they haven’t signed in from before (on a trip or other computer) then the user could be prompted with MFA or have limited access to certain applications. </a:t>
            </a:r>
          </a:p>
        </p:txBody>
      </p:sp>
      <p:sp>
        <p:nvSpPr>
          <p:cNvPr id="4" name="Slide Number Placeholder 3"/>
          <p:cNvSpPr>
            <a:spLocks noGrp="1"/>
          </p:cNvSpPr>
          <p:nvPr>
            <p:ph type="sldNum" sz="quarter" idx="10"/>
          </p:nvPr>
        </p:nvSpPr>
        <p:spPr/>
        <p:txBody>
          <a:bodyPr/>
          <a:lstStyle/>
          <a:p>
            <a:pPr defTabSz="1866296">
              <a:defRPr/>
            </a:pPr>
            <a:fld id="{4E4D531F-42C9-4D67-9080-B14D75B01444}" type="slidenum">
              <a:rPr lang="en-US">
                <a:solidFill>
                  <a:prstClr val="black"/>
                </a:solidFill>
                <a:latin typeface="Calibri" panose="020F0502020204030204"/>
              </a:rPr>
              <a:pPr defTabSz="1866296">
                <a:defRPr/>
              </a:pPr>
              <a:t>23</a:t>
            </a:fld>
            <a:endParaRPr lang="en-US">
              <a:solidFill>
                <a:prstClr val="black"/>
              </a:solidFill>
              <a:latin typeface="Calibri" panose="020F0502020204030204"/>
            </a:endParaRPr>
          </a:p>
        </p:txBody>
      </p:sp>
    </p:spTree>
    <p:extLst>
      <p:ext uri="{BB962C8B-B14F-4D97-AF65-F5344CB8AC3E}">
        <p14:creationId xmlns:p14="http://schemas.microsoft.com/office/powerpoint/2010/main" val="14701815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GB" sz="900">
                <a:latin typeface="Segoe UI" panose="020B0502040204020203" pitchFamily="34" charset="0"/>
                <a:cs typeface="Segoe UI" panose="020B0502040204020203" pitchFamily="34" charset="0"/>
              </a:rPr>
              <a:t>Niels: I thought this was a technical architecture, why do we talk about this? </a:t>
            </a:r>
          </a:p>
          <a:p>
            <a:pPr lvl="0"/>
            <a:endParaRPr lang="en-GB" sz="900">
              <a:latin typeface="Segoe UI" panose="020B0502040204020203" pitchFamily="34" charset="0"/>
              <a:cs typeface="Segoe UI" panose="020B0502040204020203" pitchFamily="34" charset="0"/>
            </a:endParaRPr>
          </a:p>
          <a:p>
            <a:pPr lvl="0"/>
            <a:endParaRPr lang="en-GB" sz="900">
              <a:latin typeface="Segoe UI" panose="020B0502040204020203" pitchFamily="34" charset="0"/>
              <a:cs typeface="Segoe UI" panose="020B0502040204020203" pitchFamily="34" charset="0"/>
            </a:endParaRPr>
          </a:p>
          <a:p>
            <a:pPr lvl="0"/>
            <a:r>
              <a:rPr lang="en-GB" sz="900">
                <a:latin typeface="Segoe UI" panose="020B0502040204020203" pitchFamily="34" charset="0"/>
                <a:cs typeface="Segoe UI" panose="020B0502040204020203" pitchFamily="34" charset="0"/>
              </a:rPr>
              <a:t>Sarah: </a:t>
            </a:r>
          </a:p>
          <a:p>
            <a:pPr lvl="0"/>
            <a:r>
              <a:rPr lang="en-GB" sz="900">
                <a:latin typeface="Segoe UI" panose="020B0502040204020203" pitchFamily="34" charset="0"/>
                <a:cs typeface="Segoe UI" panose="020B0502040204020203" pitchFamily="34" charset="0"/>
              </a:rPr>
              <a:t>Technical Dependencies due to role concept, ability to create subscriptions manually and programmatically and secure Azure in enterprise context. </a:t>
            </a:r>
          </a:p>
          <a:p>
            <a:endParaRPr lang="en-GB"/>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9/27/2021 1:04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2085113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800"/>
          </a:p>
        </p:txBody>
      </p:sp>
      <p:sp>
        <p:nvSpPr>
          <p:cNvPr id="4" name="Slide Number Placeholder 3"/>
          <p:cNvSpPr>
            <a:spLocks noGrp="1"/>
          </p:cNvSpPr>
          <p:nvPr>
            <p:ph type="sldNum" sz="quarter" idx="10"/>
          </p:nvPr>
        </p:nvSpPr>
        <p:spPr/>
        <p:txBody>
          <a:bodyPr/>
          <a:lstStyle/>
          <a:p>
            <a:fld id="{5F2D3714-B553-A044-BA72-366907BA36B5}" type="slidenum">
              <a:rPr lang="en-US" smtClean="0"/>
              <a:t>24</a:t>
            </a:fld>
            <a:endParaRPr lang="en-US"/>
          </a:p>
        </p:txBody>
      </p:sp>
    </p:spTree>
    <p:extLst>
      <p:ext uri="{BB962C8B-B14F-4D97-AF65-F5344CB8AC3E}">
        <p14:creationId xmlns:p14="http://schemas.microsoft.com/office/powerpoint/2010/main" val="133437147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Sarah </a:t>
            </a:r>
          </a:p>
          <a:p>
            <a:endParaRPr lang="en-GB"/>
          </a:p>
          <a:p>
            <a:r>
              <a:rPr lang="en-US" b="0" i="0">
                <a:solidFill>
                  <a:srgbClr val="171717"/>
                </a:solidFill>
                <a:effectLst/>
                <a:latin typeface="Segoe UI" panose="020B0502040204020203" pitchFamily="34" charset="0"/>
              </a:rPr>
              <a:t>During an emergency, you do not want a policy to potentially block your access to fix an issue. At least one emergency access account should be excluded from all Conditional Access policies.</a:t>
            </a:r>
            <a:endParaRPr lang="en-GB"/>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9/27/2021 1:04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603986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Sarah</a:t>
            </a: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9/27/2021 1:04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6039864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a:t>Sarah: </a:t>
            </a:r>
          </a:p>
          <a:p>
            <a:endParaRPr lang="de-DE"/>
          </a:p>
          <a:p>
            <a:r>
              <a:rPr lang="de-DE"/>
              <a:t>Kurze Zusammenfassung </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28</a:t>
            </a:fld>
            <a:endParaRPr lang="en-US"/>
          </a:p>
        </p:txBody>
      </p:sp>
    </p:spTree>
    <p:extLst>
      <p:ext uri="{BB962C8B-B14F-4D97-AF65-F5344CB8AC3E}">
        <p14:creationId xmlns:p14="http://schemas.microsoft.com/office/powerpoint/2010/main" val="31015740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Niels</a:t>
            </a:r>
          </a:p>
          <a:p>
            <a:endParaRPr lang="en-GB"/>
          </a:p>
          <a:p>
            <a:r>
              <a:rPr lang="en-GB"/>
              <a:t>Um Azure </a:t>
            </a:r>
            <a:r>
              <a:rPr lang="en-GB" err="1"/>
              <a:t>oder</a:t>
            </a:r>
            <a:r>
              <a:rPr lang="en-GB"/>
              <a:t> </a:t>
            </a:r>
            <a:r>
              <a:rPr lang="en-GB" err="1"/>
              <a:t>andere</a:t>
            </a:r>
            <a:r>
              <a:rPr lang="en-GB"/>
              <a:t> Microsoft Cloud Services </a:t>
            </a:r>
            <a:r>
              <a:rPr lang="en-GB" err="1"/>
              <a:t>Nutzen</a:t>
            </a:r>
            <a:r>
              <a:rPr lang="en-GB"/>
              <a:t> </a:t>
            </a:r>
            <a:r>
              <a:rPr lang="en-GB" err="1"/>
              <a:t>zu</a:t>
            </a:r>
            <a:r>
              <a:rPr lang="en-GB"/>
              <a:t> </a:t>
            </a:r>
            <a:r>
              <a:rPr lang="en-GB" err="1"/>
              <a:t>können</a:t>
            </a:r>
            <a:r>
              <a:rPr lang="en-GB"/>
              <a:t>, </a:t>
            </a:r>
            <a:r>
              <a:rPr lang="en-GB" err="1"/>
              <a:t>müssen</a:t>
            </a:r>
            <a:r>
              <a:rPr lang="en-GB"/>
              <a:t> Sie die </a:t>
            </a:r>
            <a:r>
              <a:rPr lang="en-GB" err="1"/>
              <a:t>Identitätslösung</a:t>
            </a:r>
            <a:r>
              <a:rPr lang="en-GB"/>
              <a:t> AAD </a:t>
            </a:r>
            <a:r>
              <a:rPr lang="en-GB" err="1"/>
              <a:t>nutzen</a:t>
            </a:r>
            <a:r>
              <a:rPr lang="en-GB"/>
              <a:t>. </a:t>
            </a:r>
            <a:r>
              <a:rPr lang="en-GB" err="1"/>
              <a:t>Integrtionen</a:t>
            </a:r>
            <a:r>
              <a:rPr lang="en-GB"/>
              <a:t> </a:t>
            </a:r>
            <a:r>
              <a:rPr lang="en-GB" err="1"/>
              <a:t>zu</a:t>
            </a:r>
            <a:r>
              <a:rPr lang="en-GB"/>
              <a:t> </a:t>
            </a:r>
            <a:r>
              <a:rPr lang="en-GB" err="1"/>
              <a:t>einem</a:t>
            </a:r>
            <a:r>
              <a:rPr lang="en-GB"/>
              <a:t> Active Directory  </a:t>
            </a:r>
            <a:r>
              <a:rPr lang="en-GB" err="1"/>
              <a:t>oder</a:t>
            </a:r>
            <a:r>
              <a:rPr lang="en-GB"/>
              <a:t> </a:t>
            </a:r>
            <a:r>
              <a:rPr lang="en-GB" err="1"/>
              <a:t>anderen</a:t>
            </a:r>
            <a:r>
              <a:rPr lang="en-GB"/>
              <a:t> </a:t>
            </a:r>
            <a:r>
              <a:rPr lang="en-GB" err="1"/>
              <a:t>Identitätsprovidern</a:t>
            </a:r>
            <a:r>
              <a:rPr lang="en-GB"/>
              <a:t> </a:t>
            </a:r>
            <a:r>
              <a:rPr lang="en-GB" err="1"/>
              <a:t>ist</a:t>
            </a:r>
            <a:r>
              <a:rPr lang="en-GB"/>
              <a:t> </a:t>
            </a:r>
            <a:r>
              <a:rPr lang="en-GB" err="1"/>
              <a:t>möglich</a:t>
            </a:r>
            <a:r>
              <a:rPr lang="en-GB"/>
              <a:t>. </a:t>
            </a:r>
          </a:p>
          <a:p>
            <a:endParaRPr lang="en-GB"/>
          </a:p>
          <a:p>
            <a:pPr marL="0" marR="0" lvl="0" indent="0" algn="l" defTabSz="932742" rtl="0" eaLnBrk="1" fontAlgn="auto" latinLnBrk="0" hangingPunct="1">
              <a:lnSpc>
                <a:spcPct val="90000"/>
              </a:lnSpc>
              <a:spcBef>
                <a:spcPts val="0"/>
              </a:spcBef>
              <a:spcAft>
                <a:spcPts val="340"/>
              </a:spcAft>
              <a:buClrTx/>
              <a:buSzTx/>
              <a:buFontTx/>
              <a:buNone/>
              <a:tabLst/>
              <a:defRPr/>
            </a:pPr>
            <a:r>
              <a:rPr lang="en-GB" sz="900">
                <a:latin typeface="Segoe UI" panose="020B0502040204020203" pitchFamily="34" charset="0"/>
                <a:cs typeface="Segoe UI" panose="020B0502040204020203" pitchFamily="34" charset="0"/>
              </a:rPr>
              <a:t>Single Directory where users, groups and applications of an enterprise are managed. </a:t>
            </a:r>
          </a:p>
          <a:p>
            <a:endParaRPr lang="en-GB"/>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9/27/2021 1:05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2085113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u="none" strike="noStrike" kern="1200">
                <a:solidFill>
                  <a:schemeClr val="tx1"/>
                </a:solidFill>
                <a:effectLst/>
                <a:latin typeface="Segoe UI Light" pitchFamily="34" charset="0"/>
                <a:ea typeface="+mn-ea"/>
                <a:cs typeface="+mn-cs"/>
              </a:rPr>
              <a:t>The first thing you need to do is to connect your on-premises Active Directory to the cloud with Azure AD Connect. Azure AD Connect is the Microsoft tool designed to meet and accomplish your hybrid identity goals. This allows you to provide a common identity for your users for Office 365, Azure, and SaaS applications integrated with Azure AD. At its core, it enables synchronization between on-premises and cloud identity infrastructures.  Specifically, it creates users, groups, and other objects and ensures data is consistent between directories.  Once user data is extended with the sync engine, the next consideration is a secure method to authenticate users.</a:t>
            </a:r>
          </a:p>
          <a:p>
            <a:endParaRPr lang="en-US" sz="882" b="0" i="0" u="none" strike="noStrike" kern="1200">
              <a:solidFill>
                <a:schemeClr val="tx1"/>
              </a:solidFill>
              <a:effectLst/>
              <a:latin typeface="Segoe UI Light" pitchFamily="34" charset="0"/>
              <a:ea typeface="+mn-ea"/>
              <a:cs typeface="+mn-cs"/>
            </a:endParaRPr>
          </a:p>
          <a:p>
            <a:r>
              <a:rPr lang="en-US" sz="900"/>
              <a:t>App Proxy lets you use Azure AD as your authentication and authorization service for your on-premises apps as well as your cloud apps. This lets users who are remote from your business to get back to on-premises apps that are claims aware. We’ll use lightweight connectors in your firewall to do this, which lets you expose just the apps you want a user to get into out wherever they are out in the world while applying all of your common policies and security posture to them, without having to open up a VPN.</a:t>
            </a:r>
          </a:p>
          <a:p>
            <a:endParaRPr lang="en-US" sz="900"/>
          </a:p>
          <a:p>
            <a:r>
              <a:rPr lang="en-US" sz="900"/>
              <a:t>And let’s be real, VPNs are scary. Most corporate hacks start by compromising a user account, and then immediately heading to a VPN.  And once I’m on your VPN, I’m in the network and I can take over pretty much whatever I want.</a:t>
            </a:r>
          </a:p>
          <a:p>
            <a:endParaRPr lang="en-US" sz="882" b="0" i="0" u="none" strike="noStrike" kern="1200">
              <a:solidFill>
                <a:schemeClr val="tx1"/>
              </a:solidFill>
              <a:effectLst/>
              <a:latin typeface="Segoe UI Light" pitchFamily="34" charset="0"/>
              <a:ea typeface="+mn-ea"/>
              <a:cs typeface="+mn-cs"/>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9/27/2021 1:05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32</a:t>
            </a:fld>
            <a:endParaRPr lang="en-US"/>
          </a:p>
        </p:txBody>
      </p:sp>
    </p:spTree>
    <p:extLst>
      <p:ext uri="{BB962C8B-B14F-4D97-AF65-F5344CB8AC3E}">
        <p14:creationId xmlns:p14="http://schemas.microsoft.com/office/powerpoint/2010/main" val="249580191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D493308-1CCD-4083-9427-1DD59259FBE4}" type="slidenum">
              <a:rPr lang="en-US" smtClean="0"/>
              <a:t>34</a:t>
            </a:fld>
            <a:endParaRPr lang="en-US"/>
          </a:p>
        </p:txBody>
      </p:sp>
    </p:spTree>
    <p:extLst>
      <p:ext uri="{BB962C8B-B14F-4D97-AF65-F5344CB8AC3E}">
        <p14:creationId xmlns:p14="http://schemas.microsoft.com/office/powerpoint/2010/main" val="181386787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D493308-1CCD-4083-9427-1DD59259FBE4}" type="slidenum">
              <a:rPr lang="en-US" smtClean="0"/>
              <a:t>35</a:t>
            </a:fld>
            <a:endParaRPr lang="en-US"/>
          </a:p>
        </p:txBody>
      </p:sp>
    </p:spTree>
    <p:extLst>
      <p:ext uri="{BB962C8B-B14F-4D97-AF65-F5344CB8AC3E}">
        <p14:creationId xmlns:p14="http://schemas.microsoft.com/office/powerpoint/2010/main" val="110981435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D493308-1CCD-4083-9427-1DD59259FBE4}" type="slidenum">
              <a:rPr lang="en-US" smtClean="0"/>
              <a:t>36</a:t>
            </a:fld>
            <a:endParaRPr lang="en-US"/>
          </a:p>
        </p:txBody>
      </p:sp>
    </p:spTree>
    <p:extLst>
      <p:ext uri="{BB962C8B-B14F-4D97-AF65-F5344CB8AC3E}">
        <p14:creationId xmlns:p14="http://schemas.microsoft.com/office/powerpoint/2010/main" val="61424307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493308-1CCD-4083-9427-1DD59259FBE4}" type="slidenum">
              <a:rPr lang="en-US" smtClean="0"/>
              <a:t>37</a:t>
            </a:fld>
            <a:endParaRPr lang="en-US"/>
          </a:p>
        </p:txBody>
      </p:sp>
    </p:spTree>
    <p:extLst>
      <p:ext uri="{BB962C8B-B14F-4D97-AF65-F5344CB8AC3E}">
        <p14:creationId xmlns:p14="http://schemas.microsoft.com/office/powerpoint/2010/main" val="34187066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Sarah</a:t>
            </a:r>
          </a:p>
          <a:p>
            <a:endParaRPr lang="en-GB"/>
          </a:p>
          <a:p>
            <a:r>
              <a:rPr lang="en-GB"/>
              <a:t>Die </a:t>
            </a:r>
            <a:r>
              <a:rPr lang="en-GB" err="1"/>
              <a:t>meisten</a:t>
            </a:r>
            <a:r>
              <a:rPr lang="en-GB"/>
              <a:t> </a:t>
            </a:r>
            <a:r>
              <a:rPr lang="en-GB" err="1"/>
              <a:t>Unternehmenskunden</a:t>
            </a:r>
            <a:r>
              <a:rPr lang="en-GB"/>
              <a:t> </a:t>
            </a:r>
            <a:r>
              <a:rPr lang="en-GB" err="1"/>
              <a:t>verwenden</a:t>
            </a:r>
            <a:r>
              <a:rPr lang="en-GB"/>
              <a:t> </a:t>
            </a:r>
            <a:r>
              <a:rPr lang="en-GB" err="1"/>
              <a:t>derzeit</a:t>
            </a:r>
            <a:r>
              <a:rPr lang="en-GB"/>
              <a:t> </a:t>
            </a:r>
            <a:r>
              <a:rPr lang="en-GB" err="1"/>
              <a:t>noch</a:t>
            </a:r>
            <a:r>
              <a:rPr lang="en-GB"/>
              <a:t> das Enterprise Agreement </a:t>
            </a: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9/27/2021 1:04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2085113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b="0" i="0" dirty="0">
                <a:solidFill>
                  <a:srgbClr val="171717"/>
                </a:solidFill>
                <a:effectLst/>
                <a:latin typeface="Segoe UI" panose="020B0502040204020203" pitchFamily="34" charset="0"/>
              </a:rPr>
              <a:t>It's critical to plan how to govern control- and data-plane access to resources in Azure. Any design for IAM and Azure RBAC must meet regulatory, security, and operational requirements before it can be accepted.</a:t>
            </a:r>
            <a:endParaRPr lang="en-US" dirty="0"/>
          </a:p>
        </p:txBody>
      </p:sp>
      <p:sp>
        <p:nvSpPr>
          <p:cNvPr id="4" name="Kopfzeilenplatzhalter 3"/>
          <p:cNvSpPr>
            <a:spLocks noGrp="1"/>
          </p:cNvSpPr>
          <p:nvPr>
            <p:ph type="hdr" sz="quarter"/>
          </p:nvPr>
        </p:nvSpPr>
        <p:spPr/>
        <p:txBody>
          <a:bodyPr/>
          <a:lstStyle/>
          <a:p>
            <a:endParaRPr lang="en-US" dirty="0"/>
          </a:p>
        </p:txBody>
      </p:sp>
      <p:sp>
        <p:nvSpPr>
          <p:cNvPr id="5" name="Fußzeilenplatzhalt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Foliennummernplatzhalter 5"/>
          <p:cNvSpPr>
            <a:spLocks noGrp="1"/>
          </p:cNvSpPr>
          <p:nvPr>
            <p:ph type="sldNum" sz="quarter" idx="5"/>
          </p:nvPr>
        </p:nvSpPr>
        <p:spPr/>
        <p:txBody>
          <a:bodyPr/>
          <a:lstStyle/>
          <a:p>
            <a:fld id="{B4008EB6-D09E-4580-8CD6-DDB14511944F}" type="slidenum">
              <a:rPr lang="en-US" smtClean="0"/>
              <a:pPr/>
              <a:t>40</a:t>
            </a:fld>
            <a:endParaRPr lang="en-US" dirty="0"/>
          </a:p>
        </p:txBody>
      </p:sp>
    </p:spTree>
    <p:extLst>
      <p:ext uri="{BB962C8B-B14F-4D97-AF65-F5344CB8AC3E}">
        <p14:creationId xmlns:p14="http://schemas.microsoft.com/office/powerpoint/2010/main" val="345080407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b="0" i="0" dirty="0">
                <a:solidFill>
                  <a:srgbClr val="171717"/>
                </a:solidFill>
                <a:effectLst/>
                <a:latin typeface="Segoe UI" panose="020B0502040204020203" pitchFamily="34" charset="0"/>
              </a:rPr>
              <a:t>It's critical to plan how to govern control- and data-plane access to resources in Azure. Any design for IAM and Azure RBAC must meet regulatory, security, and operational requirements before it can be accepted.</a:t>
            </a:r>
            <a:endParaRPr lang="en-US" dirty="0"/>
          </a:p>
        </p:txBody>
      </p:sp>
      <p:sp>
        <p:nvSpPr>
          <p:cNvPr id="4" name="Kopfzeilenplatzhalter 3"/>
          <p:cNvSpPr>
            <a:spLocks noGrp="1"/>
          </p:cNvSpPr>
          <p:nvPr>
            <p:ph type="hdr" sz="quarter"/>
          </p:nvPr>
        </p:nvSpPr>
        <p:spPr/>
        <p:txBody>
          <a:bodyPr/>
          <a:lstStyle/>
          <a:p>
            <a:endParaRPr lang="en-US" dirty="0"/>
          </a:p>
        </p:txBody>
      </p:sp>
      <p:sp>
        <p:nvSpPr>
          <p:cNvPr id="5" name="Fußzeilenplatzhalt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Foliennummernplatzhalter 5"/>
          <p:cNvSpPr>
            <a:spLocks noGrp="1"/>
          </p:cNvSpPr>
          <p:nvPr>
            <p:ph type="sldNum" sz="quarter" idx="5"/>
          </p:nvPr>
        </p:nvSpPr>
        <p:spPr/>
        <p:txBody>
          <a:bodyPr/>
          <a:lstStyle/>
          <a:p>
            <a:fld id="{B4008EB6-D09E-4580-8CD6-DDB14511944F}" type="slidenum">
              <a:rPr lang="en-US" smtClean="0"/>
              <a:pPr/>
              <a:t>41</a:t>
            </a:fld>
            <a:endParaRPr lang="en-US" dirty="0"/>
          </a:p>
        </p:txBody>
      </p:sp>
    </p:spTree>
    <p:extLst>
      <p:ext uri="{BB962C8B-B14F-4D97-AF65-F5344CB8AC3E}">
        <p14:creationId xmlns:p14="http://schemas.microsoft.com/office/powerpoint/2010/main" val="345080407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a:t>Expanded view of all the conditions that are taken into account for access and the controls that you have based on the risk. </a:t>
            </a:r>
          </a:p>
          <a:p>
            <a:endParaRPr lang="en-US" i="1"/>
          </a:p>
          <a:p>
            <a:r>
              <a:rPr lang="en-US" i="0"/>
              <a:t>Our 40 TB of data from all the conditions, integrated EMS/M365 apps, and our security intelligence network are analyzed in real-time to determine the right policy.</a:t>
            </a:r>
          </a:p>
          <a:p>
            <a:endParaRPr lang="en-US" i="0"/>
          </a:p>
          <a:p>
            <a:r>
              <a:rPr lang="en-US" i="0"/>
              <a:t>Example: If an ADFS user signs in on a Windows machine with Windows Defender ATP we can take into account the health of the account and the device, as well as their location and if they are on the corporate network and what type of app they are trying to access. If they are on the corporate network in their normal office then the data produces a low risk score. The effective policy is to all access to the app. If, however, the person was logging in from a location across the world (in a short amount of time – impossible travel) and/or the Windows Defender ATP finds that the machine has been infected, the access can be blocked. If the user login and device are healthy, but it was a location they haven’t signed in from before (on a trip or other computer) then the user could be prompted with MFA or have limited access to certain applications. </a:t>
            </a:r>
          </a:p>
        </p:txBody>
      </p:sp>
      <p:sp>
        <p:nvSpPr>
          <p:cNvPr id="4" name="Slide Number Placeholder 3"/>
          <p:cNvSpPr>
            <a:spLocks noGrp="1"/>
          </p:cNvSpPr>
          <p:nvPr>
            <p:ph type="sldNum" sz="quarter" idx="10"/>
          </p:nvPr>
        </p:nvSpPr>
        <p:spPr/>
        <p:txBody>
          <a:bodyPr/>
          <a:lstStyle/>
          <a:p>
            <a:pPr defTabSz="1866296">
              <a:defRPr/>
            </a:pPr>
            <a:fld id="{4E4D531F-42C9-4D67-9080-B14D75B01444}" type="slidenum">
              <a:rPr lang="en-US">
                <a:solidFill>
                  <a:prstClr val="black"/>
                </a:solidFill>
                <a:latin typeface="Calibri" panose="020F0502020204030204"/>
              </a:rPr>
              <a:pPr defTabSz="1866296">
                <a:defRPr/>
              </a:pPr>
              <a:t>47</a:t>
            </a:fld>
            <a:endParaRPr lang="en-US">
              <a:solidFill>
                <a:prstClr val="black"/>
              </a:solidFill>
              <a:latin typeface="Calibri" panose="020F0502020204030204"/>
            </a:endParaRPr>
          </a:p>
        </p:txBody>
      </p:sp>
    </p:spTree>
    <p:extLst>
      <p:ext uri="{BB962C8B-B14F-4D97-AF65-F5344CB8AC3E}">
        <p14:creationId xmlns:p14="http://schemas.microsoft.com/office/powerpoint/2010/main" val="147018159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r>
              <a:rPr lang="en-US"/>
              <a:t>Passwords are your biggest vulnerability, partly because they are the target of most attacks we see today. 81% of all attacks were the result of weak/compromised credentials. But there is hope. We are investing in the next gen of authentication solutions such as password-less authentication where you can eliminate passwords entirely from the end user flow. We also continue to invest in tried and tested solutions such as MFA as well as innovative cloud-powered solutions like Azure AD Password Protection to help you secure your user credentials. </a:t>
            </a:r>
          </a:p>
          <a:p>
            <a:endParaRPr lang="en-US"/>
          </a:p>
          <a:p>
            <a:r>
              <a:rPr lang="en-US"/>
              <a:t>Multi-factor Authentication (MFA) can protect you against 99.9% of identity attacks including Phishing, breach replay and password spray – the most predominant identity attacks today. We heard feedback from our customers to include more options and we recently announced the support for OATH hardware tokens for MFA. There is no longer an excuse for organizations to not turn on MFA! But there is more..</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1845383" eaLnBrk="0" hangingPunct="0"/>
            <a:r>
              <a:rPr lang="en-US" sz="8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9/27/2021 1:05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49</a:t>
            </a:fld>
            <a:endParaRPr lang="en-US"/>
          </a:p>
        </p:txBody>
      </p:sp>
    </p:spTree>
    <p:extLst>
      <p:ext uri="{BB962C8B-B14F-4D97-AF65-F5344CB8AC3E}">
        <p14:creationId xmlns:p14="http://schemas.microsoft.com/office/powerpoint/2010/main" val="154160034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r>
              <a:rPr lang="en-US"/>
              <a:t>Passwords are your biggest vulnerability, partly because they are the target of most attacks we see today. 81% of all attacks were the result of weak/compromised credentials. But there is hope. We are investing in the next gen of authentication solutions such as password-less authentication where you can eliminate passwords entirely from the end user flow. We also continue to invest in tried and tested solutions such as MFA as well as innovative cloud-powered solutions like Azure AD Password Protection to help you secure your user credentials. </a:t>
            </a:r>
          </a:p>
          <a:p>
            <a:endParaRPr lang="en-US"/>
          </a:p>
          <a:p>
            <a:r>
              <a:rPr lang="en-US"/>
              <a:t>Multi-factor Authentication (MFA) can protect you against 99.9% of identity attacks including Phishing, breach replay and password spray – the most predominant identity attacks today. We heard feedback from our customers to include more options and we recently announced the support for OATH hardware tokens for MFA. There is no longer an excuse for organizations to not turn on MFA! But there is more..</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1845383" eaLnBrk="0" hangingPunct="0"/>
            <a:r>
              <a:rPr lang="en-US" sz="8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9/27/2021 1:05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50</a:t>
            </a:fld>
            <a:endParaRPr lang="en-US"/>
          </a:p>
        </p:txBody>
      </p:sp>
    </p:spTree>
    <p:extLst>
      <p:ext uri="{BB962C8B-B14F-4D97-AF65-F5344CB8AC3E}">
        <p14:creationId xmlns:p14="http://schemas.microsoft.com/office/powerpoint/2010/main" val="332717717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t>Niels</a:t>
            </a:r>
          </a:p>
        </p:txBody>
      </p:sp>
      <p:sp>
        <p:nvSpPr>
          <p:cNvPr id="4" name="Kopfzeilenplatzhalt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ußzeilenplatzhalt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Foliennummernplatzhalt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4548676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GB" sz="900">
                <a:latin typeface="Segoe UI" panose="020B0502040204020203" pitchFamily="34" charset="0"/>
                <a:cs typeface="Segoe UI" panose="020B0502040204020203" pitchFamily="34" charset="0"/>
              </a:rPr>
              <a:t>Niels: </a:t>
            </a:r>
            <a:r>
              <a:rPr lang="en-GB" sz="900" err="1">
                <a:latin typeface="Segoe UI" panose="020B0502040204020203" pitchFamily="34" charset="0"/>
                <a:cs typeface="Segoe UI" panose="020B0502040204020203" pitchFamily="34" charset="0"/>
              </a:rPr>
              <a:t>Warum</a:t>
            </a:r>
            <a:r>
              <a:rPr lang="en-GB" sz="900">
                <a:latin typeface="Segoe UI" panose="020B0502040204020203" pitchFamily="34" charset="0"/>
                <a:cs typeface="Segoe UI" panose="020B0502040204020203" pitchFamily="34" charset="0"/>
              </a:rPr>
              <a:t> </a:t>
            </a:r>
            <a:r>
              <a:rPr lang="en-GB" sz="900" err="1">
                <a:latin typeface="Segoe UI" panose="020B0502040204020203" pitchFamily="34" charset="0"/>
                <a:cs typeface="Segoe UI" panose="020B0502040204020203" pitchFamily="34" charset="0"/>
              </a:rPr>
              <a:t>sprechen</a:t>
            </a:r>
            <a:r>
              <a:rPr lang="en-GB" sz="900">
                <a:latin typeface="Segoe UI" panose="020B0502040204020203" pitchFamily="34" charset="0"/>
                <a:cs typeface="Segoe UI" panose="020B0502040204020203" pitchFamily="34" charset="0"/>
              </a:rPr>
              <a:t> </a:t>
            </a:r>
            <a:r>
              <a:rPr lang="en-GB" sz="900" err="1">
                <a:latin typeface="Segoe UI" panose="020B0502040204020203" pitchFamily="34" charset="0"/>
                <a:cs typeface="Segoe UI" panose="020B0502040204020203" pitchFamily="34" charset="0"/>
              </a:rPr>
              <a:t>wir</a:t>
            </a:r>
            <a:r>
              <a:rPr lang="en-GB" sz="900">
                <a:latin typeface="Segoe UI" panose="020B0502040204020203" pitchFamily="34" charset="0"/>
                <a:cs typeface="Segoe UI" panose="020B0502040204020203" pitchFamily="34" charset="0"/>
              </a:rPr>
              <a:t> </a:t>
            </a:r>
            <a:r>
              <a:rPr lang="en-GB" sz="900" err="1">
                <a:latin typeface="Segoe UI" panose="020B0502040204020203" pitchFamily="34" charset="0"/>
                <a:cs typeface="Segoe UI" panose="020B0502040204020203" pitchFamily="34" charset="0"/>
              </a:rPr>
              <a:t>darüber</a:t>
            </a:r>
            <a:r>
              <a:rPr lang="en-GB" sz="900">
                <a:latin typeface="Segoe UI" panose="020B0502040204020203" pitchFamily="34" charset="0"/>
                <a:cs typeface="Segoe UI" panose="020B0502040204020203" pitchFamily="34" charset="0"/>
              </a:rPr>
              <a:t>?</a:t>
            </a:r>
          </a:p>
          <a:p>
            <a:pPr lvl="0"/>
            <a:endParaRPr lang="en-GB" sz="900">
              <a:latin typeface="Segoe UI" panose="020B0502040204020203" pitchFamily="34" charset="0"/>
              <a:cs typeface="Segoe UI" panose="020B0502040204020203" pitchFamily="34" charset="0"/>
            </a:endParaRPr>
          </a:p>
          <a:p>
            <a:pPr lvl="0"/>
            <a:endParaRPr lang="en-GB" sz="900">
              <a:latin typeface="Segoe UI" panose="020B0502040204020203" pitchFamily="34" charset="0"/>
              <a:cs typeface="Segoe UI" panose="020B0502040204020203" pitchFamily="34" charset="0"/>
            </a:endParaRPr>
          </a:p>
          <a:p>
            <a:pPr lvl="0"/>
            <a:r>
              <a:rPr lang="en-GB" sz="900">
                <a:latin typeface="Segoe UI" panose="020B0502040204020203" pitchFamily="34" charset="0"/>
                <a:cs typeface="Segoe UI" panose="020B0502040204020203" pitchFamily="34" charset="0"/>
              </a:rPr>
              <a:t>Sarah: </a:t>
            </a:r>
          </a:p>
          <a:p>
            <a:pPr lvl="0"/>
            <a:r>
              <a:rPr lang="en-GB" sz="900">
                <a:latin typeface="Segoe UI" panose="020B0502040204020203" pitchFamily="34" charset="0"/>
                <a:cs typeface="Segoe UI" panose="020B0502040204020203" pitchFamily="34" charset="0"/>
              </a:rPr>
              <a:t>Um Azure </a:t>
            </a:r>
            <a:r>
              <a:rPr lang="en-GB" sz="900" err="1">
                <a:latin typeface="Segoe UI" panose="020B0502040204020203" pitchFamily="34" charset="0"/>
                <a:cs typeface="Segoe UI" panose="020B0502040204020203" pitchFamily="34" charset="0"/>
              </a:rPr>
              <a:t>im</a:t>
            </a:r>
            <a:r>
              <a:rPr lang="en-GB" sz="900">
                <a:latin typeface="Segoe UI" panose="020B0502040204020203" pitchFamily="34" charset="0"/>
                <a:cs typeface="Segoe UI" panose="020B0502040204020203" pitchFamily="34" charset="0"/>
              </a:rPr>
              <a:t> </a:t>
            </a:r>
            <a:r>
              <a:rPr lang="en-GB" sz="900" err="1">
                <a:latin typeface="Segoe UI" panose="020B0502040204020203" pitchFamily="34" charset="0"/>
                <a:cs typeface="Segoe UI" panose="020B0502040204020203" pitchFamily="34" charset="0"/>
              </a:rPr>
              <a:t>Unternehmenskontext</a:t>
            </a:r>
            <a:r>
              <a:rPr lang="en-GB" sz="900">
                <a:latin typeface="Segoe UI" panose="020B0502040204020203" pitchFamily="34" charset="0"/>
                <a:cs typeface="Segoe UI" panose="020B0502040204020203" pitchFamily="34" charset="0"/>
              </a:rPr>
              <a:t> </a:t>
            </a:r>
            <a:r>
              <a:rPr lang="en-GB" sz="900" err="1">
                <a:latin typeface="Segoe UI" panose="020B0502040204020203" pitchFamily="34" charset="0"/>
                <a:cs typeface="Segoe UI" panose="020B0502040204020203" pitchFamily="34" charset="0"/>
              </a:rPr>
              <a:t>skalierbar</a:t>
            </a:r>
            <a:r>
              <a:rPr lang="en-GB" sz="900">
                <a:latin typeface="Segoe UI" panose="020B0502040204020203" pitchFamily="34" charset="0"/>
                <a:cs typeface="Segoe UI" panose="020B0502040204020203" pitchFamily="34" charset="0"/>
              </a:rPr>
              <a:t> </a:t>
            </a:r>
            <a:r>
              <a:rPr lang="en-GB" sz="900" err="1">
                <a:latin typeface="Segoe UI" panose="020B0502040204020203" pitchFamily="34" charset="0"/>
                <a:cs typeface="Segoe UI" panose="020B0502040204020203" pitchFamily="34" charset="0"/>
              </a:rPr>
              <a:t>zu</a:t>
            </a:r>
            <a:r>
              <a:rPr lang="en-GB" sz="900">
                <a:latin typeface="Segoe UI" panose="020B0502040204020203" pitchFamily="34" charset="0"/>
                <a:cs typeface="Segoe UI" panose="020B0502040204020203" pitchFamily="34" charset="0"/>
              </a:rPr>
              <a:t> </a:t>
            </a:r>
            <a:r>
              <a:rPr lang="en-GB" sz="900" err="1">
                <a:latin typeface="Segoe UI" panose="020B0502040204020203" pitchFamily="34" charset="0"/>
                <a:cs typeface="Segoe UI" panose="020B0502040204020203" pitchFamily="34" charset="0"/>
              </a:rPr>
              <a:t>gestalten</a:t>
            </a:r>
            <a:r>
              <a:rPr lang="en-GB" sz="900">
                <a:latin typeface="Segoe UI" panose="020B0502040204020203" pitchFamily="34" charset="0"/>
                <a:cs typeface="Segoe UI" panose="020B0502040204020203" pitchFamily="34" charset="0"/>
              </a:rPr>
              <a:t>, </a:t>
            </a:r>
            <a:r>
              <a:rPr lang="en-GB" sz="900" err="1">
                <a:latin typeface="Segoe UI" panose="020B0502040204020203" pitchFamily="34" charset="0"/>
                <a:cs typeface="Segoe UI" panose="020B0502040204020203" pitchFamily="34" charset="0"/>
              </a:rPr>
              <a:t>sollte</a:t>
            </a:r>
            <a:r>
              <a:rPr lang="en-GB" sz="900">
                <a:latin typeface="Segoe UI" panose="020B0502040204020203" pitchFamily="34" charset="0"/>
                <a:cs typeface="Segoe UI" panose="020B0502040204020203" pitchFamily="34" charset="0"/>
              </a:rPr>
              <a:t> man </a:t>
            </a:r>
            <a:r>
              <a:rPr lang="en-GB" sz="900" err="1">
                <a:latin typeface="Segoe UI" panose="020B0502040204020203" pitchFamily="34" charset="0"/>
                <a:cs typeface="Segoe UI" panose="020B0502040204020203" pitchFamily="34" charset="0"/>
              </a:rPr>
              <a:t>sich</a:t>
            </a:r>
            <a:r>
              <a:rPr lang="en-GB" sz="900">
                <a:latin typeface="Segoe UI" panose="020B0502040204020203" pitchFamily="34" charset="0"/>
                <a:cs typeface="Segoe UI" panose="020B0502040204020203" pitchFamily="34" charset="0"/>
              </a:rPr>
              <a:t> </a:t>
            </a:r>
            <a:r>
              <a:rPr lang="en-GB" sz="900" err="1">
                <a:latin typeface="Segoe UI" panose="020B0502040204020203" pitchFamily="34" charset="0"/>
                <a:cs typeface="Segoe UI" panose="020B0502040204020203" pitchFamily="34" charset="0"/>
              </a:rPr>
              <a:t>genau</a:t>
            </a:r>
            <a:r>
              <a:rPr lang="en-GB" sz="900">
                <a:latin typeface="Segoe UI" panose="020B0502040204020203" pitchFamily="34" charset="0"/>
                <a:cs typeface="Segoe UI" panose="020B0502040204020203" pitchFamily="34" charset="0"/>
              </a:rPr>
              <a:t> </a:t>
            </a:r>
            <a:r>
              <a:rPr lang="en-GB" sz="900" err="1">
                <a:latin typeface="Segoe UI" panose="020B0502040204020203" pitchFamily="34" charset="0"/>
                <a:cs typeface="Segoe UI" panose="020B0502040204020203" pitchFamily="34" charset="0"/>
              </a:rPr>
              <a:t>überlegen</a:t>
            </a:r>
            <a:r>
              <a:rPr lang="en-GB" sz="900">
                <a:latin typeface="Segoe UI" panose="020B0502040204020203" pitchFamily="34" charset="0"/>
                <a:cs typeface="Segoe UI" panose="020B0502040204020203" pitchFamily="34" charset="0"/>
              </a:rPr>
              <a:t>, </a:t>
            </a:r>
            <a:r>
              <a:rPr lang="en-GB" sz="900" err="1">
                <a:latin typeface="Segoe UI" panose="020B0502040204020203" pitchFamily="34" charset="0"/>
                <a:cs typeface="Segoe UI" panose="020B0502040204020203" pitchFamily="34" charset="0"/>
              </a:rPr>
              <a:t>wie</a:t>
            </a:r>
            <a:r>
              <a:rPr lang="en-GB" sz="900">
                <a:latin typeface="Segoe UI" panose="020B0502040204020203" pitchFamily="34" charset="0"/>
                <a:cs typeface="Segoe UI" panose="020B0502040204020203" pitchFamily="34" charset="0"/>
              </a:rPr>
              <a:t>  Management Groups das </a:t>
            </a:r>
            <a:r>
              <a:rPr lang="en-GB" sz="900" err="1">
                <a:latin typeface="Segoe UI" panose="020B0502040204020203" pitchFamily="34" charset="0"/>
                <a:cs typeface="Segoe UI" panose="020B0502040204020203" pitchFamily="34" charset="0"/>
              </a:rPr>
              <a:t>unterstützen</a:t>
            </a:r>
            <a:r>
              <a:rPr lang="en-GB" sz="900">
                <a:latin typeface="Segoe UI" panose="020B0502040204020203" pitchFamily="34" charset="0"/>
                <a:cs typeface="Segoe UI" panose="020B0502040204020203" pitchFamily="34" charset="0"/>
              </a:rPr>
              <a:t> </a:t>
            </a:r>
            <a:r>
              <a:rPr lang="en-GB" sz="900" err="1">
                <a:latin typeface="Segoe UI" panose="020B0502040204020203" pitchFamily="34" charset="0"/>
                <a:cs typeface="Segoe UI" panose="020B0502040204020203" pitchFamily="34" charset="0"/>
              </a:rPr>
              <a:t>können</a:t>
            </a:r>
            <a:r>
              <a:rPr lang="en-GB" sz="900">
                <a:latin typeface="Segoe UI" panose="020B0502040204020203" pitchFamily="34" charset="0"/>
                <a:cs typeface="Segoe UI" panose="020B0502040204020203" pitchFamily="34" charset="0"/>
              </a:rPr>
              <a:t> </a:t>
            </a:r>
          </a:p>
          <a:p>
            <a:endParaRPr lang="en-GB"/>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9/27/2021 1:11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2085113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GB" sz="900">
                <a:latin typeface="Segoe UI" panose="020B0502040204020203" pitchFamily="34" charset="0"/>
                <a:cs typeface="Segoe UI" panose="020B0502040204020203" pitchFamily="34" charset="0"/>
              </a:rPr>
              <a:t>Sarah: </a:t>
            </a:r>
          </a:p>
          <a:p>
            <a:pPr lvl="0"/>
            <a:r>
              <a:rPr lang="en-GB" sz="900">
                <a:latin typeface="Segoe UI" panose="020B0502040204020203" pitchFamily="34" charset="0"/>
                <a:cs typeface="Segoe UI" panose="020B0502040204020203" pitchFamily="34" charset="0"/>
              </a:rPr>
              <a:t>Was </a:t>
            </a:r>
            <a:r>
              <a:rPr lang="en-GB" sz="900" err="1">
                <a:latin typeface="Segoe UI" panose="020B0502040204020203" pitchFamily="34" charset="0"/>
                <a:cs typeface="Segoe UI" panose="020B0502040204020203" pitchFamily="34" charset="0"/>
              </a:rPr>
              <a:t>ist</a:t>
            </a:r>
            <a:r>
              <a:rPr lang="en-GB" sz="900">
                <a:latin typeface="Segoe UI" panose="020B0502040204020203" pitchFamily="34" charset="0"/>
                <a:cs typeface="Segoe UI" panose="020B0502040204020203" pitchFamily="34" charset="0"/>
              </a:rPr>
              <a:t> das?</a:t>
            </a:r>
          </a:p>
          <a:p>
            <a:pPr lvl="0"/>
            <a:endParaRPr lang="en-GB" sz="900">
              <a:latin typeface="Segoe UI" panose="020B0502040204020203" pitchFamily="34" charset="0"/>
              <a:cs typeface="Segoe UI" panose="020B0502040204020203" pitchFamily="34" charset="0"/>
            </a:endParaRPr>
          </a:p>
          <a:p>
            <a:pPr algn="l">
              <a:buFont typeface="Arial" panose="020B0604020202020204" pitchFamily="34" charset="0"/>
              <a:buChar char="•"/>
            </a:pPr>
            <a:r>
              <a:rPr lang="en-US" b="0" i="0">
                <a:solidFill>
                  <a:srgbClr val="171717"/>
                </a:solidFill>
                <a:effectLst/>
                <a:latin typeface="Segoe UI" panose="020B0502040204020203" pitchFamily="34" charset="0"/>
              </a:rPr>
              <a:t>Management groups can be used to aggregate policy and initiative assignments via Azure Policy.</a:t>
            </a:r>
          </a:p>
          <a:p>
            <a:pPr algn="l">
              <a:buFont typeface="Arial" panose="020B0604020202020204" pitchFamily="34" charset="0"/>
              <a:buChar char="•"/>
            </a:pPr>
            <a:r>
              <a:rPr lang="en-US" b="0" i="0">
                <a:solidFill>
                  <a:srgbClr val="171717"/>
                </a:solidFill>
                <a:effectLst/>
                <a:latin typeface="Segoe UI" panose="020B0502040204020203" pitchFamily="34" charset="0"/>
              </a:rPr>
              <a:t>A management group tree can support up to </a:t>
            </a:r>
            <a:r>
              <a:rPr lang="en-US" b="0" i="0" u="none" strike="noStrike">
                <a:solidFill>
                  <a:srgbClr val="171717"/>
                </a:solidFill>
                <a:effectLst/>
                <a:latin typeface="Segoe UI" panose="020B0502040204020203" pitchFamily="34" charset="0"/>
                <a:hlinkClick r:id="rId3"/>
              </a:rPr>
              <a:t>six levels of depth</a:t>
            </a:r>
            <a:r>
              <a:rPr lang="en-US" b="0" i="0">
                <a:solidFill>
                  <a:srgbClr val="171717"/>
                </a:solidFill>
                <a:effectLst/>
                <a:latin typeface="Segoe UI" panose="020B0502040204020203" pitchFamily="34" charset="0"/>
              </a:rPr>
              <a:t>. This limit doesn't include the tenant root level or the subscription level.</a:t>
            </a:r>
          </a:p>
          <a:p>
            <a:pPr algn="l">
              <a:buFont typeface="Arial" panose="020B0604020202020204" pitchFamily="34" charset="0"/>
              <a:buChar char="•"/>
            </a:pPr>
            <a:r>
              <a:rPr lang="en-US" b="0" i="0">
                <a:solidFill>
                  <a:srgbClr val="171717"/>
                </a:solidFill>
                <a:effectLst/>
                <a:latin typeface="Segoe UI" panose="020B0502040204020203" pitchFamily="34" charset="0"/>
              </a:rPr>
              <a:t>Any principal (user, service principal) within an Azure AD tenant can create new management groups as Azure role-based access control (Azure RBAC) authorization for management group operations is not enabled by default.</a:t>
            </a:r>
          </a:p>
          <a:p>
            <a:pPr algn="l">
              <a:buFont typeface="Arial" panose="020B0604020202020204" pitchFamily="34" charset="0"/>
              <a:buChar char="•"/>
            </a:pPr>
            <a:r>
              <a:rPr lang="en-US" b="0" i="0">
                <a:solidFill>
                  <a:srgbClr val="171717"/>
                </a:solidFill>
                <a:effectLst/>
                <a:latin typeface="Segoe UI" panose="020B0502040204020203" pitchFamily="34" charset="0"/>
              </a:rPr>
              <a:t>All new subscription will be placed under the root management group by default.</a:t>
            </a:r>
          </a:p>
          <a:p>
            <a:pPr lvl="0"/>
            <a:endParaRPr lang="en-GB" sz="900">
              <a:latin typeface="Segoe UI" panose="020B0502040204020203" pitchFamily="34" charset="0"/>
              <a:cs typeface="Segoe UI" panose="020B0502040204020203" pitchFamily="34" charset="0"/>
            </a:endParaRPr>
          </a:p>
          <a:p>
            <a:endParaRPr lang="en-GB"/>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9/27/2021 1:11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2085113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Sarah</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9/27/2021 1:11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9620873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Sarah</a:t>
            </a:r>
          </a:p>
        </p:txBody>
      </p:sp>
      <p:sp>
        <p:nvSpPr>
          <p:cNvPr id="4" name="Slide Number Placeholder 3"/>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4DE4F836-4BA8-49D2-817B-A1822B526B77}"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674050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Sarah</a:t>
            </a:r>
          </a:p>
          <a:p>
            <a:endParaRPr lang="en-GB"/>
          </a:p>
          <a:p>
            <a:r>
              <a:rPr lang="en-GB"/>
              <a:t>Screenshot </a:t>
            </a:r>
            <a:r>
              <a:rPr lang="en-GB" err="1"/>
              <a:t>zum</a:t>
            </a:r>
            <a:r>
              <a:rPr lang="en-GB"/>
              <a:t> EA Portal </a:t>
            </a: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9/27/2021 1:04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6039864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9/27/2021 1:11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3" name="Notizenplatzhalter 2">
            <a:extLst>
              <a:ext uri="{FF2B5EF4-FFF2-40B4-BE49-F238E27FC236}">
                <a16:creationId xmlns:a16="http://schemas.microsoft.com/office/drawing/2014/main" id="{103C29E1-5C67-4BE9-AB37-442261ED64D6}"/>
              </a:ext>
            </a:extLst>
          </p:cNvPr>
          <p:cNvSpPr>
            <a:spLocks noGrp="1"/>
          </p:cNvSpPr>
          <p:nvPr>
            <p:ph type="body" idx="1"/>
          </p:nvPr>
        </p:nvSpPr>
        <p:spPr/>
        <p:txBody>
          <a:bodyPr/>
          <a:lstStyle/>
          <a:p>
            <a:r>
              <a:rPr lang="de-DE"/>
              <a:t>Sarah</a:t>
            </a:r>
          </a:p>
        </p:txBody>
      </p:sp>
    </p:spTree>
    <p:extLst>
      <p:ext uri="{BB962C8B-B14F-4D97-AF65-F5344CB8AC3E}">
        <p14:creationId xmlns:p14="http://schemas.microsoft.com/office/powerpoint/2010/main" val="5147990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Sarah</a:t>
            </a:r>
          </a:p>
          <a:p>
            <a:br>
              <a:rPr lang="en-GB"/>
            </a:br>
            <a:r>
              <a:rPr lang="en-GB"/>
              <a:t>Wie Sie </a:t>
            </a:r>
            <a:r>
              <a:rPr lang="en-GB" err="1"/>
              <a:t>sehen</a:t>
            </a:r>
            <a:r>
              <a:rPr lang="en-GB"/>
              <a:t> </a:t>
            </a:r>
            <a:r>
              <a:rPr lang="en-GB" err="1"/>
              <a:t>können</a:t>
            </a:r>
            <a:r>
              <a:rPr lang="en-GB"/>
              <a:t> </a:t>
            </a:r>
            <a:r>
              <a:rPr lang="en-GB" err="1"/>
              <a:t>soll</a:t>
            </a:r>
            <a:r>
              <a:rPr lang="en-GB"/>
              <a:t> </a:t>
            </a:r>
            <a:r>
              <a:rPr lang="en-GB" err="1"/>
              <a:t>nicht</a:t>
            </a:r>
            <a:r>
              <a:rPr lang="en-GB"/>
              <a:t> die </a:t>
            </a:r>
            <a:r>
              <a:rPr lang="en-GB" err="1"/>
              <a:t>Organisationsstruktur</a:t>
            </a:r>
            <a:r>
              <a:rPr lang="en-GB"/>
              <a:t> </a:t>
            </a:r>
            <a:r>
              <a:rPr lang="en-GB" err="1"/>
              <a:t>wie</a:t>
            </a:r>
            <a:r>
              <a:rPr lang="en-GB"/>
              <a:t> </a:t>
            </a:r>
            <a:r>
              <a:rPr lang="en-GB" err="1"/>
              <a:t>im</a:t>
            </a:r>
            <a:r>
              <a:rPr lang="en-GB"/>
              <a:t> </a:t>
            </a:r>
            <a:r>
              <a:rPr lang="en-GB" err="1"/>
              <a:t>Enrollment</a:t>
            </a:r>
            <a:r>
              <a:rPr lang="en-GB"/>
              <a:t> </a:t>
            </a:r>
            <a:r>
              <a:rPr lang="en-GB" err="1"/>
              <a:t>abgebildet</a:t>
            </a:r>
            <a:r>
              <a:rPr lang="en-GB"/>
              <a:t> warden</a:t>
            </a:r>
          </a:p>
          <a:p>
            <a:endParaRPr lang="en-GB"/>
          </a:p>
          <a:p>
            <a:r>
              <a:rPr lang="en-GB"/>
              <a:t>	Management Group </a:t>
            </a:r>
            <a:r>
              <a:rPr lang="en-GB" err="1"/>
              <a:t>soll</a:t>
            </a:r>
            <a:r>
              <a:rPr lang="en-GB"/>
              <a:t> </a:t>
            </a:r>
            <a:r>
              <a:rPr lang="en-GB" err="1"/>
              <a:t>für</a:t>
            </a:r>
            <a:r>
              <a:rPr lang="en-GB"/>
              <a:t> Policies, </a:t>
            </a:r>
            <a:r>
              <a:rPr lang="en-GB" err="1"/>
              <a:t>nicht</a:t>
            </a:r>
            <a:r>
              <a:rPr lang="en-GB"/>
              <a:t> </a:t>
            </a:r>
            <a:r>
              <a:rPr lang="en-GB" err="1"/>
              <a:t>für</a:t>
            </a:r>
            <a:r>
              <a:rPr lang="en-GB"/>
              <a:t> </a:t>
            </a:r>
            <a:r>
              <a:rPr lang="en-GB" err="1"/>
              <a:t>Kostenverrechnung</a:t>
            </a:r>
            <a:r>
              <a:rPr lang="en-GB"/>
              <a:t> </a:t>
            </a:r>
            <a:r>
              <a:rPr lang="en-GB" err="1"/>
              <a:t>genutzt</a:t>
            </a:r>
            <a:r>
              <a:rPr lang="en-GB"/>
              <a:t> warden </a:t>
            </a:r>
          </a:p>
          <a:p>
            <a:endParaRPr lang="en-GB"/>
          </a:p>
          <a:p>
            <a:r>
              <a:rPr lang="en-GB"/>
              <a:t>	Workloads </a:t>
            </a:r>
            <a:r>
              <a:rPr lang="en-GB" err="1"/>
              <a:t>mit</a:t>
            </a:r>
            <a:r>
              <a:rPr lang="en-GB"/>
              <a:t> </a:t>
            </a:r>
            <a:r>
              <a:rPr lang="en-GB" err="1"/>
              <a:t>densemen</a:t>
            </a:r>
            <a:r>
              <a:rPr lang="en-GB"/>
              <a:t> </a:t>
            </a:r>
            <a:r>
              <a:rPr lang="en-GB" err="1"/>
              <a:t>Sicherheits</a:t>
            </a:r>
            <a:r>
              <a:rPr lang="en-GB"/>
              <a:t> und compliance </a:t>
            </a:r>
            <a:r>
              <a:rPr lang="en-GB" err="1"/>
              <a:t>anforderungen</a:t>
            </a:r>
            <a:r>
              <a:rPr lang="en-GB"/>
              <a:t> warden </a:t>
            </a:r>
            <a:r>
              <a:rPr lang="en-GB" err="1"/>
              <a:t>unter</a:t>
            </a:r>
            <a:r>
              <a:rPr lang="en-GB"/>
              <a:t> </a:t>
            </a:r>
            <a:r>
              <a:rPr lang="en-GB" err="1"/>
              <a:t>einer</a:t>
            </a:r>
            <a:r>
              <a:rPr lang="en-GB"/>
              <a:t> Management Group </a:t>
            </a:r>
            <a:r>
              <a:rPr lang="en-GB" err="1"/>
              <a:t>gruppoert</a:t>
            </a:r>
            <a:endParaRPr lang="en-GB"/>
          </a:p>
          <a:p>
            <a:endParaRPr lang="en-GB"/>
          </a:p>
          <a:p>
            <a:r>
              <a:rPr lang="en-GB"/>
              <a:t>Sandbox: </a:t>
            </a:r>
            <a:r>
              <a:rPr lang="en-GB" err="1"/>
              <a:t>Experimente</a:t>
            </a:r>
            <a:r>
              <a:rPr lang="en-GB"/>
              <a:t> </a:t>
            </a:r>
            <a:r>
              <a:rPr lang="en-GB" err="1"/>
              <a:t>mit</a:t>
            </a:r>
            <a:r>
              <a:rPr lang="en-GB"/>
              <a:t> Azure </a:t>
            </a:r>
            <a:r>
              <a:rPr lang="en-GB" err="1"/>
              <a:t>sind</a:t>
            </a:r>
            <a:r>
              <a:rPr lang="en-GB"/>
              <a:t> </a:t>
            </a:r>
            <a:r>
              <a:rPr lang="en-GB" err="1"/>
              <a:t>komplett</a:t>
            </a:r>
            <a:r>
              <a:rPr lang="en-GB"/>
              <a:t> </a:t>
            </a:r>
            <a:r>
              <a:rPr lang="en-GB" err="1"/>
              <a:t>isoliert</a:t>
            </a:r>
            <a:r>
              <a:rPr lang="en-GB"/>
              <a:t> in </a:t>
            </a:r>
            <a:r>
              <a:rPr lang="en-GB" err="1"/>
              <a:t>separater</a:t>
            </a:r>
            <a:r>
              <a:rPr lang="en-GB"/>
              <a:t> Management Group, sodas User </a:t>
            </a:r>
            <a:r>
              <a:rPr lang="en-GB" err="1"/>
              <a:t>sofort</a:t>
            </a:r>
            <a:r>
              <a:rPr lang="en-GB"/>
              <a:t> die </a:t>
            </a:r>
            <a:r>
              <a:rPr lang="en-GB" err="1"/>
              <a:t>Möglichkeit</a:t>
            </a:r>
            <a:r>
              <a:rPr lang="en-GB"/>
              <a:t> </a:t>
            </a:r>
            <a:r>
              <a:rPr lang="en-GB" err="1"/>
              <a:t>haben</a:t>
            </a:r>
            <a:r>
              <a:rPr lang="en-GB"/>
              <a:t>, </a:t>
            </a:r>
            <a:r>
              <a:rPr lang="en-GB" err="1"/>
              <a:t>isoliert</a:t>
            </a:r>
            <a:r>
              <a:rPr lang="en-GB"/>
              <a:t> Azure </a:t>
            </a:r>
            <a:r>
              <a:rPr lang="en-GB" err="1"/>
              <a:t>zu</a:t>
            </a:r>
            <a:r>
              <a:rPr lang="en-GB"/>
              <a:t> </a:t>
            </a:r>
            <a:r>
              <a:rPr lang="en-GB" err="1"/>
              <a:t>testen</a:t>
            </a:r>
            <a:r>
              <a:rPr lang="en-GB"/>
              <a:t> in </a:t>
            </a:r>
            <a:r>
              <a:rPr lang="en-GB" err="1"/>
              <a:t>dem</a:t>
            </a:r>
            <a:r>
              <a:rPr lang="en-GB"/>
              <a:t> </a:t>
            </a:r>
            <a:r>
              <a:rPr lang="en-GB" err="1"/>
              <a:t>Rahmen</a:t>
            </a:r>
            <a:r>
              <a:rPr lang="en-GB"/>
              <a:t> der </a:t>
            </a:r>
            <a:r>
              <a:rPr lang="en-GB" err="1"/>
              <a:t>für</a:t>
            </a:r>
            <a:r>
              <a:rPr lang="en-GB"/>
              <a:t> alle Sandboxes </a:t>
            </a:r>
            <a:r>
              <a:rPr lang="en-GB" err="1"/>
              <a:t>definiert</a:t>
            </a:r>
            <a:r>
              <a:rPr lang="en-GB"/>
              <a:t> </a:t>
            </a:r>
            <a:r>
              <a:rPr lang="en-GB" err="1"/>
              <a:t>wurde</a:t>
            </a:r>
            <a:r>
              <a:rPr lang="en-GB"/>
              <a:t>. </a:t>
            </a:r>
            <a:r>
              <a:rPr lang="en-GB" err="1"/>
              <a:t>Dabei</a:t>
            </a:r>
            <a:r>
              <a:rPr lang="en-GB"/>
              <a:t> </a:t>
            </a:r>
            <a:r>
              <a:rPr lang="en-GB" err="1"/>
              <a:t>können</a:t>
            </a:r>
            <a:r>
              <a:rPr lang="en-GB"/>
              <a:t> </a:t>
            </a:r>
            <a:r>
              <a:rPr lang="en-GB" err="1"/>
              <a:t>auch</a:t>
            </a:r>
            <a:r>
              <a:rPr lang="en-GB"/>
              <a:t> Dinge </a:t>
            </a:r>
            <a:r>
              <a:rPr lang="en-GB" err="1"/>
              <a:t>getestet</a:t>
            </a:r>
            <a:r>
              <a:rPr lang="en-GB"/>
              <a:t> warden, die </a:t>
            </a:r>
            <a:r>
              <a:rPr lang="en-GB" err="1"/>
              <a:t>im</a:t>
            </a:r>
            <a:r>
              <a:rPr lang="en-GB"/>
              <a:t> Rest der </a:t>
            </a:r>
            <a:r>
              <a:rPr lang="en-GB" err="1"/>
              <a:t>Umgebung</a:t>
            </a:r>
            <a:r>
              <a:rPr lang="en-GB"/>
              <a:t> </a:t>
            </a:r>
            <a:r>
              <a:rPr lang="en-GB" err="1"/>
              <a:t>zum</a:t>
            </a:r>
            <a:r>
              <a:rPr lang="en-GB"/>
              <a:t> </a:t>
            </a:r>
            <a:r>
              <a:rPr lang="en-GB" err="1"/>
              <a:t>Beispiel</a:t>
            </a:r>
            <a:r>
              <a:rPr lang="en-GB"/>
              <a:t> </a:t>
            </a:r>
            <a:r>
              <a:rPr lang="en-GB" err="1"/>
              <a:t>nicht</a:t>
            </a:r>
            <a:r>
              <a:rPr lang="en-GB"/>
              <a:t> </a:t>
            </a:r>
            <a:r>
              <a:rPr lang="en-GB" err="1"/>
              <a:t>erlaubt</a:t>
            </a:r>
            <a:r>
              <a:rPr lang="en-GB"/>
              <a:t> </a:t>
            </a:r>
            <a:r>
              <a:rPr lang="en-GB" err="1"/>
              <a:t>sind</a:t>
            </a:r>
            <a:endParaRPr lang="en-GB"/>
          </a:p>
          <a:p>
            <a:endParaRPr lang="en-GB"/>
          </a:p>
          <a:p>
            <a:r>
              <a:rPr lang="en-GB"/>
              <a:t>Do not repeat yourself, credo </a:t>
            </a:r>
            <a:r>
              <a:rPr lang="en-GB" err="1"/>
              <a:t>für</a:t>
            </a:r>
            <a:r>
              <a:rPr lang="en-GB"/>
              <a:t> Aufbau der Management Group </a:t>
            </a:r>
            <a:r>
              <a:rPr lang="en-GB" err="1"/>
              <a:t>Umgebung</a:t>
            </a:r>
            <a:r>
              <a:rPr lang="en-GB"/>
              <a:t> </a:t>
            </a:r>
          </a:p>
          <a:p>
            <a:endParaRPr lang="en-GB"/>
          </a:p>
          <a:p>
            <a:endParaRPr lang="en-GB"/>
          </a:p>
          <a:p>
            <a:r>
              <a:rPr lang="en-GB" err="1"/>
              <a:t>Regionenspezifische</a:t>
            </a:r>
            <a:r>
              <a:rPr lang="en-GB"/>
              <a:t> Management Groups </a:t>
            </a:r>
            <a:r>
              <a:rPr lang="en-GB" err="1"/>
              <a:t>möglich</a:t>
            </a:r>
            <a:r>
              <a:rPr lang="en-GB"/>
              <a:t> </a:t>
            </a: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9/27/2021 1:11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1265422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Sarah</a:t>
            </a: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9/27/2021 1:11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6039864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GB" sz="900">
                <a:latin typeface="Segoe UI" panose="020B0502040204020203" pitchFamily="34" charset="0"/>
                <a:cs typeface="Segoe UI" panose="020B0502040204020203" pitchFamily="34" charset="0"/>
              </a:rPr>
              <a:t>Sarah: </a:t>
            </a:r>
            <a:r>
              <a:rPr lang="en-GB" sz="900" err="1">
                <a:latin typeface="Segoe UI" panose="020B0502040204020203" pitchFamily="34" charset="0"/>
                <a:cs typeface="Segoe UI" panose="020B0502040204020203" pitchFamily="34" charset="0"/>
              </a:rPr>
              <a:t>Warum</a:t>
            </a:r>
            <a:r>
              <a:rPr lang="en-GB" sz="900">
                <a:latin typeface="Segoe UI" panose="020B0502040204020203" pitchFamily="34" charset="0"/>
                <a:cs typeface="Segoe UI" panose="020B0502040204020203" pitchFamily="34" charset="0"/>
              </a:rPr>
              <a:t> </a:t>
            </a:r>
            <a:r>
              <a:rPr lang="en-GB" sz="900" err="1">
                <a:latin typeface="Segoe UI" panose="020B0502040204020203" pitchFamily="34" charset="0"/>
                <a:cs typeface="Segoe UI" panose="020B0502040204020203" pitchFamily="34" charset="0"/>
              </a:rPr>
              <a:t>sprechen</a:t>
            </a:r>
            <a:r>
              <a:rPr lang="en-GB" sz="900">
                <a:latin typeface="Segoe UI" panose="020B0502040204020203" pitchFamily="34" charset="0"/>
                <a:cs typeface="Segoe UI" panose="020B0502040204020203" pitchFamily="34" charset="0"/>
              </a:rPr>
              <a:t> </a:t>
            </a:r>
            <a:r>
              <a:rPr lang="en-GB" sz="900" err="1">
                <a:latin typeface="Segoe UI" panose="020B0502040204020203" pitchFamily="34" charset="0"/>
                <a:cs typeface="Segoe UI" panose="020B0502040204020203" pitchFamily="34" charset="0"/>
              </a:rPr>
              <a:t>wir</a:t>
            </a:r>
            <a:r>
              <a:rPr lang="en-GB" sz="900">
                <a:latin typeface="Segoe UI" panose="020B0502040204020203" pitchFamily="34" charset="0"/>
                <a:cs typeface="Segoe UI" panose="020B0502040204020203" pitchFamily="34" charset="0"/>
              </a:rPr>
              <a:t> </a:t>
            </a:r>
            <a:r>
              <a:rPr lang="en-GB" sz="900" err="1">
                <a:latin typeface="Segoe UI" panose="020B0502040204020203" pitchFamily="34" charset="0"/>
                <a:cs typeface="Segoe UI" panose="020B0502040204020203" pitchFamily="34" charset="0"/>
              </a:rPr>
              <a:t>darüber</a:t>
            </a:r>
            <a:endParaRPr lang="en-GB" sz="900">
              <a:latin typeface="Segoe UI" panose="020B0502040204020203" pitchFamily="34" charset="0"/>
              <a:cs typeface="Segoe UI" panose="020B0502040204020203" pitchFamily="34" charset="0"/>
            </a:endParaRPr>
          </a:p>
          <a:p>
            <a:pPr lvl="0"/>
            <a:endParaRPr lang="en-GB" sz="900">
              <a:latin typeface="Segoe UI" panose="020B0502040204020203" pitchFamily="34" charset="0"/>
              <a:cs typeface="Segoe UI" panose="020B0502040204020203" pitchFamily="34" charset="0"/>
            </a:endParaRPr>
          </a:p>
          <a:p>
            <a:pPr lvl="0"/>
            <a:r>
              <a:rPr lang="en-GB" sz="900">
                <a:latin typeface="Segoe UI" panose="020B0502040204020203" pitchFamily="34" charset="0"/>
                <a:cs typeface="Segoe UI" panose="020B0502040204020203" pitchFamily="34" charset="0"/>
              </a:rPr>
              <a:t>Niels: </a:t>
            </a:r>
          </a:p>
          <a:p>
            <a:pPr lvl="0"/>
            <a:endParaRPr lang="en-GB" sz="900">
              <a:latin typeface="Segoe UI" panose="020B0502040204020203" pitchFamily="34" charset="0"/>
              <a:cs typeface="Segoe UI" panose="020B0502040204020203" pitchFamily="34" charset="0"/>
            </a:endParaRPr>
          </a:p>
          <a:p>
            <a:pPr lvl="0"/>
            <a:r>
              <a:rPr lang="en-GB" sz="900">
                <a:latin typeface="Segoe UI" panose="020B0502040204020203" pitchFamily="34" charset="0"/>
                <a:cs typeface="Segoe UI" panose="020B0502040204020203" pitchFamily="34" charset="0"/>
              </a:rPr>
              <a:t>Subscriptions</a:t>
            </a:r>
          </a:p>
          <a:p>
            <a:pPr lvl="0"/>
            <a:endParaRPr lang="en-GB" sz="900">
              <a:latin typeface="Segoe UI" panose="020B0502040204020203" pitchFamily="34" charset="0"/>
              <a:cs typeface="Segoe UI" panose="020B0502040204020203" pitchFamily="34" charset="0"/>
            </a:endParaRPr>
          </a:p>
          <a:p>
            <a:endParaRPr lang="en-GB"/>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9/27/2021 1:11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2085113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Niels</a:t>
            </a: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9/27/2021 1:11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2085113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t>Niels</a:t>
            </a:r>
          </a:p>
          <a:p>
            <a:endParaRPr lang="de-DE"/>
          </a:p>
          <a:p>
            <a:endParaRPr lang="de-DE"/>
          </a:p>
          <a:p>
            <a:pPr marL="0" marR="0" lvl="0" indent="0" algn="l" defTabSz="932742" rtl="0" eaLnBrk="1" fontAlgn="auto" latinLnBrk="0" hangingPunct="1">
              <a:lnSpc>
                <a:spcPct val="90000"/>
              </a:lnSpc>
              <a:spcBef>
                <a:spcPts val="0"/>
              </a:spcBef>
              <a:spcAft>
                <a:spcPts val="340"/>
              </a:spcAft>
              <a:buClrTx/>
              <a:buSzTx/>
              <a:buFontTx/>
              <a:buNone/>
              <a:tabLst/>
              <a:defRPr/>
            </a:pPr>
            <a:r>
              <a:rPr lang="en-US" b="0" i="0">
                <a:solidFill>
                  <a:srgbClr val="171717"/>
                </a:solidFill>
                <a:effectLst/>
                <a:latin typeface="Segoe UI" panose="020B0502040204020203" pitchFamily="34" charset="0"/>
              </a:rPr>
              <a:t>Subscriptions serve as boundaries for assigning Azure policies. For example, secure workloads such as Payment Card Industry (PCI) workloads typically require additional policies to achieve compliance. Instead of using a management group to group workloads that require PCI compliance, you can achieve the same isolation with a subscription. This way, you don't have too many management groups with a small number of subscriptions.</a:t>
            </a:r>
          </a:p>
          <a:p>
            <a:endParaRPr lang="de-DE"/>
          </a:p>
        </p:txBody>
      </p:sp>
      <p:sp>
        <p:nvSpPr>
          <p:cNvPr id="4" name="Kopfzeilenplatzhalt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ußzeilenplatzhalt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Foliennummernplatzhalt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4846536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Niels</a:t>
            </a: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9/27/2021 1:11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0558445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t>Niels</a:t>
            </a:r>
          </a:p>
        </p:txBody>
      </p:sp>
      <p:sp>
        <p:nvSpPr>
          <p:cNvPr id="4" name="Kopfzeilenplatzhalt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ußzeilenplatzhalt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umsplatzhalt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9/27/2021 1:11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Foliennummernplatzhalt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8929689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Niels</a:t>
            </a: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9/27/2021 1:11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6039864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lgn="l">
              <a:buFont typeface="Arial" panose="020B0604020202020204" pitchFamily="34" charset="0"/>
              <a:buChar char="•"/>
            </a:pPr>
            <a:r>
              <a:rPr lang="en-US" b="1" i="0">
                <a:solidFill>
                  <a:srgbClr val="171717"/>
                </a:solidFill>
                <a:effectLst/>
                <a:latin typeface="Segoe UI" panose="020B0502040204020203" pitchFamily="34" charset="0"/>
              </a:rPr>
              <a:t>Scale limits:</a:t>
            </a:r>
            <a:r>
              <a:rPr lang="en-US" b="0" i="0">
                <a:solidFill>
                  <a:srgbClr val="171717"/>
                </a:solidFill>
                <a:effectLst/>
                <a:latin typeface="Segoe UI" panose="020B0502040204020203" pitchFamily="34" charset="0"/>
              </a:rPr>
              <a:t> Subscriptions serve as a scale unit for component workloads to scale within platform subscription limits. For example, large, specialized workloads such as high-performance computing, IoT, and SAP are all better suited to use separate subscriptions to avoid limits (such as a limit of 50 Azure Data Factory integrations).</a:t>
            </a:r>
          </a:p>
          <a:p>
            <a:pPr algn="l">
              <a:buFont typeface="Arial" panose="020B0604020202020204" pitchFamily="34" charset="0"/>
              <a:buChar char="•"/>
            </a:pPr>
            <a:r>
              <a:rPr lang="en-US" b="1" i="0">
                <a:solidFill>
                  <a:srgbClr val="171717"/>
                </a:solidFill>
                <a:effectLst/>
                <a:latin typeface="Segoe UI" panose="020B0502040204020203" pitchFamily="34" charset="0"/>
              </a:rPr>
              <a:t>Management boundary:</a:t>
            </a:r>
            <a:r>
              <a:rPr lang="en-US" b="0" i="0">
                <a:solidFill>
                  <a:srgbClr val="171717"/>
                </a:solidFill>
                <a:effectLst/>
                <a:latin typeface="Segoe UI" panose="020B0502040204020203" pitchFamily="34" charset="0"/>
              </a:rPr>
              <a:t> Subscriptions provide a management boundary for governance and isolation, which allows for a clear separation of concerns. For example, different environments such as development, test, and production are often isolated from a management perspective.</a:t>
            </a:r>
          </a:p>
          <a:p>
            <a:pPr algn="l">
              <a:buFont typeface="Arial" panose="020B0604020202020204" pitchFamily="34" charset="0"/>
              <a:buChar char="•"/>
            </a:pPr>
            <a:r>
              <a:rPr lang="en-US" b="1" i="0">
                <a:solidFill>
                  <a:srgbClr val="171717"/>
                </a:solidFill>
                <a:effectLst/>
                <a:latin typeface="Segoe UI" panose="020B0502040204020203" pitchFamily="34" charset="0"/>
              </a:rPr>
              <a:t>Policy boundary:</a:t>
            </a:r>
            <a:r>
              <a:rPr lang="en-US" b="0" i="0">
                <a:solidFill>
                  <a:srgbClr val="171717"/>
                </a:solidFill>
                <a:effectLst/>
                <a:latin typeface="Segoe UI" panose="020B0502040204020203" pitchFamily="34" charset="0"/>
              </a:rPr>
              <a:t> Subscriptions serve as a boundary for the assignment of Azure policies. For example, secure workloads such as PCI typically require additional policies to achieve compliance. This additional overhead doesn't need to be considered holistically if a separate subscription is used. Similarly, development environments might have more relaxed policy requirements relative to production environments.</a:t>
            </a:r>
          </a:p>
          <a:p>
            <a:pPr algn="l">
              <a:buFont typeface="Arial" panose="020B0604020202020204" pitchFamily="34" charset="0"/>
              <a:buChar char="•"/>
            </a:pPr>
            <a:r>
              <a:rPr lang="en-US" b="1" i="0">
                <a:solidFill>
                  <a:srgbClr val="171717"/>
                </a:solidFill>
                <a:effectLst/>
                <a:latin typeface="Segoe UI" panose="020B0502040204020203" pitchFamily="34" charset="0"/>
              </a:rPr>
              <a:t>Target network topology:</a:t>
            </a:r>
            <a:r>
              <a:rPr lang="en-US" b="0" i="0">
                <a:solidFill>
                  <a:srgbClr val="171717"/>
                </a:solidFill>
                <a:effectLst/>
                <a:latin typeface="Segoe UI" panose="020B0502040204020203" pitchFamily="34" charset="0"/>
              </a:rPr>
              <a:t> Virtual networks can't be shared across subscriptions, but they can connect with different technologies such as virtual network peering or Azure ExpressRoute. Consider which workloads must communicate with each other when you decide whether a new subscription is required.</a:t>
            </a:r>
          </a:p>
          <a:p>
            <a:endParaRPr lang="en-US"/>
          </a:p>
        </p:txBody>
      </p:sp>
      <p:sp>
        <p:nvSpPr>
          <p:cNvPr id="4" name="Kopfzeilenplatzhalt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ußzeilenplatzhalt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Foliennummernplatzhalt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639914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Sarah</a:t>
            </a:r>
          </a:p>
          <a:p>
            <a:endParaRPr lang="en-GB"/>
          </a:p>
          <a:p>
            <a:r>
              <a:rPr lang="en-GB"/>
              <a:t>Screenshot </a:t>
            </a:r>
            <a:r>
              <a:rPr lang="en-GB" err="1"/>
              <a:t>zum</a:t>
            </a:r>
            <a:r>
              <a:rPr lang="en-GB"/>
              <a:t> EA Portal </a:t>
            </a: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9/27/2021 1:04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6039864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342900" indent="-342900" algn="l">
              <a:spcBef>
                <a:spcPts val="600"/>
              </a:spcBef>
              <a:spcAft>
                <a:spcPts val="600"/>
              </a:spcAft>
              <a:buFont typeface="Arial" panose="020B0604020202020204" pitchFamily="34" charset="0"/>
              <a:buChar char="•"/>
            </a:pPr>
            <a:r>
              <a:rPr lang="en-US" sz="900">
                <a:solidFill>
                  <a:schemeClr val="tx2"/>
                </a:solidFill>
                <a:latin typeface="Segoe UI" panose="020B0502040204020203" pitchFamily="34" charset="0"/>
                <a:cs typeface="Segoe UI" panose="020B0502040204020203" pitchFamily="34" charset="0"/>
              </a:rPr>
              <a:t>Group subscriptions </a:t>
            </a:r>
            <a:r>
              <a:rPr lang="en-US" sz="900">
                <a:solidFill>
                  <a:srgbClr val="24292E"/>
                </a:solidFill>
                <a:latin typeface="Segoe UI" panose="020B0502040204020203" pitchFamily="34" charset="0"/>
                <a:cs typeface="Segoe UI" panose="020B0502040204020203" pitchFamily="34" charset="0"/>
              </a:rPr>
              <a:t>together under management groups aligned within the management group structure and policy requirements at scale. Grouping ensures that subscriptions with the same set of policies and Azure role assignments can inherit them from a management group, which avoids duplicate assignments.</a:t>
            </a:r>
          </a:p>
          <a:p>
            <a:pPr marL="342900" indent="-342900" algn="l">
              <a:spcBef>
                <a:spcPts val="600"/>
              </a:spcBef>
              <a:spcAft>
                <a:spcPts val="600"/>
              </a:spcAft>
              <a:buFont typeface="Arial" panose="020B0604020202020204" pitchFamily="34" charset="0"/>
              <a:buChar char="•"/>
            </a:pPr>
            <a:r>
              <a:rPr lang="en-US" sz="900">
                <a:solidFill>
                  <a:srgbClr val="24292E"/>
                </a:solidFill>
                <a:latin typeface="Segoe UI" panose="020B0502040204020203" pitchFamily="34" charset="0"/>
                <a:cs typeface="Segoe UI" panose="020B0502040204020203" pitchFamily="34" charset="0"/>
              </a:rPr>
              <a:t>Establish a </a:t>
            </a:r>
            <a:r>
              <a:rPr lang="en-US" sz="900">
                <a:solidFill>
                  <a:schemeClr val="tx2"/>
                </a:solidFill>
                <a:latin typeface="Segoe UI" panose="020B0502040204020203" pitchFamily="34" charset="0"/>
                <a:cs typeface="Segoe UI" panose="020B0502040204020203" pitchFamily="34" charset="0"/>
              </a:rPr>
              <a:t>dedicated management subscription </a:t>
            </a:r>
            <a:r>
              <a:rPr lang="en-US" sz="900">
                <a:solidFill>
                  <a:srgbClr val="24292E"/>
                </a:solidFill>
                <a:latin typeface="Segoe UI" panose="020B0502040204020203" pitchFamily="34" charset="0"/>
                <a:cs typeface="Segoe UI" panose="020B0502040204020203" pitchFamily="34" charset="0"/>
              </a:rPr>
              <a:t>in the Platform management group to support global management capabilities such as Azure Monitor Log Analytics workspaces and Azure Automation runbooks.</a:t>
            </a:r>
          </a:p>
          <a:p>
            <a:pPr marL="342900" indent="-342900" algn="l">
              <a:spcBef>
                <a:spcPts val="600"/>
              </a:spcBef>
              <a:spcAft>
                <a:spcPts val="600"/>
              </a:spcAft>
              <a:buFont typeface="Arial" panose="020B0604020202020204" pitchFamily="34" charset="0"/>
              <a:buChar char="•"/>
            </a:pPr>
            <a:r>
              <a:rPr lang="en-US" sz="900">
                <a:solidFill>
                  <a:srgbClr val="24292E"/>
                </a:solidFill>
                <a:latin typeface="Segoe UI" panose="020B0502040204020203" pitchFamily="34" charset="0"/>
                <a:cs typeface="Segoe UI" panose="020B0502040204020203" pitchFamily="34" charset="0"/>
              </a:rPr>
              <a:t>Establish </a:t>
            </a:r>
            <a:r>
              <a:rPr lang="en-US" sz="900">
                <a:solidFill>
                  <a:schemeClr val="tx2"/>
                </a:solidFill>
                <a:latin typeface="Segoe UI" panose="020B0502040204020203" pitchFamily="34" charset="0"/>
                <a:cs typeface="Segoe UI" panose="020B0502040204020203" pitchFamily="34" charset="0"/>
              </a:rPr>
              <a:t>a dedicated identity subscription </a:t>
            </a:r>
            <a:r>
              <a:rPr lang="en-US" sz="900">
                <a:solidFill>
                  <a:srgbClr val="24292E"/>
                </a:solidFill>
                <a:latin typeface="Segoe UI" panose="020B0502040204020203" pitchFamily="34" charset="0"/>
                <a:cs typeface="Segoe UI" panose="020B0502040204020203" pitchFamily="34" charset="0"/>
              </a:rPr>
              <a:t>in the Platform management group to host Windows Server Active Directory domain controllers, when necessary.</a:t>
            </a:r>
          </a:p>
          <a:p>
            <a:pPr marL="342900" indent="-342900" algn="l">
              <a:spcBef>
                <a:spcPts val="600"/>
              </a:spcBef>
              <a:spcAft>
                <a:spcPts val="600"/>
              </a:spcAft>
              <a:buFont typeface="Arial" panose="020B0604020202020204" pitchFamily="34" charset="0"/>
              <a:buChar char="•"/>
            </a:pPr>
            <a:r>
              <a:rPr lang="en-US" sz="900">
                <a:solidFill>
                  <a:srgbClr val="24292E"/>
                </a:solidFill>
                <a:latin typeface="Segoe UI" panose="020B0502040204020203" pitchFamily="34" charset="0"/>
                <a:cs typeface="Segoe UI" panose="020B0502040204020203" pitchFamily="34" charset="0"/>
              </a:rPr>
              <a:t>Establish a </a:t>
            </a:r>
            <a:r>
              <a:rPr lang="en-US" sz="900">
                <a:solidFill>
                  <a:schemeClr val="tx2"/>
                </a:solidFill>
                <a:latin typeface="Segoe UI" panose="020B0502040204020203" pitchFamily="34" charset="0"/>
                <a:cs typeface="Segoe UI" panose="020B0502040204020203" pitchFamily="34" charset="0"/>
              </a:rPr>
              <a:t>dedicated connectivity subscription </a:t>
            </a:r>
            <a:r>
              <a:rPr lang="en-US" sz="900">
                <a:solidFill>
                  <a:srgbClr val="24292E"/>
                </a:solidFill>
                <a:latin typeface="Segoe UI" panose="020B0502040204020203" pitchFamily="34" charset="0"/>
                <a:cs typeface="Segoe UI" panose="020B0502040204020203" pitchFamily="34" charset="0"/>
              </a:rPr>
              <a:t>in the Platform management group to host an Azure Virtual WAN hub, private Domain Name System (DNS), ExpressRoute circuit, and other networking resources. A dedicated subscription ensures that all foundation network resources are billed together and isolated from other workloads.</a:t>
            </a:r>
          </a:p>
          <a:p>
            <a:pPr marL="342900" marR="0" lvl="0" indent="-342900" algn="l" defTabSz="932742" rtl="0" eaLnBrk="1" fontAlgn="auto" latinLnBrk="0" hangingPunct="1">
              <a:lnSpc>
                <a:spcPct val="90000"/>
              </a:lnSpc>
              <a:spcBef>
                <a:spcPts val="600"/>
              </a:spcBef>
              <a:spcAft>
                <a:spcPts val="600"/>
              </a:spcAft>
              <a:buClrTx/>
              <a:buSzTx/>
              <a:buFont typeface="Arial" panose="020B0604020202020204" pitchFamily="34" charset="0"/>
              <a:buChar char="•"/>
              <a:tabLst/>
              <a:defRPr/>
            </a:pPr>
            <a:r>
              <a:rPr lang="en-US" b="0" i="0">
                <a:solidFill>
                  <a:srgbClr val="171717"/>
                </a:solidFill>
                <a:effectLst/>
                <a:latin typeface="Segoe UI" panose="020B0502040204020203" pitchFamily="34" charset="0"/>
              </a:rPr>
              <a:t>Avoid a rigid subscription model, and opt instead for a set of flexible criteria to group subscriptions across the organization. This flexibility ensures that as your organization's structure and workload composition changes, you can create new subscription groups instead of using a fixed set of existing subscriptions. One size doesn't fit all for subscriptions. What works for one business unit might not work for another. Some applications might coexist within the same landing zone subscription while others might require their own subscription.</a:t>
            </a:r>
          </a:p>
          <a:p>
            <a:pPr marL="342900" indent="-342900" algn="l">
              <a:spcBef>
                <a:spcPts val="600"/>
              </a:spcBef>
              <a:spcAft>
                <a:spcPts val="600"/>
              </a:spcAft>
              <a:buFont typeface="Arial" panose="020B0604020202020204" pitchFamily="34" charset="0"/>
              <a:buChar char="•"/>
            </a:pPr>
            <a:endParaRPr lang="en-US" sz="900">
              <a:solidFill>
                <a:srgbClr val="24292E"/>
              </a:solidFill>
              <a:latin typeface="Segoe UI" panose="020B0502040204020203" pitchFamily="34" charset="0"/>
              <a:cs typeface="Segoe UI" panose="020B0502040204020203" pitchFamily="34" charset="0"/>
            </a:endParaRPr>
          </a:p>
          <a:p>
            <a:endParaRPr lang="en-US"/>
          </a:p>
        </p:txBody>
      </p:sp>
      <p:sp>
        <p:nvSpPr>
          <p:cNvPr id="4" name="Kopfzeilenplatzhalt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ußzeilenplatzhalt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Foliennummernplatzhalt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3634872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GB" sz="900">
                <a:latin typeface="Segoe UI" panose="020B0502040204020203" pitchFamily="34" charset="0"/>
                <a:cs typeface="Segoe UI" panose="020B0502040204020203" pitchFamily="34" charset="0"/>
              </a:rPr>
              <a:t>Sarah: </a:t>
            </a:r>
            <a:r>
              <a:rPr lang="en-GB" sz="900" err="1">
                <a:latin typeface="Segoe UI" panose="020B0502040204020203" pitchFamily="34" charset="0"/>
                <a:cs typeface="Segoe UI" panose="020B0502040204020203" pitchFamily="34" charset="0"/>
              </a:rPr>
              <a:t>Warum</a:t>
            </a:r>
            <a:r>
              <a:rPr lang="en-GB" sz="900">
                <a:latin typeface="Segoe UI" panose="020B0502040204020203" pitchFamily="34" charset="0"/>
                <a:cs typeface="Segoe UI" panose="020B0502040204020203" pitchFamily="34" charset="0"/>
              </a:rPr>
              <a:t> </a:t>
            </a:r>
            <a:r>
              <a:rPr lang="en-GB" sz="900" err="1">
                <a:latin typeface="Segoe UI" panose="020B0502040204020203" pitchFamily="34" charset="0"/>
                <a:cs typeface="Segoe UI" panose="020B0502040204020203" pitchFamily="34" charset="0"/>
              </a:rPr>
              <a:t>sprechen</a:t>
            </a:r>
            <a:r>
              <a:rPr lang="en-GB" sz="900">
                <a:latin typeface="Segoe UI" panose="020B0502040204020203" pitchFamily="34" charset="0"/>
                <a:cs typeface="Segoe UI" panose="020B0502040204020203" pitchFamily="34" charset="0"/>
              </a:rPr>
              <a:t> </a:t>
            </a:r>
            <a:r>
              <a:rPr lang="en-GB" sz="900" err="1">
                <a:latin typeface="Segoe UI" panose="020B0502040204020203" pitchFamily="34" charset="0"/>
                <a:cs typeface="Segoe UI" panose="020B0502040204020203" pitchFamily="34" charset="0"/>
              </a:rPr>
              <a:t>wir</a:t>
            </a:r>
            <a:r>
              <a:rPr lang="en-GB" sz="900">
                <a:latin typeface="Segoe UI" panose="020B0502040204020203" pitchFamily="34" charset="0"/>
                <a:cs typeface="Segoe UI" panose="020B0502040204020203" pitchFamily="34" charset="0"/>
              </a:rPr>
              <a:t> </a:t>
            </a:r>
            <a:r>
              <a:rPr lang="en-GB" sz="900" err="1">
                <a:latin typeface="Segoe UI" panose="020B0502040204020203" pitchFamily="34" charset="0"/>
                <a:cs typeface="Segoe UI" panose="020B0502040204020203" pitchFamily="34" charset="0"/>
              </a:rPr>
              <a:t>darüber</a:t>
            </a:r>
            <a:endParaRPr lang="en-GB" sz="900">
              <a:latin typeface="Segoe UI" panose="020B0502040204020203" pitchFamily="34" charset="0"/>
              <a:cs typeface="Segoe UI" panose="020B0502040204020203" pitchFamily="34" charset="0"/>
            </a:endParaRPr>
          </a:p>
          <a:p>
            <a:pPr lvl="0"/>
            <a:endParaRPr lang="en-GB" sz="900">
              <a:latin typeface="Segoe UI" panose="020B0502040204020203" pitchFamily="34" charset="0"/>
              <a:cs typeface="Segoe UI" panose="020B0502040204020203" pitchFamily="34" charset="0"/>
            </a:endParaRPr>
          </a:p>
          <a:p>
            <a:pPr lvl="0"/>
            <a:r>
              <a:rPr lang="en-GB" sz="900">
                <a:latin typeface="Segoe UI" panose="020B0502040204020203" pitchFamily="34" charset="0"/>
                <a:cs typeface="Segoe UI" panose="020B0502040204020203" pitchFamily="34" charset="0"/>
              </a:rPr>
              <a:t>Niels: </a:t>
            </a:r>
          </a:p>
          <a:p>
            <a:pPr lvl="0"/>
            <a:endParaRPr lang="en-GB" sz="900">
              <a:latin typeface="Segoe UI" panose="020B0502040204020203" pitchFamily="34" charset="0"/>
              <a:cs typeface="Segoe UI" panose="020B0502040204020203" pitchFamily="34" charset="0"/>
            </a:endParaRPr>
          </a:p>
          <a:p>
            <a:pPr lvl="0"/>
            <a:r>
              <a:rPr lang="en-GB" sz="900">
                <a:latin typeface="Segoe UI" panose="020B0502040204020203" pitchFamily="34" charset="0"/>
                <a:cs typeface="Segoe UI" panose="020B0502040204020203" pitchFamily="34" charset="0"/>
              </a:rPr>
              <a:t>Subscriptions</a:t>
            </a:r>
          </a:p>
          <a:p>
            <a:pPr lvl="0"/>
            <a:endParaRPr lang="en-GB" sz="900">
              <a:latin typeface="Segoe UI" panose="020B0502040204020203" pitchFamily="34" charset="0"/>
              <a:cs typeface="Segoe UI" panose="020B0502040204020203" pitchFamily="34" charset="0"/>
            </a:endParaRPr>
          </a:p>
          <a:p>
            <a:endParaRPr lang="en-GB"/>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9/27/2021 1:11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2085113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Sarah</a:t>
            </a: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9/27/2021 1:11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6039864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a:t>Sarah</a:t>
            </a:r>
          </a:p>
          <a:p>
            <a:endParaRPr lang="en-US"/>
          </a:p>
          <a:p>
            <a:r>
              <a:rPr lang="en-US"/>
              <a:t>Deployments pro Subscription </a:t>
            </a:r>
          </a:p>
          <a:p>
            <a:endParaRPr lang="en-US"/>
          </a:p>
          <a:p>
            <a:r>
              <a:rPr lang="en-US"/>
              <a:t>Deployment </a:t>
            </a:r>
            <a:r>
              <a:rPr lang="en-US" err="1"/>
              <a:t>historie</a:t>
            </a:r>
            <a:r>
              <a:rPr lang="en-US"/>
              <a:t> </a:t>
            </a:r>
            <a:r>
              <a:rPr lang="en-US" err="1"/>
              <a:t>löschen</a:t>
            </a:r>
            <a:r>
              <a:rPr lang="en-US"/>
              <a:t> </a:t>
            </a:r>
            <a:r>
              <a:rPr lang="en-US" err="1"/>
              <a:t>nach</a:t>
            </a:r>
            <a:r>
              <a:rPr lang="en-US"/>
              <a:t> --- </a:t>
            </a:r>
            <a:r>
              <a:rPr lang="en-US" err="1"/>
              <a:t>Tagen</a:t>
            </a:r>
            <a:r>
              <a:rPr lang="en-US"/>
              <a:t> </a:t>
            </a:r>
            <a:r>
              <a:rPr lang="en-US" err="1"/>
              <a:t>automatisiert</a:t>
            </a:r>
            <a:endParaRPr lang="en-US"/>
          </a:p>
        </p:txBody>
      </p:sp>
      <p:sp>
        <p:nvSpPr>
          <p:cNvPr id="4" name="Kopfzeilenplatzhalt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ußzeilenplatzhalt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Foliennummernplatzhalt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5478011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a:t>Sarah</a:t>
            </a:r>
          </a:p>
        </p:txBody>
      </p:sp>
      <p:sp>
        <p:nvSpPr>
          <p:cNvPr id="4" name="Kopfzeilenplatzhalt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ußzeilenplatzhalt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Foliennummernplatzhalt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5478011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Sarah</a:t>
            </a: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9/27/2021 1:11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6039864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GB" sz="900">
                <a:latin typeface="Segoe UI" panose="020B0502040204020203" pitchFamily="34" charset="0"/>
                <a:cs typeface="Segoe UI" panose="020B0502040204020203" pitchFamily="34" charset="0"/>
              </a:rPr>
              <a:t>Sarah: </a:t>
            </a:r>
            <a:r>
              <a:rPr lang="en-GB" sz="900" err="1">
                <a:latin typeface="Segoe UI" panose="020B0502040204020203" pitchFamily="34" charset="0"/>
                <a:cs typeface="Segoe UI" panose="020B0502040204020203" pitchFamily="34" charset="0"/>
              </a:rPr>
              <a:t>Warum</a:t>
            </a:r>
            <a:r>
              <a:rPr lang="en-GB" sz="900">
                <a:latin typeface="Segoe UI" panose="020B0502040204020203" pitchFamily="34" charset="0"/>
                <a:cs typeface="Segoe UI" panose="020B0502040204020203" pitchFamily="34" charset="0"/>
              </a:rPr>
              <a:t> </a:t>
            </a:r>
            <a:r>
              <a:rPr lang="en-GB" sz="900" err="1">
                <a:latin typeface="Segoe UI" panose="020B0502040204020203" pitchFamily="34" charset="0"/>
                <a:cs typeface="Segoe UI" panose="020B0502040204020203" pitchFamily="34" charset="0"/>
              </a:rPr>
              <a:t>sprechen</a:t>
            </a:r>
            <a:r>
              <a:rPr lang="en-GB" sz="900">
                <a:latin typeface="Segoe UI" panose="020B0502040204020203" pitchFamily="34" charset="0"/>
                <a:cs typeface="Segoe UI" panose="020B0502040204020203" pitchFamily="34" charset="0"/>
              </a:rPr>
              <a:t> </a:t>
            </a:r>
            <a:r>
              <a:rPr lang="en-GB" sz="900" err="1">
                <a:latin typeface="Segoe UI" panose="020B0502040204020203" pitchFamily="34" charset="0"/>
                <a:cs typeface="Segoe UI" panose="020B0502040204020203" pitchFamily="34" charset="0"/>
              </a:rPr>
              <a:t>wir</a:t>
            </a:r>
            <a:r>
              <a:rPr lang="en-GB" sz="900">
                <a:latin typeface="Segoe UI" panose="020B0502040204020203" pitchFamily="34" charset="0"/>
                <a:cs typeface="Segoe UI" panose="020B0502040204020203" pitchFamily="34" charset="0"/>
              </a:rPr>
              <a:t> </a:t>
            </a:r>
            <a:r>
              <a:rPr lang="en-GB" sz="900" err="1">
                <a:latin typeface="Segoe UI" panose="020B0502040204020203" pitchFamily="34" charset="0"/>
                <a:cs typeface="Segoe UI" panose="020B0502040204020203" pitchFamily="34" charset="0"/>
              </a:rPr>
              <a:t>darüber</a:t>
            </a:r>
            <a:endParaRPr lang="en-GB" sz="900">
              <a:latin typeface="Segoe UI" panose="020B0502040204020203" pitchFamily="34" charset="0"/>
              <a:cs typeface="Segoe UI" panose="020B0502040204020203" pitchFamily="34" charset="0"/>
            </a:endParaRPr>
          </a:p>
          <a:p>
            <a:pPr lvl="0"/>
            <a:endParaRPr lang="en-GB" sz="900">
              <a:latin typeface="Segoe UI" panose="020B0502040204020203" pitchFamily="34" charset="0"/>
              <a:cs typeface="Segoe UI" panose="020B0502040204020203" pitchFamily="34" charset="0"/>
            </a:endParaRPr>
          </a:p>
          <a:p>
            <a:pPr lvl="0"/>
            <a:r>
              <a:rPr lang="en-GB" sz="900">
                <a:latin typeface="Segoe UI" panose="020B0502040204020203" pitchFamily="34" charset="0"/>
                <a:cs typeface="Segoe UI" panose="020B0502040204020203" pitchFamily="34" charset="0"/>
              </a:rPr>
              <a:t>Niels: </a:t>
            </a:r>
          </a:p>
          <a:p>
            <a:pPr lvl="0"/>
            <a:endParaRPr lang="en-GB" sz="900">
              <a:latin typeface="Segoe UI" panose="020B0502040204020203" pitchFamily="34" charset="0"/>
              <a:cs typeface="Segoe UI" panose="020B0502040204020203" pitchFamily="34" charset="0"/>
            </a:endParaRPr>
          </a:p>
          <a:p>
            <a:pPr lvl="0"/>
            <a:r>
              <a:rPr lang="en-GB" sz="900">
                <a:latin typeface="Segoe UI" panose="020B0502040204020203" pitchFamily="34" charset="0"/>
                <a:cs typeface="Segoe UI" panose="020B0502040204020203" pitchFamily="34" charset="0"/>
              </a:rPr>
              <a:t>Subscriptions</a:t>
            </a:r>
          </a:p>
          <a:p>
            <a:pPr lvl="0"/>
            <a:endParaRPr lang="en-GB" sz="900">
              <a:latin typeface="Segoe UI" panose="020B0502040204020203" pitchFamily="34" charset="0"/>
              <a:cs typeface="Segoe UI" panose="020B0502040204020203" pitchFamily="34" charset="0"/>
            </a:endParaRPr>
          </a:p>
          <a:p>
            <a:endParaRPr lang="en-GB"/>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9/27/2021 1:11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2085113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Niels</a:t>
            </a: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9/27/2021 1:11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6039864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Niels</a:t>
            </a: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9/27/2021 1:11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6039864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a:t>Sarah: </a:t>
            </a:r>
          </a:p>
          <a:p>
            <a:endParaRPr lang="de-DE"/>
          </a:p>
          <a:p>
            <a:r>
              <a:rPr lang="de-DE"/>
              <a:t>Kurze Zusammenfassung </a:t>
            </a: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015740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Sarah</a:t>
            </a: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9/27/2021 1:04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603986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Sarah</a:t>
            </a: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9/27/2021 1:04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603986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DAD8DD41-3B6F-413B-A614-A1F45FD9EA07}"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t>9/27/2021 1:04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120747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Sarah</a:t>
            </a:r>
          </a:p>
          <a:p>
            <a:endParaRPr lang="en-GB"/>
          </a:p>
          <a:p>
            <a:r>
              <a:rPr lang="en-GB" err="1"/>
              <a:t>Zumindest</a:t>
            </a:r>
            <a:r>
              <a:rPr lang="en-GB"/>
              <a:t> </a:t>
            </a:r>
            <a:r>
              <a:rPr lang="en-GB" err="1"/>
              <a:t>bei</a:t>
            </a:r>
            <a:r>
              <a:rPr lang="en-GB"/>
              <a:t> Subscriptions </a:t>
            </a:r>
            <a:r>
              <a:rPr lang="en-GB" err="1"/>
              <a:t>sollten</a:t>
            </a:r>
            <a:r>
              <a:rPr lang="en-GB"/>
              <a:t> Dev Test von Prod </a:t>
            </a:r>
            <a:r>
              <a:rPr lang="en-GB" err="1"/>
              <a:t>Umgebungen</a:t>
            </a:r>
            <a:r>
              <a:rPr lang="en-GB"/>
              <a:t> </a:t>
            </a:r>
            <a:r>
              <a:rPr lang="en-GB" err="1"/>
              <a:t>getrennt</a:t>
            </a:r>
            <a:r>
              <a:rPr lang="en-GB"/>
              <a:t> </a:t>
            </a:r>
            <a:r>
              <a:rPr lang="en-GB" err="1"/>
              <a:t>werden</a:t>
            </a:r>
            <a:r>
              <a:rPr lang="en-GB"/>
              <a:t> </a:t>
            </a:r>
          </a:p>
          <a:p>
            <a:r>
              <a:rPr lang="en-GB" err="1"/>
              <a:t>Empfohlen</a:t>
            </a:r>
            <a:r>
              <a:rPr lang="en-GB"/>
              <a:t> auf Account Ebene, da </a:t>
            </a:r>
            <a:r>
              <a:rPr lang="en-GB" err="1"/>
              <a:t>dort</a:t>
            </a:r>
            <a:r>
              <a:rPr lang="en-GB"/>
              <a:t> </a:t>
            </a:r>
            <a:r>
              <a:rPr lang="en-GB" err="1"/>
              <a:t>unterschiedliche</a:t>
            </a:r>
            <a:r>
              <a:rPr lang="en-GB"/>
              <a:t> Subscription </a:t>
            </a:r>
            <a:r>
              <a:rPr lang="en-GB" err="1"/>
              <a:t>Typen</a:t>
            </a:r>
            <a:r>
              <a:rPr lang="en-GB"/>
              <a:t> </a:t>
            </a:r>
            <a:r>
              <a:rPr lang="en-GB" err="1"/>
              <a:t>ausgewühlt</a:t>
            </a:r>
            <a:r>
              <a:rPr lang="en-GB"/>
              <a:t> warden </a:t>
            </a:r>
            <a:r>
              <a:rPr lang="en-GB" err="1"/>
              <a:t>können</a:t>
            </a:r>
            <a:r>
              <a:rPr lang="en-GB"/>
              <a:t> </a:t>
            </a:r>
          </a:p>
          <a:p>
            <a:endParaRPr lang="en-GB"/>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9/27/2021 1:04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6039864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Master" Target="../slideMasters/slideMaster1.xml"/><Relationship Id="rId4" Type="http://schemas.openxmlformats.org/officeDocument/2006/relationships/image" Target="../media/image11.jpg"/></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7.jpe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7.jpe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tif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tif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emf"/><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emf"/><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emf"/><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emf"/><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Master" Target="../slideMasters/slideMaster1.xml"/><Relationship Id="rId4" Type="http://schemas.openxmlformats.org/officeDocument/2006/relationships/image" Target="../media/image7.jp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14946" y="3090314"/>
            <a:ext cx="9823498" cy="1828800"/>
          </a:xfrm>
          <a:noFill/>
        </p:spPr>
        <p:txBody>
          <a:bodyPr lIns="0" tIns="0" rIns="0" bIns="182880" anchor="b" anchorCtr="0"/>
          <a:lstStyle>
            <a:lvl1pPr>
              <a:defRPr sz="4800" strike="noStrike" spc="-50" baseline="0">
                <a:solidFill>
                  <a:schemeClr val="tx2"/>
                </a:solidFill>
              </a:defRPr>
            </a:lvl1pPr>
          </a:lstStyle>
          <a:p>
            <a:r>
              <a:rPr lang="en-US" dirty="0"/>
              <a:t>Microsoft Azure </a:t>
            </a:r>
            <a:br>
              <a:rPr lang="en-US" dirty="0"/>
            </a:br>
            <a:r>
              <a:rPr lang="en-US" dirty="0"/>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74162" y="4944165"/>
            <a:ext cx="9795376" cy="760208"/>
          </a:xfrm>
        </p:spPr>
        <p:txBody>
          <a:bodyPr/>
          <a:lstStyle>
            <a:lvl1pPr>
              <a:defRPr sz="1800"/>
            </a:lvl1pPr>
            <a:lvl2pPr>
              <a:defRPr sz="1800"/>
            </a:lvl2pPr>
            <a:lvl3pPr>
              <a:defRPr sz="1400"/>
            </a:lvl3pPr>
            <a:lvl4pPr>
              <a:defRPr sz="1400"/>
            </a:lvl4pPr>
            <a:lvl5pPr>
              <a:defRPr sz="1050"/>
            </a:lvl5pPr>
          </a:lstStyle>
          <a:p>
            <a:pPr lvl="0"/>
            <a:r>
              <a:rPr lang="en-US" dirty="0"/>
              <a:t>Author name</a:t>
            </a:r>
          </a:p>
          <a:p>
            <a:pPr lvl="1"/>
            <a:r>
              <a:rPr lang="en-US" dirty="0"/>
              <a:t>Date</a:t>
            </a:r>
          </a:p>
        </p:txBody>
      </p:sp>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Tree>
    <p:extLst>
      <p:ext uri="{BB962C8B-B14F-4D97-AF65-F5344CB8AC3E}">
        <p14:creationId xmlns:p14="http://schemas.microsoft.com/office/powerpoint/2010/main" val="29037607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201863"/>
            <a:ext cx="1727200" cy="913689"/>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201863"/>
            <a:ext cx="1727200" cy="913689"/>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201863"/>
            <a:ext cx="1727200" cy="913689"/>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201863"/>
            <a:ext cx="1727200" cy="913689"/>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201863"/>
            <a:ext cx="1727200" cy="913689"/>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201863"/>
            <a:ext cx="1727200" cy="913689"/>
          </a:xfrm>
        </p:spPr>
        <p:txBody>
          <a:bodyPr>
            <a:noAutofit/>
          </a:bodyPr>
          <a:lstStyle>
            <a:lvl1pPr marL="0" indent="0">
              <a:buNone/>
              <a:defRPr sz="2000"/>
            </a:lvl1pPr>
          </a:lstStyle>
          <a:p>
            <a:pPr lvl="0"/>
            <a:r>
              <a:rPr lang="en-US" dirty="0"/>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65139"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427288"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89438"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354763"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302625"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269538"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6.</a:t>
            </a:r>
          </a:p>
        </p:txBody>
      </p:sp>
      <p:sp>
        <p:nvSpPr>
          <p:cNvPr id="23" name="Footer Placeholder 14">
            <a:extLst>
              <a:ext uri="{FF2B5EF4-FFF2-40B4-BE49-F238E27FC236}">
                <a16:creationId xmlns:a16="http://schemas.microsoft.com/office/drawing/2014/main" id="{CDC19876-13E5-1847-AE6E-14EA37A9CEDD}"/>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2453069778"/>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64694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Le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20339778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602592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1465289"/>
            <a:ext cx="11239464" cy="1946203"/>
          </a:xfrm>
        </p:spPr>
        <p:txBody>
          <a:bodyPr/>
          <a:lstStyle>
            <a:lvl1pPr marL="0" indent="0">
              <a:buNone/>
              <a:defRPr sz="285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449"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241"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773"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912"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Tree>
    <p:extLst>
      <p:ext uri="{BB962C8B-B14F-4D97-AF65-F5344CB8AC3E}">
        <p14:creationId xmlns:p14="http://schemas.microsoft.com/office/powerpoint/2010/main" val="132471788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59104CAE-91B8-4A7E-9F8E-214C5F880932}"/>
              </a:ext>
            </a:extLst>
          </p:cNvPr>
          <p:cNvPicPr>
            <a:picLocks noChangeAspect="1"/>
          </p:cNvPicPr>
          <p:nvPr userDrawn="1"/>
        </p:nvPicPr>
        <p:blipFill>
          <a:blip r:embed="rId2"/>
          <a:stretch>
            <a:fillRect/>
          </a:stretch>
        </p:blipFill>
        <p:spPr bwMode="black">
          <a:xfrm>
            <a:off x="595914" y="597450"/>
            <a:ext cx="1393840" cy="298433"/>
          </a:xfrm>
          <a:prstGeom prst="rect">
            <a:avLst/>
          </a:prstGeom>
        </p:spPr>
      </p:pic>
    </p:spTree>
    <p:extLst>
      <p:ext uri="{BB962C8B-B14F-4D97-AF65-F5344CB8AC3E}">
        <p14:creationId xmlns:p14="http://schemas.microsoft.com/office/powerpoint/2010/main" val="375469885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de-DE"/>
              <a:t>Mastertitelformat bearbeiten</a:t>
            </a:r>
            <a:endParaRPr lang="en-US"/>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4" y="1465289"/>
            <a:ext cx="11239789" cy="2260106"/>
          </a:xfrm>
        </p:spPr>
        <p:txBody>
          <a:bodyPr>
            <a:spAutoFit/>
          </a:bodyPr>
          <a:lstStyle>
            <a:lvl1pPr>
              <a:defRPr sz="3672">
                <a:latin typeface="+mn-lt"/>
              </a:defRPr>
            </a:lvl1pPr>
            <a:lvl2pPr>
              <a:defRPr sz="2856">
                <a:latin typeface="+mn-lt"/>
              </a:defRPr>
            </a:lvl2pPr>
            <a:lvl3pPr>
              <a:defRPr sz="2448">
                <a:latin typeface="+mn-lt"/>
              </a:defRPr>
            </a:lvl3pPr>
            <a:lvl4pPr>
              <a:defRPr sz="2040">
                <a:latin typeface="+mn-lt"/>
              </a:defRPr>
            </a:lvl4pPr>
            <a:lvl5pPr>
              <a:defRPr sz="1836">
                <a:latin typeface="+mn-lt"/>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Next slide"/>
          <p:cNvSpPr>
            <a:spLocks noGrp="1"/>
          </p:cNvSpPr>
          <p:nvPr>
            <p:ph type="body" sz="quarter" idx="11" hasCustomPrompt="1"/>
          </p:nvPr>
        </p:nvSpPr>
        <p:spPr>
          <a:xfrm>
            <a:off x="2" y="6393839"/>
            <a:ext cx="12436476"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6820598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52769333"/>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95915" y="1464074"/>
            <a:ext cx="11239464" cy="164487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4796294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93515141"/>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chemeClr val="tx1"/>
                </a:solidFill>
              </a:defRPr>
            </a:lvl1pPr>
          </a:lstStyle>
          <a:p>
            <a:r>
              <a:rPr lang="en-US" dirty="0"/>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4107187434"/>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960438"/>
            <a:ext cx="7604124" cy="3629025"/>
          </a:xfrm>
          <a:noFill/>
        </p:spPr>
        <p:txBody>
          <a:bodyPr vert="horz" wrap="square" lIns="0" tIns="0" rIns="0" bIns="0" rtlCol="0" anchor="t" anchorCtr="0">
            <a:noAutofit/>
          </a:bodyPr>
          <a:lstStyle>
            <a:lvl1pPr>
              <a:defRPr lang="en-US" sz="4800" spc="-50" baseline="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28419269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65138" y="960438"/>
            <a:ext cx="7604124" cy="3629025"/>
          </a:xfrm>
          <a:noFill/>
        </p:spPr>
        <p:txBody>
          <a:bodyPr vert="horz" wrap="square" lIns="0" tIns="0" rIns="0" bIns="0" rtlCol="0" anchor="t" anchorCtr="0">
            <a:noAutofit/>
          </a:bodyPr>
          <a:lstStyle>
            <a:lvl1pPr>
              <a:defRPr lang="en-US" sz="4800" spc="-50" baseline="0" dirty="0">
                <a:solidFill>
                  <a:schemeClr val="tx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33835041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354763" y="0"/>
            <a:ext cx="6081712" cy="6994525"/>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de-DE"/>
              <a:t>Bild durch Klicken auf Symbol hinzufügen</a:t>
            </a:r>
            <a:endParaRPr lang="en-US" dirty="0"/>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baseline="0">
                <a:solidFill>
                  <a:schemeClr val="tx1"/>
                </a:solidFill>
              </a:defRPr>
            </a:lvl1pPr>
          </a:lstStyle>
          <a:p>
            <a:r>
              <a:rPr lang="en-US" dirty="0"/>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65138" y="2410676"/>
            <a:ext cx="4919662" cy="2701637"/>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lvl="1"/>
            <a:endParaRPr lang="en-US" dirty="0"/>
          </a:p>
          <a:p>
            <a:pPr lvl="1"/>
            <a:endParaRPr lang="en-US" dirty="0"/>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65138" y="1960860"/>
            <a:ext cx="4919661" cy="307777"/>
          </a:xfrm>
        </p:spPr>
        <p:txBody>
          <a:bodyPr wrap="square" lIns="0" tIns="0" rIns="0" bIns="0">
            <a:spAutoFit/>
          </a:bodyPr>
          <a:lstStyle>
            <a:lvl1pPr marL="0" indent="0">
              <a:lnSpc>
                <a:spcPts val="2400"/>
              </a:lnSpc>
              <a:buNone/>
              <a:defRPr lang="en-US" sz="2000" kern="1200" spc="0" baseline="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a:t>
            </a:r>
          </a:p>
        </p:txBody>
      </p:sp>
    </p:spTree>
    <p:extLst>
      <p:ext uri="{BB962C8B-B14F-4D97-AF65-F5344CB8AC3E}">
        <p14:creationId xmlns:p14="http://schemas.microsoft.com/office/powerpoint/2010/main" val="2518741288"/>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201863"/>
            <a:ext cx="3690937" cy="2590800"/>
          </a:xfrm>
          <a:blipFill>
            <a:blip r:embed="rId2"/>
            <a:stretch>
              <a:fillRect/>
            </a:stretch>
          </a:blipFill>
        </p:spPr>
        <p:txBody>
          <a:bodyPr anchor="ctr" anchorCtr="0">
            <a:noAutofit/>
          </a:bodyPr>
          <a:lstStyle>
            <a:lvl1pPr marL="0" indent="0" algn="ctr">
              <a:buNone/>
              <a:defRPr sz="2000">
                <a:solidFill>
                  <a:schemeClr val="bg2"/>
                </a:solidFill>
              </a:defRPr>
            </a:lvl1pPr>
          </a:lstStyle>
          <a:p>
            <a:r>
              <a:rPr lang="de-DE"/>
              <a:t>Bild durch Klicken auf Symbol hinzufügen</a:t>
            </a:r>
            <a:endParaRPr lang="en-US" dirty="0"/>
          </a:p>
        </p:txBody>
      </p:sp>
      <p:sp>
        <p:nvSpPr>
          <p:cNvPr id="12" name="Picture Placeholder 10"/>
          <p:cNvSpPr>
            <a:spLocks noGrp="1"/>
          </p:cNvSpPr>
          <p:nvPr>
            <p:ph type="pic" sz="quarter" idx="15"/>
          </p:nvPr>
        </p:nvSpPr>
        <p:spPr>
          <a:xfrm>
            <a:off x="4389437" y="2201863"/>
            <a:ext cx="3679825" cy="2590800"/>
          </a:xfrm>
          <a:blipFill>
            <a:blip r:embed="rId3"/>
            <a:stretch>
              <a:fillRect/>
            </a:stretch>
          </a:blipFill>
        </p:spPr>
        <p:txBody>
          <a:bodyPr anchor="ctr" anchorCtr="0">
            <a:noAutofit/>
          </a:bodyPr>
          <a:lstStyle>
            <a:lvl1pPr marL="0" indent="0" algn="ctr">
              <a:buNone/>
              <a:defRPr sz="2000">
                <a:solidFill>
                  <a:schemeClr val="bg2"/>
                </a:solidFill>
              </a:defRPr>
            </a:lvl1pPr>
          </a:lstStyle>
          <a:p>
            <a:r>
              <a:rPr lang="de-DE"/>
              <a:t>Bild durch Klicken auf Symbol hinzufügen</a:t>
            </a:r>
            <a:endParaRPr lang="en-US" dirty="0"/>
          </a:p>
        </p:txBody>
      </p:sp>
      <p:sp>
        <p:nvSpPr>
          <p:cNvPr id="13" name="Picture Placeholder 10"/>
          <p:cNvSpPr>
            <a:spLocks noGrp="1"/>
          </p:cNvSpPr>
          <p:nvPr>
            <p:ph type="pic" sz="quarter" idx="16"/>
          </p:nvPr>
        </p:nvSpPr>
        <p:spPr>
          <a:xfrm>
            <a:off x="8302625" y="2201863"/>
            <a:ext cx="3695700" cy="2590800"/>
          </a:xfrm>
          <a:blipFill>
            <a:blip r:embed="rId4"/>
            <a:stretch>
              <a:fillRect/>
            </a:stretch>
          </a:blipFill>
        </p:spPr>
        <p:txBody>
          <a:bodyPr anchor="ctr" anchorCtr="0">
            <a:noAutofit/>
          </a:bodyPr>
          <a:lstStyle>
            <a:lvl1pPr marL="0" indent="0" algn="ctr">
              <a:buNone/>
              <a:defRPr sz="2000">
                <a:solidFill>
                  <a:schemeClr val="bg2"/>
                </a:solidFill>
              </a:defRPr>
            </a:lvl1pPr>
          </a:lstStyle>
          <a:p>
            <a:r>
              <a:rPr lang="de-DE"/>
              <a:t>Bild durch Klicken auf Symbol hinzufügen</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Photo layout 2</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sz="1400">
                <a:solidFill>
                  <a:schemeClr val="tx2"/>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sz="1400">
                <a:solidFill>
                  <a:schemeClr val="tx2"/>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4" name="Footer Placeholder 14">
            <a:extLst>
              <a:ext uri="{FF2B5EF4-FFF2-40B4-BE49-F238E27FC236}">
                <a16:creationId xmlns:a16="http://schemas.microsoft.com/office/drawing/2014/main" id="{3B5B741A-7576-5149-903B-7C99768D88C1}"/>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354089618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33900" y="426474"/>
            <a:ext cx="7902575" cy="6568052"/>
          </a:xfrm>
          <a:prstGeom prst="rect">
            <a:avLst/>
          </a:prstGeom>
        </p:spPr>
      </p:pic>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61079"/>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Large 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522101"/>
          </a:xfrm>
        </p:spPr>
        <p:txBody>
          <a:bodyPr lIns="0" tIns="0" rIns="0" bIns="0"/>
          <a:lstStyle>
            <a:lvl1pPr marL="285750" indent="-285750">
              <a:lnSpc>
                <a:spcPts val="1800"/>
              </a:lnSpc>
              <a:spcBef>
                <a:spcPts val="0"/>
              </a:spcBef>
              <a:buFont typeface="Arial" panose="020B0604020202020204" pitchFamily="34" charset="0"/>
              <a:buChar char="•"/>
              <a:defRPr sz="1400" b="0" i="0" spc="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485449" y="1562100"/>
            <a:ext cx="5951026" cy="4411663"/>
          </a:xfrm>
        </p:spPr>
        <p:txBody>
          <a:bodyPr anchor="ctr" anchorCtr="0"/>
          <a:lstStyle>
            <a:lvl1pPr algn="ctr">
              <a:defRPr/>
            </a:lvl1pPr>
          </a:lstStyle>
          <a:p>
            <a:r>
              <a:rPr lang="de-DE"/>
              <a:t>Bild durch Klicken auf Symbol hinzufügen</a:t>
            </a:r>
            <a:endParaRPr lang="en-US" dirty="0"/>
          </a:p>
        </p:txBody>
      </p:sp>
      <p:sp>
        <p:nvSpPr>
          <p:cNvPr id="8" name="Footer Placeholder 14">
            <a:extLst>
              <a:ext uri="{FF2B5EF4-FFF2-40B4-BE49-F238E27FC236}">
                <a16:creationId xmlns:a16="http://schemas.microsoft.com/office/drawing/2014/main" id="{91B60D61-6FC1-0E45-8A2E-51410A6C6305}"/>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356932621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33900" y="426474"/>
            <a:ext cx="7902575" cy="6568052"/>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485449" y="1562100"/>
            <a:ext cx="5951026" cy="4411663"/>
          </a:xfrm>
        </p:spPr>
        <p:txBody>
          <a:bodyPr anchor="ctr" anchorCtr="0"/>
          <a:lstStyle>
            <a:lvl1pPr algn="ctr">
              <a:defRPr/>
            </a:lvl1pPr>
          </a:lstStyle>
          <a:p>
            <a:r>
              <a:rPr lang="de-DE"/>
              <a:t>Bild durch Klicken auf Symbol hinzufügen</a:t>
            </a:r>
            <a:endParaRPr lang="en-US" dirty="0"/>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66849" y="2040568"/>
            <a:ext cx="1727200" cy="3047886"/>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433638" y="2040568"/>
            <a:ext cx="1727200" cy="3047886"/>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10" name="Footer Placeholder 14">
            <a:extLst>
              <a:ext uri="{FF2B5EF4-FFF2-40B4-BE49-F238E27FC236}">
                <a16:creationId xmlns:a16="http://schemas.microsoft.com/office/drawing/2014/main" id="{E48FC59D-3F2F-9746-A309-EDC9968BC4CC}"/>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853038345"/>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91953" y="496641"/>
            <a:ext cx="11087895" cy="6497884"/>
          </a:xfrm>
          <a:prstGeom prst="rect">
            <a:avLst/>
          </a:prstGeom>
        </p:spPr>
      </p:pic>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339975" y="1633858"/>
            <a:ext cx="7832726" cy="4405313"/>
          </a:xfrm>
        </p:spPr>
        <p:txBody>
          <a:bodyPr anchor="ctr" anchorCtr="0"/>
          <a:lstStyle>
            <a:lvl1pPr algn="ctr">
              <a:defRPr/>
            </a:lvl1pPr>
          </a:lstStyle>
          <a:p>
            <a:r>
              <a:rPr lang="de-DE"/>
              <a:t>Bild durch Klicken auf Symbol hinzufügen</a:t>
            </a:r>
            <a:endParaRPr lang="en-US" dirty="0"/>
          </a:p>
        </p:txBody>
      </p:sp>
      <p:sp>
        <p:nvSpPr>
          <p:cNvPr id="6" name="Footer Placeholder 14">
            <a:extLst>
              <a:ext uri="{FF2B5EF4-FFF2-40B4-BE49-F238E27FC236}">
                <a16:creationId xmlns:a16="http://schemas.microsoft.com/office/drawing/2014/main" id="{C171A6F7-E2D5-4545-B545-35D9AA4D1332}"/>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24094364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1989614"/>
            <a:ext cx="3690933" cy="3605213"/>
          </a:xfrm>
        </p:spPr>
        <p:txBody>
          <a:bodyPr anchor="ctr">
            <a:noAutofit/>
          </a:bodyPr>
          <a:lstStyle>
            <a:lvl1pPr marL="0" indent="0" algn="ctr">
              <a:buNone/>
              <a:defRPr sz="2400"/>
            </a:lvl1pPr>
          </a:lstStyle>
          <a:p>
            <a:r>
              <a:rPr lang="de-DE"/>
              <a:t>Diagramm durch Klicken auf Symbol hinzufügen</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Chart examples</a:t>
            </a:r>
          </a:p>
        </p:txBody>
      </p:sp>
      <p:sp>
        <p:nvSpPr>
          <p:cNvPr id="9" name="Text Placeholder 4"/>
          <p:cNvSpPr>
            <a:spLocks noGrp="1"/>
          </p:cNvSpPr>
          <p:nvPr>
            <p:ph type="body" sz="quarter" idx="12" hasCustomPrompt="1"/>
          </p:nvPr>
        </p:nvSpPr>
        <p:spPr>
          <a:xfrm>
            <a:off x="465135" y="5973763"/>
            <a:ext cx="3690937" cy="307777"/>
          </a:xfrm>
        </p:spPr>
        <p:txBody>
          <a:bodyPr lIns="0" tIns="0" rIns="0" bIns="0"/>
          <a:lstStyle>
            <a:lvl1pPr marL="0" indent="0">
              <a:lnSpc>
                <a:spcPts val="1200"/>
              </a:lnSpc>
              <a:spcBef>
                <a:spcPts val="900"/>
              </a:spcBef>
              <a:buFont typeface="Arial" panose="020B0604020202020204" pitchFamily="34" charset="0"/>
              <a:buNone/>
              <a:defRPr sz="1000" b="0" i="0" spc="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7" name="Text Placeholder 4"/>
          <p:cNvSpPr>
            <a:spLocks noGrp="1"/>
          </p:cNvSpPr>
          <p:nvPr>
            <p:ph type="body" sz="quarter" idx="18" hasCustomPrompt="1"/>
          </p:nvPr>
        </p:nvSpPr>
        <p:spPr>
          <a:xfrm>
            <a:off x="4389438" y="5973763"/>
            <a:ext cx="3679825" cy="307777"/>
          </a:xfrm>
        </p:spPr>
        <p:txBody>
          <a:bodyPr vert="horz" wrap="square" lIns="0" tIns="0" rIns="0" bIns="0" rtlCol="0">
            <a:spAutoFit/>
          </a:bodyPr>
          <a:lstStyle>
            <a:lvl1pPr>
              <a:tabLst/>
              <a:defRPr lang="en-US" sz="1000" b="0" i="0" spc="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1989614"/>
            <a:ext cx="3679825" cy="3605213"/>
          </a:xfrm>
        </p:spPr>
        <p:txBody>
          <a:bodyPr anchor="ctr">
            <a:noAutofit/>
          </a:bodyPr>
          <a:lstStyle>
            <a:lvl1pPr marL="0" indent="0" algn="ctr">
              <a:buNone/>
              <a:defRPr sz="2400"/>
            </a:lvl1pPr>
          </a:lstStyle>
          <a:p>
            <a:r>
              <a:rPr lang="de-DE"/>
              <a:t>Diagramm durch Klicken auf Symbol hinzufügen</a:t>
            </a:r>
            <a:endParaRPr lang="en-US" dirty="0"/>
          </a:p>
        </p:txBody>
      </p:sp>
      <p:sp>
        <p:nvSpPr>
          <p:cNvPr id="21" name="Chart Placeholder 6"/>
          <p:cNvSpPr>
            <a:spLocks noGrp="1"/>
          </p:cNvSpPr>
          <p:nvPr>
            <p:ph type="chart" sz="quarter" idx="23"/>
          </p:nvPr>
        </p:nvSpPr>
        <p:spPr>
          <a:xfrm>
            <a:off x="8302624" y="1989614"/>
            <a:ext cx="3695701" cy="3605213"/>
          </a:xfrm>
        </p:spPr>
        <p:txBody>
          <a:bodyPr anchor="ctr">
            <a:noAutofit/>
          </a:bodyPr>
          <a:lstStyle>
            <a:lvl1pPr marL="0" indent="0" algn="ctr">
              <a:buNone/>
              <a:defRPr sz="2400"/>
            </a:lvl1pPr>
          </a:lstStyle>
          <a:p>
            <a:r>
              <a:rPr lang="de-DE"/>
              <a:t>Diagramm durch Klicken auf Symbol hinzufügen</a:t>
            </a:r>
            <a:endParaRPr lang="en-US" dirty="0"/>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65134" y="5783263"/>
            <a:ext cx="3702053" cy="199692"/>
          </a:xfrm>
        </p:spPr>
        <p:txBody>
          <a:bodyPr tIns="0"/>
          <a:lstStyle>
            <a:lvl1pPr>
              <a:defRPr lang="en-US" sz="1000" b="1" kern="1200" spc="0" dirty="0" smtClean="0">
                <a:solidFill>
                  <a:schemeClr val="tx1"/>
                </a:solidFill>
                <a:latin typeface="+mn-lt"/>
                <a:ea typeface="+mn-ea"/>
                <a:cs typeface="+mn-cs"/>
              </a:defRPr>
            </a:lvl1pPr>
          </a:lstStyle>
          <a:p>
            <a:pPr lvl="0"/>
            <a:r>
              <a:rPr lang="en-US" dirty="0"/>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400549" y="5783263"/>
            <a:ext cx="3702053" cy="199692"/>
          </a:xfrm>
        </p:spPr>
        <p:txBody>
          <a:bodyPr tIns="0"/>
          <a:lstStyle>
            <a:lvl1pPr>
              <a:defRPr lang="en-US" sz="1000" b="1" kern="1200" spc="0" dirty="0" smtClean="0">
                <a:solidFill>
                  <a:schemeClr val="tx1"/>
                </a:solidFill>
                <a:latin typeface="+mn-lt"/>
                <a:ea typeface="+mn-ea"/>
                <a:cs typeface="+mn-cs"/>
              </a:defRPr>
            </a:lvl1pPr>
          </a:lstStyle>
          <a:p>
            <a:pPr lvl="0"/>
            <a:r>
              <a:rPr lang="en-US" dirty="0"/>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302624" y="5783263"/>
            <a:ext cx="3702053" cy="199692"/>
          </a:xfrm>
        </p:spPr>
        <p:txBody>
          <a:bodyPr tIns="0"/>
          <a:lstStyle>
            <a:lvl1pPr>
              <a:defRPr lang="en-US" sz="1000" b="1" kern="1200" spc="0" dirty="0" smtClean="0">
                <a:solidFill>
                  <a:schemeClr val="tx1"/>
                </a:solidFill>
                <a:latin typeface="+mn-lt"/>
                <a:ea typeface="+mn-ea"/>
                <a:cs typeface="+mn-cs"/>
              </a:defRPr>
            </a:lvl1pPr>
          </a:lstStyle>
          <a:p>
            <a:pPr lvl="0"/>
            <a:r>
              <a:rPr lang="en-US" dirty="0"/>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302624" y="5973763"/>
            <a:ext cx="3679825" cy="307777"/>
          </a:xfrm>
        </p:spPr>
        <p:txBody>
          <a:bodyPr vert="horz" wrap="square" lIns="0" tIns="0" rIns="0" bIns="0" rtlCol="0">
            <a:spAutoFit/>
          </a:bodyPr>
          <a:lstStyle>
            <a:lvl1pPr>
              <a:tabLst/>
              <a:defRPr lang="en-US" sz="1000" b="0" i="0" spc="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3" name="Footer Placeholder 14">
            <a:extLst>
              <a:ext uri="{FF2B5EF4-FFF2-40B4-BE49-F238E27FC236}">
                <a16:creationId xmlns:a16="http://schemas.microsoft.com/office/drawing/2014/main" id="{592F5440-0E12-0F44-ACE7-3C2064AE32D5}"/>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3345316642"/>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74162" y="4944165"/>
            <a:ext cx="9801726" cy="683264"/>
          </a:xfrm>
        </p:spPr>
        <p:txBody>
          <a:bodyPr/>
          <a:lstStyle>
            <a:lvl1pPr>
              <a:defRPr sz="1800">
                <a:solidFill>
                  <a:schemeClr val="bg1"/>
                </a:solidFill>
              </a:defRPr>
            </a:lvl1pPr>
            <a:lvl2pPr>
              <a:defRPr sz="1800">
                <a:solidFill>
                  <a:schemeClr val="bg1"/>
                </a:solidFill>
              </a:defRPr>
            </a:lvl2pPr>
            <a:lvl3pPr>
              <a:defRPr sz="1400"/>
            </a:lvl3pPr>
            <a:lvl4pPr>
              <a:defRPr sz="1400"/>
            </a:lvl4pPr>
            <a:lvl5pPr>
              <a:defRPr sz="1050"/>
            </a:lvl5pPr>
          </a:lstStyle>
          <a:p>
            <a:pPr lvl="0"/>
            <a:r>
              <a:rPr lang="en-US" dirty="0"/>
              <a:t>Author name</a:t>
            </a:r>
          </a:p>
          <a:p>
            <a:pPr lvl="1"/>
            <a:r>
              <a:rPr lang="en-US" dirty="0"/>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15560" y="3090314"/>
            <a:ext cx="9823498" cy="1828800"/>
          </a:xfrm>
          <a:noFill/>
        </p:spPr>
        <p:txBody>
          <a:bodyPr lIns="0" tIns="0" rIns="0" bIns="182880" anchor="b" anchorCtr="0"/>
          <a:lstStyle>
            <a:lvl1pPr>
              <a:defRPr sz="4800" strike="noStrike" spc="-50" baseline="0">
                <a:solidFill>
                  <a:schemeClr val="bg1"/>
                </a:solidFill>
              </a:defRPr>
            </a:lvl1pPr>
          </a:lstStyle>
          <a:p>
            <a:r>
              <a:rPr lang="en-US" dirty="0"/>
              <a:t>Microsoft 365</a:t>
            </a:r>
            <a:br>
              <a:rPr lang="en-US" dirty="0"/>
            </a:br>
            <a:r>
              <a:rPr lang="en-US" dirty="0"/>
              <a:t>title or event name</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9829" y="483228"/>
            <a:ext cx="1362456" cy="194066"/>
          </a:xfrm>
          <a:prstGeom prst="rect">
            <a:avLst/>
          </a:prstGeom>
        </p:spPr>
      </p:pic>
    </p:spTree>
    <p:extLst>
      <p:ext uri="{BB962C8B-B14F-4D97-AF65-F5344CB8AC3E}">
        <p14:creationId xmlns:p14="http://schemas.microsoft.com/office/powerpoint/2010/main" val="12293624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Table styling</a:t>
            </a:r>
          </a:p>
        </p:txBody>
      </p:sp>
      <p:sp>
        <p:nvSpPr>
          <p:cNvPr id="4" name="Table Placeholder 3"/>
          <p:cNvSpPr>
            <a:spLocks noGrp="1"/>
          </p:cNvSpPr>
          <p:nvPr>
            <p:ph type="tbl" sz="quarter" idx="10"/>
          </p:nvPr>
        </p:nvSpPr>
        <p:spPr>
          <a:xfrm>
            <a:off x="465138" y="2201862"/>
            <a:ext cx="11533187" cy="4159883"/>
          </a:xfrm>
        </p:spPr>
        <p:txBody>
          <a:bodyPr anchor="ctr" anchorCtr="0"/>
          <a:lstStyle>
            <a:lvl1pPr algn="ctr">
              <a:defRPr/>
            </a:lvl1pPr>
          </a:lstStyle>
          <a:p>
            <a:r>
              <a:rPr lang="de-DE"/>
              <a:t>Tabelle durch Klicken auf Symbol hinzufügen</a:t>
            </a:r>
            <a:endParaRPr lang="en-US"/>
          </a:p>
        </p:txBody>
      </p:sp>
      <p:sp>
        <p:nvSpPr>
          <p:cNvPr id="6" name="Footer Placeholder 14">
            <a:extLst>
              <a:ext uri="{FF2B5EF4-FFF2-40B4-BE49-F238E27FC236}">
                <a16:creationId xmlns:a16="http://schemas.microsoft.com/office/drawing/2014/main" id="{8FFE576D-7F23-5D49-98BE-F31E6740176A}"/>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227641596"/>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63277" y="6579623"/>
            <a:ext cx="4572000"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65138" y="1882011"/>
            <a:ext cx="7604125" cy="1502728"/>
          </a:xfrm>
          <a:noFill/>
        </p:spPr>
        <p:txBody>
          <a:bodyPr lIns="0" tIns="0" rIns="0" bIns="0" anchor="t" anchorCtr="0"/>
          <a:lstStyle>
            <a:lvl1pPr>
              <a:lnSpc>
                <a:spcPct val="100000"/>
              </a:lnSpc>
              <a:spcAft>
                <a:spcPts val="1300"/>
              </a:spcAft>
              <a:defRPr sz="2600" spc="-50" baseline="0">
                <a:solidFill>
                  <a:schemeClr val="bg1"/>
                </a:solidFill>
              </a:defRPr>
            </a:lvl1pPr>
          </a:lstStyle>
          <a:p>
            <a:r>
              <a:rPr lang="en-US" dirty="0"/>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63277" y="448056"/>
            <a:ext cx="1362456" cy="194066"/>
          </a:xfrm>
          <a:prstGeom prst="rect">
            <a:avLst/>
          </a:prstGeom>
        </p:spPr>
      </p:pic>
    </p:spTree>
    <p:extLst>
      <p:ext uri="{BB962C8B-B14F-4D97-AF65-F5344CB8AC3E}">
        <p14:creationId xmlns:p14="http://schemas.microsoft.com/office/powerpoint/2010/main" val="8538443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16004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4095978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738" y="2851060"/>
            <a:ext cx="4245437" cy="1292405"/>
          </a:xfrm>
        </p:spPr>
        <p:txBody>
          <a:bodyPr wrap="square" rIns="0" anchor="ctr" anchorCtr="0">
            <a:spAutoFit/>
          </a:bodyPr>
          <a:lstStyle>
            <a:lvl1pPr>
              <a:lnSpc>
                <a:spcPct val="100000"/>
              </a:lnSpc>
              <a:defRPr sz="3599" b="0" spc="-5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5" name="Picture Placeholder">
            <a:extLst>
              <a:ext uri="{FF2B5EF4-FFF2-40B4-BE49-F238E27FC236}">
                <a16:creationId xmlns:a16="http://schemas.microsoft.com/office/drawing/2014/main" id="{491719DA-ACD1-41E9-813D-1BF645422B7D}"/>
              </a:ext>
            </a:extLst>
          </p:cNvPr>
          <p:cNvSpPr>
            <a:spLocks noGrp="1"/>
          </p:cNvSpPr>
          <p:nvPr>
            <p:ph type="pic" sz="quarter" idx="11" hasCustomPrompt="1"/>
          </p:nvPr>
        </p:nvSpPr>
        <p:spPr bwMode="gray">
          <a:xfrm>
            <a:off x="6218237" y="0"/>
            <a:ext cx="6218238" cy="6994525"/>
          </a:xfrm>
          <a:blipFill>
            <a:blip r:embed="rId2" cstate="screen">
              <a:extLst>
                <a:ext uri="{28A0092B-C50C-407E-A947-70E740481C1C}">
                  <a14:useLocalDpi xmlns:a14="http://schemas.microsoft.com/office/drawing/2010/main"/>
                </a:ext>
              </a:extLst>
            </a:blip>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83090734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_Title Only with Secondary 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
        <p:nvSpPr>
          <p:cNvPr id="5" name="Text Placeholder 3">
            <a:extLst>
              <a:ext uri="{FF2B5EF4-FFF2-40B4-BE49-F238E27FC236}">
                <a16:creationId xmlns:a16="http://schemas.microsoft.com/office/drawing/2014/main" id="{EF36070A-2FC3-4EDC-80E0-6E13A4AC4CC1}"/>
              </a:ext>
            </a:extLst>
          </p:cNvPr>
          <p:cNvSpPr>
            <a:spLocks noGrp="1"/>
          </p:cNvSpPr>
          <p:nvPr>
            <p:ph type="body" sz="quarter" idx="10" hasCustomPrompt="1"/>
          </p:nvPr>
        </p:nvSpPr>
        <p:spPr>
          <a:xfrm>
            <a:off x="600059" y="1058863"/>
            <a:ext cx="11239464" cy="695325"/>
          </a:xfrm>
        </p:spPr>
        <p:txBody>
          <a:bodyPr wrap="square">
            <a:noAutofit/>
          </a:bodyPr>
          <a:lstStyle>
            <a:lvl1pPr marL="0" indent="0">
              <a:spcBef>
                <a:spcPts val="1247"/>
              </a:spcBef>
              <a:buClr>
                <a:schemeClr val="tx1"/>
              </a:buClr>
              <a:buFont typeface="Wingdings" panose="05000000000000000000" pitchFamily="2" charset="2"/>
              <a:buNone/>
              <a:defRPr sz="2000" b="0">
                <a:latin typeface="+mj-lt"/>
                <a:cs typeface="Segoe UI Semilight" panose="020B0402040204020203" pitchFamily="34" charset="0"/>
              </a:defRPr>
            </a:lvl1pPr>
            <a:lvl2pPr marL="435452" indent="-174828">
              <a:buFont typeface="Wingdings" panose="05000000000000000000" pitchFamily="2" charset="2"/>
              <a:buChar char=""/>
              <a:defRPr sz="2000" b="0"/>
            </a:lvl2pPr>
            <a:lvl3pPr marL="652369" indent="-192635">
              <a:buFont typeface="Wingdings" panose="05000000000000000000" pitchFamily="2" charset="2"/>
              <a:buChar char=""/>
              <a:tabLst/>
              <a:defRPr sz="1599" b="0"/>
            </a:lvl3pPr>
            <a:lvl4pPr marL="845003" indent="-179686">
              <a:buFont typeface="Wingdings" panose="05000000000000000000" pitchFamily="2" charset="2"/>
              <a:buChar char=""/>
              <a:defRPr sz="1399" b="0"/>
            </a:lvl4pPr>
            <a:lvl5pPr marL="1044113" indent="-173210">
              <a:buFont typeface="Wingdings" panose="05000000000000000000" pitchFamily="2" charset="2"/>
              <a:buChar char=""/>
              <a:tabLst/>
              <a:defRPr sz="1399" b="0"/>
            </a:lvl5pPr>
          </a:lstStyle>
          <a:p>
            <a:pPr lvl="0"/>
            <a:r>
              <a:rPr lang="en-US"/>
              <a:t>Edit Master text styles</a:t>
            </a:r>
          </a:p>
        </p:txBody>
      </p:sp>
    </p:spTree>
    <p:extLst>
      <p:ext uri="{BB962C8B-B14F-4D97-AF65-F5344CB8AC3E}">
        <p14:creationId xmlns:p14="http://schemas.microsoft.com/office/powerpoint/2010/main" val="251288790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 Square Photo ">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D5483FF-8A1C-4A5D-8C77-461D48701F3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750040" y="5269662"/>
            <a:ext cx="1429455" cy="1434546"/>
          </a:xfrm>
          <a:prstGeom prst="rect">
            <a:avLst/>
          </a:prstGeom>
        </p:spPr>
      </p:pic>
      <p:pic>
        <p:nvPicPr>
          <p:cNvPr id="8" name="Picture 7">
            <a:extLst>
              <a:ext uri="{FF2B5EF4-FFF2-40B4-BE49-F238E27FC236}">
                <a16:creationId xmlns:a16="http://schemas.microsoft.com/office/drawing/2014/main" id="{A3DAB50B-5EC8-4B34-AC71-D14D9E2A9609}"/>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707075" y="296239"/>
            <a:ext cx="1434749" cy="1434546"/>
          </a:xfrm>
          <a:prstGeom prst="rect">
            <a:avLst/>
          </a:prstGeom>
        </p:spPr>
      </p:pic>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600059" y="600688"/>
            <a:ext cx="4241746" cy="258570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915" y="3605924"/>
            <a:ext cx="4245890" cy="2787914"/>
          </a:xfrm>
        </p:spPr>
        <p:txBody>
          <a:bodyPr/>
          <a:lstStyle>
            <a:lvl1pPr marL="0" indent="0">
              <a:buNone/>
              <a:defRPr sz="2244">
                <a:latin typeface="+mn-lt"/>
              </a:defRPr>
            </a:lvl1pPr>
            <a:lvl2pPr marL="233149" indent="0">
              <a:buNone/>
              <a:defRPr/>
            </a:lvl2pPr>
            <a:lvl3pPr marL="466298" indent="0">
              <a:buNone/>
              <a:defRPr/>
            </a:lvl3pPr>
            <a:lvl4pPr marL="675162" indent="0">
              <a:buNone/>
              <a:defRPr/>
            </a:lvl4pPr>
            <a:lvl5pPr marL="872691"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noChangeAspect="1"/>
          </p:cNvSpPr>
          <p:nvPr>
            <p:ph type="pic" sz="quarter" idx="11" hasCustomPrompt="1"/>
          </p:nvPr>
        </p:nvSpPr>
        <p:spPr bwMode="gray">
          <a:xfrm>
            <a:off x="6033147" y="575118"/>
            <a:ext cx="5838925" cy="5838097"/>
          </a:xfrm>
          <a:blipFill>
            <a:blip r:embed="rId4"/>
            <a:stretch>
              <a:fillRect/>
            </a:stretch>
          </a:blipFill>
        </p:spPr>
        <p:txBody>
          <a:bodyPr lIns="0" tIns="210312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10517636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600060" y="3056179"/>
            <a:ext cx="4246604" cy="3337659"/>
          </a:xfrm>
        </p:spPr>
        <p:txBody>
          <a:bodyPr anchor="t"/>
          <a:lstStyle>
            <a:lvl1pPr>
              <a:defRPr sz="2856"/>
            </a:lvl1pPr>
          </a:lstStyle>
          <a:p>
            <a:r>
              <a:rPr lang="en-US"/>
              <a:t>Square photo layout with smaller text</a:t>
            </a:r>
          </a:p>
        </p:txBody>
      </p:sp>
      <p:pic>
        <p:nvPicPr>
          <p:cNvPr id="6" name="Picture 5">
            <a:extLst>
              <a:ext uri="{FF2B5EF4-FFF2-40B4-BE49-F238E27FC236}">
                <a16:creationId xmlns:a16="http://schemas.microsoft.com/office/drawing/2014/main" id="{02CD22C3-9CBF-447D-924C-78F5E388080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750040" y="5269662"/>
            <a:ext cx="1429455" cy="1434546"/>
          </a:xfrm>
          <a:prstGeom prst="rect">
            <a:avLst/>
          </a:prstGeom>
        </p:spPr>
      </p:pic>
      <p:pic>
        <p:nvPicPr>
          <p:cNvPr id="7" name="Picture 6">
            <a:extLst>
              <a:ext uri="{FF2B5EF4-FFF2-40B4-BE49-F238E27FC236}">
                <a16:creationId xmlns:a16="http://schemas.microsoft.com/office/drawing/2014/main" id="{51B93FF3-2504-4A0A-96C9-427F96655F8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707075" y="296239"/>
            <a:ext cx="1434749" cy="1434546"/>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6033147" y="575118"/>
            <a:ext cx="5838925" cy="5838097"/>
          </a:xfrm>
          <a:blipFill>
            <a:blip r:embed="rId4"/>
            <a:stretch>
              <a:fillRect/>
            </a:stretch>
          </a:blipFill>
        </p:spPr>
        <p:txBody>
          <a:bodyPr lIns="0" tIns="210312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76225354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2_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95915" y="1463669"/>
            <a:ext cx="5316270" cy="493016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517814" y="1463669"/>
            <a:ext cx="5324366" cy="493016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3924486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493016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7213083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5670967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1978148-DDB8-4B1B-91B8-28130218C585}"/>
              </a:ext>
            </a:extLst>
          </p:cNvPr>
          <p:cNvGrpSpPr/>
          <p:nvPr userDrawn="1"/>
        </p:nvGrpSpPr>
        <p:grpSpPr>
          <a:xfrm>
            <a:off x="0" y="-1"/>
            <a:ext cx="12436475" cy="6994526"/>
            <a:chOff x="0" y="-1"/>
            <a:chExt cx="12436475" cy="6994526"/>
          </a:xfrm>
        </p:grpSpPr>
        <p:pic>
          <p:nvPicPr>
            <p:cNvPr id="8" name="Picture 7">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9" name="Rectangle 8">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1" name="Rectangle 10">
            <a:extLst>
              <a:ext uri="{FF2B5EF4-FFF2-40B4-BE49-F238E27FC236}">
                <a16:creationId xmlns:a16="http://schemas.microsoft.com/office/drawing/2014/main" id="{13532A61-7338-495C-8787-A222781205FF}"/>
              </a:ext>
            </a:extLst>
          </p:cNvPr>
          <p:cNvSpPr/>
          <p:nvPr userDrawn="1"/>
        </p:nvSpPr>
        <p:spPr bwMode="auto">
          <a:xfrm>
            <a:off x="434975" y="2170631"/>
            <a:ext cx="7627938" cy="36576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80562" y="4584725"/>
            <a:ext cx="6637838" cy="683264"/>
          </a:xfrm>
        </p:spPr>
        <p:txBody>
          <a:bodyPr/>
          <a:lstStyle>
            <a:lvl1pPr>
              <a:defRPr sz="1800">
                <a:solidFill>
                  <a:schemeClr val="bg1"/>
                </a:solidFill>
              </a:defRPr>
            </a:lvl1pPr>
            <a:lvl2pPr>
              <a:defRPr sz="1800">
                <a:solidFill>
                  <a:schemeClr val="bg1"/>
                </a:solidFill>
              </a:defRPr>
            </a:lvl2pPr>
            <a:lvl3pPr>
              <a:defRPr sz="1400"/>
            </a:lvl3pPr>
            <a:lvl4pPr>
              <a:defRPr sz="1400"/>
            </a:lvl4pPr>
            <a:lvl5pPr>
              <a:defRPr sz="1050"/>
            </a:lvl5pPr>
          </a:lstStyle>
          <a:p>
            <a:pPr lvl="0"/>
            <a:r>
              <a:rPr lang="en-US" dirty="0"/>
              <a:t>Author name</a:t>
            </a:r>
          </a:p>
          <a:p>
            <a:pPr lvl="1"/>
            <a:r>
              <a:rPr lang="en-US" dirty="0"/>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21960" y="2730874"/>
            <a:ext cx="6696440" cy="1828800"/>
          </a:xfrm>
          <a:noFill/>
        </p:spPr>
        <p:txBody>
          <a:bodyPr lIns="0" tIns="0" rIns="0" bIns="182880" anchor="b" anchorCtr="0"/>
          <a:lstStyle>
            <a:lvl1pPr>
              <a:defRPr sz="4800" strike="noStrike" spc="-50" baseline="0">
                <a:solidFill>
                  <a:schemeClr val="bg1"/>
                </a:solidFill>
              </a:defRPr>
            </a:lvl1pPr>
          </a:lstStyle>
          <a:p>
            <a:r>
              <a:rPr lang="en-US" dirty="0"/>
              <a:t>Microsoft 365 title or event name</a:t>
            </a:r>
          </a:p>
        </p:txBody>
      </p:sp>
      <p:pic>
        <p:nvPicPr>
          <p:cNvPr id="12" name="Picture 11">
            <a:extLst>
              <a:ext uri="{FF2B5EF4-FFF2-40B4-BE49-F238E27FC236}">
                <a16:creationId xmlns:a16="http://schemas.microsoft.com/office/drawing/2014/main" id="{6147B7F7-3EAA-3540-BC65-00BDB110EAC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Tree>
    <p:extLst>
      <p:ext uri="{BB962C8B-B14F-4D97-AF65-F5344CB8AC3E}">
        <p14:creationId xmlns:p14="http://schemas.microsoft.com/office/powerpoint/2010/main" val="36366006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914" y="1466097"/>
            <a:ext cx="5316593" cy="1400896"/>
          </a:xfrm>
        </p:spPr>
        <p:txBody>
          <a:bodyPr wrap="square">
            <a:spAutoFit/>
          </a:bodyPr>
          <a:lstStyle>
            <a:lvl1pPr marL="236341" indent="-236341">
              <a:spcBef>
                <a:spcPts val="1247"/>
              </a:spcBef>
              <a:buClr>
                <a:schemeClr val="tx1"/>
              </a:buClr>
              <a:buFont typeface="Wingdings" panose="05000000000000000000" pitchFamily="2" charset="2"/>
              <a:buChar char=""/>
              <a:defRPr sz="2000" b="0">
                <a:latin typeface="+mj-lt"/>
                <a:cs typeface="Segoe UI Semilight" panose="020B0402040204020203" pitchFamily="34" charset="0"/>
              </a:defRPr>
            </a:lvl1pPr>
            <a:lvl2pPr marL="435452" indent="-174828">
              <a:buFont typeface="Wingdings" panose="05000000000000000000" pitchFamily="2" charset="2"/>
              <a:buChar char=""/>
              <a:defRPr sz="1399" b="0"/>
            </a:lvl2pPr>
            <a:lvl3pPr marL="652369" indent="-192635">
              <a:buFont typeface="Wingdings" panose="05000000000000000000" pitchFamily="2" charset="2"/>
              <a:buChar char=""/>
              <a:tabLst/>
              <a:defRPr sz="1399" b="0"/>
            </a:lvl3pPr>
            <a:lvl4pPr marL="845003" indent="-179686">
              <a:buFont typeface="Wingdings" panose="05000000000000000000" pitchFamily="2" charset="2"/>
              <a:buChar char=""/>
              <a:defRPr sz="1399" b="0"/>
            </a:lvl4pPr>
            <a:lvl5pPr marL="1044113" indent="-173210">
              <a:buFont typeface="Wingdings" panose="05000000000000000000" pitchFamily="2" charset="2"/>
              <a:buChar char=""/>
              <a:tabLst/>
              <a:defRPr sz="1399"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518045" y="1466097"/>
            <a:ext cx="5316593" cy="1400896"/>
          </a:xfrm>
        </p:spPr>
        <p:txBody>
          <a:bodyPr wrap="square">
            <a:spAutoFit/>
          </a:bodyPr>
          <a:lstStyle>
            <a:lvl1pPr marL="236341" indent="-236341">
              <a:spcBef>
                <a:spcPts val="1247"/>
              </a:spcBef>
              <a:buClr>
                <a:schemeClr val="tx1"/>
              </a:buClr>
              <a:buFont typeface="Wingdings" panose="05000000000000000000" pitchFamily="2" charset="2"/>
              <a:buChar char=""/>
              <a:defRPr sz="2000" b="0">
                <a:latin typeface="+mj-lt"/>
                <a:cs typeface="Segoe UI Semilight" panose="020B0402040204020203" pitchFamily="34" charset="0"/>
              </a:defRPr>
            </a:lvl1pPr>
            <a:lvl2pPr marL="435452" indent="-174828">
              <a:buFont typeface="Wingdings" panose="05000000000000000000" pitchFamily="2" charset="2"/>
              <a:buChar char=""/>
              <a:defRPr sz="1399" b="0"/>
            </a:lvl2pPr>
            <a:lvl3pPr marL="652369" indent="-192635">
              <a:buFont typeface="Wingdings" panose="05000000000000000000" pitchFamily="2" charset="2"/>
              <a:buChar char=""/>
              <a:tabLst/>
              <a:defRPr sz="1399" b="0"/>
            </a:lvl3pPr>
            <a:lvl4pPr marL="845003" indent="-179686">
              <a:buFont typeface="Wingdings" panose="05000000000000000000" pitchFamily="2" charset="2"/>
              <a:buChar char=""/>
              <a:defRPr sz="1399" b="0"/>
            </a:lvl4pPr>
            <a:lvl5pPr marL="1044113" indent="-173210">
              <a:buFont typeface="Wingdings" panose="05000000000000000000" pitchFamily="2" charset="2"/>
              <a:buChar char=""/>
              <a:tabLst/>
              <a:defRPr sz="1399"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4623475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vl1pPr>
            <a:lvl2pPr marL="233104" indent="0">
              <a:buNone/>
              <a:defRPr/>
            </a:lvl2pPr>
            <a:lvl3pPr marL="466209" indent="0">
              <a:buNone/>
              <a:defRPr/>
            </a:lvl3pPr>
            <a:lvl4pPr marL="699313" indent="0">
              <a:buNone/>
              <a:defRPr/>
            </a:lvl4pPr>
            <a:lvl5pPr marL="932418"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5514740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69432257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11010671"/>
      </p:ext>
    </p:extLst>
  </p:cSld>
  <p:clrMapOvr>
    <a:masterClrMapping/>
  </p:clrMapOvr>
  <p:transition>
    <p:fade/>
  </p:transition>
  <p:extLst>
    <p:ext uri="{DCECCB84-F9BA-43D5-87BE-67443E8EF086}">
      <p15:sldGuideLst xmlns:p15="http://schemas.microsoft.com/office/powerpoint/2012/main"/>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34975" y="449264"/>
            <a:ext cx="11563350" cy="77311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164719243"/>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Title + Sub ONLY">
    <p:spTree>
      <p:nvGrpSpPr>
        <p:cNvPr id="1" name=""/>
        <p:cNvGrpSpPr/>
        <p:nvPr/>
      </p:nvGrpSpPr>
      <p:grpSpPr>
        <a:xfrm>
          <a:off x="0" y="0"/>
          <a:ext cx="0" cy="0"/>
          <a:chOff x="0" y="0"/>
          <a:chExt cx="0" cy="0"/>
        </a:xfrm>
      </p:grpSpPr>
      <p:sp>
        <p:nvSpPr>
          <p:cNvPr id="2" name="Title 1"/>
          <p:cNvSpPr>
            <a:spLocks noGrp="1"/>
          </p:cNvSpPr>
          <p:nvPr>
            <p:ph type="title"/>
          </p:nvPr>
        </p:nvSpPr>
        <p:spPr>
          <a:xfrm>
            <a:off x="466369" y="466303"/>
            <a:ext cx="11503738" cy="606192"/>
          </a:xfrm>
        </p:spPr>
        <p:txBody>
          <a:bodyPr>
            <a:normAutofit/>
          </a:bodyPr>
          <a:lstStyle>
            <a:lvl1pPr>
              <a:defRPr sz="4488"/>
            </a:lvl1pPr>
          </a:lstStyle>
          <a:p>
            <a:r>
              <a:rPr lang="en-US"/>
              <a:t>Click to edit Master title style</a:t>
            </a:r>
            <a:endParaRPr lang="en-US" dirty="0"/>
          </a:p>
        </p:txBody>
      </p:sp>
      <p:sp>
        <p:nvSpPr>
          <p:cNvPr id="5" name="Subtitle 2">
            <a:extLst>
              <a:ext uri="{FF2B5EF4-FFF2-40B4-BE49-F238E27FC236}">
                <a16:creationId xmlns:a16="http://schemas.microsoft.com/office/drawing/2014/main" id="{7D5C19BA-6DD0-2341-932F-962FA328D5D7}"/>
              </a:ext>
            </a:extLst>
          </p:cNvPr>
          <p:cNvSpPr>
            <a:spLocks noGrp="1"/>
          </p:cNvSpPr>
          <p:nvPr>
            <p:ph type="subTitle" idx="27"/>
          </p:nvPr>
        </p:nvSpPr>
        <p:spPr>
          <a:xfrm>
            <a:off x="466368" y="1072494"/>
            <a:ext cx="11503739" cy="561372"/>
          </a:xfrm>
        </p:spPr>
        <p:txBody>
          <a:bodyPr/>
          <a:lstStyle>
            <a:lvl1pPr marL="0" indent="0" algn="l">
              <a:buNone/>
              <a:defRPr sz="2448" b="1" i="0" spc="-61" baseline="0">
                <a:latin typeface="Segoe UI Semibold" charset="0"/>
                <a:ea typeface="Segoe UI Semibold" charset="0"/>
                <a:cs typeface="Segoe UI Semibold" charset="0"/>
              </a:defRPr>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endParaRPr lang="en-US" dirty="0"/>
          </a:p>
        </p:txBody>
      </p:sp>
      <p:sp>
        <p:nvSpPr>
          <p:cNvPr id="6" name="Slide Number Placeholder 5">
            <a:extLst>
              <a:ext uri="{FF2B5EF4-FFF2-40B4-BE49-F238E27FC236}">
                <a16:creationId xmlns:a16="http://schemas.microsoft.com/office/drawing/2014/main" id="{AF9386A6-1B24-F24E-ACF1-EA03F8741407}"/>
              </a:ext>
            </a:extLst>
          </p:cNvPr>
          <p:cNvSpPr>
            <a:spLocks noGrp="1"/>
          </p:cNvSpPr>
          <p:nvPr>
            <p:ph type="sldNum" sz="quarter" idx="28"/>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1648482928"/>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Nur Tite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de-DE"/>
              <a:t>Mastertitelformat bearbeiten</a:t>
            </a:r>
            <a:endParaRPr lang="en-US"/>
          </a:p>
        </p:txBody>
      </p:sp>
    </p:spTree>
    <p:extLst>
      <p:ext uri="{BB962C8B-B14F-4D97-AF65-F5344CB8AC3E}">
        <p14:creationId xmlns:p14="http://schemas.microsoft.com/office/powerpoint/2010/main" val="730748550"/>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80CC24-9D69-428E-BFBC-74D8BF45173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ADF69D8-E6D6-453F-9899-06F8BABBA699}"/>
              </a:ext>
            </a:extLst>
          </p:cNvPr>
          <p:cNvSpPr>
            <a:spLocks noGrp="1"/>
          </p:cNvSpPr>
          <p:nvPr>
            <p:ph idx="1"/>
          </p:nvPr>
        </p:nvSpPr>
        <p:spPr>
          <a:xfrm>
            <a:off x="465137" y="1853742"/>
            <a:ext cx="11533187" cy="16004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0C97817-218F-43AC-9D82-E4637915A8A2}"/>
              </a:ext>
            </a:extLst>
          </p:cNvPr>
          <p:cNvSpPr>
            <a:spLocks noGrp="1"/>
          </p:cNvSpPr>
          <p:nvPr>
            <p:ph type="dt" sz="half"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fld id="{343D6A70-1F11-4042-9937-6AD9BF855E9A}" type="datetimeFigureOut">
              <a:rPr kumimoji="0" lang="en-US" sz="1800" b="0" i="0" u="none" strike="noStrike" kern="1200" cap="none" spc="0" normalizeH="0" baseline="0" noProof="0" smtClean="0">
                <a:ln>
                  <a:noFill/>
                </a:ln>
                <a:solidFill>
                  <a:srgbClr val="3C3C41"/>
                </a:solidFill>
                <a:effectLst/>
                <a:uLnTx/>
                <a:uFillTx/>
                <a:latin typeface="Segoe UI"/>
                <a:ea typeface="+mn-ea"/>
                <a:cs typeface="+mn-cs"/>
              </a:rPr>
              <a:pPr marL="0" marR="0" lvl="0" indent="0" algn="l" defTabSz="932742" rtl="0" eaLnBrk="1" fontAlgn="auto" latinLnBrk="0" hangingPunct="1">
                <a:lnSpc>
                  <a:spcPct val="100000"/>
                </a:lnSpc>
                <a:spcBef>
                  <a:spcPts val="0"/>
                </a:spcBef>
                <a:spcAft>
                  <a:spcPts val="0"/>
                </a:spcAft>
                <a:buClrTx/>
                <a:buSzTx/>
                <a:buFontTx/>
                <a:buNone/>
                <a:tabLst/>
                <a:defRPr/>
              </a:pPr>
              <a:t>9/27/2021</a:t>
            </a:fld>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5" name="Footer Placeholder 4">
            <a:extLst>
              <a:ext uri="{FF2B5EF4-FFF2-40B4-BE49-F238E27FC236}">
                <a16:creationId xmlns:a16="http://schemas.microsoft.com/office/drawing/2014/main" id="{6C068D72-0E64-4EF1-93D3-9B106C8747D5}"/>
              </a:ext>
            </a:extLst>
          </p:cNvPr>
          <p:cNvSpPr>
            <a:spLocks noGrp="1"/>
          </p:cNvSpPr>
          <p:nvPr>
            <p:ph type="ftr" sz="quarter" idx="11"/>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3C3C41">
                  <a:tint val="75000"/>
                </a:srgbClr>
              </a:solidFill>
              <a:effectLst/>
              <a:uLnTx/>
              <a:uFillTx/>
              <a:latin typeface="Segoe UI"/>
              <a:ea typeface="+mn-ea"/>
              <a:cs typeface="+mn-cs"/>
            </a:endParaRPr>
          </a:p>
        </p:txBody>
      </p:sp>
      <p:sp>
        <p:nvSpPr>
          <p:cNvPr id="6" name="Slide Number Placeholder 5">
            <a:extLst>
              <a:ext uri="{FF2B5EF4-FFF2-40B4-BE49-F238E27FC236}">
                <a16:creationId xmlns:a16="http://schemas.microsoft.com/office/drawing/2014/main" id="{551E44E3-11B5-41B2-855F-09644082F679}"/>
              </a:ext>
            </a:extLst>
          </p:cNvPr>
          <p:cNvSpPr>
            <a:spLocks noGrp="1"/>
          </p:cNvSpPr>
          <p:nvPr>
            <p:ph type="sldNum" sz="quarter" idx="12"/>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fld id="{7F3F0338-C8BA-421F-937C-0280BFB4C0EE}" type="slidenum">
              <a:rPr kumimoji="0" lang="en-US" sz="1800" b="0" i="0" u="none" strike="noStrike" kern="1200" cap="none" spc="0" normalizeH="0" baseline="0" noProof="0" smtClean="0">
                <a:ln>
                  <a:noFill/>
                </a:ln>
                <a:solidFill>
                  <a:srgbClr val="3C3C41"/>
                </a:solidFill>
                <a:effectLst/>
                <a:uLnTx/>
                <a:uFillTx/>
                <a:latin typeface="Segoe UI"/>
                <a:ea typeface="+mn-ea"/>
                <a:cs typeface="+mn-cs"/>
              </a:rPr>
              <a:pPr marL="0" marR="0" lvl="0" indent="0" algn="l" defTabSz="932742"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Tree>
    <p:extLst>
      <p:ext uri="{BB962C8B-B14F-4D97-AF65-F5344CB8AC3E}">
        <p14:creationId xmlns:p14="http://schemas.microsoft.com/office/powerpoint/2010/main" val="247588055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Presentation title slide blue">
    <p:bg>
      <p:bgPr>
        <a:solidFill>
          <a:srgbClr val="0278D7"/>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43523" y="2590884"/>
            <a:ext cx="9590081" cy="1828800"/>
          </a:xfrm>
          <a:noFill/>
        </p:spPr>
        <p:txBody>
          <a:bodyPr lIns="0" tIns="0" rIns="0" bIns="182880" anchor="b" anchorCtr="0"/>
          <a:lstStyle>
            <a:lvl1pPr>
              <a:defRPr sz="5399" strike="noStrike" spc="-150" baseline="0">
                <a:solidFill>
                  <a:schemeClr val="bg2"/>
                </a:solidFill>
                <a:latin typeface="+mj-lt"/>
              </a:defRPr>
            </a:lvl1pPr>
          </a:lstStyle>
          <a:p>
            <a:r>
              <a:rPr lang="en-US"/>
              <a:t>Azure presentation</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43523" y="4429279"/>
            <a:ext cx="9590081" cy="964256"/>
          </a:xfrm>
          <a:noFill/>
        </p:spPr>
        <p:txBody>
          <a:bodyPr lIns="0" tIns="0" rIns="0" bIns="0">
            <a:noAutofit/>
          </a:bodyPr>
          <a:lstStyle>
            <a:lvl1pPr marL="0" indent="0">
              <a:lnSpc>
                <a:spcPct val="100000"/>
              </a:lnSpc>
              <a:spcBef>
                <a:spcPts val="0"/>
              </a:spcBef>
              <a:spcAft>
                <a:spcPts val="0"/>
              </a:spcAft>
              <a:buNone/>
              <a:defRPr sz="1800" spc="0" baseline="0">
                <a:solidFill>
                  <a:schemeClr val="bg2"/>
                </a:solidFill>
                <a:latin typeface="+mn-lt"/>
              </a:defRPr>
            </a:lvl1pPr>
          </a:lstStyle>
          <a:p>
            <a:pPr lvl="0"/>
            <a:r>
              <a:rPr lang="en-US"/>
              <a:t>Author name</a:t>
            </a:r>
          </a:p>
          <a:p>
            <a:pPr lvl="0"/>
            <a:r>
              <a:rPr lang="en-US"/>
              <a:t>Date</a:t>
            </a:r>
          </a:p>
        </p:txBody>
      </p:sp>
      <p:pic>
        <p:nvPicPr>
          <p:cNvPr id="11" name="Picture 10">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48055"/>
            <a:ext cx="1362456" cy="194066"/>
          </a:xfrm>
          <a:prstGeom prst="rect">
            <a:avLst/>
          </a:prstGeom>
        </p:spPr>
      </p:pic>
    </p:spTree>
    <p:extLst>
      <p:ext uri="{BB962C8B-B14F-4D97-AF65-F5344CB8AC3E}">
        <p14:creationId xmlns:p14="http://schemas.microsoft.com/office/powerpoint/2010/main" val="36945356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Presentation title slide whit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FBC1E75-E2E7-40DF-9B34-E7ECA97A3F1B}"/>
              </a:ext>
            </a:extLst>
          </p:cNvPr>
          <p:cNvSpPr>
            <a:spLocks noGrp="1"/>
          </p:cNvSpPr>
          <p:nvPr>
            <p:ph type="title" hasCustomPrompt="1"/>
          </p:nvPr>
        </p:nvSpPr>
        <p:spPr>
          <a:xfrm>
            <a:off x="443523" y="2590884"/>
            <a:ext cx="9590081" cy="1828800"/>
          </a:xfrm>
          <a:noFill/>
        </p:spPr>
        <p:txBody>
          <a:bodyPr lIns="0" tIns="0" rIns="0" bIns="182880" anchor="b" anchorCtr="0"/>
          <a:lstStyle>
            <a:lvl1pPr>
              <a:defRPr sz="5399" strike="noStrike" spc="-150" baseline="0">
                <a:solidFill>
                  <a:schemeClr val="tx2"/>
                </a:solidFill>
                <a:latin typeface="+mj-lt"/>
              </a:defRPr>
            </a:lvl1pPr>
          </a:lstStyle>
          <a:p>
            <a:r>
              <a:rPr lang="en-US"/>
              <a:t>Azure presentation</a:t>
            </a:r>
            <a:br>
              <a:rPr lang="en-US"/>
            </a:br>
            <a:r>
              <a:rPr lang="en-US"/>
              <a:t>title or event name</a:t>
            </a:r>
          </a:p>
        </p:txBody>
      </p:sp>
      <p:sp>
        <p:nvSpPr>
          <p:cNvPr id="7" name="Text Placeholder 4">
            <a:extLst>
              <a:ext uri="{FF2B5EF4-FFF2-40B4-BE49-F238E27FC236}">
                <a16:creationId xmlns:a16="http://schemas.microsoft.com/office/drawing/2014/main" id="{71BFA596-B43C-4DAC-A798-0D495345CD98}"/>
              </a:ext>
            </a:extLst>
          </p:cNvPr>
          <p:cNvSpPr>
            <a:spLocks noGrp="1"/>
          </p:cNvSpPr>
          <p:nvPr>
            <p:ph type="body" sz="quarter" idx="12" hasCustomPrompt="1"/>
          </p:nvPr>
        </p:nvSpPr>
        <p:spPr>
          <a:xfrm>
            <a:off x="443523" y="4429279"/>
            <a:ext cx="9590081" cy="964256"/>
          </a:xfrm>
          <a:noFill/>
        </p:spPr>
        <p:txBody>
          <a:bodyPr lIns="0" tIns="0" rIns="0" bIns="0">
            <a:noAutofit/>
          </a:bodyPr>
          <a:lstStyle>
            <a:lvl1pPr marL="0" indent="0">
              <a:lnSpc>
                <a:spcPct val="100000"/>
              </a:lnSpc>
              <a:spcBef>
                <a:spcPts val="0"/>
              </a:spcBef>
              <a:spcAft>
                <a:spcPts val="0"/>
              </a:spcAft>
              <a:buNone/>
              <a:defRPr sz="1800" spc="0" baseline="0">
                <a:solidFill>
                  <a:schemeClr val="tx1"/>
                </a:solidFill>
                <a:latin typeface="+mn-lt"/>
              </a:defRPr>
            </a:lvl1pPr>
          </a:lstStyle>
          <a:p>
            <a:pPr lvl="0"/>
            <a:r>
              <a:rPr lang="en-US"/>
              <a:t>Author name</a:t>
            </a:r>
          </a:p>
          <a:p>
            <a:pPr lvl="0"/>
            <a:r>
              <a:rPr lang="en-US"/>
              <a:t>Date</a:t>
            </a:r>
          </a:p>
        </p:txBody>
      </p:sp>
      <p:pic>
        <p:nvPicPr>
          <p:cNvPr id="8" name="Picture 7">
            <a:extLst>
              <a:ext uri="{FF2B5EF4-FFF2-40B4-BE49-F238E27FC236}">
                <a16:creationId xmlns:a16="http://schemas.microsoft.com/office/drawing/2014/main" id="{0D4442CC-A341-2548-8632-8304206EF67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48055"/>
            <a:ext cx="1362456" cy="194066"/>
          </a:xfrm>
          <a:prstGeom prst="rect">
            <a:avLst/>
          </a:prstGeom>
        </p:spPr>
      </p:pic>
    </p:spTree>
    <p:extLst>
      <p:ext uri="{BB962C8B-B14F-4D97-AF65-F5344CB8AC3E}">
        <p14:creationId xmlns:p14="http://schemas.microsoft.com/office/powerpoint/2010/main" val="1508811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enutzerdefiniertes Layout">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1978148-DDB8-4B1B-91B8-28130218C585}"/>
              </a:ext>
            </a:extLst>
          </p:cNvPr>
          <p:cNvGrpSpPr/>
          <p:nvPr userDrawn="1"/>
        </p:nvGrpSpPr>
        <p:grpSpPr>
          <a:xfrm>
            <a:off x="0" y="-1"/>
            <a:ext cx="12436475" cy="6994526"/>
            <a:chOff x="0" y="-1"/>
            <a:chExt cx="12436475" cy="6994526"/>
          </a:xfrm>
        </p:grpSpPr>
        <p:pic>
          <p:nvPicPr>
            <p:cNvPr id="5" name="Picture 4">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6" name="Rectangle 5">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7" name="Rectangle 6">
            <a:extLst>
              <a:ext uri="{FF2B5EF4-FFF2-40B4-BE49-F238E27FC236}">
                <a16:creationId xmlns:a16="http://schemas.microsoft.com/office/drawing/2014/main" id="{13532A61-7338-495C-8787-A222781205FF}"/>
              </a:ext>
            </a:extLst>
          </p:cNvPr>
          <p:cNvSpPr/>
          <p:nvPr userDrawn="1"/>
        </p:nvSpPr>
        <p:spPr bwMode="auto">
          <a:xfrm>
            <a:off x="437277" y="2204497"/>
            <a:ext cx="7627938" cy="36576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80562" y="4584725"/>
            <a:ext cx="6637838" cy="738664"/>
          </a:xfrm>
        </p:spPr>
        <p:txBody>
          <a:bodyPr/>
          <a:lstStyle>
            <a:lvl1pPr>
              <a:defRPr sz="1800">
                <a:solidFill>
                  <a:schemeClr val="tx1"/>
                </a:solidFill>
              </a:defRPr>
            </a:lvl1pPr>
            <a:lvl2pPr>
              <a:defRPr sz="1800">
                <a:solidFill>
                  <a:schemeClr val="tx1"/>
                </a:solidFill>
              </a:defRPr>
            </a:lvl2pPr>
            <a:lvl3pPr>
              <a:defRPr sz="1400"/>
            </a:lvl3pPr>
            <a:lvl4pPr>
              <a:defRPr sz="1400"/>
            </a:lvl4pPr>
            <a:lvl5pPr>
              <a:defRPr sz="1050"/>
            </a:lvl5pPr>
          </a:lstStyle>
          <a:p>
            <a:pPr lvl="0"/>
            <a:r>
              <a:rPr lang="en-US" dirty="0"/>
              <a:t>Author name</a:t>
            </a:r>
          </a:p>
          <a:p>
            <a:pPr lvl="1"/>
            <a:r>
              <a:rPr lang="en-US" dirty="0"/>
              <a:t>Date</a:t>
            </a:r>
          </a:p>
        </p:txBody>
      </p:sp>
      <p:sp>
        <p:nvSpPr>
          <p:cNvPr id="9"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21960" y="2730874"/>
            <a:ext cx="6696440" cy="1828800"/>
          </a:xfrm>
          <a:noFill/>
        </p:spPr>
        <p:txBody>
          <a:bodyPr lIns="0" tIns="0" rIns="0" bIns="182880" anchor="b" anchorCtr="0"/>
          <a:lstStyle>
            <a:lvl1pPr>
              <a:defRPr sz="4800" strike="noStrike" spc="-50" baseline="0">
                <a:solidFill>
                  <a:schemeClr val="tx2"/>
                </a:solidFill>
              </a:defRPr>
            </a:lvl1pPr>
          </a:lstStyle>
          <a:p>
            <a:r>
              <a:rPr lang="en-US" dirty="0"/>
              <a:t>Microsoft 365 title or event name</a:t>
            </a:r>
          </a:p>
        </p:txBody>
      </p:sp>
      <p:pic>
        <p:nvPicPr>
          <p:cNvPr id="10" name="Picture 9">
            <a:extLst>
              <a:ext uri="{FF2B5EF4-FFF2-40B4-BE49-F238E27FC236}">
                <a16:creationId xmlns:a16="http://schemas.microsoft.com/office/drawing/2014/main" id="{6147B7F7-3EAA-3540-BC65-00BDB110EAC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Tree>
    <p:extLst>
      <p:ext uri="{BB962C8B-B14F-4D97-AF65-F5344CB8AC3E}">
        <p14:creationId xmlns:p14="http://schemas.microsoft.com/office/powerpoint/2010/main" val="852062239"/>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408238" y="1212964"/>
            <a:ext cx="3694112" cy="463437"/>
          </a:xfrm>
        </p:spPr>
        <p:txBody>
          <a:bodyPr lIns="0" tIns="0" rIns="0" bIns="0"/>
          <a:lstStyle>
            <a:lvl1pPr>
              <a:defRPr sz="1800" b="1" spc="0" baseline="0">
                <a:solidFill>
                  <a:srgbClr val="000000"/>
                </a:solidFill>
                <a:latin typeface="+mn-lt"/>
              </a:defRPr>
            </a:lvl1pPr>
          </a:lstStyle>
          <a:p>
            <a:r>
              <a:rPr lang="en-US"/>
              <a:t>Contents</a:t>
            </a:r>
          </a:p>
        </p:txBody>
      </p:sp>
      <p:sp>
        <p:nvSpPr>
          <p:cNvPr id="4" name="Text Placeholder 3"/>
          <p:cNvSpPr>
            <a:spLocks noGrp="1"/>
          </p:cNvSpPr>
          <p:nvPr>
            <p:ph type="body" sz="quarter" idx="10" hasCustomPrompt="1"/>
          </p:nvPr>
        </p:nvSpPr>
        <p:spPr>
          <a:xfrm>
            <a:off x="2408238" y="1679250"/>
            <a:ext cx="3694112" cy="3354708"/>
          </a:xfrm>
        </p:spPr>
        <p:txBody>
          <a:bodyPr wrap="square" lIns="0" tIns="0" rIns="0" bIns="0">
            <a:noAutofit/>
          </a:bodyPr>
          <a:lstStyle>
            <a:lvl1pPr marL="0" marR="0" indent="0" algn="l" defTabSz="517426" rtl="0" eaLnBrk="1" fontAlgn="auto" latinLnBrk="0" hangingPunct="1">
              <a:lnSpc>
                <a:spcPct val="100000"/>
              </a:lnSpc>
              <a:spcBef>
                <a:spcPts val="0"/>
              </a:spcBef>
              <a:spcAft>
                <a:spcPts val="900"/>
              </a:spcAft>
              <a:buClrTx/>
              <a:buSzPct val="90000"/>
              <a:buFont typeface="Wingdings" panose="05000000000000000000" pitchFamily="2" charset="2"/>
              <a:buNone/>
              <a:tabLst/>
              <a:defRPr sz="1800" spc="0" baseline="0">
                <a:solidFill>
                  <a:schemeClr val="tx2"/>
                </a:solidFill>
                <a:latin typeface="+mn-lt"/>
              </a:defRPr>
            </a:lvl1pPr>
            <a:lvl2pPr marL="228557" indent="0">
              <a:buNone/>
              <a:defRPr sz="1800"/>
            </a:lvl2pPr>
            <a:lvl3pPr marL="457112" indent="0">
              <a:buNone/>
              <a:defRPr sz="1800"/>
            </a:lvl3pPr>
            <a:lvl4pPr marL="685669" indent="0">
              <a:buNone/>
              <a:defRPr sz="1800"/>
            </a:lvl4pPr>
            <a:lvl5pPr marL="914224" indent="0">
              <a:buNone/>
              <a:defRPr sz="1800"/>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grpSp>
        <p:nvGrpSpPr>
          <p:cNvPr id="3" name="Group 2">
            <a:extLst>
              <a:ext uri="{FF2B5EF4-FFF2-40B4-BE49-F238E27FC236}">
                <a16:creationId xmlns:a16="http://schemas.microsoft.com/office/drawing/2014/main" id="{83B79444-4BA3-4CE3-9F8D-00DECAF267EE}"/>
              </a:ext>
            </a:extLst>
          </p:cNvPr>
          <p:cNvGrpSpPr/>
          <p:nvPr userDrawn="1"/>
        </p:nvGrpSpPr>
        <p:grpSpPr>
          <a:xfrm>
            <a:off x="445129" y="6559034"/>
            <a:ext cx="11553197" cy="98880"/>
            <a:chOff x="445128" y="6559056"/>
            <a:chExt cx="11553197" cy="98880"/>
          </a:xfrm>
        </p:grpSpPr>
        <p:sp>
          <p:nvSpPr>
            <p:cNvPr id="5" name="TextBox 4">
              <a:extLst>
                <a:ext uri="{FF2B5EF4-FFF2-40B4-BE49-F238E27FC236}">
                  <a16:creationId xmlns:a16="http://schemas.microsoft.com/office/drawing/2014/main" id="{5D886E38-6DEB-477A-985F-0D8CB205C5D0}"/>
                </a:ext>
              </a:extLst>
            </p:cNvPr>
            <p:cNvSpPr txBox="1"/>
            <p:nvPr userDrawn="1"/>
          </p:nvSpPr>
          <p:spPr>
            <a:xfrm>
              <a:off x="445128" y="6559056"/>
              <a:ext cx="1003980" cy="9888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6" name="Freeform: Shape 5">
              <a:extLst>
                <a:ext uri="{FF2B5EF4-FFF2-40B4-BE49-F238E27FC236}">
                  <a16:creationId xmlns:a16="http://schemas.microsoft.com/office/drawing/2014/main" id="{9F9B269D-571A-44FF-AE48-CF094C28B01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4049116300"/>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4975" y="1142881"/>
            <a:ext cx="11567160" cy="1128514"/>
          </a:xfrm>
        </p:spPr>
        <p:txBody>
          <a:bodyPr wrap="square" lIns="0" tIns="0" rIns="0" bIns="0">
            <a:spAutoFit/>
          </a:bodyPr>
          <a:lstStyle>
            <a:lvl1pPr marL="0" marR="0" indent="0" algn="l" defTabSz="932563" rtl="0" eaLnBrk="1" fontAlgn="auto" latinLnBrk="0" hangingPunct="1">
              <a:lnSpc>
                <a:spcPct val="100000"/>
              </a:lnSpc>
              <a:spcBef>
                <a:spcPts val="0"/>
              </a:spcBef>
              <a:spcAft>
                <a:spcPts val="1399"/>
              </a:spcAft>
              <a:buClrTx/>
              <a:buSzPct val="90000"/>
              <a:buFont typeface="Wingdings" panose="05000000000000000000" pitchFamily="2" charset="2"/>
              <a:buNone/>
              <a:tabLst/>
              <a:defRPr lang="en-US" sz="1800" b="1" i="0" kern="1200" spc="0" baseline="0" dirty="0">
                <a:solidFill>
                  <a:srgbClr val="000000"/>
                </a:solidFill>
                <a:latin typeface="+mn-lt"/>
                <a:ea typeface="+mn-ea"/>
                <a:cs typeface="+mn-cs"/>
              </a:defRPr>
            </a:lvl1pPr>
            <a:lvl2pPr marL="0" indent="0">
              <a:lnSpc>
                <a:spcPct val="100000"/>
              </a:lnSpc>
              <a:spcBef>
                <a:spcPts val="0"/>
              </a:spcBef>
              <a:spcAft>
                <a:spcPts val="1399"/>
              </a:spcAft>
              <a:buNone/>
              <a:defRPr sz="1800">
                <a:solidFill>
                  <a:srgbClr val="000000"/>
                </a:solidFill>
              </a:defRPr>
            </a:lvl2pPr>
            <a:lvl3pPr marL="0" indent="0">
              <a:lnSpc>
                <a:spcPct val="100000"/>
              </a:lnSpc>
              <a:spcBef>
                <a:spcPts val="0"/>
              </a:spcBef>
              <a:spcAft>
                <a:spcPts val="1399"/>
              </a:spcAft>
              <a:buNone/>
              <a:defRPr sz="1399">
                <a:solidFill>
                  <a:srgbClr val="000000"/>
                </a:solidFill>
              </a:defRPr>
            </a:lvl3pPr>
            <a:lvl4pPr marL="685669" indent="0">
              <a:spcBef>
                <a:spcPts val="0"/>
              </a:spcBef>
              <a:spcAft>
                <a:spcPts val="1299"/>
              </a:spcAft>
              <a:buNone/>
              <a:defRPr sz="2000"/>
            </a:lvl4pPr>
            <a:lvl5pPr marL="914224"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5"/>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a:t>
            </a:r>
          </a:p>
        </p:txBody>
      </p:sp>
      <p:grpSp>
        <p:nvGrpSpPr>
          <p:cNvPr id="7" name="Group 6">
            <a:extLst>
              <a:ext uri="{FF2B5EF4-FFF2-40B4-BE49-F238E27FC236}">
                <a16:creationId xmlns:a16="http://schemas.microsoft.com/office/drawing/2014/main" id="{6182A7AF-E813-4C15-9BF4-9097D7492EC1}"/>
              </a:ext>
            </a:extLst>
          </p:cNvPr>
          <p:cNvGrpSpPr/>
          <p:nvPr userDrawn="1"/>
        </p:nvGrpSpPr>
        <p:grpSpPr>
          <a:xfrm>
            <a:off x="445129" y="6802547"/>
            <a:ext cx="11553197" cy="98880"/>
            <a:chOff x="445128" y="6559056"/>
            <a:chExt cx="11553197" cy="98880"/>
          </a:xfrm>
        </p:grpSpPr>
        <p:sp>
          <p:nvSpPr>
            <p:cNvPr id="8" name="TextBox 7">
              <a:extLst>
                <a:ext uri="{FF2B5EF4-FFF2-40B4-BE49-F238E27FC236}">
                  <a16:creationId xmlns:a16="http://schemas.microsoft.com/office/drawing/2014/main" id="{23054922-7BB2-4879-9591-0FC564128406}"/>
                </a:ext>
              </a:extLst>
            </p:cNvPr>
            <p:cNvSpPr txBox="1"/>
            <p:nvPr userDrawn="1"/>
          </p:nvSpPr>
          <p:spPr>
            <a:xfrm>
              <a:off x="445128" y="6559056"/>
              <a:ext cx="1003980" cy="9888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9" name="Freeform: Shape 8">
              <a:extLst>
                <a:ext uri="{FF2B5EF4-FFF2-40B4-BE49-F238E27FC236}">
                  <a16:creationId xmlns:a16="http://schemas.microsoft.com/office/drawing/2014/main" id="{8F459D94-C874-4D77-AEED-DD630F445785}"/>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862926518"/>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mp; body with bullets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7" y="1142881"/>
            <a:ext cx="11567160" cy="1128514"/>
          </a:xfrm>
        </p:spPr>
        <p:txBody>
          <a:bodyPr wrap="square" lIns="0" tIns="0" rIns="0" bIns="0">
            <a:spAutoFit/>
          </a:bodyPr>
          <a:lstStyle>
            <a:lvl1pPr marL="285695" indent="-285695">
              <a:lnSpc>
                <a:spcPct val="100000"/>
              </a:lnSpc>
              <a:spcBef>
                <a:spcPts val="0"/>
              </a:spcBef>
              <a:spcAft>
                <a:spcPts val="1399"/>
              </a:spcAft>
              <a:buFont typeface="Arial" panose="020B0604020202020204" pitchFamily="34" charset="0"/>
              <a:buChar char="•"/>
              <a:defRPr sz="1800" b="0" i="0">
                <a:solidFill>
                  <a:srgbClr val="000000"/>
                </a:solidFill>
                <a:latin typeface="+mj-lt"/>
              </a:defRPr>
            </a:lvl1pPr>
            <a:lvl2pPr marL="514251" indent="-285695">
              <a:lnSpc>
                <a:spcPct val="100000"/>
              </a:lnSpc>
              <a:spcBef>
                <a:spcPts val="0"/>
              </a:spcBef>
              <a:spcAft>
                <a:spcPts val="1399"/>
              </a:spcAft>
              <a:buFont typeface="Arial" panose="020B0604020202020204" pitchFamily="34" charset="0"/>
              <a:buChar char="•"/>
              <a:defRPr sz="1800">
                <a:solidFill>
                  <a:srgbClr val="000000"/>
                </a:solidFill>
              </a:defRPr>
            </a:lvl2pPr>
            <a:lvl3pPr marL="742807" indent="-285695">
              <a:lnSpc>
                <a:spcPct val="100000"/>
              </a:lnSpc>
              <a:spcBef>
                <a:spcPts val="0"/>
              </a:spcBef>
              <a:spcAft>
                <a:spcPts val="1399"/>
              </a:spcAft>
              <a:buFont typeface="Arial" panose="020B0604020202020204" pitchFamily="34" charset="0"/>
              <a:buChar char="•"/>
              <a:defRPr sz="1399">
                <a:solidFill>
                  <a:srgbClr val="000000"/>
                </a:solidFill>
              </a:defRPr>
            </a:lvl3pPr>
            <a:lvl4pPr marL="685669" indent="0">
              <a:spcBef>
                <a:spcPts val="0"/>
              </a:spcBef>
              <a:spcAft>
                <a:spcPts val="1299"/>
              </a:spcAft>
              <a:buNone/>
              <a:defRPr sz="2000"/>
            </a:lvl4pPr>
            <a:lvl5pPr marL="914224"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5"/>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 (with bullets)</a:t>
            </a:r>
          </a:p>
        </p:txBody>
      </p:sp>
      <p:grpSp>
        <p:nvGrpSpPr>
          <p:cNvPr id="7" name="Group 6">
            <a:extLst>
              <a:ext uri="{FF2B5EF4-FFF2-40B4-BE49-F238E27FC236}">
                <a16:creationId xmlns:a16="http://schemas.microsoft.com/office/drawing/2014/main" id="{4B26EB38-B802-47F3-8575-888FC1AA6B67}"/>
              </a:ext>
            </a:extLst>
          </p:cNvPr>
          <p:cNvGrpSpPr/>
          <p:nvPr userDrawn="1"/>
        </p:nvGrpSpPr>
        <p:grpSpPr>
          <a:xfrm>
            <a:off x="445129" y="6781284"/>
            <a:ext cx="11553197" cy="98880"/>
            <a:chOff x="445128" y="6559056"/>
            <a:chExt cx="11553197" cy="98880"/>
          </a:xfrm>
        </p:grpSpPr>
        <p:sp>
          <p:nvSpPr>
            <p:cNvPr id="8" name="TextBox 7">
              <a:extLst>
                <a:ext uri="{FF2B5EF4-FFF2-40B4-BE49-F238E27FC236}">
                  <a16:creationId xmlns:a16="http://schemas.microsoft.com/office/drawing/2014/main" id="{E0F140AB-64C1-48AA-A79D-6818AEB0D90E}"/>
                </a:ext>
              </a:extLst>
            </p:cNvPr>
            <p:cNvSpPr txBox="1"/>
            <p:nvPr userDrawn="1"/>
          </p:nvSpPr>
          <p:spPr>
            <a:xfrm>
              <a:off x="445128" y="6559056"/>
              <a:ext cx="1003980" cy="9888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9" name="Freeform: Shape 8">
              <a:extLst>
                <a:ext uri="{FF2B5EF4-FFF2-40B4-BE49-F238E27FC236}">
                  <a16:creationId xmlns:a16="http://schemas.microsoft.com/office/drawing/2014/main" id="{D3818870-6D91-4EAA-9132-2E15E4E80F8B}"/>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4162761329"/>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34975" y="227014"/>
            <a:ext cx="11563350" cy="773112"/>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grpSp>
        <p:nvGrpSpPr>
          <p:cNvPr id="7" name="Group 6">
            <a:extLst>
              <a:ext uri="{FF2B5EF4-FFF2-40B4-BE49-F238E27FC236}">
                <a16:creationId xmlns:a16="http://schemas.microsoft.com/office/drawing/2014/main" id="{D93F0F27-6B90-4485-A3C5-1C1E05E189E8}"/>
              </a:ext>
            </a:extLst>
          </p:cNvPr>
          <p:cNvGrpSpPr/>
          <p:nvPr userDrawn="1"/>
        </p:nvGrpSpPr>
        <p:grpSpPr>
          <a:xfrm>
            <a:off x="445129" y="6559034"/>
            <a:ext cx="11553197" cy="98880"/>
            <a:chOff x="445128" y="6559056"/>
            <a:chExt cx="11553197" cy="98880"/>
          </a:xfrm>
        </p:grpSpPr>
        <p:sp>
          <p:nvSpPr>
            <p:cNvPr id="8" name="TextBox 7">
              <a:extLst>
                <a:ext uri="{FF2B5EF4-FFF2-40B4-BE49-F238E27FC236}">
                  <a16:creationId xmlns:a16="http://schemas.microsoft.com/office/drawing/2014/main" id="{AE9C5276-7B68-429C-9DA6-E4F27E0CA047}"/>
                </a:ext>
              </a:extLst>
            </p:cNvPr>
            <p:cNvSpPr txBox="1"/>
            <p:nvPr userDrawn="1"/>
          </p:nvSpPr>
          <p:spPr>
            <a:xfrm>
              <a:off x="445128" y="6559056"/>
              <a:ext cx="1003980" cy="9888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014570576"/>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hree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7" y="1147080"/>
            <a:ext cx="11567160" cy="830997"/>
          </a:xfrm>
        </p:spPr>
        <p:txBody>
          <a:bodyPr wrap="square" lIns="0" tIns="0" rIns="0" bIns="0">
            <a:spAutoFit/>
          </a:bodyPr>
          <a:lstStyle>
            <a:lvl1pPr marL="0" indent="0">
              <a:lnSpc>
                <a:spcPct val="100000"/>
              </a:lnSpc>
              <a:spcBef>
                <a:spcPts val="0"/>
              </a:spcBef>
              <a:spcAft>
                <a:spcPts val="1399"/>
              </a:spcAft>
              <a:buNone/>
              <a:defRPr sz="1800" b="0" i="0">
                <a:solidFill>
                  <a:srgbClr val="000000"/>
                </a:solidFill>
                <a:latin typeface="+mn-lt"/>
              </a:defRPr>
            </a:lvl1pPr>
            <a:lvl2pPr marL="228557" indent="0">
              <a:lnSpc>
                <a:spcPct val="100000"/>
              </a:lnSpc>
              <a:spcBef>
                <a:spcPts val="0"/>
              </a:spcBef>
              <a:spcAft>
                <a:spcPts val="1399"/>
              </a:spcAft>
              <a:buNone/>
              <a:defRPr sz="1800">
                <a:solidFill>
                  <a:srgbClr val="000000"/>
                </a:solidFill>
              </a:defRPr>
            </a:lvl2pPr>
            <a:lvl3pPr marL="457112" indent="0">
              <a:lnSpc>
                <a:spcPct val="100000"/>
              </a:lnSpc>
              <a:spcBef>
                <a:spcPts val="0"/>
              </a:spcBef>
              <a:spcAft>
                <a:spcPts val="1399"/>
              </a:spcAft>
              <a:buNone/>
              <a:defRPr sz="1399">
                <a:solidFill>
                  <a:srgbClr val="000000"/>
                </a:solidFill>
              </a:defRPr>
            </a:lvl3pPr>
            <a:lvl4pPr marL="685669" indent="0">
              <a:spcBef>
                <a:spcPts val="0"/>
              </a:spcBef>
              <a:spcAft>
                <a:spcPts val="1299"/>
              </a:spcAft>
              <a:buNone/>
              <a:defRPr sz="2000"/>
            </a:lvl4pPr>
            <a:lvl5pPr marL="914224"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5"/>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34975" y="2359342"/>
            <a:ext cx="3703321" cy="2654300"/>
          </a:xfrm>
        </p:spPr>
        <p:txBody>
          <a:bodyPr lIns="0" tIns="0" rIns="0" bIns="0">
            <a:noAutofit/>
          </a:bodyPr>
          <a:lstStyle>
            <a:lvl1pPr marL="0" indent="0">
              <a:lnSpc>
                <a:spcPct val="100000"/>
              </a:lnSpc>
              <a:spcBef>
                <a:spcPts val="0"/>
              </a:spcBef>
              <a:spcAft>
                <a:spcPts val="900"/>
              </a:spcAft>
              <a:buNone/>
              <a:defRPr sz="1399" b="1">
                <a:solidFill>
                  <a:schemeClr val="tx2"/>
                </a:solidFill>
                <a:latin typeface="+mn-lt"/>
              </a:defRPr>
            </a:lvl1pPr>
            <a:lvl2pPr marL="0" marR="0" indent="0" algn="l" defTabSz="932563" rtl="0" eaLnBrk="1" fontAlgn="auto" latinLnBrk="0" hangingPunct="1">
              <a:lnSpc>
                <a:spcPct val="100000"/>
              </a:lnSpc>
              <a:spcBef>
                <a:spcPts val="0"/>
              </a:spcBef>
              <a:spcAft>
                <a:spcPts val="90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367211" y="2359342"/>
            <a:ext cx="3695700" cy="2654300"/>
          </a:xfrm>
        </p:spPr>
        <p:txBody>
          <a:bodyPr lIns="0" tIns="0" rIns="0" bIns="0">
            <a:noAutofit/>
          </a:bodyPr>
          <a:lstStyle>
            <a:lvl1pPr marL="0" indent="0">
              <a:lnSpc>
                <a:spcPct val="100000"/>
              </a:lnSpc>
              <a:spcBef>
                <a:spcPts val="0"/>
              </a:spcBef>
              <a:spcAft>
                <a:spcPts val="900"/>
              </a:spcAft>
              <a:buNone/>
              <a:defRPr sz="1399" b="1">
                <a:solidFill>
                  <a:schemeClr val="tx2"/>
                </a:solidFill>
                <a:latin typeface="+mn-lt"/>
              </a:defRPr>
            </a:lvl1pPr>
            <a:lvl2pPr marL="0" marR="0" indent="0" algn="l" defTabSz="932563" rtl="0" eaLnBrk="1" fontAlgn="auto" latinLnBrk="0" hangingPunct="1">
              <a:lnSpc>
                <a:spcPct val="100000"/>
              </a:lnSpc>
              <a:spcBef>
                <a:spcPts val="0"/>
              </a:spcBef>
              <a:spcAft>
                <a:spcPts val="90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289926" y="2359343"/>
            <a:ext cx="3703321" cy="2701925"/>
          </a:xfrm>
        </p:spPr>
        <p:txBody>
          <a:bodyPr lIns="0" tIns="0" rIns="0" bIns="0"/>
          <a:lstStyle>
            <a:lvl1pPr marL="0" indent="0">
              <a:lnSpc>
                <a:spcPct val="100000"/>
              </a:lnSpc>
              <a:spcBef>
                <a:spcPts val="0"/>
              </a:spcBef>
              <a:spcAft>
                <a:spcPts val="900"/>
              </a:spcAft>
              <a:buNone/>
              <a:defRPr sz="1399" b="1">
                <a:solidFill>
                  <a:schemeClr val="tx2"/>
                </a:solidFill>
                <a:latin typeface="+mn-lt"/>
              </a:defRPr>
            </a:lvl1pPr>
            <a:lvl2pPr marL="0" marR="0" indent="0" algn="l" defTabSz="932563" rtl="0" eaLnBrk="1" fontAlgn="auto" latinLnBrk="0" hangingPunct="1">
              <a:lnSpc>
                <a:spcPct val="100000"/>
              </a:lnSpc>
              <a:spcBef>
                <a:spcPts val="0"/>
              </a:spcBef>
              <a:spcAft>
                <a:spcPts val="90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grpSp>
        <p:nvGrpSpPr>
          <p:cNvPr id="11" name="Group 10">
            <a:extLst>
              <a:ext uri="{FF2B5EF4-FFF2-40B4-BE49-F238E27FC236}">
                <a16:creationId xmlns:a16="http://schemas.microsoft.com/office/drawing/2014/main" id="{B3053341-E5CB-4603-A7D1-F64915184546}"/>
              </a:ext>
            </a:extLst>
          </p:cNvPr>
          <p:cNvGrpSpPr/>
          <p:nvPr userDrawn="1"/>
        </p:nvGrpSpPr>
        <p:grpSpPr>
          <a:xfrm>
            <a:off x="445129" y="6559034"/>
            <a:ext cx="11553197" cy="98880"/>
            <a:chOff x="445128" y="6559056"/>
            <a:chExt cx="11553197" cy="98880"/>
          </a:xfrm>
        </p:grpSpPr>
        <p:sp>
          <p:nvSpPr>
            <p:cNvPr id="12" name="TextBox 11">
              <a:extLst>
                <a:ext uri="{FF2B5EF4-FFF2-40B4-BE49-F238E27FC236}">
                  <a16:creationId xmlns:a16="http://schemas.microsoft.com/office/drawing/2014/main" id="{4E6D7F9D-B875-4E75-BE96-C6AEB682F0FA}"/>
                </a:ext>
              </a:extLst>
            </p:cNvPr>
            <p:cNvSpPr txBox="1"/>
            <p:nvPr userDrawn="1"/>
          </p:nvSpPr>
          <p:spPr>
            <a:xfrm>
              <a:off x="445128" y="6559056"/>
              <a:ext cx="1003980" cy="9888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13" name="Freeform: Shape 12">
              <a:extLst>
                <a:ext uri="{FF2B5EF4-FFF2-40B4-BE49-F238E27FC236}">
                  <a16:creationId xmlns:a16="http://schemas.microsoft.com/office/drawing/2014/main" id="{5B40F06A-D2B5-4A80-B009-4D9116EA0EAD}"/>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605015783"/>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hree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4975" y="1142882"/>
            <a:ext cx="11567160" cy="830997"/>
          </a:xfrm>
        </p:spPr>
        <p:txBody>
          <a:bodyPr wrap="square" lIns="0" tIns="0" rIns="0" bIns="0">
            <a:spAutoFit/>
          </a:bodyPr>
          <a:lstStyle>
            <a:lvl1pPr marL="0" indent="0">
              <a:lnSpc>
                <a:spcPct val="100000"/>
              </a:lnSpc>
              <a:spcBef>
                <a:spcPts val="0"/>
              </a:spcBef>
              <a:spcAft>
                <a:spcPts val="900"/>
              </a:spcAft>
              <a:buNone/>
              <a:defRPr sz="1800" b="0" i="0">
                <a:solidFill>
                  <a:srgbClr val="000000"/>
                </a:solidFill>
                <a:latin typeface="+mn-lt"/>
              </a:defRPr>
            </a:lvl1pPr>
            <a:lvl2pPr marL="228557" indent="0">
              <a:lnSpc>
                <a:spcPct val="100000"/>
              </a:lnSpc>
              <a:spcBef>
                <a:spcPts val="0"/>
              </a:spcBef>
              <a:spcAft>
                <a:spcPts val="1399"/>
              </a:spcAft>
              <a:buNone/>
              <a:defRPr sz="1800">
                <a:solidFill>
                  <a:srgbClr val="000000"/>
                </a:solidFill>
              </a:defRPr>
            </a:lvl2pPr>
            <a:lvl3pPr marL="457112" indent="0">
              <a:lnSpc>
                <a:spcPct val="100000"/>
              </a:lnSpc>
              <a:spcBef>
                <a:spcPts val="0"/>
              </a:spcBef>
              <a:spcAft>
                <a:spcPts val="1399"/>
              </a:spcAft>
              <a:buNone/>
              <a:defRPr sz="1399">
                <a:solidFill>
                  <a:srgbClr val="000000"/>
                </a:solidFill>
              </a:defRPr>
            </a:lvl3pPr>
            <a:lvl4pPr marL="685669" indent="0">
              <a:spcBef>
                <a:spcPts val="0"/>
              </a:spcBef>
              <a:spcAft>
                <a:spcPts val="1299"/>
              </a:spcAft>
              <a:buNone/>
              <a:defRPr sz="2000"/>
            </a:lvl4pPr>
            <a:lvl5pPr marL="914224"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5"/>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34975" y="2356845"/>
            <a:ext cx="3703321" cy="2654300"/>
          </a:xfrm>
        </p:spPr>
        <p:txBody>
          <a:bodyPr lIns="0" tIns="0" rIns="0" bIns="0">
            <a:noAutofit/>
          </a:bodyPr>
          <a:lstStyle>
            <a:lvl1pPr marL="0" indent="0">
              <a:lnSpc>
                <a:spcPct val="100000"/>
              </a:lnSpc>
              <a:spcBef>
                <a:spcPts val="0"/>
              </a:spcBef>
              <a:spcAft>
                <a:spcPts val="700"/>
              </a:spcAft>
              <a:buNone/>
              <a:defRPr sz="1399" b="1">
                <a:solidFill>
                  <a:schemeClr val="tx2"/>
                </a:solidFill>
                <a:latin typeface="+mn-lt"/>
              </a:defRPr>
            </a:lvl1pPr>
            <a:lvl2pPr marL="0" marR="0" indent="0" algn="l" defTabSz="932563" rtl="0" eaLnBrk="1" fontAlgn="auto" latinLnBrk="0" hangingPunct="1">
              <a:lnSpc>
                <a:spcPct val="100000"/>
              </a:lnSpc>
              <a:spcBef>
                <a:spcPts val="0"/>
              </a:spcBef>
              <a:spcAft>
                <a:spcPts val="70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lvl="0"/>
            <a:r>
              <a:rPr lang="en-US"/>
              <a:t>Subhead title Segoe UI Regular bold 14</a:t>
            </a:r>
          </a:p>
          <a:p>
            <a:pPr marL="285695" lvl="1" indent="-285695">
              <a:buFont typeface="Arial" panose="020B0604020202020204" pitchFamily="34" charset="0"/>
              <a:buChar char="•"/>
            </a:pPr>
            <a:r>
              <a:rPr lang="en-US"/>
              <a:t>Body copy Segoe Regular 14</a:t>
            </a:r>
          </a:p>
          <a:p>
            <a:pPr marL="285695" lvl="1" indent="-285695">
              <a:buFont typeface="Arial" panose="020B0604020202020204" pitchFamily="34" charset="0"/>
              <a:buChar char="•"/>
            </a:pPr>
            <a:r>
              <a:rPr lang="en-US"/>
              <a:t>Lorem ipsum dolor sit </a:t>
            </a:r>
            <a:r>
              <a:rPr lang="en-US" err="1"/>
              <a:t>amet</a:t>
            </a:r>
            <a:r>
              <a:rPr lang="en-US"/>
              <a:t>, </a:t>
            </a:r>
            <a:r>
              <a:rPr lang="en-US" err="1"/>
              <a:t>consectetur</a:t>
            </a:r>
            <a:endParaRPr lang="en-US"/>
          </a:p>
          <a:p>
            <a:pPr marL="285695" lvl="1" indent="-285695">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5695" lvl="1" indent="-285695">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5695" lvl="1" indent="-285695">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5695" lvl="1" indent="-285695">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5695" lvl="1" indent="-285695">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5695" lvl="1" indent="-285695">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a:p>
            <a:pPr marL="285695" lvl="1" indent="-285695">
              <a:buFont typeface="Arial" panose="020B0604020202020204" pitchFamily="34" charset="0"/>
              <a:buChar char="•"/>
            </a:pPr>
            <a:endParaRPr lang="en-US"/>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367211" y="2356845"/>
            <a:ext cx="3695700" cy="2654300"/>
          </a:xfrm>
        </p:spPr>
        <p:txBody>
          <a:bodyPr lIns="0" tIns="0" rIns="0" bIns="0">
            <a:noAutofit/>
          </a:bodyPr>
          <a:lstStyle>
            <a:lvl1pPr marL="0" indent="0">
              <a:lnSpc>
                <a:spcPct val="100000"/>
              </a:lnSpc>
              <a:spcBef>
                <a:spcPts val="0"/>
              </a:spcBef>
              <a:spcAft>
                <a:spcPts val="700"/>
              </a:spcAft>
              <a:buNone/>
              <a:defRPr sz="1399" b="1">
                <a:solidFill>
                  <a:schemeClr val="tx2"/>
                </a:solidFill>
                <a:latin typeface="+mn-lt"/>
              </a:defRPr>
            </a:lvl1pPr>
            <a:lvl2pPr marL="0" marR="0" indent="0" algn="l" defTabSz="932563" rtl="0" eaLnBrk="1" fontAlgn="auto" latinLnBrk="0" hangingPunct="1">
              <a:lnSpc>
                <a:spcPct val="100000"/>
              </a:lnSpc>
              <a:spcBef>
                <a:spcPts val="0"/>
              </a:spcBef>
              <a:spcAft>
                <a:spcPts val="70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lvl="0"/>
            <a:r>
              <a:rPr lang="en-US"/>
              <a:t>Subhead title Segoe UI Regular bold 14</a:t>
            </a:r>
          </a:p>
          <a:p>
            <a:pPr marL="285695" lvl="1" indent="-285695">
              <a:buFont typeface="Arial" panose="020B0604020202020204" pitchFamily="34" charset="0"/>
              <a:buChar char="•"/>
            </a:pPr>
            <a:r>
              <a:rPr lang="en-US"/>
              <a:t>Body copy Segoe Regular 14</a:t>
            </a:r>
          </a:p>
          <a:p>
            <a:pPr marL="285695" lvl="1" indent="-285695">
              <a:buFont typeface="Arial" panose="020B0604020202020204" pitchFamily="34" charset="0"/>
              <a:buChar char="•"/>
            </a:pPr>
            <a:r>
              <a:rPr lang="en-US"/>
              <a:t>Lorem ipsum dolor sit </a:t>
            </a:r>
            <a:r>
              <a:rPr lang="en-US" err="1"/>
              <a:t>amet</a:t>
            </a:r>
            <a:r>
              <a:rPr lang="en-US"/>
              <a:t>, </a:t>
            </a:r>
            <a:r>
              <a:rPr lang="en-US" err="1"/>
              <a:t>consectetur</a:t>
            </a:r>
            <a:endParaRPr lang="en-US"/>
          </a:p>
          <a:p>
            <a:pPr marL="285695" lvl="1" indent="-285695">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5695" lvl="1" indent="-285695">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5695" lvl="1" indent="-285695">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5695" lvl="1" indent="-285695">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5695" lvl="1" indent="-285695">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5695" lvl="1" indent="-285695">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289926" y="2356844"/>
            <a:ext cx="3703321" cy="2708857"/>
          </a:xfrm>
        </p:spPr>
        <p:txBody>
          <a:bodyPr lIns="0" tIns="0" rIns="0" bIns="0"/>
          <a:lstStyle>
            <a:lvl1pPr marL="0" indent="0">
              <a:lnSpc>
                <a:spcPct val="100000"/>
              </a:lnSpc>
              <a:spcBef>
                <a:spcPts val="0"/>
              </a:spcBef>
              <a:spcAft>
                <a:spcPts val="700"/>
              </a:spcAft>
              <a:buNone/>
              <a:defRPr sz="1399" b="1">
                <a:solidFill>
                  <a:schemeClr val="tx2"/>
                </a:solidFill>
                <a:latin typeface="+mn-lt"/>
              </a:defRPr>
            </a:lvl1pPr>
            <a:lvl2pPr marL="0" marR="0" indent="0" algn="l" defTabSz="932563" rtl="0" eaLnBrk="1" fontAlgn="auto" latinLnBrk="0" hangingPunct="1">
              <a:lnSpc>
                <a:spcPct val="100000"/>
              </a:lnSpc>
              <a:spcBef>
                <a:spcPts val="0"/>
              </a:spcBef>
              <a:spcAft>
                <a:spcPts val="70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lvl="0"/>
            <a:r>
              <a:rPr lang="en-US"/>
              <a:t>Subhead title Segoe UI Regular bold 14</a:t>
            </a:r>
          </a:p>
          <a:p>
            <a:pPr marL="285695" lvl="1" indent="-285695">
              <a:buFont typeface="Arial" panose="020B0604020202020204" pitchFamily="34" charset="0"/>
              <a:buChar char="•"/>
            </a:pPr>
            <a:r>
              <a:rPr lang="en-US"/>
              <a:t>Body copy Segoe Regular 14</a:t>
            </a:r>
          </a:p>
          <a:p>
            <a:pPr marL="285695" lvl="1" indent="-285695">
              <a:buFont typeface="Arial" panose="020B0604020202020204" pitchFamily="34" charset="0"/>
              <a:buChar char="•"/>
            </a:pPr>
            <a:r>
              <a:rPr lang="en-US"/>
              <a:t>Lorem ipsum dolor sit </a:t>
            </a:r>
            <a:r>
              <a:rPr lang="en-US" err="1"/>
              <a:t>amet</a:t>
            </a:r>
            <a:r>
              <a:rPr lang="en-US"/>
              <a:t>, </a:t>
            </a:r>
            <a:r>
              <a:rPr lang="en-US" err="1"/>
              <a:t>consectetur</a:t>
            </a:r>
            <a:endParaRPr lang="en-US"/>
          </a:p>
          <a:p>
            <a:pPr marL="285695" lvl="1" indent="-285695">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5695" lvl="1" indent="-285695">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5695" lvl="1" indent="-285695">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5695" lvl="1" indent="-285695">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5695" lvl="1" indent="-285695">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5695" lvl="1" indent="-285695">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grpSp>
        <p:nvGrpSpPr>
          <p:cNvPr id="11" name="Group 10">
            <a:extLst>
              <a:ext uri="{FF2B5EF4-FFF2-40B4-BE49-F238E27FC236}">
                <a16:creationId xmlns:a16="http://schemas.microsoft.com/office/drawing/2014/main" id="{D9F8B0FF-313D-4C1A-A7B1-593EFBB6799A}"/>
              </a:ext>
            </a:extLst>
          </p:cNvPr>
          <p:cNvGrpSpPr/>
          <p:nvPr userDrawn="1"/>
        </p:nvGrpSpPr>
        <p:grpSpPr>
          <a:xfrm>
            <a:off x="445129" y="6559034"/>
            <a:ext cx="11553197" cy="98880"/>
            <a:chOff x="445128" y="6559056"/>
            <a:chExt cx="11553197" cy="98880"/>
          </a:xfrm>
        </p:grpSpPr>
        <p:sp>
          <p:nvSpPr>
            <p:cNvPr id="12" name="TextBox 11">
              <a:extLst>
                <a:ext uri="{FF2B5EF4-FFF2-40B4-BE49-F238E27FC236}">
                  <a16:creationId xmlns:a16="http://schemas.microsoft.com/office/drawing/2014/main" id="{2891F4A9-544F-4CF3-A3B0-A9DCC101E957}"/>
                </a:ext>
              </a:extLst>
            </p:cNvPr>
            <p:cNvSpPr txBox="1"/>
            <p:nvPr userDrawn="1"/>
          </p:nvSpPr>
          <p:spPr>
            <a:xfrm>
              <a:off x="445128" y="6559056"/>
              <a:ext cx="1003980" cy="9888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13" name="Freeform: Shape 12">
              <a:extLst>
                <a:ext uri="{FF2B5EF4-FFF2-40B4-BE49-F238E27FC236}">
                  <a16:creationId xmlns:a16="http://schemas.microsoft.com/office/drawing/2014/main" id="{96146284-39AE-45CB-80C2-9315EFA1A67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4257669648"/>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7" y="1137077"/>
            <a:ext cx="11567160" cy="830997"/>
          </a:xfrm>
        </p:spPr>
        <p:txBody>
          <a:bodyPr wrap="square" lIns="0" tIns="0" rIns="0" bIns="0">
            <a:spAutoFit/>
          </a:bodyPr>
          <a:lstStyle>
            <a:lvl1pPr marL="0" indent="0">
              <a:lnSpc>
                <a:spcPct val="100000"/>
              </a:lnSpc>
              <a:spcBef>
                <a:spcPts val="0"/>
              </a:spcBef>
              <a:spcAft>
                <a:spcPts val="900"/>
              </a:spcAft>
              <a:buNone/>
              <a:defRPr sz="1800" b="0" i="0">
                <a:solidFill>
                  <a:srgbClr val="000000"/>
                </a:solidFill>
                <a:latin typeface="+mn-lt"/>
              </a:defRPr>
            </a:lvl1pPr>
            <a:lvl2pPr marL="228557" indent="0">
              <a:lnSpc>
                <a:spcPct val="100000"/>
              </a:lnSpc>
              <a:spcBef>
                <a:spcPts val="0"/>
              </a:spcBef>
              <a:spcAft>
                <a:spcPts val="1399"/>
              </a:spcAft>
              <a:buNone/>
              <a:defRPr sz="1800">
                <a:solidFill>
                  <a:srgbClr val="000000"/>
                </a:solidFill>
              </a:defRPr>
            </a:lvl2pPr>
            <a:lvl3pPr marL="457112" indent="0">
              <a:lnSpc>
                <a:spcPct val="100000"/>
              </a:lnSpc>
              <a:spcBef>
                <a:spcPts val="0"/>
              </a:spcBef>
              <a:spcAft>
                <a:spcPts val="1399"/>
              </a:spcAft>
              <a:buNone/>
              <a:defRPr sz="1399">
                <a:solidFill>
                  <a:srgbClr val="000000"/>
                </a:solidFill>
              </a:defRPr>
            </a:lvl3pPr>
            <a:lvl4pPr marL="685669" indent="0">
              <a:spcBef>
                <a:spcPts val="0"/>
              </a:spcBef>
              <a:spcAft>
                <a:spcPts val="1299"/>
              </a:spcAft>
              <a:buNone/>
              <a:defRPr sz="2000"/>
            </a:lvl4pPr>
            <a:lvl5pPr marL="914224"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5110"/>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34975" y="2359341"/>
            <a:ext cx="5667375" cy="2654300"/>
          </a:xfrm>
        </p:spPr>
        <p:txBody>
          <a:bodyPr lIns="0" tIns="0" rIns="0" bIns="0">
            <a:noAutofit/>
          </a:bodyPr>
          <a:lstStyle>
            <a:lvl1pPr marL="0" indent="0">
              <a:lnSpc>
                <a:spcPct val="100000"/>
              </a:lnSpc>
              <a:spcBef>
                <a:spcPts val="0"/>
              </a:spcBef>
              <a:spcAft>
                <a:spcPts val="700"/>
              </a:spcAft>
              <a:buNone/>
              <a:defRPr sz="1399" b="1">
                <a:solidFill>
                  <a:schemeClr val="tx2"/>
                </a:solidFill>
                <a:latin typeface="+mn-lt"/>
              </a:defRPr>
            </a:lvl1pPr>
            <a:lvl2pPr marL="0" marR="0" indent="0" algn="l" defTabSz="932563" rtl="0" eaLnBrk="1" fontAlgn="auto" latinLnBrk="0" hangingPunct="1">
              <a:lnSpc>
                <a:spcPct val="100000"/>
              </a:lnSpc>
              <a:spcBef>
                <a:spcPts val="0"/>
              </a:spcBef>
              <a:spcAft>
                <a:spcPts val="70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334128" y="2359342"/>
            <a:ext cx="5659119" cy="2654300"/>
          </a:xfrm>
        </p:spPr>
        <p:txBody>
          <a:bodyPr lIns="0" tIns="0" rIns="0" bIns="0"/>
          <a:lstStyle>
            <a:lvl1pPr marL="0" indent="0">
              <a:lnSpc>
                <a:spcPct val="100000"/>
              </a:lnSpc>
              <a:spcBef>
                <a:spcPts val="0"/>
              </a:spcBef>
              <a:spcAft>
                <a:spcPts val="700"/>
              </a:spcAft>
              <a:buNone/>
              <a:defRPr sz="1399" b="1">
                <a:solidFill>
                  <a:schemeClr val="tx2"/>
                </a:solidFill>
                <a:latin typeface="+mn-lt"/>
              </a:defRPr>
            </a:lvl1pPr>
            <a:lvl2pPr marL="0" marR="0" indent="0" algn="l" defTabSz="932563" rtl="0" eaLnBrk="1" fontAlgn="auto" latinLnBrk="0" hangingPunct="1">
              <a:lnSpc>
                <a:spcPct val="100000"/>
              </a:lnSpc>
              <a:spcBef>
                <a:spcPts val="0"/>
              </a:spcBef>
              <a:spcAft>
                <a:spcPts val="70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grpSp>
        <p:nvGrpSpPr>
          <p:cNvPr id="11" name="Group 10">
            <a:extLst>
              <a:ext uri="{FF2B5EF4-FFF2-40B4-BE49-F238E27FC236}">
                <a16:creationId xmlns:a16="http://schemas.microsoft.com/office/drawing/2014/main" id="{46ABC6A5-2286-458F-8881-7622FBA353AE}"/>
              </a:ext>
            </a:extLst>
          </p:cNvPr>
          <p:cNvGrpSpPr/>
          <p:nvPr userDrawn="1"/>
        </p:nvGrpSpPr>
        <p:grpSpPr>
          <a:xfrm>
            <a:off x="445129" y="6559034"/>
            <a:ext cx="11553197" cy="98880"/>
            <a:chOff x="445128" y="6559056"/>
            <a:chExt cx="11553197" cy="98880"/>
          </a:xfrm>
        </p:grpSpPr>
        <p:sp>
          <p:nvSpPr>
            <p:cNvPr id="12" name="TextBox 11">
              <a:extLst>
                <a:ext uri="{FF2B5EF4-FFF2-40B4-BE49-F238E27FC236}">
                  <a16:creationId xmlns:a16="http://schemas.microsoft.com/office/drawing/2014/main" id="{D0FAD3E8-4D59-4DCB-AE9B-C4D805BB43B9}"/>
                </a:ext>
              </a:extLst>
            </p:cNvPr>
            <p:cNvSpPr txBox="1"/>
            <p:nvPr userDrawn="1"/>
          </p:nvSpPr>
          <p:spPr>
            <a:xfrm>
              <a:off x="445128" y="6559056"/>
              <a:ext cx="1003980" cy="9888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13" name="Freeform: Shape 12">
              <a:extLst>
                <a:ext uri="{FF2B5EF4-FFF2-40B4-BE49-F238E27FC236}">
                  <a16:creationId xmlns:a16="http://schemas.microsoft.com/office/drawing/2014/main" id="{0E7DB636-1AE5-4AD4-9DFE-8A8AEFEE08A6}"/>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881672196"/>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wo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7" y="1137077"/>
            <a:ext cx="11567160" cy="830997"/>
          </a:xfrm>
        </p:spPr>
        <p:txBody>
          <a:bodyPr wrap="square" lIns="0" tIns="0" rIns="0" bIns="0">
            <a:spAutoFit/>
          </a:bodyPr>
          <a:lstStyle>
            <a:lvl1pPr marL="0" indent="0">
              <a:lnSpc>
                <a:spcPct val="100000"/>
              </a:lnSpc>
              <a:spcBef>
                <a:spcPts val="0"/>
              </a:spcBef>
              <a:spcAft>
                <a:spcPts val="900"/>
              </a:spcAft>
              <a:buNone/>
              <a:defRPr sz="1800" b="0" i="0">
                <a:solidFill>
                  <a:srgbClr val="000000"/>
                </a:solidFill>
                <a:latin typeface="+mn-lt"/>
              </a:defRPr>
            </a:lvl1pPr>
            <a:lvl2pPr marL="228557" indent="0">
              <a:lnSpc>
                <a:spcPct val="100000"/>
              </a:lnSpc>
              <a:spcBef>
                <a:spcPts val="0"/>
              </a:spcBef>
              <a:spcAft>
                <a:spcPts val="1399"/>
              </a:spcAft>
              <a:buNone/>
              <a:defRPr sz="1800">
                <a:solidFill>
                  <a:srgbClr val="000000"/>
                </a:solidFill>
              </a:defRPr>
            </a:lvl2pPr>
            <a:lvl3pPr marL="457112" indent="0">
              <a:lnSpc>
                <a:spcPct val="100000"/>
              </a:lnSpc>
              <a:spcBef>
                <a:spcPts val="0"/>
              </a:spcBef>
              <a:spcAft>
                <a:spcPts val="1399"/>
              </a:spcAft>
              <a:buNone/>
              <a:defRPr sz="1399">
                <a:solidFill>
                  <a:srgbClr val="000000"/>
                </a:solidFill>
              </a:defRPr>
            </a:lvl3pPr>
            <a:lvl4pPr marL="685669" indent="0">
              <a:spcBef>
                <a:spcPts val="0"/>
              </a:spcBef>
              <a:spcAft>
                <a:spcPts val="1299"/>
              </a:spcAft>
              <a:buNone/>
              <a:defRPr sz="2000"/>
            </a:lvl4pPr>
            <a:lvl5pPr marL="914224"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5"/>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34975" y="2359341"/>
            <a:ext cx="5667375" cy="2657138"/>
          </a:xfrm>
        </p:spPr>
        <p:txBody>
          <a:bodyPr lIns="0" tIns="0" rIns="0" bIns="0">
            <a:noAutofit/>
          </a:bodyPr>
          <a:lstStyle>
            <a:lvl1pPr marL="0" marR="0" indent="0" algn="l" defTabSz="932563" rtl="0" eaLnBrk="1" fontAlgn="auto" latinLnBrk="0" hangingPunct="1">
              <a:lnSpc>
                <a:spcPct val="100000"/>
              </a:lnSpc>
              <a:spcBef>
                <a:spcPts val="0"/>
              </a:spcBef>
              <a:spcAft>
                <a:spcPts val="700"/>
              </a:spcAft>
              <a:buClrTx/>
              <a:buSzPct val="90000"/>
              <a:buFont typeface="Wingdings" panose="05000000000000000000" pitchFamily="2" charset="2"/>
              <a:buNone/>
              <a:tabLst/>
              <a:defRPr sz="1399" b="1">
                <a:solidFill>
                  <a:schemeClr val="tx2"/>
                </a:solidFill>
                <a:latin typeface="+mn-lt"/>
              </a:defRPr>
            </a:lvl1pPr>
            <a:lvl2pPr marL="285695" marR="0" indent="-285695" algn="l" defTabSz="932563" rtl="0" eaLnBrk="1" fontAlgn="auto" latinLnBrk="0" hangingPunct="1">
              <a:lnSpc>
                <a:spcPct val="100000"/>
              </a:lnSpc>
              <a:spcBef>
                <a:spcPts val="0"/>
              </a:spcBef>
              <a:spcAft>
                <a:spcPts val="700"/>
              </a:spcAft>
              <a:buClrTx/>
              <a:buSzPct val="90000"/>
              <a:buFont typeface="Arial" panose="020B0604020202020204" pitchFamily="34" charset="0"/>
              <a:buChar char="•"/>
              <a:tabLst/>
              <a:defRPr sz="1399">
                <a:solidFill>
                  <a:srgbClr val="000000"/>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ct val="100000"/>
              </a:lnSpc>
              <a:spcBef>
                <a:spcPts val="0"/>
              </a:spcBef>
              <a:spcAft>
                <a:spcPts val="900"/>
              </a:spcAft>
              <a:buClrTx/>
              <a:buSzPct val="90000"/>
              <a:buFont typeface="Wingdings" panose="05000000000000000000" pitchFamily="2" charset="2"/>
              <a:buNone/>
              <a:tabLst/>
              <a:defRPr/>
            </a:pPr>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334128" y="2359343"/>
            <a:ext cx="5659119" cy="2657137"/>
          </a:xfrm>
        </p:spPr>
        <p:txBody>
          <a:bodyPr lIns="0" tIns="0" rIns="0" bIns="0"/>
          <a:lstStyle>
            <a:lvl1pPr marL="0" indent="0">
              <a:lnSpc>
                <a:spcPct val="100000"/>
              </a:lnSpc>
              <a:spcBef>
                <a:spcPts val="0"/>
              </a:spcBef>
              <a:spcAft>
                <a:spcPts val="700"/>
              </a:spcAft>
              <a:buNone/>
              <a:defRPr sz="1399" b="1">
                <a:solidFill>
                  <a:schemeClr val="tx2"/>
                </a:solidFill>
                <a:latin typeface="+mn-lt"/>
              </a:defRPr>
            </a:lvl1pPr>
            <a:lvl2pPr marL="285695" marR="0" indent="-285695" algn="l" defTabSz="932563" rtl="0" eaLnBrk="1" fontAlgn="auto" latinLnBrk="0" hangingPunct="1">
              <a:lnSpc>
                <a:spcPct val="100000"/>
              </a:lnSpc>
              <a:spcBef>
                <a:spcPts val="0"/>
              </a:spcBef>
              <a:spcAft>
                <a:spcPts val="700"/>
              </a:spcAft>
              <a:buClrTx/>
              <a:buSzPct val="90000"/>
              <a:buFont typeface="Arial" panose="020B0604020202020204" pitchFamily="34" charset="0"/>
              <a:buChar char="•"/>
              <a:tabLst/>
              <a:defRPr sz="1399">
                <a:solidFill>
                  <a:srgbClr val="000000"/>
                </a:solidFill>
              </a:defRPr>
            </a:lvl2pPr>
            <a:lvl3pPr marL="457112" indent="0">
              <a:buNone/>
              <a:defRPr/>
            </a:lvl3pPr>
            <a:lvl4pPr marL="685669" indent="0">
              <a:buNone/>
              <a:defRPr/>
            </a:lvl4pPr>
            <a:lvl5pPr marL="914224"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grpSp>
        <p:nvGrpSpPr>
          <p:cNvPr id="11" name="Group 10">
            <a:extLst>
              <a:ext uri="{FF2B5EF4-FFF2-40B4-BE49-F238E27FC236}">
                <a16:creationId xmlns:a16="http://schemas.microsoft.com/office/drawing/2014/main" id="{651489A3-DD10-44FD-9986-8AB7959BD216}"/>
              </a:ext>
            </a:extLst>
          </p:cNvPr>
          <p:cNvGrpSpPr/>
          <p:nvPr userDrawn="1"/>
        </p:nvGrpSpPr>
        <p:grpSpPr>
          <a:xfrm>
            <a:off x="445129" y="6559034"/>
            <a:ext cx="11553197" cy="98880"/>
            <a:chOff x="445128" y="6559056"/>
            <a:chExt cx="11553197" cy="98880"/>
          </a:xfrm>
        </p:grpSpPr>
        <p:sp>
          <p:nvSpPr>
            <p:cNvPr id="12" name="TextBox 11">
              <a:extLst>
                <a:ext uri="{FF2B5EF4-FFF2-40B4-BE49-F238E27FC236}">
                  <a16:creationId xmlns:a16="http://schemas.microsoft.com/office/drawing/2014/main" id="{57FA93B7-EB2D-43DF-9ADE-BBAF11C96106}"/>
                </a:ext>
              </a:extLst>
            </p:cNvPr>
            <p:cNvSpPr txBox="1"/>
            <p:nvPr userDrawn="1"/>
          </p:nvSpPr>
          <p:spPr>
            <a:xfrm>
              <a:off x="445128" y="6559056"/>
              <a:ext cx="1003980" cy="9888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13" name="Freeform: Shape 12">
              <a:extLst>
                <a:ext uri="{FF2B5EF4-FFF2-40B4-BE49-F238E27FC236}">
                  <a16:creationId xmlns:a16="http://schemas.microsoft.com/office/drawing/2014/main" id="{EB7E7DE8-E117-4547-956A-5A96D5B1E5F0}"/>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627141889"/>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ix column text">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434976" y="1161415"/>
            <a:ext cx="1744663" cy="4183224"/>
          </a:xfrm>
        </p:spPr>
        <p:txBody>
          <a:bodyPr lIns="0" tIns="0" rIns="0" bIns="0"/>
          <a:lstStyle>
            <a:lvl1pPr marL="0" indent="0">
              <a:lnSpc>
                <a:spcPct val="100000"/>
              </a:lnSpc>
              <a:spcBef>
                <a:spcPts val="0"/>
              </a:spcBef>
              <a:spcAft>
                <a:spcPts val="700"/>
              </a:spcAft>
              <a:buNone/>
              <a:defRPr sz="1399" b="1">
                <a:solidFill>
                  <a:schemeClr val="tx2"/>
                </a:solidFill>
                <a:latin typeface="+mn-lt"/>
              </a:defRPr>
            </a:lvl1pPr>
            <a:lvl2pPr marL="0" marR="0" indent="0" algn="l" defTabSz="932563" rtl="0" eaLnBrk="1" fontAlgn="auto" latinLnBrk="0" hangingPunct="1">
              <a:lnSpc>
                <a:spcPct val="100000"/>
              </a:lnSpc>
              <a:spcBef>
                <a:spcPts val="0"/>
              </a:spcBef>
              <a:spcAft>
                <a:spcPts val="70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34975" y="225110"/>
            <a:ext cx="11563350" cy="754061"/>
          </a:xfrm>
          <a:prstGeom prst="rect">
            <a:avLst/>
          </a:prstGeom>
        </p:spPr>
        <p:txBody>
          <a:bodyPr vert="horz" wrap="square" lIns="0" tIns="164592" rIns="0" bIns="0" rtlCol="0" anchor="t">
            <a:noAutofit/>
          </a:bodyPr>
          <a:lstStyle>
            <a:lvl1pPr>
              <a:defRPr/>
            </a:lvl1pPr>
          </a:lstStyle>
          <a:p>
            <a:r>
              <a:rPr lang="en-US"/>
              <a:t>Six column text layout</a:t>
            </a:r>
          </a:p>
        </p:txBody>
      </p:sp>
      <p:sp>
        <p:nvSpPr>
          <p:cNvPr id="15" name="Text Placeholder 4">
            <a:extLst>
              <a:ext uri="{FF2B5EF4-FFF2-40B4-BE49-F238E27FC236}">
                <a16:creationId xmlns:a16="http://schemas.microsoft.com/office/drawing/2014/main" id="{6536D72C-EFB8-4AA4-B6E9-DA9E98009337}"/>
              </a:ext>
            </a:extLst>
          </p:cNvPr>
          <p:cNvSpPr>
            <a:spLocks noGrp="1"/>
          </p:cNvSpPr>
          <p:nvPr>
            <p:ph type="body" sz="quarter" idx="12" hasCustomPrompt="1"/>
          </p:nvPr>
        </p:nvSpPr>
        <p:spPr>
          <a:xfrm>
            <a:off x="2398353" y="1161415"/>
            <a:ext cx="1744663" cy="4183224"/>
          </a:xfrm>
        </p:spPr>
        <p:txBody>
          <a:bodyPr lIns="0" tIns="0" rIns="0" bIns="0"/>
          <a:lstStyle>
            <a:lvl1pPr marL="0" indent="0">
              <a:lnSpc>
                <a:spcPct val="100000"/>
              </a:lnSpc>
              <a:spcBef>
                <a:spcPts val="0"/>
              </a:spcBef>
              <a:spcAft>
                <a:spcPts val="700"/>
              </a:spcAft>
              <a:buNone/>
              <a:defRPr sz="1399" b="1">
                <a:solidFill>
                  <a:schemeClr val="tx2"/>
                </a:solidFill>
                <a:latin typeface="+mn-lt"/>
              </a:defRPr>
            </a:lvl1pPr>
            <a:lvl2pPr marL="0" marR="0" indent="0" algn="l" defTabSz="932563" rtl="0" eaLnBrk="1" fontAlgn="auto" latinLnBrk="0" hangingPunct="1">
              <a:lnSpc>
                <a:spcPct val="100000"/>
              </a:lnSpc>
              <a:spcBef>
                <a:spcPts val="0"/>
              </a:spcBef>
              <a:spcAft>
                <a:spcPts val="70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6" name="Text Placeholder 4">
            <a:extLst>
              <a:ext uri="{FF2B5EF4-FFF2-40B4-BE49-F238E27FC236}">
                <a16:creationId xmlns:a16="http://schemas.microsoft.com/office/drawing/2014/main" id="{2C33CBA9-CFB9-46AA-8083-B5F0592E5B24}"/>
              </a:ext>
            </a:extLst>
          </p:cNvPr>
          <p:cNvSpPr>
            <a:spLocks noGrp="1"/>
          </p:cNvSpPr>
          <p:nvPr>
            <p:ph type="body" sz="quarter" idx="13" hasCustomPrompt="1"/>
          </p:nvPr>
        </p:nvSpPr>
        <p:spPr>
          <a:xfrm>
            <a:off x="4361730" y="1161415"/>
            <a:ext cx="1744663" cy="4183224"/>
          </a:xfrm>
        </p:spPr>
        <p:txBody>
          <a:bodyPr lIns="0" tIns="0" rIns="0" bIns="0"/>
          <a:lstStyle>
            <a:lvl1pPr marL="0" indent="0">
              <a:lnSpc>
                <a:spcPct val="100000"/>
              </a:lnSpc>
              <a:spcBef>
                <a:spcPts val="0"/>
              </a:spcBef>
              <a:spcAft>
                <a:spcPts val="700"/>
              </a:spcAft>
              <a:buNone/>
              <a:defRPr sz="1399" b="1">
                <a:solidFill>
                  <a:schemeClr val="tx2"/>
                </a:solidFill>
                <a:latin typeface="+mn-lt"/>
              </a:defRPr>
            </a:lvl1pPr>
            <a:lvl2pPr marL="0" marR="0" indent="0" algn="l" defTabSz="932563" rtl="0" eaLnBrk="1" fontAlgn="auto" latinLnBrk="0" hangingPunct="1">
              <a:lnSpc>
                <a:spcPct val="100000"/>
              </a:lnSpc>
              <a:spcBef>
                <a:spcPts val="0"/>
              </a:spcBef>
              <a:spcAft>
                <a:spcPts val="70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7" name="Text Placeholder 4">
            <a:extLst>
              <a:ext uri="{FF2B5EF4-FFF2-40B4-BE49-F238E27FC236}">
                <a16:creationId xmlns:a16="http://schemas.microsoft.com/office/drawing/2014/main" id="{7174EC55-6C81-4FBC-A5EF-0BD1F76D4563}"/>
              </a:ext>
            </a:extLst>
          </p:cNvPr>
          <p:cNvSpPr>
            <a:spLocks noGrp="1"/>
          </p:cNvSpPr>
          <p:nvPr>
            <p:ph type="body" sz="quarter" idx="14" hasCustomPrompt="1"/>
          </p:nvPr>
        </p:nvSpPr>
        <p:spPr>
          <a:xfrm>
            <a:off x="6325107" y="1161415"/>
            <a:ext cx="1744663" cy="4183224"/>
          </a:xfrm>
        </p:spPr>
        <p:txBody>
          <a:bodyPr lIns="0" tIns="0" rIns="0" bIns="0"/>
          <a:lstStyle>
            <a:lvl1pPr marL="0" indent="0">
              <a:lnSpc>
                <a:spcPct val="100000"/>
              </a:lnSpc>
              <a:spcBef>
                <a:spcPts val="0"/>
              </a:spcBef>
              <a:spcAft>
                <a:spcPts val="700"/>
              </a:spcAft>
              <a:buNone/>
              <a:defRPr sz="1399" b="1">
                <a:solidFill>
                  <a:schemeClr val="tx2"/>
                </a:solidFill>
                <a:latin typeface="+mn-lt"/>
              </a:defRPr>
            </a:lvl1pPr>
            <a:lvl2pPr marL="0" marR="0" indent="0" algn="l" defTabSz="932563" rtl="0" eaLnBrk="1" fontAlgn="auto" latinLnBrk="0" hangingPunct="1">
              <a:lnSpc>
                <a:spcPct val="100000"/>
              </a:lnSpc>
              <a:spcBef>
                <a:spcPts val="0"/>
              </a:spcBef>
              <a:spcAft>
                <a:spcPts val="70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8" name="Text Placeholder 4">
            <a:extLst>
              <a:ext uri="{FF2B5EF4-FFF2-40B4-BE49-F238E27FC236}">
                <a16:creationId xmlns:a16="http://schemas.microsoft.com/office/drawing/2014/main" id="{5E1BEB93-4ED4-4262-A137-E9EF68ABBFB6}"/>
              </a:ext>
            </a:extLst>
          </p:cNvPr>
          <p:cNvSpPr>
            <a:spLocks noGrp="1"/>
          </p:cNvSpPr>
          <p:nvPr>
            <p:ph type="body" sz="quarter" idx="15" hasCustomPrompt="1"/>
          </p:nvPr>
        </p:nvSpPr>
        <p:spPr>
          <a:xfrm>
            <a:off x="8288484" y="1161415"/>
            <a:ext cx="1744663" cy="4183224"/>
          </a:xfrm>
        </p:spPr>
        <p:txBody>
          <a:bodyPr lIns="0" tIns="0" rIns="0" bIns="0"/>
          <a:lstStyle>
            <a:lvl1pPr marL="0" indent="0">
              <a:lnSpc>
                <a:spcPct val="100000"/>
              </a:lnSpc>
              <a:spcBef>
                <a:spcPts val="0"/>
              </a:spcBef>
              <a:spcAft>
                <a:spcPts val="700"/>
              </a:spcAft>
              <a:buNone/>
              <a:defRPr sz="1399" b="1">
                <a:solidFill>
                  <a:schemeClr val="tx2"/>
                </a:solidFill>
                <a:latin typeface="+mn-lt"/>
              </a:defRPr>
            </a:lvl1pPr>
            <a:lvl2pPr marL="0" marR="0" indent="0" algn="l" defTabSz="932563" rtl="0" eaLnBrk="1" fontAlgn="auto" latinLnBrk="0" hangingPunct="1">
              <a:lnSpc>
                <a:spcPct val="100000"/>
              </a:lnSpc>
              <a:spcBef>
                <a:spcPts val="0"/>
              </a:spcBef>
              <a:spcAft>
                <a:spcPts val="70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9" name="Text Placeholder 4">
            <a:extLst>
              <a:ext uri="{FF2B5EF4-FFF2-40B4-BE49-F238E27FC236}">
                <a16:creationId xmlns:a16="http://schemas.microsoft.com/office/drawing/2014/main" id="{45067E8C-7901-4F06-A33F-B8EFCB540A49}"/>
              </a:ext>
            </a:extLst>
          </p:cNvPr>
          <p:cNvSpPr>
            <a:spLocks noGrp="1"/>
          </p:cNvSpPr>
          <p:nvPr>
            <p:ph type="body" sz="quarter" idx="16" hasCustomPrompt="1"/>
          </p:nvPr>
        </p:nvSpPr>
        <p:spPr>
          <a:xfrm>
            <a:off x="10251863" y="1161415"/>
            <a:ext cx="1744663" cy="4183224"/>
          </a:xfrm>
        </p:spPr>
        <p:txBody>
          <a:bodyPr lIns="0" tIns="0" rIns="0" bIns="0"/>
          <a:lstStyle>
            <a:lvl1pPr marL="0" indent="0">
              <a:lnSpc>
                <a:spcPct val="100000"/>
              </a:lnSpc>
              <a:spcBef>
                <a:spcPts val="0"/>
              </a:spcBef>
              <a:spcAft>
                <a:spcPts val="700"/>
              </a:spcAft>
              <a:buNone/>
              <a:defRPr sz="1399" b="1">
                <a:solidFill>
                  <a:schemeClr val="tx2"/>
                </a:solidFill>
                <a:latin typeface="+mn-lt"/>
              </a:defRPr>
            </a:lvl1pPr>
            <a:lvl2pPr marL="0" marR="0" indent="0" algn="l" defTabSz="932563" rtl="0" eaLnBrk="1" fontAlgn="auto" latinLnBrk="0" hangingPunct="1">
              <a:lnSpc>
                <a:spcPct val="100000"/>
              </a:lnSpc>
              <a:spcBef>
                <a:spcPts val="0"/>
              </a:spcBef>
              <a:spcAft>
                <a:spcPts val="70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a:t>
            </a:r>
          </a:p>
        </p:txBody>
      </p:sp>
      <p:grpSp>
        <p:nvGrpSpPr>
          <p:cNvPr id="12" name="Group 11">
            <a:extLst>
              <a:ext uri="{FF2B5EF4-FFF2-40B4-BE49-F238E27FC236}">
                <a16:creationId xmlns:a16="http://schemas.microsoft.com/office/drawing/2014/main" id="{B1242B85-5464-438E-BC49-E2C787DACC5E}"/>
              </a:ext>
            </a:extLst>
          </p:cNvPr>
          <p:cNvGrpSpPr/>
          <p:nvPr userDrawn="1"/>
        </p:nvGrpSpPr>
        <p:grpSpPr>
          <a:xfrm>
            <a:off x="445129" y="6559034"/>
            <a:ext cx="11553197" cy="98880"/>
            <a:chOff x="445128" y="6559056"/>
            <a:chExt cx="11553197" cy="98880"/>
          </a:xfrm>
        </p:grpSpPr>
        <p:sp>
          <p:nvSpPr>
            <p:cNvPr id="13" name="TextBox 12">
              <a:extLst>
                <a:ext uri="{FF2B5EF4-FFF2-40B4-BE49-F238E27FC236}">
                  <a16:creationId xmlns:a16="http://schemas.microsoft.com/office/drawing/2014/main" id="{47CC4F51-1744-4347-928B-9C2EBD93C355}"/>
                </a:ext>
              </a:extLst>
            </p:cNvPr>
            <p:cNvSpPr txBox="1"/>
            <p:nvPr userDrawn="1"/>
          </p:nvSpPr>
          <p:spPr>
            <a:xfrm>
              <a:off x="445128" y="6559056"/>
              <a:ext cx="1003980" cy="9888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20" name="Freeform: Shape 19">
              <a:extLst>
                <a:ext uri="{FF2B5EF4-FFF2-40B4-BE49-F238E27FC236}">
                  <a16:creationId xmlns:a16="http://schemas.microsoft.com/office/drawing/2014/main" id="{969FE803-4A39-4DD0-A534-2853E80251CA}"/>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29696908"/>
      </p:ext>
    </p:extLst>
  </p:cSld>
  <p:clrMapOvr>
    <a:masterClrMapping/>
  </p:clrMapOvr>
  <p:transition>
    <p:fade/>
  </p:transition>
  <p:extLst>
    <p:ext uri="{DCECCB84-F9BA-43D5-87BE-67443E8EF086}">
      <p15:sldGuideLst xmlns:p15="http://schemas.microsoft.com/office/powerpoint/2012/main"/>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ection title light gray">
    <p:bg>
      <p:bgPr>
        <a:solidFill>
          <a:schemeClr val="bg1">
            <a:lumMod val="95000"/>
          </a:schemeClr>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34976" y="1207896"/>
            <a:ext cx="7627938" cy="3605405"/>
          </a:xfrm>
          <a:noFill/>
        </p:spPr>
        <p:txBody>
          <a:bodyPr vert="horz" wrap="square" lIns="0" tIns="0" rIns="0" bIns="0" rtlCol="0" anchor="t" anchorCtr="0">
            <a:noAutofit/>
          </a:bodyPr>
          <a:lstStyle>
            <a:lvl1pPr>
              <a:lnSpc>
                <a:spcPct val="90000"/>
              </a:lnSpc>
              <a:defRPr lang="en-US" sz="5399" spc="-150" dirty="0">
                <a:solidFill>
                  <a:schemeClr val="tx1"/>
                </a:solidFill>
                <a:latin typeface="+mj-lt"/>
              </a:defRPr>
            </a:lvl1pPr>
          </a:lstStyle>
          <a:p>
            <a:pPr marL="0" lvl="0">
              <a:lnSpc>
                <a:spcPts val="5599"/>
              </a:lnSpc>
            </a:pPr>
            <a:r>
              <a:rPr lang="en-US"/>
              <a:t>Section title</a:t>
            </a:r>
          </a:p>
        </p:txBody>
      </p:sp>
      <p:grpSp>
        <p:nvGrpSpPr>
          <p:cNvPr id="6" name="Group 5">
            <a:extLst>
              <a:ext uri="{FF2B5EF4-FFF2-40B4-BE49-F238E27FC236}">
                <a16:creationId xmlns:a16="http://schemas.microsoft.com/office/drawing/2014/main" id="{B7A4B0E3-3622-4031-99D8-5297F3444C51}"/>
              </a:ext>
            </a:extLst>
          </p:cNvPr>
          <p:cNvGrpSpPr/>
          <p:nvPr userDrawn="1"/>
        </p:nvGrpSpPr>
        <p:grpSpPr>
          <a:xfrm>
            <a:off x="445129" y="6559034"/>
            <a:ext cx="11553197" cy="98880"/>
            <a:chOff x="445128" y="6559056"/>
            <a:chExt cx="11553197" cy="98880"/>
          </a:xfrm>
        </p:grpSpPr>
        <p:sp>
          <p:nvSpPr>
            <p:cNvPr id="7" name="TextBox 6">
              <a:extLst>
                <a:ext uri="{FF2B5EF4-FFF2-40B4-BE49-F238E27FC236}">
                  <a16:creationId xmlns:a16="http://schemas.microsoft.com/office/drawing/2014/main" id="{B078EF51-FF7D-4AF0-A0D8-5E7897E42042}"/>
                </a:ext>
              </a:extLst>
            </p:cNvPr>
            <p:cNvSpPr txBox="1"/>
            <p:nvPr userDrawn="1"/>
          </p:nvSpPr>
          <p:spPr>
            <a:xfrm>
              <a:off x="445128" y="6559056"/>
              <a:ext cx="1003980" cy="9888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8" name="Freeform: Shape 7">
              <a:extLst>
                <a:ext uri="{FF2B5EF4-FFF2-40B4-BE49-F238E27FC236}">
                  <a16:creationId xmlns:a16="http://schemas.microsoft.com/office/drawing/2014/main" id="{9EEE5920-1AA1-47AD-AA2A-1027EA1027F4}"/>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92880013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1192213"/>
            <a:ext cx="3690937" cy="917575"/>
          </a:xfrm>
        </p:spPr>
        <p:txBody>
          <a:bodyPr lIns="0" tIns="0" rIns="0" bIns="0"/>
          <a:lstStyle>
            <a:lvl1pPr>
              <a:defRPr sz="1800" spc="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1192213"/>
            <a:ext cx="3914774" cy="3862387"/>
          </a:xfrm>
        </p:spPr>
        <p:txBody>
          <a:bodyPr wrap="square" lIns="0" tIns="0" rIns="0" bIns="0">
            <a:noAutofit/>
          </a:bodyPr>
          <a:lstStyle>
            <a:lvl1pPr marL="0" indent="0" defTabSz="517525">
              <a:spcAft>
                <a:spcPts val="500"/>
              </a:spcAft>
              <a:buNone/>
              <a:defRPr sz="1800" spc="0" baseline="0">
                <a:solidFill>
                  <a:schemeClr val="tx2"/>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3167238818"/>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34976" y="1207896"/>
            <a:ext cx="7627938" cy="3605405"/>
          </a:xfrm>
          <a:noFill/>
        </p:spPr>
        <p:txBody>
          <a:bodyPr vert="horz" wrap="square" lIns="0" tIns="0" rIns="0" bIns="0" rtlCol="0" anchor="t" anchorCtr="0">
            <a:noAutofit/>
          </a:bodyPr>
          <a:lstStyle>
            <a:lvl1pPr>
              <a:lnSpc>
                <a:spcPct val="90000"/>
              </a:lnSpc>
              <a:defRPr lang="en-US" sz="5399" b="0" kern="1200" cap="none" spc="-150" baseline="0" dirty="0">
                <a:ln w="3175">
                  <a:noFill/>
                </a:ln>
                <a:solidFill>
                  <a:schemeClr val="tx1"/>
                </a:solidFill>
                <a:effectLst/>
                <a:latin typeface="+mj-lt"/>
                <a:ea typeface="+mn-ea"/>
                <a:cs typeface="Segoe UI" pitchFamily="34" charset="0"/>
              </a:defRPr>
            </a:lvl1pPr>
          </a:lstStyle>
          <a:p>
            <a:pPr marL="0" lvl="0" algn="l" defTabSz="932563" rtl="0" eaLnBrk="1" latinLnBrk="0" hangingPunct="1">
              <a:lnSpc>
                <a:spcPts val="5599"/>
              </a:lnSpc>
              <a:spcBef>
                <a:spcPct val="0"/>
              </a:spcBef>
              <a:buNone/>
            </a:pPr>
            <a:r>
              <a:rPr lang="en-US"/>
              <a:t>Section title</a:t>
            </a:r>
          </a:p>
        </p:txBody>
      </p:sp>
      <p:grpSp>
        <p:nvGrpSpPr>
          <p:cNvPr id="6" name="Group 5">
            <a:extLst>
              <a:ext uri="{FF2B5EF4-FFF2-40B4-BE49-F238E27FC236}">
                <a16:creationId xmlns:a16="http://schemas.microsoft.com/office/drawing/2014/main" id="{C9360E70-26C3-491B-876D-D6CA248B1D14}"/>
              </a:ext>
            </a:extLst>
          </p:cNvPr>
          <p:cNvGrpSpPr/>
          <p:nvPr userDrawn="1"/>
        </p:nvGrpSpPr>
        <p:grpSpPr>
          <a:xfrm>
            <a:off x="445129" y="6559034"/>
            <a:ext cx="11553197" cy="98880"/>
            <a:chOff x="445128" y="6559056"/>
            <a:chExt cx="11553197" cy="98880"/>
          </a:xfrm>
        </p:grpSpPr>
        <p:sp>
          <p:nvSpPr>
            <p:cNvPr id="7" name="TextBox 6">
              <a:extLst>
                <a:ext uri="{FF2B5EF4-FFF2-40B4-BE49-F238E27FC236}">
                  <a16:creationId xmlns:a16="http://schemas.microsoft.com/office/drawing/2014/main" id="{C1AF0965-A0E8-49A1-B8BF-778086ADF37B}"/>
                </a:ext>
              </a:extLst>
            </p:cNvPr>
            <p:cNvSpPr txBox="1"/>
            <p:nvPr userDrawn="1"/>
          </p:nvSpPr>
          <p:spPr>
            <a:xfrm>
              <a:off x="445128" y="6559056"/>
              <a:ext cx="1003980" cy="9888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8" name="Freeform: Shape 7">
              <a:extLst>
                <a:ext uri="{FF2B5EF4-FFF2-40B4-BE49-F238E27FC236}">
                  <a16:creationId xmlns:a16="http://schemas.microsoft.com/office/drawing/2014/main" id="{271CC4C2-FC7A-4AE9-9B5E-C49482524E25}"/>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6338090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bg2"/>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34976" y="1207896"/>
            <a:ext cx="7627938" cy="3605405"/>
          </a:xfrm>
          <a:noFill/>
        </p:spPr>
        <p:txBody>
          <a:bodyPr vert="horz" wrap="square" lIns="0" tIns="0" rIns="0" bIns="0" rtlCol="0" anchor="t" anchorCtr="0">
            <a:noAutofit/>
          </a:bodyPr>
          <a:lstStyle>
            <a:lvl1pPr>
              <a:lnSpc>
                <a:spcPct val="90000"/>
              </a:lnSpc>
              <a:defRPr lang="en-US" sz="5399" b="0" kern="1200" cap="none" spc="-150" baseline="0" dirty="0">
                <a:ln w="3175">
                  <a:noFill/>
                </a:ln>
                <a:solidFill>
                  <a:schemeClr val="tx1"/>
                </a:solidFill>
                <a:effectLst/>
                <a:latin typeface="+mj-lt"/>
                <a:ea typeface="+mn-ea"/>
                <a:cs typeface="Segoe UI" pitchFamily="34" charset="0"/>
              </a:defRPr>
            </a:lvl1pPr>
          </a:lstStyle>
          <a:p>
            <a:pPr marL="0" lvl="0" algn="l" defTabSz="932563" rtl="0" eaLnBrk="1" latinLnBrk="0" hangingPunct="1">
              <a:lnSpc>
                <a:spcPts val="5599"/>
              </a:lnSpc>
              <a:spcBef>
                <a:spcPct val="0"/>
              </a:spcBef>
              <a:buNone/>
            </a:pPr>
            <a:r>
              <a:rPr lang="en-US"/>
              <a:t>Section title</a:t>
            </a:r>
          </a:p>
        </p:txBody>
      </p:sp>
      <p:grpSp>
        <p:nvGrpSpPr>
          <p:cNvPr id="7" name="Group 6">
            <a:extLst>
              <a:ext uri="{FF2B5EF4-FFF2-40B4-BE49-F238E27FC236}">
                <a16:creationId xmlns:a16="http://schemas.microsoft.com/office/drawing/2014/main" id="{94E73804-9B47-4D7E-8A36-A9DB54B0F2BB}"/>
              </a:ext>
            </a:extLst>
          </p:cNvPr>
          <p:cNvGrpSpPr/>
          <p:nvPr userDrawn="1"/>
        </p:nvGrpSpPr>
        <p:grpSpPr>
          <a:xfrm>
            <a:off x="445129" y="6559034"/>
            <a:ext cx="11553197" cy="98880"/>
            <a:chOff x="445128" y="6559056"/>
            <a:chExt cx="11553197" cy="98880"/>
          </a:xfrm>
        </p:grpSpPr>
        <p:sp>
          <p:nvSpPr>
            <p:cNvPr id="8" name="TextBox 7">
              <a:extLst>
                <a:ext uri="{FF2B5EF4-FFF2-40B4-BE49-F238E27FC236}">
                  <a16:creationId xmlns:a16="http://schemas.microsoft.com/office/drawing/2014/main" id="{E7E555FE-1A25-470F-9400-806E2FDA6E45}"/>
                </a:ext>
              </a:extLst>
            </p:cNvPr>
            <p:cNvSpPr txBox="1"/>
            <p:nvPr userDrawn="1"/>
          </p:nvSpPr>
          <p:spPr>
            <a:xfrm>
              <a:off x="445128" y="6559056"/>
              <a:ext cx="1003980" cy="98880"/>
            </a:xfrm>
            <a:prstGeom prst="rect">
              <a:avLst/>
            </a:prstGeom>
            <a:noFill/>
          </p:spPr>
          <p:txBody>
            <a:bodyPr wrap="none" lIns="0" tIns="0" rIns="0" bIns="0" rtlCol="0">
              <a:spAutoFit/>
            </a:bodyPr>
            <a:lstStyle/>
            <a:p>
              <a:pPr>
                <a:lnSpc>
                  <a:spcPct val="90000"/>
                </a:lnSpc>
                <a:spcAft>
                  <a:spcPts val="600"/>
                </a:spcAft>
              </a:pPr>
              <a:r>
                <a:rPr lang="en-US" sz="700">
                  <a:solidFill>
                    <a:schemeClr val="tx1"/>
                  </a:solidFill>
                </a:rPr>
                <a:t>© Microsoft Corporation</a:t>
              </a:r>
              <a:endParaRPr lang="en-US" sz="800">
                <a:solidFill>
                  <a:schemeClr val="tx1"/>
                </a:solidFill>
              </a:endParaRPr>
            </a:p>
          </p:txBody>
        </p:sp>
        <p:sp>
          <p:nvSpPr>
            <p:cNvPr id="9" name="Freeform: Shape 8">
              <a:extLst>
                <a:ext uri="{FF2B5EF4-FFF2-40B4-BE49-F238E27FC236}">
                  <a16:creationId xmlns:a16="http://schemas.microsoft.com/office/drawing/2014/main" id="{CADAB30E-A5BE-4BDE-8420-731E8A2CBAB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chemeClr val="tx1"/>
                </a:solidFill>
                <a:ea typeface="Segoe UI" pitchFamily="34" charset="0"/>
                <a:cs typeface="Segoe UI" pitchFamily="34" charset="0"/>
              </a:endParaRPr>
            </a:p>
          </p:txBody>
        </p:sp>
      </p:grpSp>
    </p:spTree>
    <p:extLst>
      <p:ext uri="{BB962C8B-B14F-4D97-AF65-F5344CB8AC3E}">
        <p14:creationId xmlns:p14="http://schemas.microsoft.com/office/powerpoint/2010/main" val="196343699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F37EEB01-EA62-4484-93ED-FCECFCFFCA78}"/>
              </a:ext>
            </a:extLst>
          </p:cNvPr>
          <p:cNvGrpSpPr/>
          <p:nvPr userDrawn="1"/>
        </p:nvGrpSpPr>
        <p:grpSpPr>
          <a:xfrm>
            <a:off x="445129" y="6559034"/>
            <a:ext cx="11553197" cy="98880"/>
            <a:chOff x="445128" y="6559056"/>
            <a:chExt cx="11553197" cy="98880"/>
          </a:xfrm>
        </p:grpSpPr>
        <p:sp>
          <p:nvSpPr>
            <p:cNvPr id="6" name="TextBox 5">
              <a:extLst>
                <a:ext uri="{FF2B5EF4-FFF2-40B4-BE49-F238E27FC236}">
                  <a16:creationId xmlns:a16="http://schemas.microsoft.com/office/drawing/2014/main" id="{76328436-7F49-4152-89C8-03F31949ECE7}"/>
                </a:ext>
              </a:extLst>
            </p:cNvPr>
            <p:cNvSpPr txBox="1"/>
            <p:nvPr userDrawn="1"/>
          </p:nvSpPr>
          <p:spPr>
            <a:xfrm>
              <a:off x="445128" y="6559056"/>
              <a:ext cx="1003980" cy="9888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7" name="Freeform: Shape 6">
              <a:extLst>
                <a:ext uri="{FF2B5EF4-FFF2-40B4-BE49-F238E27FC236}">
                  <a16:creationId xmlns:a16="http://schemas.microsoft.com/office/drawing/2014/main" id="{58B47ADE-367E-4BBD-AA82-62E248813C08}"/>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221844078"/>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losing blue">
    <p:bg>
      <p:bgPr>
        <a:solidFill>
          <a:srgbClr val="0278D7"/>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37086" y="6444246"/>
            <a:ext cx="4572000" cy="109866"/>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111" eaLnBrk="0" hangingPunct="0"/>
            <a:r>
              <a:rPr lang="en-US" sz="700">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03B5A989-B33D-A043-A074-7F6AD654A9A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8" y="3264408"/>
            <a:ext cx="3209809" cy="457200"/>
          </a:xfrm>
          <a:prstGeom prst="rect">
            <a:avLst/>
          </a:prstGeom>
        </p:spPr>
      </p:pic>
    </p:spTree>
    <p:extLst>
      <p:ext uri="{BB962C8B-B14F-4D97-AF65-F5344CB8AC3E}">
        <p14:creationId xmlns:p14="http://schemas.microsoft.com/office/powerpoint/2010/main" val="15716882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rgbClr val="353535"/>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37086" y="6444246"/>
            <a:ext cx="4572000" cy="109866"/>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111" eaLnBrk="0" hangingPunct="0"/>
            <a:r>
              <a:rPr lang="en-US" sz="700">
                <a:solidFill>
                  <a:schemeClr val="bg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84E7C5A-6554-964E-83C8-1AB51781808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8" y="3264408"/>
            <a:ext cx="3209809" cy="457200"/>
          </a:xfrm>
          <a:prstGeom prst="rect">
            <a:avLst/>
          </a:prstGeom>
        </p:spPr>
      </p:pic>
    </p:spTree>
    <p:extLst>
      <p:ext uri="{BB962C8B-B14F-4D97-AF65-F5344CB8AC3E}">
        <p14:creationId xmlns:p14="http://schemas.microsoft.com/office/powerpoint/2010/main" val="19345084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92692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9" y="2473827"/>
            <a:ext cx="4251462" cy="1130053"/>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93713" y="4041281"/>
            <a:ext cx="4248092" cy="345294"/>
          </a:xfrm>
          <a:noFill/>
        </p:spPr>
        <p:txBody>
          <a:bodyPr wrap="square" lIns="0" tIns="0" rIns="0" bIns="0">
            <a:spAutoFit/>
          </a:bodyPr>
          <a:lstStyle>
            <a:lvl1pPr marL="0" indent="0">
              <a:spcBef>
                <a:spcPts val="0"/>
              </a:spcBef>
              <a:buNone/>
              <a:defRPr sz="2244"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MS logo white - EMF" descr="Microsoft logo white text version">
            <a:extLst>
              <a:ext uri="{FF2B5EF4-FFF2-40B4-BE49-F238E27FC236}">
                <a16:creationId xmlns:a16="http://schemas.microsoft.com/office/drawing/2014/main" id="{752F7F94-9231-4E4A-AA40-FA537E6B0D74}"/>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pic>
        <p:nvPicPr>
          <p:cNvPr id="8" name="Picture 7">
            <a:extLst>
              <a:ext uri="{FF2B5EF4-FFF2-40B4-BE49-F238E27FC236}">
                <a16:creationId xmlns:a16="http://schemas.microsoft.com/office/drawing/2014/main" id="{45088973-88F5-4C76-80ED-89ED1A70DC0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15244" t="9591" r="17683" b="23336"/>
          <a:stretch/>
        </p:blipFill>
        <p:spPr>
          <a:xfrm>
            <a:off x="5440958" y="0"/>
            <a:ext cx="6995517" cy="6994525"/>
          </a:xfrm>
          <a:prstGeom prst="rect">
            <a:avLst/>
          </a:prstGeom>
        </p:spPr>
      </p:pic>
    </p:spTree>
    <p:extLst>
      <p:ext uri="{BB962C8B-B14F-4D97-AF65-F5344CB8AC3E}">
        <p14:creationId xmlns:p14="http://schemas.microsoft.com/office/powerpoint/2010/main" val="363225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25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5025C-CEF5-444E-A28C-B959AA6A3A22}"/>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30991695"/>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22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5025C-CEF5-444E-A28C-B959AA6A3A22}"/>
              </a:ext>
            </a:extLst>
          </p:cNvPr>
          <p:cNvSpPr>
            <a:spLocks noGrp="1"/>
          </p:cNvSpPr>
          <p:nvPr>
            <p:ph type="title"/>
          </p:nvPr>
        </p:nvSpPr>
        <p:spPr>
          <a:xfrm>
            <a:off x="600059" y="466301"/>
            <a:ext cx="11239464" cy="565027"/>
          </a:xfrm>
        </p:spPr>
        <p:txBody>
          <a:bodyPr/>
          <a:lstStyle/>
          <a:p>
            <a:r>
              <a:rPr lang="en-US"/>
              <a:t>Click to edit Master title style</a:t>
            </a:r>
          </a:p>
        </p:txBody>
      </p:sp>
      <p:sp>
        <p:nvSpPr>
          <p:cNvPr id="4" name="Text Placeholder 3">
            <a:extLst>
              <a:ext uri="{FF2B5EF4-FFF2-40B4-BE49-F238E27FC236}">
                <a16:creationId xmlns:a16="http://schemas.microsoft.com/office/drawing/2014/main" id="{972877B4-048E-40A3-9301-4D44BEEED799}"/>
              </a:ext>
            </a:extLst>
          </p:cNvPr>
          <p:cNvSpPr>
            <a:spLocks noGrp="1"/>
          </p:cNvSpPr>
          <p:nvPr>
            <p:ph type="body" sz="quarter" idx="10"/>
          </p:nvPr>
        </p:nvSpPr>
        <p:spPr>
          <a:xfrm>
            <a:off x="600060" y="2009696"/>
            <a:ext cx="4681064" cy="1814363"/>
          </a:xfrm>
        </p:spPr>
        <p:txBody>
          <a:bodyPr/>
          <a:lstStyle>
            <a:lvl1pPr marL="0" indent="0">
              <a:spcBef>
                <a:spcPts val="1836"/>
              </a:spcBef>
              <a:spcAft>
                <a:spcPts val="0"/>
              </a:spcAft>
              <a:buNone/>
              <a:defRPr sz="2448"/>
            </a:lvl1pPr>
            <a:lvl2pPr marL="0" indent="0">
              <a:buNone/>
              <a:defRPr sz="1836"/>
            </a:lvl2pPr>
            <a:lvl3pPr marL="0" indent="0">
              <a:spcBef>
                <a:spcPts val="0"/>
              </a:spcBef>
              <a:spcAft>
                <a:spcPts val="1224"/>
              </a:spcAft>
              <a:buNone/>
              <a:defRPr lang="en-US" sz="2448" kern="1200" spc="0" baseline="0" dirty="0" smtClean="0">
                <a:solidFill>
                  <a:schemeClr val="accent2"/>
                </a:solidFill>
                <a:latin typeface="+mj-lt"/>
                <a:ea typeface="+mn-ea"/>
                <a:cs typeface="Segoe UI" panose="020B0502040204020203" pitchFamily="34" charset="0"/>
              </a:defRPr>
            </a:lvl3pPr>
            <a:lvl4pPr marL="0" indent="0">
              <a:buNone/>
              <a:defRPr sz="1836"/>
            </a:lvl4pPr>
            <a:lvl5pPr marL="0" indent="0">
              <a:buNone/>
              <a:defRPr sz="12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a:extLst>
              <a:ext uri="{FF2B5EF4-FFF2-40B4-BE49-F238E27FC236}">
                <a16:creationId xmlns:a16="http://schemas.microsoft.com/office/drawing/2014/main" id="{412F9F24-8B6A-40C4-8536-D0EECE328CED}"/>
              </a:ext>
            </a:extLst>
          </p:cNvPr>
          <p:cNvSpPr>
            <a:spLocks noGrp="1"/>
          </p:cNvSpPr>
          <p:nvPr>
            <p:ph type="body" sz="quarter" idx="11"/>
          </p:nvPr>
        </p:nvSpPr>
        <p:spPr>
          <a:xfrm>
            <a:off x="600059" y="1031805"/>
            <a:ext cx="11236357" cy="313904"/>
          </a:xfrm>
        </p:spPr>
        <p:txBody>
          <a:bodyPr/>
          <a:lstStyle>
            <a:lvl1pPr marL="0" indent="0">
              <a:spcBef>
                <a:spcPts val="1836"/>
              </a:spcBef>
              <a:spcAft>
                <a:spcPts val="0"/>
              </a:spcAft>
              <a:buNone/>
              <a:defRPr sz="2040">
                <a:solidFill>
                  <a:schemeClr val="accent1">
                    <a:lumMod val="60000"/>
                    <a:lumOff val="40000"/>
                  </a:schemeClr>
                </a:solidFill>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p:txBody>
      </p:sp>
    </p:spTree>
    <p:extLst>
      <p:ext uri="{BB962C8B-B14F-4D97-AF65-F5344CB8AC3E}">
        <p14:creationId xmlns:p14="http://schemas.microsoft.com/office/powerpoint/2010/main" val="47439200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2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5025C-CEF5-444E-A28C-B959AA6A3A22}"/>
              </a:ext>
            </a:extLst>
          </p:cNvPr>
          <p:cNvSpPr>
            <a:spLocks noGrp="1"/>
          </p:cNvSpPr>
          <p:nvPr>
            <p:ph type="title"/>
          </p:nvPr>
        </p:nvSpPr>
        <p:spPr>
          <a:xfrm>
            <a:off x="600058" y="466301"/>
            <a:ext cx="5618179" cy="1130181"/>
          </a:xfrm>
        </p:spPr>
        <p:txBody>
          <a:bodyPr/>
          <a:lstStyle>
            <a:lvl1pPr algn="l">
              <a:defRPr/>
            </a:lvl1pPr>
          </a:lstStyle>
          <a:p>
            <a:r>
              <a:rPr lang="en-US"/>
              <a:t>Click to edit Master title style</a:t>
            </a:r>
          </a:p>
        </p:txBody>
      </p:sp>
    </p:spTree>
    <p:extLst>
      <p:ext uri="{BB962C8B-B14F-4D97-AF65-F5344CB8AC3E}">
        <p14:creationId xmlns:p14="http://schemas.microsoft.com/office/powerpoint/2010/main" val="2420228866"/>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61079"/>
            <a:ext cx="11533187" cy="615553"/>
          </a:xfrm>
        </p:spPr>
        <p:txBody>
          <a:bodyPr wrap="square" lIns="0" tIns="0" rIns="0" bIns="0">
            <a:spAutoFit/>
          </a:bodyPr>
          <a:lstStyle>
            <a:lvl1pPr marL="0" indent="0">
              <a:lnSpc>
                <a:spcPts val="2400"/>
              </a:lnSpc>
              <a:buNone/>
              <a:defRPr sz="2000" b="0" i="0" spc="0">
                <a:solidFill>
                  <a:schemeClr val="tx1"/>
                </a:solidFill>
                <a:latin typeface="+mj-lt"/>
              </a:defRPr>
            </a:lvl1pPr>
            <a:lvl2pPr marL="0" indent="0">
              <a:lnSpc>
                <a:spcPts val="2400"/>
              </a:lnSpc>
              <a:buNone/>
              <a:defRPr spc="0"/>
            </a:lvl2pPr>
            <a:lvl3pPr marL="457200" indent="0">
              <a:buNone/>
              <a:defRPr/>
            </a:lvl3pPr>
            <a:lvl4pPr marL="685800" indent="0">
              <a:buNone/>
              <a:defRPr/>
            </a:lvl4pPr>
            <a:lvl5pPr marL="914400" indent="0">
              <a:buNone/>
              <a:defRPr/>
            </a:lvl5pPr>
          </a:lstStyle>
          <a:p>
            <a:pPr lvl="0"/>
            <a:r>
              <a:rPr lang="en-US" dirty="0"/>
              <a:t>Large: subhead Segoe UI </a:t>
            </a:r>
            <a:r>
              <a:rPr lang="en-US" dirty="0" err="1"/>
              <a:t>Semibold</a:t>
            </a:r>
            <a:r>
              <a:rPr lang="en-US" dirty="0"/>
              <a:t> 20/24</a:t>
            </a:r>
          </a:p>
          <a:p>
            <a:pPr lvl="1"/>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44609"/>
          </a:xfrm>
        </p:spPr>
        <p:txBody>
          <a:bodyPr lIns="0" tIns="0" rIns="0" bIns="0"/>
          <a:lstStyle>
            <a:lvl1pPr marL="0" indent="0">
              <a:lnSpc>
                <a:spcPts val="1800"/>
              </a:lnSpc>
              <a:spcBef>
                <a:spcPts val="0"/>
              </a:spcBef>
              <a:buNone/>
              <a:defRPr sz="1400" b="0" spc="0">
                <a:solidFill>
                  <a:schemeClr val="tx2"/>
                </a:solidFill>
                <a:latin typeface="+mj-lt"/>
              </a:defRPr>
            </a:lvl1pPr>
            <a:lvl2pPr marL="0" indent="0">
              <a:lnSpc>
                <a:spcPts val="1800"/>
              </a:lnSpc>
              <a:spcBef>
                <a:spcPts val="0"/>
              </a:spcBef>
              <a:buNone/>
              <a:defRPr sz="1400" spc="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a:t>
            </a:r>
            <a:r>
              <a:rPr lang="en-US" dirty="0" err="1"/>
              <a:t>Semibold</a:t>
            </a:r>
            <a:r>
              <a:rPr lang="en-US" dirty="0"/>
              <a:t> 14/18</a:t>
            </a:r>
          </a:p>
          <a:p>
            <a:pPr lvl="1"/>
            <a:r>
              <a:rPr lang="en-US" dirty="0"/>
              <a:t>Body copy Segoe UI Regular 14/18</a:t>
            </a:r>
          </a:p>
        </p:txBody>
      </p:sp>
      <p:sp>
        <p:nvSpPr>
          <p:cNvPr id="7" name="Text Placeholder 6"/>
          <p:cNvSpPr>
            <a:spLocks noGrp="1"/>
          </p:cNvSpPr>
          <p:nvPr>
            <p:ph type="body" sz="quarter" idx="12" hasCustomPrompt="1"/>
          </p:nvPr>
        </p:nvSpPr>
        <p:spPr>
          <a:xfrm>
            <a:off x="465138" y="4439603"/>
            <a:ext cx="11533187" cy="338554"/>
          </a:xfrm>
        </p:spPr>
        <p:txBody>
          <a:bodyPr lIns="0" tIns="0" rIns="0" bIns="0"/>
          <a:lstStyle>
            <a:lvl1pPr marL="0" indent="0">
              <a:lnSpc>
                <a:spcPts val="1200"/>
              </a:lnSpc>
              <a:spcBef>
                <a:spcPts val="0"/>
              </a:spcBef>
              <a:buNone/>
              <a:defRPr sz="1000" spc="0">
                <a:solidFill>
                  <a:schemeClr val="tx1"/>
                </a:solidFill>
              </a:defRPr>
            </a:lvl1pPr>
            <a:lvl2pPr marL="0" indent="0">
              <a:lnSpc>
                <a:spcPct val="100000"/>
              </a:lnSpc>
              <a:spcBef>
                <a:spcPts val="0"/>
              </a:spcBef>
              <a:buNone/>
              <a:defRPr sz="1000" spc="0">
                <a:solidFill>
                  <a:schemeClr val="tx1"/>
                </a:solidFill>
              </a:defRPr>
            </a:lvl2pPr>
            <a:lvl3pPr marL="457200" indent="0">
              <a:buNone/>
              <a:defRPr/>
            </a:lvl3pPr>
            <a:lvl4pPr marL="685800" indent="0">
              <a:buNone/>
              <a:defRPr/>
            </a:lvl4pPr>
            <a:lvl5pPr marL="0" indent="0">
              <a:lnSpc>
                <a:spcPct val="100000"/>
              </a:lnSpc>
              <a:buNone/>
              <a:defRPr/>
            </a:lvl5pPr>
          </a:lstStyle>
          <a:p>
            <a:pPr lvl="4"/>
            <a:r>
              <a:rPr lang="en-US" dirty="0"/>
              <a:t>Small caption: Segoe UI Bold 10/12</a:t>
            </a:r>
          </a:p>
          <a:p>
            <a:pPr lvl="1"/>
            <a:r>
              <a:rPr lang="en-US" dirty="0"/>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822088450"/>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20_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BB6CE95-7702-4611-896A-27BFB4AA46A9}"/>
              </a:ext>
            </a:extLst>
          </p:cNvPr>
          <p:cNvSpPr>
            <a:spLocks noGrp="1"/>
          </p:cNvSpPr>
          <p:nvPr>
            <p:ph type="title"/>
          </p:nvPr>
        </p:nvSpPr>
        <p:spPr/>
        <p:txBody>
          <a:bodyPr/>
          <a:lstStyle>
            <a:lvl1pPr algn="ctr">
              <a:defRPr/>
            </a:lvl1pPr>
          </a:lstStyle>
          <a:p>
            <a:r>
              <a:rPr lang="en-US"/>
              <a:t>Click to edit Master title style</a:t>
            </a:r>
          </a:p>
        </p:txBody>
      </p:sp>
      <p:sp>
        <p:nvSpPr>
          <p:cNvPr id="4" name="Text Placeholder 3">
            <a:extLst>
              <a:ext uri="{FF2B5EF4-FFF2-40B4-BE49-F238E27FC236}">
                <a16:creationId xmlns:a16="http://schemas.microsoft.com/office/drawing/2014/main" id="{E3A11C67-D4F1-4736-96F8-4C4881AEABBE}"/>
              </a:ext>
            </a:extLst>
          </p:cNvPr>
          <p:cNvSpPr>
            <a:spLocks noGrp="1"/>
          </p:cNvSpPr>
          <p:nvPr>
            <p:ph type="body" sz="quarter" idx="10"/>
          </p:nvPr>
        </p:nvSpPr>
        <p:spPr>
          <a:xfrm>
            <a:off x="608481" y="3267527"/>
            <a:ext cx="3442701" cy="1861448"/>
          </a:xfrm>
        </p:spPr>
        <p:txBody>
          <a:bodyPr/>
          <a:lstStyle>
            <a:lvl1pPr marL="0" indent="0" algn="ctr">
              <a:spcBef>
                <a:spcPts val="0"/>
              </a:spcBef>
              <a:spcAft>
                <a:spcPts val="1836"/>
              </a:spcAft>
              <a:buNone/>
              <a:defRPr sz="2448">
                <a:solidFill>
                  <a:schemeClr val="accent2"/>
                </a:solidFill>
                <a:latin typeface="+mj-lt"/>
              </a:defRPr>
            </a:lvl1pPr>
            <a:lvl2pPr marL="0" indent="0" algn="ctr">
              <a:spcBef>
                <a:spcPts val="0"/>
              </a:spcBef>
              <a:spcAft>
                <a:spcPts val="612"/>
              </a:spcAft>
              <a:buNone/>
              <a:defRPr/>
            </a:lvl2pPr>
            <a:lvl3pPr marL="0" indent="0" algn="ctr">
              <a:spcBef>
                <a:spcPts val="0"/>
              </a:spcBef>
              <a:spcAft>
                <a:spcPts val="612"/>
              </a:spcAft>
              <a:buNone/>
              <a:defRPr/>
            </a:lvl3pPr>
            <a:lvl4pPr marL="0" indent="0" algn="ctr">
              <a:spcBef>
                <a:spcPts val="0"/>
              </a:spcBef>
              <a:spcAft>
                <a:spcPts val="612"/>
              </a:spcAft>
              <a:buNone/>
              <a:defRPr/>
            </a:lvl4pPr>
            <a:lvl5pPr marL="0" indent="0" algn="ctr">
              <a:spcBef>
                <a:spcPts val="0"/>
              </a:spcBef>
              <a:spcAft>
                <a:spcPts val="612"/>
              </a:spcAft>
              <a:buNone/>
              <a:defRPr/>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11" name="Text Placeholder 3">
            <a:extLst>
              <a:ext uri="{FF2B5EF4-FFF2-40B4-BE49-F238E27FC236}">
                <a16:creationId xmlns:a16="http://schemas.microsoft.com/office/drawing/2014/main" id="{15E4FD12-5CB7-402C-A355-2E670C9D4474}"/>
              </a:ext>
            </a:extLst>
          </p:cNvPr>
          <p:cNvSpPr>
            <a:spLocks noGrp="1"/>
          </p:cNvSpPr>
          <p:nvPr>
            <p:ph type="body" sz="quarter" idx="11"/>
          </p:nvPr>
        </p:nvSpPr>
        <p:spPr>
          <a:xfrm>
            <a:off x="4514523" y="3267527"/>
            <a:ext cx="3442701" cy="1861448"/>
          </a:xfrm>
        </p:spPr>
        <p:txBody>
          <a:bodyPr/>
          <a:lstStyle>
            <a:lvl1pPr marL="0" indent="0" algn="ctr">
              <a:spcBef>
                <a:spcPts val="0"/>
              </a:spcBef>
              <a:spcAft>
                <a:spcPts val="1836"/>
              </a:spcAft>
              <a:buNone/>
              <a:defRPr sz="2448">
                <a:solidFill>
                  <a:schemeClr val="accent2"/>
                </a:solidFill>
                <a:latin typeface="+mj-lt"/>
              </a:defRPr>
            </a:lvl1pPr>
            <a:lvl2pPr marL="0" indent="0" algn="ctr">
              <a:spcBef>
                <a:spcPts val="0"/>
              </a:spcBef>
              <a:spcAft>
                <a:spcPts val="612"/>
              </a:spcAft>
              <a:buNone/>
              <a:defRPr/>
            </a:lvl2pPr>
            <a:lvl3pPr marL="0" indent="0" algn="ctr">
              <a:spcBef>
                <a:spcPts val="0"/>
              </a:spcBef>
              <a:spcAft>
                <a:spcPts val="612"/>
              </a:spcAft>
              <a:buNone/>
              <a:defRPr/>
            </a:lvl3pPr>
            <a:lvl4pPr marL="0" indent="0" algn="ctr">
              <a:spcBef>
                <a:spcPts val="0"/>
              </a:spcBef>
              <a:spcAft>
                <a:spcPts val="612"/>
              </a:spcAft>
              <a:buNone/>
              <a:defRPr/>
            </a:lvl4pPr>
            <a:lvl5pPr marL="0" indent="0" algn="ctr">
              <a:spcBef>
                <a:spcPts val="0"/>
              </a:spcBef>
              <a:spcAft>
                <a:spcPts val="612"/>
              </a:spcAft>
              <a:buNone/>
              <a:defRPr/>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12" name="Text Placeholder 3">
            <a:extLst>
              <a:ext uri="{FF2B5EF4-FFF2-40B4-BE49-F238E27FC236}">
                <a16:creationId xmlns:a16="http://schemas.microsoft.com/office/drawing/2014/main" id="{EAB9EFD7-9A99-4989-A933-579DB6A90F1E}"/>
              </a:ext>
            </a:extLst>
          </p:cNvPr>
          <p:cNvSpPr>
            <a:spLocks noGrp="1"/>
          </p:cNvSpPr>
          <p:nvPr>
            <p:ph type="body" sz="quarter" idx="12"/>
          </p:nvPr>
        </p:nvSpPr>
        <p:spPr>
          <a:xfrm>
            <a:off x="8420564" y="3267527"/>
            <a:ext cx="3442701" cy="1861448"/>
          </a:xfrm>
        </p:spPr>
        <p:txBody>
          <a:bodyPr/>
          <a:lstStyle>
            <a:lvl1pPr marL="0" indent="0" algn="ctr">
              <a:spcBef>
                <a:spcPts val="0"/>
              </a:spcBef>
              <a:spcAft>
                <a:spcPts val="1836"/>
              </a:spcAft>
              <a:buNone/>
              <a:defRPr sz="2448">
                <a:solidFill>
                  <a:schemeClr val="accent2"/>
                </a:solidFill>
                <a:latin typeface="+mj-lt"/>
              </a:defRPr>
            </a:lvl1pPr>
            <a:lvl2pPr marL="0" indent="0" algn="ctr">
              <a:spcBef>
                <a:spcPts val="0"/>
              </a:spcBef>
              <a:spcAft>
                <a:spcPts val="612"/>
              </a:spcAft>
              <a:buNone/>
              <a:defRPr/>
            </a:lvl2pPr>
            <a:lvl3pPr marL="0" indent="0" algn="ctr">
              <a:spcBef>
                <a:spcPts val="0"/>
              </a:spcBef>
              <a:spcAft>
                <a:spcPts val="612"/>
              </a:spcAft>
              <a:buNone/>
              <a:defRPr/>
            </a:lvl3pPr>
            <a:lvl4pPr marL="0" indent="0" algn="ctr">
              <a:spcBef>
                <a:spcPts val="0"/>
              </a:spcBef>
              <a:spcAft>
                <a:spcPts val="612"/>
              </a:spcAft>
              <a:buNone/>
              <a:defRPr/>
            </a:lvl4pPr>
            <a:lvl5pPr marL="0" indent="0" algn="ctr">
              <a:spcBef>
                <a:spcPts val="0"/>
              </a:spcBef>
              <a:spcAft>
                <a:spcPts val="612"/>
              </a:spcAft>
              <a:buNone/>
              <a:defRPr/>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7239904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9_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BB6CE95-7702-4611-896A-27BFB4AA46A9}"/>
              </a:ext>
            </a:extLst>
          </p:cNvPr>
          <p:cNvSpPr>
            <a:spLocks noGrp="1"/>
          </p:cNvSpPr>
          <p:nvPr>
            <p:ph type="title"/>
          </p:nvPr>
        </p:nvSpPr>
        <p:spPr/>
        <p:txBody>
          <a:bodyPr/>
          <a:lstStyle>
            <a:lvl1pPr algn="ctr">
              <a:defRPr/>
            </a:lvl1pPr>
          </a:lstStyle>
          <a:p>
            <a:r>
              <a:rPr lang="en-US"/>
              <a:t>Click to edit Master title style</a:t>
            </a:r>
          </a:p>
        </p:txBody>
      </p:sp>
      <p:sp>
        <p:nvSpPr>
          <p:cNvPr id="4" name="Text Placeholder 3">
            <a:extLst>
              <a:ext uri="{FF2B5EF4-FFF2-40B4-BE49-F238E27FC236}">
                <a16:creationId xmlns:a16="http://schemas.microsoft.com/office/drawing/2014/main" id="{E3A11C67-D4F1-4736-96F8-4C4881AEABBE}"/>
              </a:ext>
            </a:extLst>
          </p:cNvPr>
          <p:cNvSpPr>
            <a:spLocks noGrp="1"/>
          </p:cNvSpPr>
          <p:nvPr>
            <p:ph type="body" sz="quarter" idx="10"/>
          </p:nvPr>
        </p:nvSpPr>
        <p:spPr>
          <a:xfrm>
            <a:off x="608481" y="3267527"/>
            <a:ext cx="3442701" cy="1861448"/>
          </a:xfrm>
        </p:spPr>
        <p:txBody>
          <a:bodyPr/>
          <a:lstStyle>
            <a:lvl1pPr marL="0" indent="0" algn="ctr">
              <a:spcBef>
                <a:spcPts val="0"/>
              </a:spcBef>
              <a:spcAft>
                <a:spcPts val="1836"/>
              </a:spcAft>
              <a:buNone/>
              <a:defRPr sz="2448">
                <a:solidFill>
                  <a:schemeClr val="accent2"/>
                </a:solidFill>
                <a:latin typeface="+mj-lt"/>
              </a:defRPr>
            </a:lvl1pPr>
            <a:lvl2pPr marL="0" indent="0" algn="ctr">
              <a:spcBef>
                <a:spcPts val="0"/>
              </a:spcBef>
              <a:spcAft>
                <a:spcPts val="612"/>
              </a:spcAft>
              <a:buNone/>
              <a:defRPr/>
            </a:lvl2pPr>
            <a:lvl3pPr marL="0" indent="0" algn="ctr">
              <a:spcBef>
                <a:spcPts val="0"/>
              </a:spcBef>
              <a:spcAft>
                <a:spcPts val="612"/>
              </a:spcAft>
              <a:buNone/>
              <a:defRPr/>
            </a:lvl3pPr>
            <a:lvl4pPr marL="0" indent="0" algn="ctr">
              <a:spcBef>
                <a:spcPts val="0"/>
              </a:spcBef>
              <a:spcAft>
                <a:spcPts val="612"/>
              </a:spcAft>
              <a:buNone/>
              <a:defRPr/>
            </a:lvl4pPr>
            <a:lvl5pPr marL="0" indent="0" algn="ctr">
              <a:spcBef>
                <a:spcPts val="0"/>
              </a:spcBef>
              <a:spcAft>
                <a:spcPts val="612"/>
              </a:spcAft>
              <a:buNone/>
              <a:defRPr/>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11" name="Text Placeholder 3">
            <a:extLst>
              <a:ext uri="{FF2B5EF4-FFF2-40B4-BE49-F238E27FC236}">
                <a16:creationId xmlns:a16="http://schemas.microsoft.com/office/drawing/2014/main" id="{15E4FD12-5CB7-402C-A355-2E670C9D4474}"/>
              </a:ext>
            </a:extLst>
          </p:cNvPr>
          <p:cNvSpPr>
            <a:spLocks noGrp="1"/>
          </p:cNvSpPr>
          <p:nvPr>
            <p:ph type="body" sz="quarter" idx="11"/>
          </p:nvPr>
        </p:nvSpPr>
        <p:spPr>
          <a:xfrm>
            <a:off x="4514523" y="3267527"/>
            <a:ext cx="3442701" cy="1861448"/>
          </a:xfrm>
        </p:spPr>
        <p:txBody>
          <a:bodyPr/>
          <a:lstStyle>
            <a:lvl1pPr marL="0" indent="0" algn="ctr">
              <a:spcBef>
                <a:spcPts val="0"/>
              </a:spcBef>
              <a:spcAft>
                <a:spcPts val="1836"/>
              </a:spcAft>
              <a:buNone/>
              <a:defRPr sz="2448">
                <a:solidFill>
                  <a:schemeClr val="accent2"/>
                </a:solidFill>
                <a:latin typeface="+mj-lt"/>
              </a:defRPr>
            </a:lvl1pPr>
            <a:lvl2pPr marL="0" indent="0" algn="ctr">
              <a:spcBef>
                <a:spcPts val="0"/>
              </a:spcBef>
              <a:spcAft>
                <a:spcPts val="612"/>
              </a:spcAft>
              <a:buNone/>
              <a:defRPr/>
            </a:lvl2pPr>
            <a:lvl3pPr marL="0" indent="0" algn="ctr">
              <a:spcBef>
                <a:spcPts val="0"/>
              </a:spcBef>
              <a:spcAft>
                <a:spcPts val="612"/>
              </a:spcAft>
              <a:buNone/>
              <a:defRPr/>
            </a:lvl3pPr>
            <a:lvl4pPr marL="0" indent="0" algn="ctr">
              <a:spcBef>
                <a:spcPts val="0"/>
              </a:spcBef>
              <a:spcAft>
                <a:spcPts val="612"/>
              </a:spcAft>
              <a:buNone/>
              <a:defRPr/>
            </a:lvl4pPr>
            <a:lvl5pPr marL="0" indent="0" algn="ctr">
              <a:spcBef>
                <a:spcPts val="0"/>
              </a:spcBef>
              <a:spcAft>
                <a:spcPts val="612"/>
              </a:spcAft>
              <a:buNone/>
              <a:defRPr/>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12" name="Text Placeholder 3">
            <a:extLst>
              <a:ext uri="{FF2B5EF4-FFF2-40B4-BE49-F238E27FC236}">
                <a16:creationId xmlns:a16="http://schemas.microsoft.com/office/drawing/2014/main" id="{EAB9EFD7-9A99-4989-A933-579DB6A90F1E}"/>
              </a:ext>
            </a:extLst>
          </p:cNvPr>
          <p:cNvSpPr>
            <a:spLocks noGrp="1"/>
          </p:cNvSpPr>
          <p:nvPr>
            <p:ph type="body" sz="quarter" idx="12"/>
          </p:nvPr>
        </p:nvSpPr>
        <p:spPr>
          <a:xfrm>
            <a:off x="8420564" y="3267527"/>
            <a:ext cx="3442701" cy="1861448"/>
          </a:xfrm>
        </p:spPr>
        <p:txBody>
          <a:bodyPr/>
          <a:lstStyle>
            <a:lvl1pPr marL="0" indent="0" algn="ctr">
              <a:spcBef>
                <a:spcPts val="0"/>
              </a:spcBef>
              <a:spcAft>
                <a:spcPts val="1836"/>
              </a:spcAft>
              <a:buNone/>
              <a:defRPr sz="2448">
                <a:solidFill>
                  <a:schemeClr val="accent2"/>
                </a:solidFill>
                <a:latin typeface="+mj-lt"/>
              </a:defRPr>
            </a:lvl1pPr>
            <a:lvl2pPr marL="0" indent="0" algn="ctr">
              <a:spcBef>
                <a:spcPts val="0"/>
              </a:spcBef>
              <a:spcAft>
                <a:spcPts val="612"/>
              </a:spcAft>
              <a:buNone/>
              <a:defRPr/>
            </a:lvl2pPr>
            <a:lvl3pPr marL="0" indent="0" algn="ctr">
              <a:spcBef>
                <a:spcPts val="0"/>
              </a:spcBef>
              <a:spcAft>
                <a:spcPts val="612"/>
              </a:spcAft>
              <a:buNone/>
              <a:defRPr/>
            </a:lvl3pPr>
            <a:lvl4pPr marL="0" indent="0" algn="ctr">
              <a:spcBef>
                <a:spcPts val="0"/>
              </a:spcBef>
              <a:spcAft>
                <a:spcPts val="612"/>
              </a:spcAft>
              <a:buNone/>
              <a:defRPr/>
            </a:lvl4pPr>
            <a:lvl5pPr marL="0" indent="0" algn="ctr">
              <a:spcBef>
                <a:spcPts val="0"/>
              </a:spcBef>
              <a:spcAft>
                <a:spcPts val="612"/>
              </a:spcAft>
              <a:buNone/>
              <a:defRPr/>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AFB7D37C-EEAE-4C0F-AC23-9CEB23881F17}"/>
              </a:ext>
            </a:extLst>
          </p:cNvPr>
          <p:cNvSpPr>
            <a:spLocks noGrp="1"/>
          </p:cNvSpPr>
          <p:nvPr>
            <p:ph type="body" sz="quarter" idx="13"/>
          </p:nvPr>
        </p:nvSpPr>
        <p:spPr>
          <a:xfrm>
            <a:off x="600059" y="1064339"/>
            <a:ext cx="11236357" cy="313904"/>
          </a:xfrm>
        </p:spPr>
        <p:txBody>
          <a:bodyPr/>
          <a:lstStyle>
            <a:lvl1pPr marL="0" indent="0" algn="ctr">
              <a:spcBef>
                <a:spcPts val="1836"/>
              </a:spcBef>
              <a:spcAft>
                <a:spcPts val="0"/>
              </a:spcAft>
              <a:buNone/>
              <a:defRPr sz="2040">
                <a:solidFill>
                  <a:schemeClr val="accent2"/>
                </a:solidFill>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p:txBody>
      </p:sp>
    </p:spTree>
    <p:extLst>
      <p:ext uri="{BB962C8B-B14F-4D97-AF65-F5344CB8AC3E}">
        <p14:creationId xmlns:p14="http://schemas.microsoft.com/office/powerpoint/2010/main" val="344552577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512">
          <p15:clr>
            <a:srgbClr val="5ACBF0"/>
          </p15:clr>
        </p15:guide>
        <p15:guide id="30" orient="horz" pos="288">
          <p15:clr>
            <a:srgbClr val="5ACBF0"/>
          </p15:clr>
        </p15:guide>
        <p15:guide id="31" pos="3840">
          <p15:clr>
            <a:srgbClr val="FBAE40"/>
          </p15:clr>
        </p15:guide>
        <p15:guide id="32" pos="1440">
          <p15:clr>
            <a:srgbClr val="FBAE40"/>
          </p15:clr>
        </p15:guide>
        <p15:guide id="33" pos="6264">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7_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BB6CE95-7702-4611-896A-27BFB4AA46A9}"/>
              </a:ext>
            </a:extLst>
          </p:cNvPr>
          <p:cNvSpPr>
            <a:spLocks noGrp="1"/>
          </p:cNvSpPr>
          <p:nvPr>
            <p:ph type="title"/>
          </p:nvPr>
        </p:nvSpPr>
        <p:spPr/>
        <p:txBody>
          <a:bodyPr/>
          <a:lstStyle>
            <a:lvl1pPr algn="ctr">
              <a:defRPr/>
            </a:lvl1pPr>
          </a:lstStyle>
          <a:p>
            <a:r>
              <a:rPr lang="en-US"/>
              <a:t>Click to edit Master title style</a:t>
            </a:r>
          </a:p>
        </p:txBody>
      </p:sp>
      <p:sp>
        <p:nvSpPr>
          <p:cNvPr id="4" name="Text Placeholder 3">
            <a:extLst>
              <a:ext uri="{FF2B5EF4-FFF2-40B4-BE49-F238E27FC236}">
                <a16:creationId xmlns:a16="http://schemas.microsoft.com/office/drawing/2014/main" id="{E3A11C67-D4F1-4736-96F8-4C4881AEABBE}"/>
              </a:ext>
            </a:extLst>
          </p:cNvPr>
          <p:cNvSpPr>
            <a:spLocks noGrp="1"/>
          </p:cNvSpPr>
          <p:nvPr>
            <p:ph type="body" sz="quarter" idx="10"/>
          </p:nvPr>
        </p:nvSpPr>
        <p:spPr>
          <a:xfrm>
            <a:off x="792825" y="3353365"/>
            <a:ext cx="1678924" cy="1695079"/>
          </a:xfrm>
        </p:spPr>
        <p:txBody>
          <a:bodyPr/>
          <a:lstStyle>
            <a:lvl1pPr marL="0" indent="0" algn="l">
              <a:spcBef>
                <a:spcPts val="0"/>
              </a:spcBef>
              <a:spcAft>
                <a:spcPts val="1836"/>
              </a:spcAft>
              <a:buNone/>
              <a:defRPr sz="1632">
                <a:solidFill>
                  <a:schemeClr val="accent2"/>
                </a:solidFill>
                <a:latin typeface="+mj-lt"/>
              </a:defRPr>
            </a:lvl1pPr>
            <a:lvl2pPr marL="0" indent="0" algn="l">
              <a:spcBef>
                <a:spcPts val="0"/>
              </a:spcBef>
              <a:spcAft>
                <a:spcPts val="612"/>
              </a:spcAft>
              <a:buNone/>
              <a:defRPr sz="1428"/>
            </a:lvl2pPr>
            <a:lvl3pPr marL="0" indent="0" algn="l">
              <a:spcBef>
                <a:spcPts val="0"/>
              </a:spcBef>
              <a:spcAft>
                <a:spcPts val="612"/>
              </a:spcAft>
              <a:buNone/>
              <a:defRPr sz="1122"/>
            </a:lvl3pPr>
            <a:lvl4pPr marL="0" indent="0" algn="l">
              <a:spcBef>
                <a:spcPts val="0"/>
              </a:spcBef>
              <a:spcAft>
                <a:spcPts val="612"/>
              </a:spcAft>
              <a:buNone/>
              <a:defRPr sz="1071"/>
            </a:lvl4pPr>
            <a:lvl5pPr marL="0" indent="0" algn="l">
              <a:spcBef>
                <a:spcPts val="0"/>
              </a:spcBef>
              <a:spcAft>
                <a:spcPts val="612"/>
              </a:spcAft>
              <a:buNone/>
              <a:defRPr sz="1071"/>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11" name="Text Placeholder 3">
            <a:extLst>
              <a:ext uri="{FF2B5EF4-FFF2-40B4-BE49-F238E27FC236}">
                <a16:creationId xmlns:a16="http://schemas.microsoft.com/office/drawing/2014/main" id="{15E4FD12-5CB7-402C-A355-2E670C9D4474}"/>
              </a:ext>
            </a:extLst>
          </p:cNvPr>
          <p:cNvSpPr>
            <a:spLocks noGrp="1"/>
          </p:cNvSpPr>
          <p:nvPr>
            <p:ph type="body" sz="quarter" idx="11"/>
          </p:nvPr>
        </p:nvSpPr>
        <p:spPr>
          <a:xfrm>
            <a:off x="3085800" y="3353365"/>
            <a:ext cx="1678924" cy="1695079"/>
          </a:xfrm>
        </p:spPr>
        <p:txBody>
          <a:bodyPr/>
          <a:lstStyle>
            <a:lvl1pPr marL="0" indent="0" algn="l">
              <a:spcBef>
                <a:spcPts val="0"/>
              </a:spcBef>
              <a:spcAft>
                <a:spcPts val="1836"/>
              </a:spcAft>
              <a:buNone/>
              <a:defRPr sz="1632">
                <a:solidFill>
                  <a:schemeClr val="accent2"/>
                </a:solidFill>
                <a:latin typeface="+mj-lt"/>
              </a:defRPr>
            </a:lvl1pPr>
            <a:lvl2pPr marL="0" indent="0" algn="l">
              <a:spcBef>
                <a:spcPts val="0"/>
              </a:spcBef>
              <a:spcAft>
                <a:spcPts val="612"/>
              </a:spcAft>
              <a:buNone/>
              <a:defRPr sz="1428"/>
            </a:lvl2pPr>
            <a:lvl3pPr marL="0" indent="0" algn="l">
              <a:spcBef>
                <a:spcPts val="0"/>
              </a:spcBef>
              <a:spcAft>
                <a:spcPts val="612"/>
              </a:spcAft>
              <a:buNone/>
              <a:defRPr sz="1122"/>
            </a:lvl3pPr>
            <a:lvl4pPr marL="0" indent="0" algn="l">
              <a:spcBef>
                <a:spcPts val="0"/>
              </a:spcBef>
              <a:spcAft>
                <a:spcPts val="612"/>
              </a:spcAft>
              <a:buNone/>
              <a:defRPr sz="1071"/>
            </a:lvl4pPr>
            <a:lvl5pPr marL="0" indent="0" algn="l">
              <a:spcBef>
                <a:spcPts val="0"/>
              </a:spcBef>
              <a:spcAft>
                <a:spcPts val="612"/>
              </a:spcAft>
              <a:buNone/>
              <a:defRPr sz="1071"/>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12" name="Text Placeholder 3">
            <a:extLst>
              <a:ext uri="{FF2B5EF4-FFF2-40B4-BE49-F238E27FC236}">
                <a16:creationId xmlns:a16="http://schemas.microsoft.com/office/drawing/2014/main" id="{EAB9EFD7-9A99-4989-A933-579DB6A90F1E}"/>
              </a:ext>
            </a:extLst>
          </p:cNvPr>
          <p:cNvSpPr>
            <a:spLocks noGrp="1"/>
          </p:cNvSpPr>
          <p:nvPr>
            <p:ph type="body" sz="quarter" idx="12"/>
          </p:nvPr>
        </p:nvSpPr>
        <p:spPr>
          <a:xfrm>
            <a:off x="5378776" y="3353365"/>
            <a:ext cx="1678924" cy="1695079"/>
          </a:xfrm>
        </p:spPr>
        <p:txBody>
          <a:bodyPr/>
          <a:lstStyle>
            <a:lvl1pPr marL="0" indent="0" algn="l">
              <a:spcBef>
                <a:spcPts val="0"/>
              </a:spcBef>
              <a:spcAft>
                <a:spcPts val="1836"/>
              </a:spcAft>
              <a:buNone/>
              <a:defRPr sz="1632">
                <a:solidFill>
                  <a:schemeClr val="accent2"/>
                </a:solidFill>
                <a:latin typeface="+mj-lt"/>
              </a:defRPr>
            </a:lvl1pPr>
            <a:lvl2pPr marL="0" indent="0" algn="l">
              <a:spcBef>
                <a:spcPts val="0"/>
              </a:spcBef>
              <a:spcAft>
                <a:spcPts val="612"/>
              </a:spcAft>
              <a:buNone/>
              <a:defRPr sz="1428"/>
            </a:lvl2pPr>
            <a:lvl3pPr marL="0" indent="0" algn="l">
              <a:spcBef>
                <a:spcPts val="0"/>
              </a:spcBef>
              <a:spcAft>
                <a:spcPts val="612"/>
              </a:spcAft>
              <a:buNone/>
              <a:defRPr sz="1122"/>
            </a:lvl3pPr>
            <a:lvl4pPr marL="0" indent="0" algn="l">
              <a:spcBef>
                <a:spcPts val="0"/>
              </a:spcBef>
              <a:spcAft>
                <a:spcPts val="612"/>
              </a:spcAft>
              <a:buNone/>
              <a:defRPr sz="1071"/>
            </a:lvl4pPr>
            <a:lvl5pPr marL="0" indent="0" algn="l">
              <a:spcBef>
                <a:spcPts val="0"/>
              </a:spcBef>
              <a:spcAft>
                <a:spcPts val="612"/>
              </a:spcAft>
              <a:buNone/>
              <a:defRPr sz="1071"/>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3">
            <a:extLst>
              <a:ext uri="{FF2B5EF4-FFF2-40B4-BE49-F238E27FC236}">
                <a16:creationId xmlns:a16="http://schemas.microsoft.com/office/drawing/2014/main" id="{22F03626-05EB-442B-B3AE-641A0D990AC0}"/>
              </a:ext>
            </a:extLst>
          </p:cNvPr>
          <p:cNvSpPr>
            <a:spLocks noGrp="1"/>
          </p:cNvSpPr>
          <p:nvPr>
            <p:ph type="body" sz="quarter" idx="14"/>
          </p:nvPr>
        </p:nvSpPr>
        <p:spPr>
          <a:xfrm>
            <a:off x="7671751" y="3353365"/>
            <a:ext cx="1678924" cy="1695079"/>
          </a:xfrm>
        </p:spPr>
        <p:txBody>
          <a:bodyPr/>
          <a:lstStyle>
            <a:lvl1pPr marL="0" indent="0" algn="l">
              <a:spcBef>
                <a:spcPts val="0"/>
              </a:spcBef>
              <a:spcAft>
                <a:spcPts val="1836"/>
              </a:spcAft>
              <a:buNone/>
              <a:defRPr sz="1632">
                <a:solidFill>
                  <a:schemeClr val="accent2"/>
                </a:solidFill>
                <a:latin typeface="+mj-lt"/>
              </a:defRPr>
            </a:lvl1pPr>
            <a:lvl2pPr marL="0" indent="0" algn="l">
              <a:spcBef>
                <a:spcPts val="0"/>
              </a:spcBef>
              <a:spcAft>
                <a:spcPts val="612"/>
              </a:spcAft>
              <a:buNone/>
              <a:defRPr sz="1428"/>
            </a:lvl2pPr>
            <a:lvl3pPr marL="0" indent="0" algn="l">
              <a:spcBef>
                <a:spcPts val="0"/>
              </a:spcBef>
              <a:spcAft>
                <a:spcPts val="612"/>
              </a:spcAft>
              <a:buNone/>
              <a:defRPr sz="1122"/>
            </a:lvl3pPr>
            <a:lvl4pPr marL="0" indent="0" algn="l">
              <a:spcBef>
                <a:spcPts val="0"/>
              </a:spcBef>
              <a:spcAft>
                <a:spcPts val="612"/>
              </a:spcAft>
              <a:buNone/>
              <a:defRPr sz="1071"/>
            </a:lvl4pPr>
            <a:lvl5pPr marL="0" indent="0" algn="l">
              <a:spcBef>
                <a:spcPts val="0"/>
              </a:spcBef>
              <a:spcAft>
                <a:spcPts val="612"/>
              </a:spcAft>
              <a:buNone/>
              <a:defRPr sz="1071"/>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8" name="Text Placeholder 3">
            <a:extLst>
              <a:ext uri="{FF2B5EF4-FFF2-40B4-BE49-F238E27FC236}">
                <a16:creationId xmlns:a16="http://schemas.microsoft.com/office/drawing/2014/main" id="{DD365DFC-A991-4A38-9F9E-A27B0EA0FCC1}"/>
              </a:ext>
            </a:extLst>
          </p:cNvPr>
          <p:cNvSpPr>
            <a:spLocks noGrp="1"/>
          </p:cNvSpPr>
          <p:nvPr>
            <p:ph type="body" sz="quarter" idx="15"/>
          </p:nvPr>
        </p:nvSpPr>
        <p:spPr>
          <a:xfrm>
            <a:off x="9964726" y="3353365"/>
            <a:ext cx="1678924" cy="1695079"/>
          </a:xfrm>
        </p:spPr>
        <p:txBody>
          <a:bodyPr/>
          <a:lstStyle>
            <a:lvl1pPr marL="0" indent="0" algn="l">
              <a:spcBef>
                <a:spcPts val="0"/>
              </a:spcBef>
              <a:spcAft>
                <a:spcPts val="1836"/>
              </a:spcAft>
              <a:buNone/>
              <a:defRPr sz="1632">
                <a:solidFill>
                  <a:schemeClr val="accent2"/>
                </a:solidFill>
                <a:latin typeface="+mj-lt"/>
              </a:defRPr>
            </a:lvl1pPr>
            <a:lvl2pPr marL="0" indent="0" algn="l">
              <a:spcBef>
                <a:spcPts val="0"/>
              </a:spcBef>
              <a:spcAft>
                <a:spcPts val="612"/>
              </a:spcAft>
              <a:buNone/>
              <a:defRPr sz="1428"/>
            </a:lvl2pPr>
            <a:lvl3pPr marL="0" indent="0" algn="l">
              <a:spcBef>
                <a:spcPts val="0"/>
              </a:spcBef>
              <a:spcAft>
                <a:spcPts val="612"/>
              </a:spcAft>
              <a:buNone/>
              <a:defRPr sz="1122"/>
            </a:lvl3pPr>
            <a:lvl4pPr marL="0" indent="0" algn="l">
              <a:spcBef>
                <a:spcPts val="0"/>
              </a:spcBef>
              <a:spcAft>
                <a:spcPts val="612"/>
              </a:spcAft>
              <a:buNone/>
              <a:defRPr sz="1071"/>
            </a:lvl4pPr>
            <a:lvl5pPr marL="0" indent="0" algn="l">
              <a:spcBef>
                <a:spcPts val="0"/>
              </a:spcBef>
              <a:spcAft>
                <a:spcPts val="612"/>
              </a:spcAft>
              <a:buNone/>
              <a:defRPr sz="1071"/>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80068767"/>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512">
          <p15:clr>
            <a:srgbClr val="5ACBF0"/>
          </p15:clr>
        </p15:guide>
        <p15:guide id="30" orient="horz" pos="288">
          <p15:clr>
            <a:srgbClr val="5ACBF0"/>
          </p15:clr>
        </p15:guide>
        <p15:guide id="31" pos="2424">
          <p15:clr>
            <a:srgbClr val="FBAE40"/>
          </p15:clr>
        </p15:guide>
        <p15:guide id="32" pos="1008">
          <p15:clr>
            <a:srgbClr val="FBAE40"/>
          </p15:clr>
        </p15:guide>
        <p15:guide id="33" pos="6672">
          <p15:clr>
            <a:srgbClr val="FBAE40"/>
          </p15:clr>
        </p15:guide>
        <p15:guide id="34" pos="5256">
          <p15:clr>
            <a:srgbClr val="FBAE40"/>
          </p15:clr>
        </p15:guide>
        <p15:guide id="35" pos="3840">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6_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BB6CE95-7702-4611-896A-27BFB4AA46A9}"/>
              </a:ext>
            </a:extLst>
          </p:cNvPr>
          <p:cNvSpPr>
            <a:spLocks noGrp="1"/>
          </p:cNvSpPr>
          <p:nvPr>
            <p:ph type="title"/>
          </p:nvPr>
        </p:nvSpPr>
        <p:spPr/>
        <p:txBody>
          <a:bodyPr/>
          <a:lstStyle>
            <a:lvl1pPr algn="ctr">
              <a:defRPr/>
            </a:lvl1pPr>
          </a:lstStyle>
          <a:p>
            <a:r>
              <a:rPr lang="en-US"/>
              <a:t>Click to edit Master title style</a:t>
            </a:r>
          </a:p>
        </p:txBody>
      </p:sp>
      <p:sp>
        <p:nvSpPr>
          <p:cNvPr id="4" name="Text Placeholder 3">
            <a:extLst>
              <a:ext uri="{FF2B5EF4-FFF2-40B4-BE49-F238E27FC236}">
                <a16:creationId xmlns:a16="http://schemas.microsoft.com/office/drawing/2014/main" id="{E3A11C67-D4F1-4736-96F8-4C4881AEABBE}"/>
              </a:ext>
            </a:extLst>
          </p:cNvPr>
          <p:cNvSpPr>
            <a:spLocks noGrp="1"/>
          </p:cNvSpPr>
          <p:nvPr>
            <p:ph type="body" sz="quarter" idx="10"/>
          </p:nvPr>
        </p:nvSpPr>
        <p:spPr>
          <a:xfrm>
            <a:off x="608481" y="2693133"/>
            <a:ext cx="3442701" cy="2087459"/>
          </a:xfrm>
        </p:spPr>
        <p:txBody>
          <a:bodyPr/>
          <a:lstStyle>
            <a:lvl1pPr marL="0" indent="0" algn="l">
              <a:spcBef>
                <a:spcPts val="0"/>
              </a:spcBef>
              <a:spcAft>
                <a:spcPts val="1836"/>
              </a:spcAft>
              <a:buNone/>
              <a:defRPr sz="2448">
                <a:solidFill>
                  <a:schemeClr val="accent2"/>
                </a:solidFill>
                <a:latin typeface="+mj-lt"/>
              </a:defRPr>
            </a:lvl1pPr>
            <a:lvl2pPr marL="0" indent="0" algn="l">
              <a:spcBef>
                <a:spcPts val="0"/>
              </a:spcBef>
              <a:spcAft>
                <a:spcPts val="1224"/>
              </a:spcAft>
              <a:buNone/>
              <a:defRPr/>
            </a:lvl2pPr>
            <a:lvl3pPr marL="0" indent="0" algn="l">
              <a:spcBef>
                <a:spcPts val="0"/>
              </a:spcBef>
              <a:spcAft>
                <a:spcPts val="1224"/>
              </a:spcAft>
              <a:buNone/>
              <a:defRPr/>
            </a:lvl3pPr>
            <a:lvl4pPr marL="0" indent="0" algn="l">
              <a:spcBef>
                <a:spcPts val="0"/>
              </a:spcBef>
              <a:spcAft>
                <a:spcPts val="1224"/>
              </a:spcAft>
              <a:buNone/>
              <a:defRPr/>
            </a:lvl4pPr>
            <a:lvl5pPr marL="0" indent="0" algn="l">
              <a:spcBef>
                <a:spcPts val="0"/>
              </a:spcBef>
              <a:spcAft>
                <a:spcPts val="1224"/>
              </a:spcAft>
              <a:buNone/>
              <a:defRPr/>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11" name="Text Placeholder 3">
            <a:extLst>
              <a:ext uri="{FF2B5EF4-FFF2-40B4-BE49-F238E27FC236}">
                <a16:creationId xmlns:a16="http://schemas.microsoft.com/office/drawing/2014/main" id="{15E4FD12-5CB7-402C-A355-2E670C9D4474}"/>
              </a:ext>
            </a:extLst>
          </p:cNvPr>
          <p:cNvSpPr>
            <a:spLocks noGrp="1"/>
          </p:cNvSpPr>
          <p:nvPr>
            <p:ph type="body" sz="quarter" idx="11"/>
          </p:nvPr>
        </p:nvSpPr>
        <p:spPr>
          <a:xfrm>
            <a:off x="4514523" y="2693133"/>
            <a:ext cx="3442701" cy="2087459"/>
          </a:xfrm>
        </p:spPr>
        <p:txBody>
          <a:bodyPr/>
          <a:lstStyle>
            <a:lvl1pPr marL="0" indent="0" algn="l">
              <a:spcBef>
                <a:spcPts val="0"/>
              </a:spcBef>
              <a:spcAft>
                <a:spcPts val="1836"/>
              </a:spcAft>
              <a:buNone/>
              <a:defRPr sz="2448">
                <a:solidFill>
                  <a:schemeClr val="accent2"/>
                </a:solidFill>
                <a:latin typeface="+mj-lt"/>
              </a:defRPr>
            </a:lvl1pPr>
            <a:lvl2pPr marL="0" indent="0" algn="l">
              <a:spcBef>
                <a:spcPts val="0"/>
              </a:spcBef>
              <a:spcAft>
                <a:spcPts val="1224"/>
              </a:spcAft>
              <a:buNone/>
              <a:defRPr/>
            </a:lvl2pPr>
            <a:lvl3pPr marL="0" indent="0" algn="l">
              <a:spcBef>
                <a:spcPts val="0"/>
              </a:spcBef>
              <a:spcAft>
                <a:spcPts val="1224"/>
              </a:spcAft>
              <a:buNone/>
              <a:defRPr/>
            </a:lvl3pPr>
            <a:lvl4pPr marL="0" indent="0" algn="l">
              <a:spcBef>
                <a:spcPts val="0"/>
              </a:spcBef>
              <a:spcAft>
                <a:spcPts val="1224"/>
              </a:spcAft>
              <a:buNone/>
              <a:defRPr/>
            </a:lvl4pPr>
            <a:lvl5pPr marL="0" indent="0" algn="l">
              <a:spcBef>
                <a:spcPts val="0"/>
              </a:spcBef>
              <a:spcAft>
                <a:spcPts val="1224"/>
              </a:spcAft>
              <a:buNone/>
              <a:defRPr/>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12" name="Text Placeholder 3">
            <a:extLst>
              <a:ext uri="{FF2B5EF4-FFF2-40B4-BE49-F238E27FC236}">
                <a16:creationId xmlns:a16="http://schemas.microsoft.com/office/drawing/2014/main" id="{EAB9EFD7-9A99-4989-A933-579DB6A90F1E}"/>
              </a:ext>
            </a:extLst>
          </p:cNvPr>
          <p:cNvSpPr>
            <a:spLocks noGrp="1"/>
          </p:cNvSpPr>
          <p:nvPr>
            <p:ph type="body" sz="quarter" idx="12"/>
          </p:nvPr>
        </p:nvSpPr>
        <p:spPr>
          <a:xfrm>
            <a:off x="8420564" y="2693133"/>
            <a:ext cx="3442701" cy="2087459"/>
          </a:xfrm>
        </p:spPr>
        <p:txBody>
          <a:bodyPr/>
          <a:lstStyle>
            <a:lvl1pPr marL="0" indent="0" algn="l">
              <a:spcBef>
                <a:spcPts val="0"/>
              </a:spcBef>
              <a:spcAft>
                <a:spcPts val="1836"/>
              </a:spcAft>
              <a:buNone/>
              <a:defRPr sz="2448">
                <a:solidFill>
                  <a:schemeClr val="accent2"/>
                </a:solidFill>
                <a:latin typeface="+mj-lt"/>
              </a:defRPr>
            </a:lvl1pPr>
            <a:lvl2pPr marL="0" indent="0" algn="l">
              <a:spcBef>
                <a:spcPts val="0"/>
              </a:spcBef>
              <a:spcAft>
                <a:spcPts val="1224"/>
              </a:spcAft>
              <a:buNone/>
              <a:defRPr/>
            </a:lvl2pPr>
            <a:lvl3pPr marL="0" indent="0" algn="l">
              <a:spcBef>
                <a:spcPts val="0"/>
              </a:spcBef>
              <a:spcAft>
                <a:spcPts val="1224"/>
              </a:spcAft>
              <a:buNone/>
              <a:defRPr/>
            </a:lvl3pPr>
            <a:lvl4pPr marL="0" indent="0" algn="l">
              <a:spcBef>
                <a:spcPts val="0"/>
              </a:spcBef>
              <a:spcAft>
                <a:spcPts val="1224"/>
              </a:spcAft>
              <a:buNone/>
              <a:defRPr/>
            </a:lvl4pPr>
            <a:lvl5pPr marL="0" indent="0" algn="l">
              <a:spcBef>
                <a:spcPts val="0"/>
              </a:spcBef>
              <a:spcAft>
                <a:spcPts val="1224"/>
              </a:spcAft>
              <a:buNone/>
              <a:defRPr/>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6721283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5_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BB6CE95-7702-4611-896A-27BFB4AA46A9}"/>
              </a:ext>
            </a:extLst>
          </p:cNvPr>
          <p:cNvSpPr>
            <a:spLocks noGrp="1"/>
          </p:cNvSpPr>
          <p:nvPr>
            <p:ph type="title"/>
          </p:nvPr>
        </p:nvSpPr>
        <p:spPr/>
        <p:txBody>
          <a:bodyPr/>
          <a:lstStyle>
            <a:lvl1pPr algn="ctr">
              <a:defRPr/>
            </a:lvl1pPr>
          </a:lstStyle>
          <a:p>
            <a:r>
              <a:rPr lang="en-US"/>
              <a:t>Click to edit Master title style</a:t>
            </a:r>
          </a:p>
        </p:txBody>
      </p:sp>
      <p:sp>
        <p:nvSpPr>
          <p:cNvPr id="4" name="Text Placeholder 3">
            <a:extLst>
              <a:ext uri="{FF2B5EF4-FFF2-40B4-BE49-F238E27FC236}">
                <a16:creationId xmlns:a16="http://schemas.microsoft.com/office/drawing/2014/main" id="{E3A11C67-D4F1-4736-96F8-4C4881AEABBE}"/>
              </a:ext>
            </a:extLst>
          </p:cNvPr>
          <p:cNvSpPr>
            <a:spLocks noGrp="1"/>
          </p:cNvSpPr>
          <p:nvPr>
            <p:ph type="body" sz="quarter" idx="10"/>
          </p:nvPr>
        </p:nvSpPr>
        <p:spPr>
          <a:xfrm>
            <a:off x="608481" y="2057880"/>
            <a:ext cx="3442701" cy="1899117"/>
          </a:xfrm>
        </p:spPr>
        <p:txBody>
          <a:bodyPr/>
          <a:lstStyle>
            <a:lvl1pPr marL="0" indent="0" algn="l">
              <a:spcBef>
                <a:spcPts val="0"/>
              </a:spcBef>
              <a:spcAft>
                <a:spcPts val="1836"/>
              </a:spcAft>
              <a:buNone/>
              <a:defRPr sz="2040">
                <a:solidFill>
                  <a:schemeClr val="accent2"/>
                </a:solidFill>
                <a:latin typeface="+mj-lt"/>
              </a:defRPr>
            </a:lvl1pPr>
            <a:lvl2pPr marL="0" indent="0" algn="l">
              <a:spcBef>
                <a:spcPts val="0"/>
              </a:spcBef>
              <a:spcAft>
                <a:spcPts val="1224"/>
              </a:spcAft>
              <a:buNone/>
              <a:defRPr sz="1836"/>
            </a:lvl2pPr>
            <a:lvl3pPr marL="0" indent="0" algn="l">
              <a:spcBef>
                <a:spcPts val="0"/>
              </a:spcBef>
              <a:spcAft>
                <a:spcPts val="1224"/>
              </a:spcAft>
              <a:buNone/>
              <a:defRPr sz="1428"/>
            </a:lvl3pPr>
            <a:lvl4pPr marL="0" indent="0" algn="l">
              <a:spcBef>
                <a:spcPts val="0"/>
              </a:spcBef>
              <a:spcAft>
                <a:spcPts val="1224"/>
              </a:spcAft>
              <a:buNone/>
              <a:defRPr sz="1224"/>
            </a:lvl4pPr>
            <a:lvl5pPr marL="0" indent="0" algn="l">
              <a:spcBef>
                <a:spcPts val="0"/>
              </a:spcBef>
              <a:spcAft>
                <a:spcPts val="1224"/>
              </a:spcAft>
              <a:buNone/>
              <a:defRPr sz="1224"/>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11" name="Text Placeholder 3">
            <a:extLst>
              <a:ext uri="{FF2B5EF4-FFF2-40B4-BE49-F238E27FC236}">
                <a16:creationId xmlns:a16="http://schemas.microsoft.com/office/drawing/2014/main" id="{15E4FD12-5CB7-402C-A355-2E670C9D4474}"/>
              </a:ext>
            </a:extLst>
          </p:cNvPr>
          <p:cNvSpPr>
            <a:spLocks noGrp="1"/>
          </p:cNvSpPr>
          <p:nvPr>
            <p:ph type="body" sz="quarter" idx="11"/>
          </p:nvPr>
        </p:nvSpPr>
        <p:spPr>
          <a:xfrm>
            <a:off x="4514523" y="2057880"/>
            <a:ext cx="3442701" cy="1899117"/>
          </a:xfrm>
        </p:spPr>
        <p:txBody>
          <a:bodyPr/>
          <a:lstStyle>
            <a:lvl1pPr marL="0" indent="0" algn="l">
              <a:spcBef>
                <a:spcPts val="0"/>
              </a:spcBef>
              <a:spcAft>
                <a:spcPts val="1836"/>
              </a:spcAft>
              <a:buNone/>
              <a:defRPr sz="2040">
                <a:solidFill>
                  <a:schemeClr val="accent2"/>
                </a:solidFill>
                <a:latin typeface="+mj-lt"/>
              </a:defRPr>
            </a:lvl1pPr>
            <a:lvl2pPr marL="0" indent="0" algn="l">
              <a:spcBef>
                <a:spcPts val="0"/>
              </a:spcBef>
              <a:spcAft>
                <a:spcPts val="1224"/>
              </a:spcAft>
              <a:buNone/>
              <a:defRPr sz="1836"/>
            </a:lvl2pPr>
            <a:lvl3pPr marL="0" indent="0" algn="l">
              <a:spcBef>
                <a:spcPts val="0"/>
              </a:spcBef>
              <a:spcAft>
                <a:spcPts val="1224"/>
              </a:spcAft>
              <a:buNone/>
              <a:defRPr sz="1428"/>
            </a:lvl3pPr>
            <a:lvl4pPr marL="0" indent="0" algn="l">
              <a:spcBef>
                <a:spcPts val="0"/>
              </a:spcBef>
              <a:spcAft>
                <a:spcPts val="1224"/>
              </a:spcAft>
              <a:buNone/>
              <a:defRPr sz="1224"/>
            </a:lvl4pPr>
            <a:lvl5pPr marL="0" indent="0" algn="l">
              <a:spcBef>
                <a:spcPts val="0"/>
              </a:spcBef>
              <a:spcAft>
                <a:spcPts val="1224"/>
              </a:spcAft>
              <a:buNone/>
              <a:defRPr sz="1224"/>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12" name="Text Placeholder 3">
            <a:extLst>
              <a:ext uri="{FF2B5EF4-FFF2-40B4-BE49-F238E27FC236}">
                <a16:creationId xmlns:a16="http://schemas.microsoft.com/office/drawing/2014/main" id="{EAB9EFD7-9A99-4989-A933-579DB6A90F1E}"/>
              </a:ext>
            </a:extLst>
          </p:cNvPr>
          <p:cNvSpPr>
            <a:spLocks noGrp="1"/>
          </p:cNvSpPr>
          <p:nvPr>
            <p:ph type="body" sz="quarter" idx="12"/>
          </p:nvPr>
        </p:nvSpPr>
        <p:spPr>
          <a:xfrm>
            <a:off x="8420564" y="2057880"/>
            <a:ext cx="3442701" cy="1899117"/>
          </a:xfrm>
        </p:spPr>
        <p:txBody>
          <a:bodyPr/>
          <a:lstStyle>
            <a:lvl1pPr marL="0" indent="0" algn="l">
              <a:spcBef>
                <a:spcPts val="0"/>
              </a:spcBef>
              <a:spcAft>
                <a:spcPts val="1836"/>
              </a:spcAft>
              <a:buNone/>
              <a:defRPr sz="2040">
                <a:solidFill>
                  <a:schemeClr val="accent2"/>
                </a:solidFill>
                <a:latin typeface="+mj-lt"/>
              </a:defRPr>
            </a:lvl1pPr>
            <a:lvl2pPr marL="0" indent="0" algn="l">
              <a:spcBef>
                <a:spcPts val="0"/>
              </a:spcBef>
              <a:spcAft>
                <a:spcPts val="1224"/>
              </a:spcAft>
              <a:buNone/>
              <a:defRPr sz="1836"/>
            </a:lvl2pPr>
            <a:lvl3pPr marL="0" indent="0" algn="l">
              <a:spcBef>
                <a:spcPts val="0"/>
              </a:spcBef>
              <a:spcAft>
                <a:spcPts val="1224"/>
              </a:spcAft>
              <a:buNone/>
              <a:defRPr sz="1428"/>
            </a:lvl3pPr>
            <a:lvl4pPr marL="0" indent="0" algn="l">
              <a:spcBef>
                <a:spcPts val="0"/>
              </a:spcBef>
              <a:spcAft>
                <a:spcPts val="1224"/>
              </a:spcAft>
              <a:buNone/>
              <a:defRPr sz="1224"/>
            </a:lvl4pPr>
            <a:lvl5pPr marL="0" indent="0" algn="l">
              <a:spcBef>
                <a:spcPts val="0"/>
              </a:spcBef>
              <a:spcAft>
                <a:spcPts val="1224"/>
              </a:spcAft>
              <a:buNone/>
              <a:defRPr sz="1224"/>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5757139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BB6CE95-7702-4611-896A-27BFB4AA46A9}"/>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878494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amp; SUB">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5025C-CEF5-444E-A28C-B959AA6A3A22}"/>
              </a:ext>
            </a:extLst>
          </p:cNvPr>
          <p:cNvSpPr>
            <a:spLocks noGrp="1"/>
          </p:cNvSpPr>
          <p:nvPr>
            <p:ph type="title"/>
          </p:nvPr>
        </p:nvSpPr>
        <p:spPr>
          <a:xfrm>
            <a:off x="600059" y="466301"/>
            <a:ext cx="11239464" cy="565027"/>
          </a:xfrm>
        </p:spPr>
        <p:txBody>
          <a:bodyPr/>
          <a:lstStyle>
            <a:lvl1pPr algn="ctr">
              <a:defRPr/>
            </a:lvl1pPr>
          </a:lstStyle>
          <a:p>
            <a:r>
              <a:rPr lang="en-US"/>
              <a:t>Click to edit Master title style</a:t>
            </a:r>
          </a:p>
        </p:txBody>
      </p:sp>
      <p:sp>
        <p:nvSpPr>
          <p:cNvPr id="5" name="Text Placeholder 3">
            <a:extLst>
              <a:ext uri="{FF2B5EF4-FFF2-40B4-BE49-F238E27FC236}">
                <a16:creationId xmlns:a16="http://schemas.microsoft.com/office/drawing/2014/main" id="{412F9F24-8B6A-40C4-8536-D0EECE328CED}"/>
              </a:ext>
            </a:extLst>
          </p:cNvPr>
          <p:cNvSpPr>
            <a:spLocks noGrp="1"/>
          </p:cNvSpPr>
          <p:nvPr>
            <p:ph type="body" sz="quarter" idx="11"/>
          </p:nvPr>
        </p:nvSpPr>
        <p:spPr>
          <a:xfrm>
            <a:off x="600059" y="1064339"/>
            <a:ext cx="11236357" cy="313904"/>
          </a:xfrm>
        </p:spPr>
        <p:txBody>
          <a:bodyPr/>
          <a:lstStyle>
            <a:lvl1pPr marL="0" indent="0" algn="ctr">
              <a:spcBef>
                <a:spcPts val="1836"/>
              </a:spcBef>
              <a:spcAft>
                <a:spcPts val="0"/>
              </a:spcAft>
              <a:buNone/>
              <a:defRPr sz="2040">
                <a:solidFill>
                  <a:schemeClr val="accent2"/>
                </a:solidFill>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p:txBody>
      </p:sp>
    </p:spTree>
    <p:extLst>
      <p:ext uri="{BB962C8B-B14F-4D97-AF65-F5344CB8AC3E}">
        <p14:creationId xmlns:p14="http://schemas.microsoft.com/office/powerpoint/2010/main" val="1035276465"/>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4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5025C-CEF5-444E-A28C-B959AA6A3A22}"/>
              </a:ext>
            </a:extLst>
          </p:cNvPr>
          <p:cNvSpPr>
            <a:spLocks noGrp="1"/>
          </p:cNvSpPr>
          <p:nvPr>
            <p:ph type="title"/>
          </p:nvPr>
        </p:nvSpPr>
        <p:spPr>
          <a:xfrm>
            <a:off x="600059" y="466301"/>
            <a:ext cx="5035767" cy="1130181"/>
          </a:xfrm>
        </p:spPr>
        <p:txBody>
          <a:bodyPr/>
          <a:lstStyle/>
          <a:p>
            <a:r>
              <a:rPr lang="en-US"/>
              <a:t>Click to edit Master title style</a:t>
            </a:r>
          </a:p>
        </p:txBody>
      </p:sp>
      <p:sp>
        <p:nvSpPr>
          <p:cNvPr id="5" name="Text Placeholder 3">
            <a:extLst>
              <a:ext uri="{FF2B5EF4-FFF2-40B4-BE49-F238E27FC236}">
                <a16:creationId xmlns:a16="http://schemas.microsoft.com/office/drawing/2014/main" id="{412F9F24-8B6A-40C4-8536-D0EECE328CED}"/>
              </a:ext>
            </a:extLst>
          </p:cNvPr>
          <p:cNvSpPr>
            <a:spLocks noGrp="1"/>
          </p:cNvSpPr>
          <p:nvPr>
            <p:ph type="body" sz="quarter" idx="11"/>
          </p:nvPr>
        </p:nvSpPr>
        <p:spPr>
          <a:xfrm>
            <a:off x="595914" y="2057881"/>
            <a:ext cx="5035767" cy="439465"/>
          </a:xfrm>
        </p:spPr>
        <p:txBody>
          <a:bodyPr/>
          <a:lstStyle>
            <a:lvl1pPr marL="0" indent="0">
              <a:spcBef>
                <a:spcPts val="1836"/>
              </a:spcBef>
              <a:spcAft>
                <a:spcPts val="0"/>
              </a:spcAft>
              <a:buNone/>
              <a:defRPr sz="2856">
                <a:solidFill>
                  <a:schemeClr val="accent1">
                    <a:lumMod val="60000"/>
                    <a:lumOff val="40000"/>
                  </a:schemeClr>
                </a:solidFill>
                <a:latin typeface="+mj-lt"/>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p:txBody>
      </p:sp>
    </p:spTree>
    <p:extLst>
      <p:ext uri="{BB962C8B-B14F-4D97-AF65-F5344CB8AC3E}">
        <p14:creationId xmlns:p14="http://schemas.microsoft.com/office/powerpoint/2010/main" val="367630751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5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5025C-CEF5-444E-A28C-B959AA6A3A22}"/>
              </a:ext>
            </a:extLst>
          </p:cNvPr>
          <p:cNvSpPr>
            <a:spLocks noGrp="1"/>
          </p:cNvSpPr>
          <p:nvPr>
            <p:ph type="title"/>
          </p:nvPr>
        </p:nvSpPr>
        <p:spPr>
          <a:xfrm>
            <a:off x="600059" y="466301"/>
            <a:ext cx="6319538" cy="565027"/>
          </a:xfrm>
        </p:spPr>
        <p:txBody>
          <a:bodyPr/>
          <a:lstStyle>
            <a:lvl1pPr algn="l">
              <a:defRPr/>
            </a:lvl1pPr>
          </a:lstStyle>
          <a:p>
            <a:r>
              <a:rPr lang="en-US"/>
              <a:t>Click to edit Master title style</a:t>
            </a:r>
          </a:p>
        </p:txBody>
      </p:sp>
      <p:sp>
        <p:nvSpPr>
          <p:cNvPr id="4" name="Text Placeholder 3">
            <a:extLst>
              <a:ext uri="{FF2B5EF4-FFF2-40B4-BE49-F238E27FC236}">
                <a16:creationId xmlns:a16="http://schemas.microsoft.com/office/drawing/2014/main" id="{972877B4-048E-40A3-9301-4D44BEEED799}"/>
              </a:ext>
            </a:extLst>
          </p:cNvPr>
          <p:cNvSpPr>
            <a:spLocks noGrp="1"/>
          </p:cNvSpPr>
          <p:nvPr>
            <p:ph type="body" sz="quarter" idx="10"/>
          </p:nvPr>
        </p:nvSpPr>
        <p:spPr>
          <a:xfrm>
            <a:off x="600060" y="2009696"/>
            <a:ext cx="6168253" cy="1814363"/>
          </a:xfrm>
        </p:spPr>
        <p:txBody>
          <a:bodyPr/>
          <a:lstStyle>
            <a:lvl1pPr marL="0" indent="0">
              <a:spcBef>
                <a:spcPts val="1836"/>
              </a:spcBef>
              <a:spcAft>
                <a:spcPts val="0"/>
              </a:spcAft>
              <a:buNone/>
              <a:defRPr sz="2448">
                <a:solidFill>
                  <a:schemeClr val="accent2"/>
                </a:solidFill>
              </a:defRPr>
            </a:lvl1pPr>
            <a:lvl2pPr marL="0" indent="0">
              <a:buNone/>
              <a:defRPr sz="1836"/>
            </a:lvl2pPr>
            <a:lvl3pPr marL="0" indent="0">
              <a:spcBef>
                <a:spcPts val="0"/>
              </a:spcBef>
              <a:spcAft>
                <a:spcPts val="1224"/>
              </a:spcAft>
              <a:buNone/>
              <a:defRPr lang="en-US" sz="2448" kern="1200" spc="0" baseline="0" dirty="0" smtClean="0">
                <a:solidFill>
                  <a:schemeClr val="accent2"/>
                </a:solidFill>
                <a:latin typeface="+mj-lt"/>
                <a:ea typeface="+mn-ea"/>
                <a:cs typeface="Segoe UI" panose="020B0502040204020203" pitchFamily="34" charset="0"/>
              </a:defRPr>
            </a:lvl3pPr>
            <a:lvl4pPr marL="0" indent="0">
              <a:buNone/>
              <a:defRPr sz="1836"/>
            </a:lvl4pPr>
            <a:lvl5pPr marL="0" indent="0">
              <a:buNone/>
              <a:defRPr sz="12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a:extLst>
              <a:ext uri="{FF2B5EF4-FFF2-40B4-BE49-F238E27FC236}">
                <a16:creationId xmlns:a16="http://schemas.microsoft.com/office/drawing/2014/main" id="{412F9F24-8B6A-40C4-8536-D0EECE328CED}"/>
              </a:ext>
            </a:extLst>
          </p:cNvPr>
          <p:cNvSpPr>
            <a:spLocks noGrp="1"/>
          </p:cNvSpPr>
          <p:nvPr>
            <p:ph type="body" sz="quarter" idx="11"/>
          </p:nvPr>
        </p:nvSpPr>
        <p:spPr>
          <a:xfrm>
            <a:off x="600059" y="1064339"/>
            <a:ext cx="6317791" cy="313904"/>
          </a:xfrm>
        </p:spPr>
        <p:txBody>
          <a:bodyPr/>
          <a:lstStyle>
            <a:lvl1pPr marL="0" indent="0" algn="l">
              <a:spcBef>
                <a:spcPts val="1836"/>
              </a:spcBef>
              <a:spcAft>
                <a:spcPts val="0"/>
              </a:spcAft>
              <a:buNone/>
              <a:defRPr sz="2040">
                <a:solidFill>
                  <a:schemeClr val="accent2"/>
                </a:solidFill>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p:txBody>
      </p:sp>
    </p:spTree>
    <p:extLst>
      <p:ext uri="{BB962C8B-B14F-4D97-AF65-F5344CB8AC3E}">
        <p14:creationId xmlns:p14="http://schemas.microsoft.com/office/powerpoint/2010/main" val="2234839927"/>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12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5025C-CEF5-444E-A28C-B959AA6A3A22}"/>
              </a:ext>
            </a:extLst>
          </p:cNvPr>
          <p:cNvSpPr>
            <a:spLocks noGrp="1"/>
          </p:cNvSpPr>
          <p:nvPr>
            <p:ph type="title"/>
          </p:nvPr>
        </p:nvSpPr>
        <p:spPr>
          <a:xfrm>
            <a:off x="600059" y="466301"/>
            <a:ext cx="11239464" cy="565027"/>
          </a:xfrm>
        </p:spPr>
        <p:txBody>
          <a:bodyPr/>
          <a:lstStyle/>
          <a:p>
            <a:r>
              <a:rPr lang="en-US"/>
              <a:t>Click to edit Master title style</a:t>
            </a:r>
          </a:p>
        </p:txBody>
      </p:sp>
      <p:sp>
        <p:nvSpPr>
          <p:cNvPr id="4" name="Text Placeholder 3">
            <a:extLst>
              <a:ext uri="{FF2B5EF4-FFF2-40B4-BE49-F238E27FC236}">
                <a16:creationId xmlns:a16="http://schemas.microsoft.com/office/drawing/2014/main" id="{972877B4-048E-40A3-9301-4D44BEEED799}"/>
              </a:ext>
            </a:extLst>
          </p:cNvPr>
          <p:cNvSpPr>
            <a:spLocks noGrp="1"/>
          </p:cNvSpPr>
          <p:nvPr>
            <p:ph type="body" sz="quarter" idx="10"/>
          </p:nvPr>
        </p:nvSpPr>
        <p:spPr>
          <a:xfrm>
            <a:off x="600060" y="2009695"/>
            <a:ext cx="4681064" cy="1914812"/>
          </a:xfrm>
        </p:spPr>
        <p:txBody>
          <a:bodyPr/>
          <a:lstStyle>
            <a:lvl1pPr marL="0" indent="0">
              <a:spcBef>
                <a:spcPts val="1836"/>
              </a:spcBef>
              <a:spcAft>
                <a:spcPts val="0"/>
              </a:spcAft>
              <a:buNone/>
              <a:defRPr sz="2448"/>
            </a:lvl1pPr>
            <a:lvl2pPr marL="0" indent="0">
              <a:buNone/>
              <a:defRPr sz="1836"/>
            </a:lvl2pPr>
            <a:lvl3pPr marL="0" indent="0">
              <a:spcBef>
                <a:spcPts val="0"/>
              </a:spcBef>
              <a:spcAft>
                <a:spcPts val="1224"/>
              </a:spcAft>
              <a:buNone/>
              <a:defRPr lang="en-US" sz="2448" kern="1200" spc="0" baseline="0" dirty="0" smtClean="0">
                <a:solidFill>
                  <a:schemeClr val="accent2"/>
                </a:solidFill>
                <a:latin typeface="+mj-lt"/>
                <a:ea typeface="+mn-ea"/>
                <a:cs typeface="Segoe UI" panose="020B0502040204020203" pitchFamily="34" charset="0"/>
              </a:defRPr>
            </a:lvl3pPr>
            <a:lvl4pPr marL="0" indent="0">
              <a:spcBef>
                <a:spcPts val="612"/>
              </a:spcBef>
              <a:spcAft>
                <a:spcPts val="612"/>
              </a:spcAft>
              <a:buNone/>
              <a:defRPr sz="1836"/>
            </a:lvl4pPr>
            <a:lvl5pPr marL="0" indent="0">
              <a:buNone/>
              <a:defRPr sz="12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4325733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60860"/>
            <a:ext cx="9572625" cy="615553"/>
          </a:xfrm>
        </p:spPr>
        <p:txBody>
          <a:bodyPr wrap="square" lIns="0" tIns="0" rIns="0" bIns="0">
            <a:spAutoFit/>
          </a:bodyPr>
          <a:lstStyle>
            <a:lvl1pPr marL="0" indent="0">
              <a:lnSpc>
                <a:spcPts val="2400"/>
              </a:lnSpc>
              <a:buNone/>
              <a:defRPr lang="en-US" sz="2000" kern="1200" spc="0" baseline="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675989"/>
          </a:xfrm>
        </p:spPr>
        <p:txBody>
          <a:bodyPr lIns="0" tIns="0" rIns="0" bIns="0"/>
          <a:lstStyle>
            <a:lvl1pPr marL="0" indent="0">
              <a:lnSpc>
                <a:spcPts val="1800"/>
              </a:lnSpc>
              <a:spcBef>
                <a:spcPts val="0"/>
              </a:spcBef>
              <a:spcAft>
                <a:spcPts val="600"/>
              </a:spcAft>
              <a:buNone/>
              <a:defRPr sz="1400" b="0" spc="0" baseline="0">
                <a:solidFill>
                  <a:schemeClr val="tx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Paragraph title Segoe UI </a:t>
            </a:r>
            <a:r>
              <a:rPr lang="en-US" dirty="0" err="1"/>
              <a:t>Semibold</a:t>
            </a:r>
            <a:r>
              <a:rPr lang="en-US" dirty="0"/>
              <a:t> 14/18</a:t>
            </a:r>
          </a:p>
          <a:p>
            <a:pPr marL="285750" marR="0" lvl="1" indent="-285750" algn="l" defTabSz="932742" rtl="0" eaLnBrk="1" fontAlgn="auto" latinLnBrk="0" hangingPunct="1">
              <a:lnSpc>
                <a:spcPts val="1800"/>
              </a:lnSpc>
              <a:spcBef>
                <a:spcPts val="1200"/>
              </a:spcBef>
              <a:spcAft>
                <a:spcPts val="0"/>
              </a:spcAft>
              <a:buClrTx/>
              <a:buSzPct val="90000"/>
              <a:tabLst/>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marL="285750" marR="0" lvl="1" indent="-285750" algn="l" defTabSz="932742" rtl="0" eaLnBrk="1" fontAlgn="auto" latinLnBrk="0" hangingPunct="1">
              <a:lnSpc>
                <a:spcPts val="1800"/>
              </a:lnSpc>
              <a:spcBef>
                <a:spcPts val="1200"/>
              </a:spcBef>
              <a:spcAft>
                <a:spcPts val="0"/>
              </a:spcAft>
              <a:buClrTx/>
              <a:buSzPct val="90000"/>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405042" y="3214124"/>
            <a:ext cx="3690937" cy="2675989"/>
          </a:xfrm>
        </p:spPr>
        <p:txBody>
          <a:bodyPr lIns="0" tIns="0" rIns="0" bIns="0"/>
          <a:lstStyle>
            <a:lvl1pPr marL="0" indent="0">
              <a:lnSpc>
                <a:spcPts val="1800"/>
              </a:lnSpc>
              <a:spcBef>
                <a:spcPts val="0"/>
              </a:spcBef>
              <a:spcAft>
                <a:spcPts val="600"/>
              </a:spcAft>
              <a:buNone/>
              <a:defRPr sz="1400" b="0" spc="0" baseline="0">
                <a:solidFill>
                  <a:schemeClr val="tx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Paragraph title Segoe UI </a:t>
            </a:r>
            <a:r>
              <a:rPr lang="en-US" dirty="0" err="1"/>
              <a:t>Semibold</a:t>
            </a:r>
            <a:r>
              <a:rPr lang="en-US" dirty="0"/>
              <a:t> 14/18</a:t>
            </a:r>
          </a:p>
          <a:p>
            <a:pPr marL="285750" marR="0" lvl="1" indent="-285750" algn="l" defTabSz="932742" rtl="0" eaLnBrk="1" fontAlgn="auto" latinLnBrk="0" hangingPunct="1">
              <a:lnSpc>
                <a:spcPts val="1800"/>
              </a:lnSpc>
              <a:spcBef>
                <a:spcPts val="1200"/>
              </a:spcBef>
              <a:spcAft>
                <a:spcPts val="0"/>
              </a:spcAft>
              <a:buClrTx/>
              <a:buSzPct val="90000"/>
              <a:tabLst/>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marL="285750" marR="0" lvl="1" indent="-285750" algn="l" defTabSz="932742" rtl="0" eaLnBrk="1" fontAlgn="auto" latinLnBrk="0" hangingPunct="1">
              <a:lnSpc>
                <a:spcPts val="1800"/>
              </a:lnSpc>
              <a:spcBef>
                <a:spcPts val="1200"/>
              </a:spcBef>
              <a:spcAft>
                <a:spcPts val="0"/>
              </a:spcAft>
              <a:buClrTx/>
              <a:buSzPct val="90000"/>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313383" y="3214124"/>
            <a:ext cx="3690937" cy="2675989"/>
          </a:xfrm>
        </p:spPr>
        <p:txBody>
          <a:bodyPr lIns="0" tIns="0" rIns="0" bIns="0"/>
          <a:lstStyle>
            <a:lvl1pPr marL="0" indent="0">
              <a:lnSpc>
                <a:spcPts val="1800"/>
              </a:lnSpc>
              <a:spcBef>
                <a:spcPts val="0"/>
              </a:spcBef>
              <a:spcAft>
                <a:spcPts val="600"/>
              </a:spcAft>
              <a:buNone/>
              <a:defRPr sz="1400" b="0" spc="0" baseline="0">
                <a:solidFill>
                  <a:schemeClr val="tx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Paragraph title Segoe UI </a:t>
            </a:r>
            <a:r>
              <a:rPr lang="en-US" dirty="0" err="1"/>
              <a:t>Semibold</a:t>
            </a:r>
            <a:r>
              <a:rPr lang="en-US" dirty="0"/>
              <a:t> 14/18</a:t>
            </a:r>
          </a:p>
          <a:p>
            <a:pPr marL="285750" marR="0" lvl="1" indent="-285750" algn="l" defTabSz="932742" rtl="0" eaLnBrk="1" fontAlgn="auto" latinLnBrk="0" hangingPunct="1">
              <a:lnSpc>
                <a:spcPts val="1800"/>
              </a:lnSpc>
              <a:spcBef>
                <a:spcPts val="1200"/>
              </a:spcBef>
              <a:spcAft>
                <a:spcPts val="0"/>
              </a:spcAft>
              <a:buClrTx/>
              <a:buSzPct val="90000"/>
              <a:tabLst/>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marL="285750" marR="0" lvl="1" indent="-285750" algn="l" defTabSz="932742" rtl="0" eaLnBrk="1" fontAlgn="auto" latinLnBrk="0" hangingPunct="1">
              <a:lnSpc>
                <a:spcPts val="1800"/>
              </a:lnSpc>
              <a:spcBef>
                <a:spcPts val="1200"/>
              </a:spcBef>
              <a:spcAft>
                <a:spcPts val="0"/>
              </a:spcAft>
              <a:buClrTx/>
              <a:buSzPct val="90000"/>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2693854987"/>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CENTERE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5025C-CEF5-444E-A28C-B959AA6A3A22}"/>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3886686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69262" y="3243001"/>
            <a:ext cx="7865344" cy="508524"/>
          </a:xfrm>
          <a:noFill/>
        </p:spPr>
        <p:txBody>
          <a:bodyPr wrap="square" lIns="0" tIns="0" rIns="0" bIns="0" anchor="ctr"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7767812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7680283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Blank 2">
    <p:spTree>
      <p:nvGrpSpPr>
        <p:cNvPr id="1" name=""/>
        <p:cNvGrpSpPr/>
        <p:nvPr/>
      </p:nvGrpSpPr>
      <p:grpSpPr>
        <a:xfrm>
          <a:off x="0" y="0"/>
          <a:ext cx="0" cy="0"/>
          <a:chOff x="0" y="0"/>
          <a:chExt cx="0" cy="0"/>
        </a:xfrm>
      </p:grpSpPr>
    </p:spTree>
    <p:extLst>
      <p:ext uri="{BB962C8B-B14F-4D97-AF65-F5344CB8AC3E}">
        <p14:creationId xmlns:p14="http://schemas.microsoft.com/office/powerpoint/2010/main" val="5696069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pic>
        <p:nvPicPr>
          <p:cNvPr id="4" name="MS logo white - EMF" descr="Microsoft logo white text version">
            <a:extLst>
              <a:ext uri="{FF2B5EF4-FFF2-40B4-BE49-F238E27FC236}">
                <a16:creationId xmlns:a16="http://schemas.microsoft.com/office/drawing/2014/main" id="{1291B0CF-9615-4684-B7F1-8E5483826A4A}"/>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50843" rtl="0" eaLnBrk="0" fontAlgn="auto" latinLnBrk="0" hangingPunct="0">
              <a:lnSpc>
                <a:spcPct val="100000"/>
              </a:lnSpc>
              <a:spcBef>
                <a:spcPts val="0"/>
              </a:spcBef>
              <a:spcAft>
                <a:spcPts val="0"/>
              </a:spcAft>
              <a:buClrTx/>
              <a:buSzTx/>
              <a:buFontTx/>
              <a:buNone/>
              <a:tabLst/>
              <a:defRPr/>
            </a:pPr>
            <a:r>
              <a:rPr kumimoji="0" lang="en-US" sz="714"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 Copyright Microsoft Corporation. All rights reserved. </a:t>
            </a:r>
          </a:p>
        </p:txBody>
      </p:sp>
    </p:spTree>
    <p:extLst>
      <p:ext uri="{BB962C8B-B14F-4D97-AF65-F5344CB8AC3E}">
        <p14:creationId xmlns:p14="http://schemas.microsoft.com/office/powerpoint/2010/main" val="2504676436"/>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CENTER &amp; SUB">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412F9F24-8B6A-40C4-8536-D0EECE328CED}"/>
              </a:ext>
            </a:extLst>
          </p:cNvPr>
          <p:cNvSpPr>
            <a:spLocks noGrp="1"/>
          </p:cNvSpPr>
          <p:nvPr>
            <p:ph type="body" sz="quarter" idx="11"/>
          </p:nvPr>
        </p:nvSpPr>
        <p:spPr>
          <a:xfrm>
            <a:off x="600059" y="1071211"/>
            <a:ext cx="11236357" cy="313904"/>
          </a:xfrm>
        </p:spPr>
        <p:txBody>
          <a:bodyPr/>
          <a:lstStyle>
            <a:lvl1pPr marL="0" indent="0" algn="ctr">
              <a:spcBef>
                <a:spcPts val="1836"/>
              </a:spcBef>
              <a:spcAft>
                <a:spcPts val="0"/>
              </a:spcAft>
              <a:buNone/>
              <a:defRPr sz="2040">
                <a:solidFill>
                  <a:schemeClr val="accent2"/>
                </a:solidFill>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22C05E05-2421-4436-913A-F55D8721D6B7}"/>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62663247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10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5025C-CEF5-444E-A28C-B959AA6A3A22}"/>
              </a:ext>
            </a:extLst>
          </p:cNvPr>
          <p:cNvSpPr>
            <a:spLocks noGrp="1"/>
          </p:cNvSpPr>
          <p:nvPr>
            <p:ph type="title"/>
          </p:nvPr>
        </p:nvSpPr>
        <p:spPr>
          <a:xfrm>
            <a:off x="600059" y="466301"/>
            <a:ext cx="11239464" cy="565027"/>
          </a:xfrm>
        </p:spPr>
        <p:txBody>
          <a:bodyPr/>
          <a:lstStyle/>
          <a:p>
            <a:r>
              <a:rPr lang="en-US"/>
              <a:t>Click to edit Master title style</a:t>
            </a:r>
          </a:p>
        </p:txBody>
      </p:sp>
      <p:sp>
        <p:nvSpPr>
          <p:cNvPr id="4" name="Text Placeholder 3">
            <a:extLst>
              <a:ext uri="{FF2B5EF4-FFF2-40B4-BE49-F238E27FC236}">
                <a16:creationId xmlns:a16="http://schemas.microsoft.com/office/drawing/2014/main" id="{972877B4-048E-40A3-9301-4D44BEEED799}"/>
              </a:ext>
            </a:extLst>
          </p:cNvPr>
          <p:cNvSpPr>
            <a:spLocks noGrp="1"/>
          </p:cNvSpPr>
          <p:nvPr>
            <p:ph type="body" sz="quarter" idx="10"/>
          </p:nvPr>
        </p:nvSpPr>
        <p:spPr>
          <a:xfrm>
            <a:off x="600060" y="2009696"/>
            <a:ext cx="5618178" cy="1804945"/>
          </a:xfrm>
        </p:spPr>
        <p:txBody>
          <a:bodyPr/>
          <a:lstStyle>
            <a:lvl1pPr marL="0" indent="0">
              <a:spcBef>
                <a:spcPts val="1836"/>
              </a:spcBef>
              <a:spcAft>
                <a:spcPts val="0"/>
              </a:spcAft>
              <a:buNone/>
              <a:defRPr sz="2448"/>
            </a:lvl1pPr>
            <a:lvl2pPr marL="0" indent="0">
              <a:buNone/>
              <a:defRPr sz="1836"/>
            </a:lvl2pPr>
            <a:lvl3pPr marL="0" indent="0">
              <a:spcBef>
                <a:spcPts val="1224"/>
              </a:spcBef>
              <a:spcAft>
                <a:spcPts val="0"/>
              </a:spcAft>
              <a:buNone/>
              <a:defRPr lang="en-US" sz="2448" kern="1200" spc="0" baseline="0" dirty="0" smtClean="0">
                <a:solidFill>
                  <a:schemeClr val="accent2"/>
                </a:solidFill>
                <a:latin typeface="+mj-lt"/>
                <a:ea typeface="+mn-ea"/>
                <a:cs typeface="Segoe UI" panose="020B0502040204020203" pitchFamily="34" charset="0"/>
              </a:defRPr>
            </a:lvl3pPr>
            <a:lvl4pPr marL="0" indent="0">
              <a:spcBef>
                <a:spcPts val="0"/>
              </a:spcBef>
              <a:spcAft>
                <a:spcPts val="612"/>
              </a:spcAft>
              <a:buNone/>
              <a:defRPr sz="1632"/>
            </a:lvl4pPr>
            <a:lvl5pPr marL="0" indent="0">
              <a:buNone/>
              <a:defRPr sz="12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a:extLst>
              <a:ext uri="{FF2B5EF4-FFF2-40B4-BE49-F238E27FC236}">
                <a16:creationId xmlns:a16="http://schemas.microsoft.com/office/drawing/2014/main" id="{38F41BE7-CD15-4EAB-A150-479F7C5DC9F7}"/>
              </a:ext>
            </a:extLst>
          </p:cNvPr>
          <p:cNvSpPr>
            <a:spLocks noGrp="1"/>
          </p:cNvSpPr>
          <p:nvPr>
            <p:ph type="body" sz="quarter" idx="11"/>
          </p:nvPr>
        </p:nvSpPr>
        <p:spPr>
          <a:xfrm>
            <a:off x="6850350" y="2009696"/>
            <a:ext cx="4681064" cy="1883421"/>
          </a:xfrm>
        </p:spPr>
        <p:txBody>
          <a:bodyPr/>
          <a:lstStyle>
            <a:lvl1pPr marL="0" indent="0">
              <a:spcBef>
                <a:spcPts val="1836"/>
              </a:spcBef>
              <a:spcAft>
                <a:spcPts val="0"/>
              </a:spcAft>
              <a:buNone/>
              <a:defRPr sz="2448">
                <a:solidFill>
                  <a:schemeClr val="accent2"/>
                </a:solidFill>
              </a:defRPr>
            </a:lvl1pPr>
            <a:lvl2pPr marL="0" indent="0">
              <a:spcAft>
                <a:spcPts val="612"/>
              </a:spcAft>
              <a:buNone/>
              <a:defRPr sz="1836"/>
            </a:lvl2pPr>
            <a:lvl3pPr marL="0" indent="0">
              <a:spcBef>
                <a:spcPts val="1224"/>
              </a:spcBef>
              <a:spcAft>
                <a:spcPts val="0"/>
              </a:spcAft>
              <a:buNone/>
              <a:defRPr lang="en-US" sz="2448" kern="1200" spc="0" baseline="0" dirty="0" smtClean="0">
                <a:solidFill>
                  <a:schemeClr val="accent2"/>
                </a:solidFill>
                <a:latin typeface="+mj-lt"/>
                <a:ea typeface="+mn-ea"/>
                <a:cs typeface="Segoe UI" panose="020B0502040204020203" pitchFamily="34" charset="0"/>
              </a:defRPr>
            </a:lvl3pPr>
            <a:lvl4pPr marL="0" indent="0">
              <a:spcBef>
                <a:spcPts val="0"/>
              </a:spcBef>
              <a:spcAft>
                <a:spcPts val="612"/>
              </a:spcAft>
              <a:buNone/>
              <a:defRPr sz="1632"/>
            </a:lvl4pPr>
            <a:lvl5pPr marL="0" indent="0">
              <a:buNone/>
              <a:defRPr sz="12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70075047"/>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9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5025C-CEF5-444E-A28C-B959AA6A3A22}"/>
              </a:ext>
            </a:extLst>
          </p:cNvPr>
          <p:cNvSpPr>
            <a:spLocks noGrp="1"/>
          </p:cNvSpPr>
          <p:nvPr>
            <p:ph type="title"/>
          </p:nvPr>
        </p:nvSpPr>
        <p:spPr>
          <a:xfrm>
            <a:off x="600059" y="466301"/>
            <a:ext cx="11239464" cy="565027"/>
          </a:xfrm>
        </p:spPr>
        <p:txBody>
          <a:bodyPr/>
          <a:lstStyle>
            <a:lvl1pPr algn="ctr">
              <a:defRPr/>
            </a:lvl1pPr>
          </a:lstStyle>
          <a:p>
            <a:r>
              <a:rPr lang="en-US"/>
              <a:t>Click to edit Master title style</a:t>
            </a:r>
          </a:p>
        </p:txBody>
      </p:sp>
      <p:sp>
        <p:nvSpPr>
          <p:cNvPr id="4" name="Text Placeholder 3">
            <a:extLst>
              <a:ext uri="{FF2B5EF4-FFF2-40B4-BE49-F238E27FC236}">
                <a16:creationId xmlns:a16="http://schemas.microsoft.com/office/drawing/2014/main" id="{972877B4-048E-40A3-9301-4D44BEEED799}"/>
              </a:ext>
            </a:extLst>
          </p:cNvPr>
          <p:cNvSpPr>
            <a:spLocks noGrp="1"/>
          </p:cNvSpPr>
          <p:nvPr>
            <p:ph type="body" sz="quarter" idx="10"/>
          </p:nvPr>
        </p:nvSpPr>
        <p:spPr>
          <a:xfrm>
            <a:off x="600060" y="1465289"/>
            <a:ext cx="4681064" cy="1710774"/>
          </a:xfrm>
        </p:spPr>
        <p:txBody>
          <a:bodyPr/>
          <a:lstStyle>
            <a:lvl1pPr marL="0" indent="0">
              <a:spcBef>
                <a:spcPts val="1836"/>
              </a:spcBef>
              <a:spcAft>
                <a:spcPts val="0"/>
              </a:spcAft>
              <a:buNone/>
              <a:defRPr sz="2448"/>
            </a:lvl1pPr>
            <a:lvl2pPr marL="0" indent="0">
              <a:buNone/>
              <a:defRPr sz="1836"/>
            </a:lvl2pPr>
            <a:lvl3pPr marL="0" indent="0">
              <a:spcBef>
                <a:spcPts val="1224"/>
              </a:spcBef>
              <a:spcAft>
                <a:spcPts val="0"/>
              </a:spcAft>
              <a:buNone/>
              <a:defRPr lang="en-US" sz="2040" kern="1200" spc="0" baseline="0" dirty="0" smtClean="0">
                <a:solidFill>
                  <a:schemeClr val="accent2"/>
                </a:solidFill>
                <a:latin typeface="+mj-lt"/>
                <a:ea typeface="+mn-ea"/>
                <a:cs typeface="Segoe UI" panose="020B0502040204020203" pitchFamily="34" charset="0"/>
              </a:defRPr>
            </a:lvl3pPr>
            <a:lvl4pPr marL="0" indent="0">
              <a:spcBef>
                <a:spcPts val="0"/>
              </a:spcBef>
              <a:spcAft>
                <a:spcPts val="612"/>
              </a:spcAft>
              <a:buNone/>
              <a:defRPr sz="1428"/>
            </a:lvl4pPr>
            <a:lvl5pPr marL="0" indent="0">
              <a:buNone/>
              <a:defRPr sz="12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62356847"/>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6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5025C-CEF5-444E-A28C-B959AA6A3A22}"/>
              </a:ext>
            </a:extLst>
          </p:cNvPr>
          <p:cNvSpPr>
            <a:spLocks noGrp="1"/>
          </p:cNvSpPr>
          <p:nvPr>
            <p:ph type="title"/>
          </p:nvPr>
        </p:nvSpPr>
        <p:spPr>
          <a:xfrm>
            <a:off x="600059" y="466301"/>
            <a:ext cx="5378818" cy="1130181"/>
          </a:xfrm>
        </p:spPr>
        <p:txBody>
          <a:bodyPr/>
          <a:lstStyle/>
          <a:p>
            <a:r>
              <a:rPr lang="en-US"/>
              <a:t>Click to edit Master title style</a:t>
            </a:r>
          </a:p>
        </p:txBody>
      </p:sp>
      <p:sp>
        <p:nvSpPr>
          <p:cNvPr id="4" name="Text Placeholder 3">
            <a:extLst>
              <a:ext uri="{FF2B5EF4-FFF2-40B4-BE49-F238E27FC236}">
                <a16:creationId xmlns:a16="http://schemas.microsoft.com/office/drawing/2014/main" id="{972877B4-048E-40A3-9301-4D44BEEED799}"/>
              </a:ext>
            </a:extLst>
          </p:cNvPr>
          <p:cNvSpPr>
            <a:spLocks noGrp="1"/>
          </p:cNvSpPr>
          <p:nvPr>
            <p:ph type="body" sz="quarter" idx="10"/>
          </p:nvPr>
        </p:nvSpPr>
        <p:spPr>
          <a:xfrm>
            <a:off x="600059" y="2403753"/>
            <a:ext cx="5377330" cy="1431400"/>
          </a:xfrm>
        </p:spPr>
        <p:txBody>
          <a:bodyPr/>
          <a:lstStyle>
            <a:lvl1pPr marL="0" indent="0">
              <a:spcBef>
                <a:spcPts val="1836"/>
              </a:spcBef>
              <a:spcAft>
                <a:spcPts val="0"/>
              </a:spcAft>
              <a:buNone/>
              <a:defRPr sz="2448"/>
            </a:lvl1pPr>
            <a:lvl2pPr marL="0" indent="0">
              <a:buNone/>
              <a:defRPr sz="1836"/>
            </a:lvl2pPr>
            <a:lvl3pPr marL="0" indent="0">
              <a:buNone/>
              <a:defRPr sz="1428"/>
            </a:lvl3pPr>
            <a:lvl4pPr marL="0" indent="0">
              <a:buNone/>
              <a:defRPr sz="1224"/>
            </a:lvl4pPr>
            <a:lvl5pPr marL="0" indent="0">
              <a:buNone/>
              <a:defRPr sz="12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a:extLst>
              <a:ext uri="{FF2B5EF4-FFF2-40B4-BE49-F238E27FC236}">
                <a16:creationId xmlns:a16="http://schemas.microsoft.com/office/drawing/2014/main" id="{412F9F24-8B6A-40C4-8536-D0EECE328CED}"/>
              </a:ext>
            </a:extLst>
          </p:cNvPr>
          <p:cNvSpPr>
            <a:spLocks noGrp="1"/>
          </p:cNvSpPr>
          <p:nvPr>
            <p:ph type="body" sz="quarter" idx="11"/>
          </p:nvPr>
        </p:nvSpPr>
        <p:spPr>
          <a:xfrm>
            <a:off x="600059" y="1665932"/>
            <a:ext cx="5377331" cy="313932"/>
          </a:xfrm>
        </p:spPr>
        <p:txBody>
          <a:bodyPr/>
          <a:lstStyle>
            <a:lvl1pPr marL="0" indent="0">
              <a:spcBef>
                <a:spcPts val="1836"/>
              </a:spcBef>
              <a:spcAft>
                <a:spcPts val="0"/>
              </a:spcAft>
              <a:buNone/>
              <a:defRPr sz="2040">
                <a:solidFill>
                  <a:schemeClr val="accent1">
                    <a:lumMod val="60000"/>
                    <a:lumOff val="40000"/>
                  </a:schemeClr>
                </a:solidFill>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p:txBody>
      </p:sp>
    </p:spTree>
    <p:extLst>
      <p:ext uri="{BB962C8B-B14F-4D97-AF65-F5344CB8AC3E}">
        <p14:creationId xmlns:p14="http://schemas.microsoft.com/office/powerpoint/2010/main" val="147368754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5025C-CEF5-444E-A28C-B959AA6A3A22}"/>
              </a:ext>
            </a:extLst>
          </p:cNvPr>
          <p:cNvSpPr>
            <a:spLocks noGrp="1"/>
          </p:cNvSpPr>
          <p:nvPr>
            <p:ph type="title"/>
          </p:nvPr>
        </p:nvSpPr>
        <p:spPr>
          <a:xfrm>
            <a:off x="600059" y="466301"/>
            <a:ext cx="11239464" cy="565027"/>
          </a:xfrm>
        </p:spPr>
        <p:txBody>
          <a:bodyPr/>
          <a:lstStyle/>
          <a:p>
            <a:r>
              <a:rPr lang="en-US"/>
              <a:t>Click to edit Master title style</a:t>
            </a:r>
          </a:p>
        </p:txBody>
      </p:sp>
      <p:sp>
        <p:nvSpPr>
          <p:cNvPr id="4" name="Text Placeholder 3">
            <a:extLst>
              <a:ext uri="{FF2B5EF4-FFF2-40B4-BE49-F238E27FC236}">
                <a16:creationId xmlns:a16="http://schemas.microsoft.com/office/drawing/2014/main" id="{972877B4-048E-40A3-9301-4D44BEEED799}"/>
              </a:ext>
            </a:extLst>
          </p:cNvPr>
          <p:cNvSpPr>
            <a:spLocks noGrp="1"/>
          </p:cNvSpPr>
          <p:nvPr>
            <p:ph type="body" sz="quarter" idx="10"/>
          </p:nvPr>
        </p:nvSpPr>
        <p:spPr>
          <a:xfrm>
            <a:off x="600060" y="2009696"/>
            <a:ext cx="4681064" cy="1814363"/>
          </a:xfrm>
        </p:spPr>
        <p:txBody>
          <a:bodyPr/>
          <a:lstStyle>
            <a:lvl1pPr marL="0" indent="0">
              <a:spcBef>
                <a:spcPts val="1836"/>
              </a:spcBef>
              <a:spcAft>
                <a:spcPts val="0"/>
              </a:spcAft>
              <a:buNone/>
              <a:defRPr sz="2448"/>
            </a:lvl1pPr>
            <a:lvl2pPr marL="0" indent="0">
              <a:buNone/>
              <a:defRPr sz="1836"/>
            </a:lvl2pPr>
            <a:lvl3pPr marL="0" indent="0">
              <a:spcBef>
                <a:spcPts val="0"/>
              </a:spcBef>
              <a:spcAft>
                <a:spcPts val="1224"/>
              </a:spcAft>
              <a:buNone/>
              <a:defRPr lang="en-US" sz="2448" kern="1200" spc="0" baseline="0" dirty="0" smtClean="0">
                <a:solidFill>
                  <a:schemeClr val="accent2"/>
                </a:solidFill>
                <a:latin typeface="+mj-lt"/>
                <a:ea typeface="+mn-ea"/>
                <a:cs typeface="Segoe UI" panose="020B0502040204020203" pitchFamily="34" charset="0"/>
              </a:defRPr>
            </a:lvl3pPr>
            <a:lvl4pPr marL="0" indent="0">
              <a:buNone/>
              <a:defRPr sz="1836"/>
            </a:lvl4pPr>
            <a:lvl5pPr marL="0" indent="0">
              <a:buNone/>
              <a:defRPr sz="12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a:extLst>
              <a:ext uri="{FF2B5EF4-FFF2-40B4-BE49-F238E27FC236}">
                <a16:creationId xmlns:a16="http://schemas.microsoft.com/office/drawing/2014/main" id="{412F9F24-8B6A-40C4-8536-D0EECE328CED}"/>
              </a:ext>
            </a:extLst>
          </p:cNvPr>
          <p:cNvSpPr>
            <a:spLocks noGrp="1"/>
          </p:cNvSpPr>
          <p:nvPr>
            <p:ph type="body" sz="quarter" idx="11"/>
          </p:nvPr>
        </p:nvSpPr>
        <p:spPr>
          <a:xfrm>
            <a:off x="600059" y="1071211"/>
            <a:ext cx="11236357" cy="313904"/>
          </a:xfrm>
        </p:spPr>
        <p:txBody>
          <a:bodyPr/>
          <a:lstStyle>
            <a:lvl1pPr marL="0" indent="0">
              <a:spcBef>
                <a:spcPts val="1836"/>
              </a:spcBef>
              <a:spcAft>
                <a:spcPts val="0"/>
              </a:spcAft>
              <a:buNone/>
              <a:defRPr sz="2040">
                <a:solidFill>
                  <a:schemeClr val="accent2"/>
                </a:solidFill>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p:txBody>
      </p:sp>
    </p:spTree>
    <p:extLst>
      <p:ext uri="{BB962C8B-B14F-4D97-AF65-F5344CB8AC3E}">
        <p14:creationId xmlns:p14="http://schemas.microsoft.com/office/powerpoint/2010/main" val="155313238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65138" y="2410676"/>
            <a:ext cx="3690937" cy="2483629"/>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lvl="1"/>
            <a:endParaRPr lang="en-US" dirty="0"/>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89438" y="2410676"/>
            <a:ext cx="3690937" cy="2483629"/>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lvl="1"/>
            <a:endParaRPr lang="en-US" dirty="0"/>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1118396200"/>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Content">
    <p:spTree>
      <p:nvGrpSpPr>
        <p:cNvPr id="1" name=""/>
        <p:cNvGrpSpPr/>
        <p:nvPr/>
      </p:nvGrpSpPr>
      <p:grpSpPr>
        <a:xfrm>
          <a:off x="0" y="0"/>
          <a:ext cx="0" cy="0"/>
          <a:chOff x="0" y="0"/>
          <a:chExt cx="0" cy="0"/>
        </a:xfrm>
      </p:grpSpPr>
      <p:sp>
        <p:nvSpPr>
          <p:cNvPr id="5" name="Footer Placeholder 6" hidden="1"/>
          <p:cNvSpPr txBox="1">
            <a:spLocks/>
          </p:cNvSpPr>
          <p:nvPr userDrawn="1"/>
        </p:nvSpPr>
        <p:spPr>
          <a:xfrm>
            <a:off x="10740595" y="6683657"/>
            <a:ext cx="1697051" cy="31086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16">
                <a:solidFill>
                  <a:srgbClr val="666666"/>
                </a:solidFill>
              </a:rPr>
              <a:t>MICROSOFT CONFIDENTIAL</a:t>
            </a:r>
          </a:p>
        </p:txBody>
      </p:sp>
      <p:sp>
        <p:nvSpPr>
          <p:cNvPr id="3" name="Title 2">
            <a:extLst>
              <a:ext uri="{FF2B5EF4-FFF2-40B4-BE49-F238E27FC236}">
                <a16:creationId xmlns:a16="http://schemas.microsoft.com/office/drawing/2014/main" id="{E76FA948-653B-4CA7-915C-E0E626C8813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88498946"/>
      </p:ext>
    </p:extLst>
  </p:cSld>
  <p:clrMapOvr>
    <a:masterClrMapping/>
  </p:clrMapOvr>
  <p:transition>
    <p:fade/>
  </p:transition>
  <p:hf hdr="0"/>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elfolie">
    <p:bg>
      <p:bgRef idx="1001">
        <a:schemeClr val="bg2"/>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95914" y="597450"/>
            <a:ext cx="1393840" cy="298433"/>
          </a:xfrm>
          <a:prstGeom prst="rect">
            <a:avLst/>
          </a:prstGeom>
        </p:spPr>
      </p:pic>
      <p:sp>
        <p:nvSpPr>
          <p:cNvPr id="9" name="Title 1"/>
          <p:cNvSpPr>
            <a:spLocks noGrp="1"/>
          </p:cNvSpPr>
          <p:nvPr>
            <p:ph type="title" hasCustomPrompt="1"/>
          </p:nvPr>
        </p:nvSpPr>
        <p:spPr>
          <a:xfrm>
            <a:off x="595914" y="2473943"/>
            <a:ext cx="4663678" cy="1130181"/>
          </a:xfrm>
          <a:noFill/>
        </p:spPr>
        <p:txBody>
          <a:bodyPr lIns="0" tIns="0" rIns="0" bIns="0" anchor="b" anchorCtr="0">
            <a:spAutoFit/>
          </a:bodyPr>
          <a:lstStyle>
            <a:lvl1pPr>
              <a:defRPr sz="3672"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4" y="4041282"/>
            <a:ext cx="4663678" cy="313904"/>
          </a:xfrm>
          <a:noFill/>
        </p:spPr>
        <p:txBody>
          <a:bodyPr wrap="square" lIns="0" tIns="0" rIns="0" bIns="0">
            <a:spAutoFit/>
          </a:bodyPr>
          <a:lstStyle>
            <a:lvl1pPr marL="0" indent="0">
              <a:spcBef>
                <a:spcPts val="0"/>
              </a:spcBef>
              <a:buNone/>
              <a:defRPr sz="204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8" name="Picture 7">
            <a:extLst>
              <a:ext uri="{FF2B5EF4-FFF2-40B4-BE49-F238E27FC236}">
                <a16:creationId xmlns:a16="http://schemas.microsoft.com/office/drawing/2014/main" id="{8F03489C-EBEC-4BCD-9F33-C51229F573BF}"/>
              </a:ext>
            </a:extLst>
          </p:cNvPr>
          <p:cNvPicPr>
            <a:picLocks noChangeAspect="1"/>
          </p:cNvPicPr>
          <p:nvPr userDrawn="1"/>
        </p:nvPicPr>
        <p:blipFill>
          <a:blip r:embed="rId3"/>
          <a:stretch>
            <a:fillRect/>
          </a:stretch>
        </p:blipFill>
        <p:spPr>
          <a:xfrm>
            <a:off x="6129542" y="1683847"/>
            <a:ext cx="5618349" cy="3626832"/>
          </a:xfrm>
          <a:prstGeom prst="rect">
            <a:avLst/>
          </a:prstGeom>
        </p:spPr>
      </p:pic>
    </p:spTree>
    <p:extLst>
      <p:ext uri="{BB962C8B-B14F-4D97-AF65-F5344CB8AC3E}">
        <p14:creationId xmlns:p14="http://schemas.microsoft.com/office/powerpoint/2010/main" val="42565291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9" y="2473827"/>
            <a:ext cx="4251462" cy="1130053"/>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93713" y="4041282"/>
            <a:ext cx="4248092" cy="313904"/>
          </a:xfrm>
          <a:noFill/>
        </p:spPr>
        <p:txBody>
          <a:bodyPr wrap="square" lIns="0" tIns="0" rIns="0" bIns="0">
            <a:spAutoFit/>
          </a:bodyPr>
          <a:lstStyle>
            <a:lvl1pPr marL="0" indent="0">
              <a:spcBef>
                <a:spcPts val="0"/>
              </a:spcBef>
              <a:buNone/>
              <a:defRPr sz="204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9" name="MS logo gray - EMF" descr="Microsoft logo, gray text version">
            <a:extLst>
              <a:ext uri="{FF2B5EF4-FFF2-40B4-BE49-F238E27FC236}">
                <a16:creationId xmlns:a16="http://schemas.microsoft.com/office/drawing/2014/main" id="{D03FE64B-525F-4B73-8C45-B4BC3BAD6A2D}"/>
              </a:ext>
            </a:extLst>
          </p:cNvPr>
          <p:cNvPicPr>
            <a:picLocks noChangeAspect="1"/>
          </p:cNvPicPr>
          <p:nvPr userDrawn="1"/>
        </p:nvPicPr>
        <p:blipFill>
          <a:blip r:embed="rId2"/>
          <a:stretch>
            <a:fillRect/>
          </a:stretch>
        </p:blipFill>
        <p:spPr bwMode="black">
          <a:xfrm>
            <a:off x="595914" y="597450"/>
            <a:ext cx="1393840" cy="298433"/>
          </a:xfrm>
          <a:prstGeom prst="rect">
            <a:avLst/>
          </a:prstGeom>
        </p:spPr>
      </p:pic>
      <p:sp>
        <p:nvSpPr>
          <p:cNvPr id="6" name="Rectangle 5">
            <a:extLst>
              <a:ext uri="{FF2B5EF4-FFF2-40B4-BE49-F238E27FC236}">
                <a16:creationId xmlns:a16="http://schemas.microsoft.com/office/drawing/2014/main" id="{AEDC53B0-2DDE-4181-A709-C2651853C0C6}"/>
              </a:ext>
            </a:extLst>
          </p:cNvPr>
          <p:cNvSpPr/>
          <p:nvPr userDrawn="1"/>
        </p:nvSpPr>
        <p:spPr bwMode="auto">
          <a:xfrm>
            <a:off x="5432861" y="1"/>
            <a:ext cx="7003613" cy="7002620"/>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2526A024-7603-427B-AA0F-BD46EC898733}"/>
              </a:ext>
            </a:extLst>
          </p:cNvPr>
          <p:cNvPicPr>
            <a:picLocks noChangeAspect="1"/>
          </p:cNvPicPr>
          <p:nvPr userDrawn="1"/>
        </p:nvPicPr>
        <p:blipFill>
          <a:blip r:embed="rId3"/>
          <a:stretch>
            <a:fillRect/>
          </a:stretch>
        </p:blipFill>
        <p:spPr>
          <a:xfrm>
            <a:off x="6129542" y="1683847"/>
            <a:ext cx="5618349" cy="3626832"/>
          </a:xfrm>
          <a:prstGeom prst="rect">
            <a:avLst/>
          </a:prstGeom>
        </p:spPr>
      </p:pic>
    </p:spTree>
    <p:extLst>
      <p:ext uri="{BB962C8B-B14F-4D97-AF65-F5344CB8AC3E}">
        <p14:creationId xmlns:p14="http://schemas.microsoft.com/office/powerpoint/2010/main" val="24628798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E22B3A7-1B5D-47DC-BA15-A96E343767E8}"/>
              </a:ext>
            </a:extLst>
          </p:cNvPr>
          <p:cNvSpPr/>
          <p:nvPr userDrawn="1"/>
        </p:nvSpPr>
        <p:spPr bwMode="auto">
          <a:xfrm>
            <a:off x="5440958" y="0"/>
            <a:ext cx="6995517" cy="6994525"/>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a:gradFill>
                <a:gsLst>
                  <a:gs pos="0">
                    <a:srgbClr val="FFFFFF"/>
                  </a:gs>
                  <a:gs pos="100000">
                    <a:srgbClr val="FFFFFF"/>
                  </a:gs>
                </a:gsLst>
                <a:lin ang="5400000" scaled="0"/>
              </a:gradFill>
              <a:ea typeface="Segoe UI" pitchFamily="34" charset="0"/>
              <a:cs typeface="Segoe UI" pitchFamily="34" charset="0"/>
            </a:endParaRP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95914" y="597450"/>
            <a:ext cx="1393840" cy="298433"/>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9" y="2473827"/>
            <a:ext cx="4251462" cy="1130053"/>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93713" y="4041282"/>
            <a:ext cx="4248092" cy="313904"/>
          </a:xfrm>
          <a:noFill/>
        </p:spPr>
        <p:txBody>
          <a:bodyPr wrap="square" lIns="0" tIns="0" rIns="0" bIns="0">
            <a:spAutoFit/>
          </a:bodyPr>
          <a:lstStyle>
            <a:lvl1pPr marL="0" indent="0">
              <a:spcBef>
                <a:spcPts val="0"/>
              </a:spcBef>
              <a:buNone/>
              <a:defRPr sz="204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Picture 7">
            <a:extLst>
              <a:ext uri="{FF2B5EF4-FFF2-40B4-BE49-F238E27FC236}">
                <a16:creationId xmlns:a16="http://schemas.microsoft.com/office/drawing/2014/main" id="{1D9C6C8D-73A7-4B03-873D-A81183E50BB5}"/>
              </a:ext>
            </a:extLst>
          </p:cNvPr>
          <p:cNvPicPr>
            <a:picLocks noChangeAspect="1"/>
          </p:cNvPicPr>
          <p:nvPr userDrawn="1"/>
        </p:nvPicPr>
        <p:blipFill>
          <a:blip r:embed="rId3"/>
          <a:stretch>
            <a:fillRect/>
          </a:stretch>
        </p:blipFill>
        <p:spPr>
          <a:xfrm>
            <a:off x="6129542" y="1683847"/>
            <a:ext cx="5618349" cy="3626832"/>
          </a:xfrm>
          <a:prstGeom prst="rect">
            <a:avLst/>
          </a:prstGeom>
        </p:spPr>
      </p:pic>
    </p:spTree>
    <p:extLst>
      <p:ext uri="{BB962C8B-B14F-4D97-AF65-F5344CB8AC3E}">
        <p14:creationId xmlns:p14="http://schemas.microsoft.com/office/powerpoint/2010/main" val="2592800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2"/>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95914" y="597450"/>
            <a:ext cx="1393840" cy="298433"/>
          </a:xfrm>
          <a:prstGeom prst="rect">
            <a:avLst/>
          </a:prstGeom>
        </p:spPr>
      </p:pic>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72"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2"/>
            <a:ext cx="9327356" cy="313904"/>
          </a:xfrm>
          <a:noFill/>
        </p:spPr>
        <p:txBody>
          <a:bodyPr wrap="square" lIns="0" tIns="0" rIns="0" bIns="0">
            <a:spAutoFit/>
          </a:bodyPr>
          <a:lstStyle>
            <a:lvl1pPr marL="0" indent="0">
              <a:spcBef>
                <a:spcPts val="0"/>
              </a:spcBef>
              <a:buNone/>
              <a:defRPr sz="204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9798651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de-DE"/>
              <a:t>Mastertitelformat bearbeiten</a:t>
            </a:r>
            <a:endParaRPr lang="en-US"/>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Tree>
    <p:extLst>
      <p:ext uri="{BB962C8B-B14F-4D97-AF65-F5344CB8AC3E}">
        <p14:creationId xmlns:p14="http://schemas.microsoft.com/office/powerpoint/2010/main" val="377164727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el und Inhal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de-DE"/>
              <a:t>Mastertitelformat bearbeiten</a:t>
            </a:r>
            <a:endParaRPr lang="en-US"/>
          </a:p>
        </p:txBody>
      </p:sp>
      <p:sp>
        <p:nvSpPr>
          <p:cNvPr id="3" name="Text Placeholder 2"/>
          <p:cNvSpPr>
            <a:spLocks noGrp="1"/>
          </p:cNvSpPr>
          <p:nvPr>
            <p:ph type="body" sz="quarter" idx="10"/>
          </p:nvPr>
        </p:nvSpPr>
        <p:spPr>
          <a:xfrm>
            <a:off x="595915" y="1464074"/>
            <a:ext cx="11239464" cy="1644874"/>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Tree>
    <p:extLst>
      <p:ext uri="{BB962C8B-B14F-4D97-AF65-F5344CB8AC3E}">
        <p14:creationId xmlns:p14="http://schemas.microsoft.com/office/powerpoint/2010/main" val="303520856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de-DE"/>
              <a:t>Mastertitelformat bearbeiten</a:t>
            </a:r>
            <a:endParaRPr lang="en-US"/>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Tree>
    <p:extLst>
      <p:ext uri="{BB962C8B-B14F-4D97-AF65-F5344CB8AC3E}">
        <p14:creationId xmlns:p14="http://schemas.microsoft.com/office/powerpoint/2010/main" val="172232698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de-DE"/>
              <a:t>Mastertitelformat bearbeiten</a:t>
            </a:r>
            <a:endParaRPr lang="en-US"/>
          </a:p>
        </p:txBody>
      </p:sp>
      <p:sp>
        <p:nvSpPr>
          <p:cNvPr id="4" name="Text Placeholder 3"/>
          <p:cNvSpPr>
            <a:spLocks noGrp="1"/>
          </p:cNvSpPr>
          <p:nvPr>
            <p:ph type="body" sz="quarter" idx="10"/>
          </p:nvPr>
        </p:nvSpPr>
        <p:spPr>
          <a:xfrm>
            <a:off x="595914" y="1466097"/>
            <a:ext cx="5316593" cy="1682523"/>
          </a:xfrm>
        </p:spPr>
        <p:txBody>
          <a:bodyPr wrap="square">
            <a:spAutoFit/>
          </a:bodyPr>
          <a:lstStyle>
            <a:lvl1pPr marL="236387" indent="-236387">
              <a:spcBef>
                <a:spcPts val="1248"/>
              </a:spcBef>
              <a:buClr>
                <a:schemeClr val="tx1"/>
              </a:buClr>
              <a:buFont typeface="Wingdings" panose="05000000000000000000" pitchFamily="2" charset="2"/>
              <a:buChar char=""/>
              <a:defRPr sz="2856" b="0">
                <a:latin typeface="Segoe UI Semilight" panose="020B0402040204020203" pitchFamily="34" charset="0"/>
                <a:cs typeface="Segoe UI Semilight" panose="020B0402040204020203" pitchFamily="34" charset="0"/>
              </a:defRPr>
            </a:lvl1pPr>
            <a:lvl2pPr marL="435536" indent="-174862">
              <a:buFont typeface="Wingdings" panose="05000000000000000000" pitchFamily="2" charset="2"/>
              <a:buChar char=""/>
              <a:defRPr sz="2040" b="0"/>
            </a:lvl2pPr>
            <a:lvl3pPr marL="652494" indent="-192672">
              <a:buFont typeface="Wingdings" panose="05000000000000000000" pitchFamily="2" charset="2"/>
              <a:buChar char=""/>
              <a:tabLst/>
              <a:defRPr sz="1632" b="0"/>
            </a:lvl3pPr>
            <a:lvl4pPr marL="845166" indent="-179720">
              <a:buFont typeface="Wingdings" panose="05000000000000000000" pitchFamily="2" charset="2"/>
              <a:buChar char=""/>
              <a:defRPr sz="1428" b="0"/>
            </a:lvl4pPr>
            <a:lvl5pPr marL="1044314" indent="-173243">
              <a:buFont typeface="Wingdings" panose="05000000000000000000" pitchFamily="2" charset="2"/>
              <a:buChar char=""/>
              <a:tabLst/>
              <a:defRPr sz="1428" b="0"/>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518045" y="1466097"/>
            <a:ext cx="5316593" cy="1682523"/>
          </a:xfrm>
        </p:spPr>
        <p:txBody>
          <a:bodyPr wrap="square">
            <a:spAutoFit/>
          </a:bodyPr>
          <a:lstStyle>
            <a:lvl1pPr marL="236387" indent="-236387">
              <a:spcBef>
                <a:spcPts val="1248"/>
              </a:spcBef>
              <a:buClr>
                <a:schemeClr val="tx1"/>
              </a:buClr>
              <a:buFont typeface="Wingdings" panose="05000000000000000000" pitchFamily="2" charset="2"/>
              <a:buChar char=""/>
              <a:defRPr sz="2856" b="0">
                <a:latin typeface="Segoe UI Semilight" panose="020B0402040204020203" pitchFamily="34" charset="0"/>
                <a:cs typeface="Segoe UI Semilight" panose="020B0402040204020203" pitchFamily="34" charset="0"/>
              </a:defRPr>
            </a:lvl1pPr>
            <a:lvl2pPr marL="435536" indent="-174862">
              <a:buFont typeface="Wingdings" panose="05000000000000000000" pitchFamily="2" charset="2"/>
              <a:buChar char=""/>
              <a:defRPr sz="2040" b="0"/>
            </a:lvl2pPr>
            <a:lvl3pPr marL="652494" indent="-192672">
              <a:buFont typeface="Wingdings" panose="05000000000000000000" pitchFamily="2" charset="2"/>
              <a:buChar char=""/>
              <a:tabLst/>
              <a:defRPr sz="1632" b="0"/>
            </a:lvl3pPr>
            <a:lvl4pPr marL="845166" indent="-179720">
              <a:buFont typeface="Wingdings" panose="05000000000000000000" pitchFamily="2" charset="2"/>
              <a:buChar char=""/>
              <a:defRPr sz="1428" b="0"/>
            </a:lvl4pPr>
            <a:lvl5pPr marL="1044314" indent="-173243">
              <a:buFont typeface="Wingdings" panose="05000000000000000000" pitchFamily="2" charset="2"/>
              <a:buChar char=""/>
              <a:tabLst/>
              <a:defRPr sz="1428" b="0"/>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Tree>
    <p:extLst>
      <p:ext uri="{BB962C8B-B14F-4D97-AF65-F5344CB8AC3E}">
        <p14:creationId xmlns:p14="http://schemas.microsoft.com/office/powerpoint/2010/main" val="399747354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Nur Tite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de-DE"/>
              <a:t>Mastertitelformat bearbeiten</a:t>
            </a:r>
            <a:endParaRPr lang="en-US"/>
          </a:p>
        </p:txBody>
      </p:sp>
    </p:spTree>
    <p:extLst>
      <p:ext uri="{BB962C8B-B14F-4D97-AF65-F5344CB8AC3E}">
        <p14:creationId xmlns:p14="http://schemas.microsoft.com/office/powerpoint/2010/main" val="4011866397"/>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74281" y="1631570"/>
            <a:ext cx="3681793" cy="3161094"/>
          </a:xfrm>
          <a:blipFill>
            <a:blip r:embed="rId2"/>
            <a:stretch>
              <a:fillRect/>
            </a:stretch>
          </a:blipFill>
        </p:spPr>
        <p:txBody>
          <a:bodyPr anchor="ctr" anchorCtr="0">
            <a:noAutofit/>
          </a:bodyPr>
          <a:lstStyle>
            <a:lvl1pPr marL="0" indent="0" algn="ctr">
              <a:buNone/>
              <a:defRPr sz="2000">
                <a:solidFill>
                  <a:schemeClr val="bg1"/>
                </a:solidFill>
              </a:defRPr>
            </a:lvl1pPr>
          </a:lstStyle>
          <a:p>
            <a:pPr lvl="0"/>
            <a:r>
              <a:rPr lang="en-US" dirty="0"/>
              <a:t>Place photo</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86263" y="1631570"/>
            <a:ext cx="3681793" cy="3161094"/>
          </a:xfrm>
          <a:blipFill>
            <a:blip r:embed="rId3"/>
            <a:stretch>
              <a:fillRect/>
            </a:stretch>
          </a:blipFill>
        </p:spPr>
        <p:txBody>
          <a:bodyPr anchor="ctr" anchorCtr="0">
            <a:noAutofit/>
          </a:bodyPr>
          <a:lstStyle>
            <a:lvl1pPr marL="0" indent="0" algn="ctr">
              <a:buNone/>
              <a:defRPr sz="2000">
                <a:solidFill>
                  <a:schemeClr val="bg1"/>
                </a:solidFill>
              </a:defRPr>
            </a:lvl1pPr>
          </a:lstStyle>
          <a:p>
            <a:pPr lvl="0"/>
            <a:r>
              <a:rPr lang="en-US" dirty="0"/>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307388" y="1631568"/>
            <a:ext cx="3681793" cy="3161095"/>
          </a:xfrm>
          <a:blipFill>
            <a:blip r:embed="rId4"/>
            <a:stretch>
              <a:fillRect/>
            </a:stretch>
          </a:blipFill>
        </p:spPr>
        <p:txBody>
          <a:bodyPr anchor="ctr" anchorCtr="0">
            <a:noAutofit/>
          </a:bodyPr>
          <a:lstStyle>
            <a:lvl1pPr marL="0" indent="0" algn="ctr">
              <a:buNone/>
              <a:defRPr sz="2000">
                <a:solidFill>
                  <a:schemeClr val="bg1"/>
                </a:solidFill>
              </a:defRPr>
            </a:lvl1pPr>
          </a:lstStyle>
          <a:p>
            <a:pPr lvl="0"/>
            <a:r>
              <a:rPr lang="en-US" dirty="0"/>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89438" y="5026024"/>
            <a:ext cx="3690937" cy="1209675"/>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2" name="Footer Placeholder 14">
            <a:extLst>
              <a:ext uri="{FF2B5EF4-FFF2-40B4-BE49-F238E27FC236}">
                <a16:creationId xmlns:a16="http://schemas.microsoft.com/office/drawing/2014/main" id="{CA59C6B7-B917-1840-9DE3-C346678711AC}"/>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2669954851"/>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de-DE"/>
              <a:t>Mastertitelformat bearbeiten</a:t>
            </a:r>
            <a:endParaRPr lang="en-US"/>
          </a:p>
        </p:txBody>
      </p:sp>
    </p:spTree>
    <p:extLst>
      <p:ext uri="{BB962C8B-B14F-4D97-AF65-F5344CB8AC3E}">
        <p14:creationId xmlns:p14="http://schemas.microsoft.com/office/powerpoint/2010/main" val="47062385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5" y="466302"/>
            <a:ext cx="5618874" cy="379824"/>
          </a:xfrm>
        </p:spPr>
        <p:txBody>
          <a:bodyPr tIns="64008"/>
          <a:lstStyle>
            <a:lvl1pPr>
              <a:defRPr sz="2040" spc="0">
                <a:latin typeface="+mj-lt"/>
                <a:cs typeface="Segoe UI" panose="020B0502040204020203" pitchFamily="34" charset="0"/>
              </a:defRPr>
            </a:lvl1pPr>
          </a:lstStyle>
          <a:p>
            <a:r>
              <a:rPr lang="de-DE"/>
              <a:t>Mastertitelformat bearbeiten</a:t>
            </a:r>
            <a:endParaRPr lang="en-US"/>
          </a:p>
        </p:txBody>
      </p:sp>
    </p:spTree>
    <p:extLst>
      <p:ext uri="{BB962C8B-B14F-4D97-AF65-F5344CB8AC3E}">
        <p14:creationId xmlns:p14="http://schemas.microsoft.com/office/powerpoint/2010/main" val="23168639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915" y="2065976"/>
            <a:ext cx="4245437" cy="1130053"/>
          </a:xfrm>
        </p:spPr>
        <p:txBody>
          <a:bodyPr wrap="square" rIns="0" anchor="b">
            <a:spAutoFit/>
          </a:bodyPr>
          <a:lstStyle>
            <a:lvl1pPr>
              <a:lnSpc>
                <a:spcPct val="100000"/>
              </a:lnSpc>
              <a:defRPr sz="3672" b="0" spc="-5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915" y="3605925"/>
            <a:ext cx="4245890" cy="313904"/>
          </a:xfrm>
        </p:spPr>
        <p:txBody>
          <a:bodyPr/>
          <a:lstStyle>
            <a:lvl1pPr marL="0" indent="0">
              <a:buNone/>
              <a:defRPr sz="2040">
                <a:latin typeface="+mn-lt"/>
              </a:defRPr>
            </a:lvl1pPr>
            <a:lvl2pPr marL="233149" indent="0">
              <a:buNone/>
              <a:defRPr/>
            </a:lvl2pPr>
            <a:lvl3pPr marL="466298" indent="0">
              <a:buNone/>
              <a:defRPr/>
            </a:lvl3pPr>
            <a:lvl4pPr marL="675162" indent="0">
              <a:buNone/>
              <a:defRPr/>
            </a:lvl4pPr>
            <a:lvl5pPr marL="872691" indent="0">
              <a:buNone/>
              <a:defRPr/>
            </a:lvl5pPr>
          </a:lstStyle>
          <a:p>
            <a:pPr lvl="0"/>
            <a:r>
              <a:rPr lang="de-DE"/>
              <a:t>Mastertextformat bearbeiten</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440958" y="0"/>
            <a:ext cx="6995517" cy="6994525"/>
          </a:xfrm>
          <a:blipFill>
            <a:blip r:embed="rId2"/>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9819475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737" y="2932236"/>
            <a:ext cx="4245437" cy="1130053"/>
          </a:xfrm>
        </p:spPr>
        <p:txBody>
          <a:bodyPr wrap="square" rIns="0" anchor="ctr" anchorCtr="0">
            <a:spAutoFit/>
          </a:bodyPr>
          <a:lstStyle>
            <a:lvl1pPr>
              <a:lnSpc>
                <a:spcPct val="100000"/>
              </a:lnSpc>
              <a:defRPr sz="3672" b="0" spc="-5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440958" y="0"/>
            <a:ext cx="6995517" cy="6994525"/>
          </a:xfrm>
          <a:blipFill>
            <a:blip r:embed="rId2"/>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95862188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914" y="3040994"/>
            <a:ext cx="4243947" cy="878930"/>
          </a:xfrm>
        </p:spPr>
        <p:txBody>
          <a:bodyPr wrap="square" anchor="t">
            <a:spAutoFit/>
          </a:bodyPr>
          <a:lstStyle>
            <a:lvl1pPr>
              <a:lnSpc>
                <a:spcPct val="100000"/>
              </a:lnSpc>
              <a:defRPr sz="2856"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440958" y="0"/>
            <a:ext cx="6995517" cy="6994525"/>
          </a:xfrm>
          <a:blipFill>
            <a:blip r:embed="rId2"/>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7228604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8"/>
            <a:ext cx="9327356" cy="313904"/>
          </a:xfrm>
          <a:noFill/>
        </p:spPr>
        <p:txBody>
          <a:bodyPr lIns="0" tIns="0" rIns="0" bIns="0">
            <a:spAutoFit/>
          </a:bodyPr>
          <a:lstStyle>
            <a:lvl1pPr marL="0" indent="0">
              <a:spcBef>
                <a:spcPts val="0"/>
              </a:spcBef>
              <a:spcAft>
                <a:spcPts val="0"/>
              </a:spcAft>
              <a:buFont typeface="Arial" panose="020B0604020202020204" pitchFamily="34" charset="0"/>
              <a:buNone/>
              <a:defRPr sz="2040" spc="0" baseline="0">
                <a:gradFill>
                  <a:gsLst>
                    <a:gs pos="0">
                      <a:schemeClr val="tx1"/>
                    </a:gs>
                    <a:gs pos="100000">
                      <a:schemeClr val="tx1"/>
                    </a:gs>
                  </a:gsLst>
                  <a:lin ang="5400000" scaled="0"/>
                </a:gradFill>
                <a:latin typeface="+mn-lt"/>
              </a:defRPr>
            </a:lvl1pPr>
          </a:lstStyle>
          <a:p>
            <a:pPr lvl="0"/>
            <a:r>
              <a:rPr lang="en-US"/>
              <a:t>Speaker name</a:t>
            </a:r>
          </a:p>
        </p:txBody>
      </p:sp>
      <p:pic>
        <p:nvPicPr>
          <p:cNvPr id="6" name="Picture 5">
            <a:extLst>
              <a:ext uri="{FF2B5EF4-FFF2-40B4-BE49-F238E27FC236}">
                <a16:creationId xmlns:a16="http://schemas.microsoft.com/office/drawing/2014/main" id="{EAA52619-E651-4E19-AEB2-DEA2667C0E5E}"/>
              </a:ext>
            </a:extLst>
          </p:cNvPr>
          <p:cNvPicPr>
            <a:picLocks noChangeAspect="1"/>
          </p:cNvPicPr>
          <p:nvPr userDrawn="1"/>
        </p:nvPicPr>
        <p:blipFill>
          <a:blip r:embed="rId2"/>
          <a:stretch>
            <a:fillRect/>
          </a:stretch>
        </p:blipFill>
        <p:spPr>
          <a:xfrm>
            <a:off x="8897842" y="4493169"/>
            <a:ext cx="2944339" cy="1900669"/>
          </a:xfrm>
          <a:prstGeom prst="rect">
            <a:avLst/>
          </a:prstGeom>
        </p:spPr>
      </p:pic>
    </p:spTree>
    <p:extLst>
      <p:ext uri="{BB962C8B-B14F-4D97-AF65-F5344CB8AC3E}">
        <p14:creationId xmlns:p14="http://schemas.microsoft.com/office/powerpoint/2010/main" val="19529416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8"/>
            <a:ext cx="9327356" cy="313904"/>
          </a:xfrm>
          <a:noFill/>
        </p:spPr>
        <p:txBody>
          <a:bodyPr lIns="0" tIns="0" rIns="0" bIns="0">
            <a:spAutoFit/>
          </a:bodyPr>
          <a:lstStyle>
            <a:lvl1pPr marL="0" indent="0">
              <a:spcBef>
                <a:spcPts val="0"/>
              </a:spcBef>
              <a:spcAft>
                <a:spcPts val="0"/>
              </a:spcAft>
              <a:buFont typeface="Arial" panose="020B0604020202020204" pitchFamily="34" charset="0"/>
              <a:buNone/>
              <a:defRPr sz="204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4813861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pic>
        <p:nvPicPr>
          <p:cNvPr id="4" name="Picture 3">
            <a:extLst>
              <a:ext uri="{FF2B5EF4-FFF2-40B4-BE49-F238E27FC236}">
                <a16:creationId xmlns:a16="http://schemas.microsoft.com/office/drawing/2014/main" id="{4F2E604B-EE1B-4A7E-B8A1-0D6D1C4976E6}"/>
              </a:ext>
            </a:extLst>
          </p:cNvPr>
          <p:cNvPicPr>
            <a:picLocks noChangeAspect="1"/>
          </p:cNvPicPr>
          <p:nvPr userDrawn="1"/>
        </p:nvPicPr>
        <p:blipFill>
          <a:blip r:embed="rId2"/>
          <a:stretch>
            <a:fillRect/>
          </a:stretch>
        </p:blipFill>
        <p:spPr>
          <a:xfrm>
            <a:off x="8897842" y="4493169"/>
            <a:ext cx="2944339" cy="1900669"/>
          </a:xfrm>
          <a:prstGeom prst="rect">
            <a:avLst/>
          </a:prstGeom>
        </p:spPr>
      </p:pic>
    </p:spTree>
    <p:extLst>
      <p:ext uri="{BB962C8B-B14F-4D97-AF65-F5344CB8AC3E}">
        <p14:creationId xmlns:p14="http://schemas.microsoft.com/office/powerpoint/2010/main" val="18260849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4588957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pic>
        <p:nvPicPr>
          <p:cNvPr id="4" name="Picture 3">
            <a:extLst>
              <a:ext uri="{FF2B5EF4-FFF2-40B4-BE49-F238E27FC236}">
                <a16:creationId xmlns:a16="http://schemas.microsoft.com/office/drawing/2014/main" id="{92D1C418-2753-469A-8C64-095693E97FA3}"/>
              </a:ext>
            </a:extLst>
          </p:cNvPr>
          <p:cNvPicPr>
            <a:picLocks noChangeAspect="1"/>
          </p:cNvPicPr>
          <p:nvPr userDrawn="1"/>
        </p:nvPicPr>
        <p:blipFill>
          <a:blip r:embed="rId2"/>
          <a:stretch>
            <a:fillRect/>
          </a:stretch>
        </p:blipFill>
        <p:spPr>
          <a:xfrm>
            <a:off x="8897842" y="4493169"/>
            <a:ext cx="2944339" cy="1900669"/>
          </a:xfrm>
          <a:prstGeom prst="rect">
            <a:avLst/>
          </a:prstGeom>
        </p:spPr>
      </p:pic>
    </p:spTree>
    <p:extLst>
      <p:ext uri="{BB962C8B-B14F-4D97-AF65-F5344CB8AC3E}">
        <p14:creationId xmlns:p14="http://schemas.microsoft.com/office/powerpoint/2010/main" val="9971097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image" Target="../media/image1.png"/><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5.xml"/><Relationship Id="rId13" Type="http://schemas.openxmlformats.org/officeDocument/2006/relationships/slideLayout" Target="../slideLayouts/slideLayout50.xml"/><Relationship Id="rId18" Type="http://schemas.openxmlformats.org/officeDocument/2006/relationships/slideLayout" Target="../slideLayouts/slideLayout55.xml"/><Relationship Id="rId3" Type="http://schemas.openxmlformats.org/officeDocument/2006/relationships/slideLayout" Target="../slideLayouts/slideLayout40.xml"/><Relationship Id="rId21" Type="http://schemas.openxmlformats.org/officeDocument/2006/relationships/image" Target="../media/image19.emf"/><Relationship Id="rId7" Type="http://schemas.openxmlformats.org/officeDocument/2006/relationships/slideLayout" Target="../slideLayouts/slideLayout44.xml"/><Relationship Id="rId12" Type="http://schemas.openxmlformats.org/officeDocument/2006/relationships/slideLayout" Target="../slideLayouts/slideLayout49.xml"/><Relationship Id="rId17" Type="http://schemas.openxmlformats.org/officeDocument/2006/relationships/slideLayout" Target="../slideLayouts/slideLayout54.xml"/><Relationship Id="rId2" Type="http://schemas.openxmlformats.org/officeDocument/2006/relationships/slideLayout" Target="../slideLayouts/slideLayout39.xml"/><Relationship Id="rId16" Type="http://schemas.openxmlformats.org/officeDocument/2006/relationships/slideLayout" Target="../slideLayouts/slideLayout53.xml"/><Relationship Id="rId20" Type="http://schemas.openxmlformats.org/officeDocument/2006/relationships/image" Target="../media/image18.png"/><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5" Type="http://schemas.openxmlformats.org/officeDocument/2006/relationships/slideLayout" Target="../slideLayouts/slideLayout42.xml"/><Relationship Id="rId15" Type="http://schemas.openxmlformats.org/officeDocument/2006/relationships/slideLayout" Target="../slideLayouts/slideLayout52.xml"/><Relationship Id="rId10" Type="http://schemas.openxmlformats.org/officeDocument/2006/relationships/slideLayout" Target="../slideLayouts/slideLayout47.xml"/><Relationship Id="rId19" Type="http://schemas.openxmlformats.org/officeDocument/2006/relationships/theme" Target="../theme/theme2.xml"/><Relationship Id="rId4" Type="http://schemas.openxmlformats.org/officeDocument/2006/relationships/slideLayout" Target="../slideLayouts/slideLayout41.xml"/><Relationship Id="rId9" Type="http://schemas.openxmlformats.org/officeDocument/2006/relationships/slideLayout" Target="../slideLayouts/slideLayout46.xml"/><Relationship Id="rId14" Type="http://schemas.openxmlformats.org/officeDocument/2006/relationships/slideLayout" Target="../slideLayouts/slideLayout5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3.xml"/><Relationship Id="rId13" Type="http://schemas.openxmlformats.org/officeDocument/2006/relationships/slideLayout" Target="../slideLayouts/slideLayout68.xml"/><Relationship Id="rId18" Type="http://schemas.openxmlformats.org/officeDocument/2006/relationships/slideLayout" Target="../slideLayouts/slideLayout73.xml"/><Relationship Id="rId26" Type="http://schemas.openxmlformats.org/officeDocument/2006/relationships/theme" Target="../theme/theme3.xml"/><Relationship Id="rId3" Type="http://schemas.openxmlformats.org/officeDocument/2006/relationships/slideLayout" Target="../slideLayouts/slideLayout58.xml"/><Relationship Id="rId21" Type="http://schemas.openxmlformats.org/officeDocument/2006/relationships/slideLayout" Target="../slideLayouts/slideLayout76.xml"/><Relationship Id="rId7" Type="http://schemas.openxmlformats.org/officeDocument/2006/relationships/slideLayout" Target="../slideLayouts/slideLayout62.xml"/><Relationship Id="rId12" Type="http://schemas.openxmlformats.org/officeDocument/2006/relationships/slideLayout" Target="../slideLayouts/slideLayout67.xml"/><Relationship Id="rId17" Type="http://schemas.openxmlformats.org/officeDocument/2006/relationships/slideLayout" Target="../slideLayouts/slideLayout72.xml"/><Relationship Id="rId25" Type="http://schemas.openxmlformats.org/officeDocument/2006/relationships/slideLayout" Target="../slideLayouts/slideLayout80.xml"/><Relationship Id="rId2" Type="http://schemas.openxmlformats.org/officeDocument/2006/relationships/slideLayout" Target="../slideLayouts/slideLayout57.xml"/><Relationship Id="rId16" Type="http://schemas.openxmlformats.org/officeDocument/2006/relationships/slideLayout" Target="../slideLayouts/slideLayout71.xml"/><Relationship Id="rId20" Type="http://schemas.openxmlformats.org/officeDocument/2006/relationships/slideLayout" Target="../slideLayouts/slideLayout75.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24" Type="http://schemas.openxmlformats.org/officeDocument/2006/relationships/slideLayout" Target="../slideLayouts/slideLayout79.xml"/><Relationship Id="rId5" Type="http://schemas.openxmlformats.org/officeDocument/2006/relationships/slideLayout" Target="../slideLayouts/slideLayout60.xml"/><Relationship Id="rId15" Type="http://schemas.openxmlformats.org/officeDocument/2006/relationships/slideLayout" Target="../slideLayouts/slideLayout70.xml"/><Relationship Id="rId23" Type="http://schemas.openxmlformats.org/officeDocument/2006/relationships/slideLayout" Target="../slideLayouts/slideLayout78.xml"/><Relationship Id="rId10" Type="http://schemas.openxmlformats.org/officeDocument/2006/relationships/slideLayout" Target="../slideLayouts/slideLayout65.xml"/><Relationship Id="rId19" Type="http://schemas.openxmlformats.org/officeDocument/2006/relationships/slideLayout" Target="../slideLayouts/slideLayout74.xml"/><Relationship Id="rId4" Type="http://schemas.openxmlformats.org/officeDocument/2006/relationships/slideLayout" Target="../slideLayouts/slideLayout59.xml"/><Relationship Id="rId9" Type="http://schemas.openxmlformats.org/officeDocument/2006/relationships/slideLayout" Target="../slideLayouts/slideLayout64.xml"/><Relationship Id="rId14" Type="http://schemas.openxmlformats.org/officeDocument/2006/relationships/slideLayout" Target="../slideLayouts/slideLayout69.xml"/><Relationship Id="rId22" Type="http://schemas.openxmlformats.org/officeDocument/2006/relationships/slideLayout" Target="../slideLayouts/slideLayout77.xml"/><Relationship Id="rId27" Type="http://schemas.openxmlformats.org/officeDocument/2006/relationships/image" Target="../media/image20.emf"/></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8.xml"/><Relationship Id="rId13" Type="http://schemas.openxmlformats.org/officeDocument/2006/relationships/slideLayout" Target="../slideLayouts/slideLayout93.xml"/><Relationship Id="rId18" Type="http://schemas.openxmlformats.org/officeDocument/2006/relationships/slideLayout" Target="../slideLayouts/slideLayout98.xml"/><Relationship Id="rId26" Type="http://schemas.openxmlformats.org/officeDocument/2006/relationships/slideLayout" Target="../slideLayouts/slideLayout106.xml"/><Relationship Id="rId3" Type="http://schemas.openxmlformats.org/officeDocument/2006/relationships/slideLayout" Target="../slideLayouts/slideLayout83.xml"/><Relationship Id="rId21" Type="http://schemas.openxmlformats.org/officeDocument/2006/relationships/slideLayout" Target="../slideLayouts/slideLayout101.xml"/><Relationship Id="rId7" Type="http://schemas.openxmlformats.org/officeDocument/2006/relationships/slideLayout" Target="../slideLayouts/slideLayout87.xml"/><Relationship Id="rId12" Type="http://schemas.openxmlformats.org/officeDocument/2006/relationships/slideLayout" Target="../slideLayouts/slideLayout92.xml"/><Relationship Id="rId17" Type="http://schemas.openxmlformats.org/officeDocument/2006/relationships/slideLayout" Target="../slideLayouts/slideLayout97.xml"/><Relationship Id="rId25" Type="http://schemas.openxmlformats.org/officeDocument/2006/relationships/slideLayout" Target="../slideLayouts/slideLayout105.xml"/><Relationship Id="rId2" Type="http://schemas.openxmlformats.org/officeDocument/2006/relationships/slideLayout" Target="../slideLayouts/slideLayout82.xml"/><Relationship Id="rId16" Type="http://schemas.openxmlformats.org/officeDocument/2006/relationships/slideLayout" Target="../slideLayouts/slideLayout96.xml"/><Relationship Id="rId20" Type="http://schemas.openxmlformats.org/officeDocument/2006/relationships/slideLayout" Target="../slideLayouts/slideLayout100.xml"/><Relationship Id="rId29" Type="http://schemas.openxmlformats.org/officeDocument/2006/relationships/theme" Target="../theme/theme4.xml"/><Relationship Id="rId1" Type="http://schemas.openxmlformats.org/officeDocument/2006/relationships/slideLayout" Target="../slideLayouts/slideLayout81.xml"/><Relationship Id="rId6" Type="http://schemas.openxmlformats.org/officeDocument/2006/relationships/slideLayout" Target="../slideLayouts/slideLayout86.xml"/><Relationship Id="rId11" Type="http://schemas.openxmlformats.org/officeDocument/2006/relationships/slideLayout" Target="../slideLayouts/slideLayout91.xml"/><Relationship Id="rId24" Type="http://schemas.openxmlformats.org/officeDocument/2006/relationships/slideLayout" Target="../slideLayouts/slideLayout104.xml"/><Relationship Id="rId5" Type="http://schemas.openxmlformats.org/officeDocument/2006/relationships/slideLayout" Target="../slideLayouts/slideLayout85.xml"/><Relationship Id="rId15" Type="http://schemas.openxmlformats.org/officeDocument/2006/relationships/slideLayout" Target="../slideLayouts/slideLayout95.xml"/><Relationship Id="rId23" Type="http://schemas.openxmlformats.org/officeDocument/2006/relationships/slideLayout" Target="../slideLayouts/slideLayout103.xml"/><Relationship Id="rId28" Type="http://schemas.openxmlformats.org/officeDocument/2006/relationships/slideLayout" Target="../slideLayouts/slideLayout108.xml"/><Relationship Id="rId10" Type="http://schemas.openxmlformats.org/officeDocument/2006/relationships/slideLayout" Target="../slideLayouts/slideLayout90.xml"/><Relationship Id="rId19" Type="http://schemas.openxmlformats.org/officeDocument/2006/relationships/slideLayout" Target="../slideLayouts/slideLayout99.xml"/><Relationship Id="rId4" Type="http://schemas.openxmlformats.org/officeDocument/2006/relationships/slideLayout" Target="../slideLayouts/slideLayout84.xml"/><Relationship Id="rId9" Type="http://schemas.openxmlformats.org/officeDocument/2006/relationships/slideLayout" Target="../slideLayouts/slideLayout89.xml"/><Relationship Id="rId14" Type="http://schemas.openxmlformats.org/officeDocument/2006/relationships/slideLayout" Target="../slideLayouts/slideLayout94.xml"/><Relationship Id="rId22" Type="http://schemas.openxmlformats.org/officeDocument/2006/relationships/slideLayout" Target="../slideLayouts/slideLayout102.xml"/><Relationship Id="rId27" Type="http://schemas.openxmlformats.org/officeDocument/2006/relationships/slideLayout" Target="../slideLayouts/slideLayout107.xml"/><Relationship Id="rId30" Type="http://schemas.openxmlformats.org/officeDocument/2006/relationships/image" Target="../media/image23.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5137" y="567457"/>
            <a:ext cx="11533187" cy="830020"/>
          </a:xfrm>
          <a:prstGeom prst="rect">
            <a:avLst/>
          </a:prstGeom>
        </p:spPr>
        <p:txBody>
          <a:bodyPr vert="horz" wrap="square" lIns="0" tIns="91440" rIns="146304" bIns="91440" rtlCol="0" anchor="t">
            <a:noAutofit/>
          </a:bodyPr>
          <a:lstStyle/>
          <a:p>
            <a:r>
              <a:rPr lang="en-US" dirty="0"/>
              <a:t>Heading Segoe UI </a:t>
            </a:r>
            <a:r>
              <a:rPr lang="en-US" dirty="0" err="1"/>
              <a:t>Semibold</a:t>
            </a:r>
            <a:r>
              <a:rPr lang="en-US" dirty="0"/>
              <a:t> 28/32</a:t>
            </a:r>
          </a:p>
        </p:txBody>
      </p:sp>
      <p:sp>
        <p:nvSpPr>
          <p:cNvPr id="4" name="Text Placeholder 3"/>
          <p:cNvSpPr>
            <a:spLocks noGrp="1"/>
          </p:cNvSpPr>
          <p:nvPr>
            <p:ph type="body" idx="1"/>
          </p:nvPr>
        </p:nvSpPr>
        <p:spPr>
          <a:xfrm>
            <a:off x="465137" y="1853742"/>
            <a:ext cx="11533187" cy="2369880"/>
          </a:xfrm>
          <a:prstGeom prst="rect">
            <a:avLst/>
          </a:prstGeom>
        </p:spPr>
        <p:txBody>
          <a:bodyPr vert="horz" wrap="square" lIns="0" tIns="91440" rIns="146304" bIns="91440" rtlCol="0">
            <a:spAutoFit/>
          </a:bodyPr>
          <a:lstStyle/>
          <a:p>
            <a:pPr lvl="0"/>
            <a:r>
              <a:rPr lang="en-US" dirty="0"/>
              <a:t>H2 Segoe UI </a:t>
            </a:r>
            <a:r>
              <a:rPr lang="en-US" dirty="0" err="1"/>
              <a:t>Semibold</a:t>
            </a:r>
            <a:r>
              <a:rPr lang="en-US" dirty="0"/>
              <a:t> 20/24</a:t>
            </a:r>
          </a:p>
          <a:p>
            <a:pPr lvl="1"/>
            <a:r>
              <a:rPr lang="en-US" dirty="0"/>
              <a:t>B1 Segoe UI Regular 20/24 </a:t>
            </a:r>
          </a:p>
          <a:p>
            <a:pPr lvl="1"/>
            <a:endParaRPr lang="en-US" dirty="0"/>
          </a:p>
          <a:p>
            <a:pPr lvl="2"/>
            <a:r>
              <a:rPr lang="en-US" dirty="0"/>
              <a:t>H3 Segoe UI </a:t>
            </a:r>
            <a:r>
              <a:rPr lang="en-US" dirty="0" err="1"/>
              <a:t>Semibold</a:t>
            </a:r>
            <a:r>
              <a:rPr lang="en-US" dirty="0"/>
              <a:t> 14/18</a:t>
            </a:r>
          </a:p>
          <a:p>
            <a:pPr lvl="3"/>
            <a:r>
              <a:rPr lang="en-US" dirty="0"/>
              <a:t>B2 Segoe UI Regular 14/18</a:t>
            </a:r>
          </a:p>
          <a:p>
            <a:pPr lvl="3"/>
            <a:endParaRPr lang="en-US" dirty="0"/>
          </a:p>
          <a:p>
            <a:pPr lvl="4"/>
            <a:r>
              <a:rPr lang="en-US" dirty="0"/>
              <a:t>H4 Segoe UI Bold 10/12</a:t>
            </a:r>
          </a:p>
          <a:p>
            <a:pPr lvl="6"/>
            <a:r>
              <a:rPr lang="en-US" dirty="0"/>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Azure </a:t>
            </a:r>
          </a:p>
        </p:txBody>
      </p:sp>
      <p:pic>
        <p:nvPicPr>
          <p:cNvPr id="7" name="Picture 6"/>
          <p:cNvPicPr>
            <a:picLocks noChangeAspect="1"/>
          </p:cNvPicPr>
          <p:nvPr userDrawn="1"/>
        </p:nvPicPr>
        <p:blipFill>
          <a:blip r:embed="rId39" cstate="print">
            <a:extLst>
              <a:ext uri="{28A0092B-C50C-407E-A947-70E740481C1C}">
                <a14:useLocalDpi xmlns:a14="http://schemas.microsoft.com/office/drawing/2010/main" val="0"/>
              </a:ext>
            </a:extLst>
          </a:blip>
          <a:stretch>
            <a:fillRect/>
          </a:stretch>
        </p:blipFill>
        <p:spPr>
          <a:xfrm rot="5400000">
            <a:off x="9621908" y="2898552"/>
            <a:ext cx="6979503" cy="1188133"/>
          </a:xfrm>
          <a:prstGeom prst="rect">
            <a:avLst/>
          </a:prstGeom>
        </p:spPr>
      </p:pic>
    </p:spTree>
    <p:extLst>
      <p:ext uri="{BB962C8B-B14F-4D97-AF65-F5344CB8AC3E}">
        <p14:creationId xmlns:p14="http://schemas.microsoft.com/office/powerpoint/2010/main" val="1881724970"/>
      </p:ext>
    </p:extLst>
  </p:cSld>
  <p:clrMap bg1="lt1" tx1="dk1" bg2="lt2" tx2="dk2" accent1="accent1" accent2="accent2" accent3="accent3" accent4="accent4" accent5="accent5" accent6="accent6" hlink="hlink" folHlink="folHlink"/>
  <p:sldLayoutIdLst>
    <p:sldLayoutId id="2147484552" r:id="rId1"/>
    <p:sldLayoutId id="2147484553" r:id="rId2"/>
    <p:sldLayoutId id="2147484555" r:id="rId3"/>
    <p:sldLayoutId id="2147484578" r:id="rId4"/>
    <p:sldLayoutId id="2147484556" r:id="rId5"/>
    <p:sldLayoutId id="2147484557" r:id="rId6"/>
    <p:sldLayoutId id="2147484558" r:id="rId7"/>
    <p:sldLayoutId id="2147484559" r:id="rId8"/>
    <p:sldLayoutId id="2147484560" r:id="rId9"/>
    <p:sldLayoutId id="2147484561" r:id="rId10"/>
    <p:sldLayoutId id="2147484562" r:id="rId11"/>
    <p:sldLayoutId id="2147484563" r:id="rId12"/>
    <p:sldLayoutId id="2147484564" r:id="rId13"/>
    <p:sldLayoutId id="2147484566" r:id="rId14"/>
    <p:sldLayoutId id="2147484567" r:id="rId15"/>
    <p:sldLayoutId id="2147484568" r:id="rId16"/>
    <p:sldLayoutId id="2147484577" r:id="rId17"/>
    <p:sldLayoutId id="2147484570" r:id="rId18"/>
    <p:sldLayoutId id="2147484571" r:id="rId19"/>
    <p:sldLayoutId id="2147484572" r:id="rId20"/>
    <p:sldLayoutId id="2147484576" r:id="rId21"/>
    <p:sldLayoutId id="2147484581" r:id="rId22"/>
    <p:sldLayoutId id="2147484721" r:id="rId23"/>
    <p:sldLayoutId id="2147484643" r:id="rId24"/>
    <p:sldLayoutId id="2147484644" r:id="rId25"/>
    <p:sldLayoutId id="2147484645" r:id="rId26"/>
    <p:sldLayoutId id="2147484646" r:id="rId27"/>
    <p:sldLayoutId id="2147484647" r:id="rId28"/>
    <p:sldLayoutId id="2147484648" r:id="rId29"/>
    <p:sldLayoutId id="2147484649" r:id="rId30"/>
    <p:sldLayoutId id="2147484722" r:id="rId31"/>
    <p:sldLayoutId id="2147484723" r:id="rId32"/>
    <p:sldLayoutId id="2147484724" r:id="rId33"/>
    <p:sldLayoutId id="2147484725" r:id="rId34"/>
    <p:sldLayoutId id="2147484726" r:id="rId35"/>
    <p:sldLayoutId id="2147484727" r:id="rId36"/>
    <p:sldLayoutId id="2147484757" r:id="rId37"/>
  </p:sldLayoutIdLst>
  <p:transition>
    <p:fade/>
  </p:transition>
  <p:hf sldNum="0" hdr="0" dt="0"/>
  <p:txStyles>
    <p:titleStyle>
      <a:lvl1pPr algn="l" defTabSz="932742" rtl="0" eaLnBrk="1" latinLnBrk="0" hangingPunct="1">
        <a:lnSpc>
          <a:spcPct val="90000"/>
        </a:lnSpc>
        <a:spcBef>
          <a:spcPct val="0"/>
        </a:spcBef>
        <a:buNone/>
        <a:defRPr lang="en-US" sz="2800" b="0" kern="1200" cap="none" spc="-50" baseline="0" dirty="0" smtClean="0">
          <a:ln w="3175">
            <a:noFill/>
          </a:ln>
          <a:solidFill>
            <a:schemeClr val="tx1"/>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userDrawn="1">
          <p15:clr>
            <a:srgbClr val="C35EA4"/>
          </p15:clr>
        </p15:guide>
        <p15:guide id="32" pos="1528" userDrawn="1">
          <p15:clr>
            <a:srgbClr val="C35EA4"/>
          </p15:clr>
        </p15:guide>
        <p15:guide id="33" pos="2621" userDrawn="1">
          <p15:clr>
            <a:srgbClr val="C35EA4"/>
          </p15:clr>
        </p15:guide>
        <p15:guide id="34" pos="2765" userDrawn="1">
          <p15:clr>
            <a:srgbClr val="C35EA4"/>
          </p15:clr>
        </p15:guide>
        <p15:guide id="35" pos="3854" userDrawn="1">
          <p15:clr>
            <a:srgbClr val="C35EA4"/>
          </p15:clr>
        </p15:guide>
        <p15:guide id="36" pos="4003" userDrawn="1">
          <p15:clr>
            <a:srgbClr val="C35EA4"/>
          </p15:clr>
        </p15:guide>
        <p15:guide id="37" pos="5083" userDrawn="1">
          <p15:clr>
            <a:srgbClr val="C35EA4"/>
          </p15:clr>
        </p15:guide>
        <p15:guide id="38" pos="5230" userDrawn="1">
          <p15:clr>
            <a:srgbClr val="C35EA4"/>
          </p15:clr>
        </p15:guide>
        <p15:guide id="39" pos="6323" userDrawn="1">
          <p15:clr>
            <a:srgbClr val="C35EA4"/>
          </p15:clr>
        </p15:guide>
        <p15:guide id="40" pos="6469" userDrawn="1">
          <p15:clr>
            <a:srgbClr val="C35EA4"/>
          </p15:clr>
        </p15:guide>
        <p15:guide id="41" pos="293" userDrawn="1">
          <p15:clr>
            <a:srgbClr val="F26B43"/>
          </p15:clr>
        </p15:guide>
        <p15:guide id="42" pos="7565" userDrawn="1">
          <p15:clr>
            <a:srgbClr val="F26B43"/>
          </p15:clr>
        </p15:guide>
        <p15:guide id="43" orient="horz" pos="751" userDrawn="1">
          <p15:clr>
            <a:srgbClr val="5ACBF0"/>
          </p15:clr>
        </p15:guide>
        <p15:guide id="44" orient="horz" pos="1387" userDrawn="1">
          <p15:clr>
            <a:srgbClr val="5ACBF0"/>
          </p15:clr>
        </p15:guide>
        <p15:guide id="45" orient="horz" pos="605" userDrawn="1">
          <p15:clr>
            <a:srgbClr val="5ACBF0"/>
          </p15:clr>
        </p15:guide>
        <p15:guide id="46" orient="horz" pos="1514" userDrawn="1">
          <p15:clr>
            <a:srgbClr val="5ACBF0"/>
          </p15:clr>
        </p15:guide>
        <p15:guide id="47" orient="horz" pos="2130" userDrawn="1">
          <p15:clr>
            <a:srgbClr val="5ACBF0"/>
          </p15:clr>
        </p15:guide>
        <p15:guide id="48" orient="horz" pos="2299" userDrawn="1">
          <p15:clr>
            <a:srgbClr val="5ACBF0"/>
          </p15:clr>
        </p15:guide>
        <p15:guide id="49" orient="horz" pos="283" userDrawn="1">
          <p15:clr>
            <a:srgbClr val="F26B43"/>
          </p15:clr>
        </p15:guide>
        <p15:guide id="50" orient="horz" pos="4120" userDrawn="1">
          <p15:clr>
            <a:srgbClr val="F26B43"/>
          </p15:clr>
        </p15:guide>
        <p15:guide id="51" orient="horz" pos="2891" userDrawn="1">
          <p15:clr>
            <a:srgbClr val="5ACBF0"/>
          </p15:clr>
        </p15:guide>
        <p15:guide id="52" orient="horz" pos="3019" userDrawn="1">
          <p15:clr>
            <a:srgbClr val="5ACBF0"/>
          </p15:clr>
        </p15:guide>
        <p15:guide id="53" orient="horz" pos="3643" userDrawn="1">
          <p15:clr>
            <a:srgbClr val="5ACBF0"/>
          </p15:clr>
        </p15:guide>
        <p15:guide id="54" orient="horz" pos="3763"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C9B1B5-B09F-4B98-AFC2-1B4B55BE018E}"/>
              </a:ext>
            </a:extLst>
          </p:cNvPr>
          <p:cNvPicPr>
            <a:picLocks noChangeAspect="1"/>
          </p:cNvPicPr>
          <p:nvPr userDrawn="1"/>
        </p:nvPicPr>
        <p:blipFill>
          <a:blip r:embed="rId20"/>
          <a:stretch>
            <a:fillRect/>
          </a:stretch>
        </p:blipFill>
        <p:spPr>
          <a:xfrm rot="5400000">
            <a:off x="9226489" y="3280852"/>
            <a:ext cx="6994525" cy="432822"/>
          </a:xfrm>
          <a:prstGeom prst="rect">
            <a:avLst/>
          </a:prstGeom>
        </p:spPr>
      </p:pic>
      <p:sp>
        <p:nvSpPr>
          <p:cNvPr id="2" name="Title Placeholder 1"/>
          <p:cNvSpPr>
            <a:spLocks noGrp="1"/>
          </p:cNvSpPr>
          <p:nvPr>
            <p:ph type="title"/>
          </p:nvPr>
        </p:nvSpPr>
        <p:spPr>
          <a:xfrm>
            <a:off x="434975" y="228574"/>
            <a:ext cx="11563350" cy="758825"/>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46089" y="1132205"/>
            <a:ext cx="11563350" cy="2072362"/>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1" cstate="screen">
            <a:extLst>
              <a:ext uri="{28A0092B-C50C-407E-A947-70E740481C1C}">
                <a14:useLocalDpi xmlns:a14="http://schemas.microsoft.com/office/drawing/2010/main"/>
              </a:ext>
            </a:extLst>
          </a:blip>
          <a:stretch>
            <a:fillRect/>
          </a:stretch>
        </p:blipFill>
        <p:spPr>
          <a:xfrm rot="5400000">
            <a:off x="9951597" y="3071982"/>
            <a:ext cx="6995160" cy="849926"/>
          </a:xfrm>
          <a:prstGeom prst="rect">
            <a:avLst/>
          </a:prstGeom>
        </p:spPr>
      </p:pic>
    </p:spTree>
    <p:extLst>
      <p:ext uri="{BB962C8B-B14F-4D97-AF65-F5344CB8AC3E}">
        <p14:creationId xmlns:p14="http://schemas.microsoft.com/office/powerpoint/2010/main" val="3412675939"/>
      </p:ext>
    </p:extLst>
  </p:cSld>
  <p:clrMap bg1="lt1" tx1="dk1" bg2="lt2" tx2="dk2" accent1="accent1" accent2="accent2" accent3="accent3" accent4="accent4" accent5="accent5" accent6="accent6" hlink="hlink" folHlink="folHlink"/>
  <p:sldLayoutIdLst>
    <p:sldLayoutId id="2147484651" r:id="rId1"/>
    <p:sldLayoutId id="2147484652" r:id="rId2"/>
    <p:sldLayoutId id="2147484653" r:id="rId3"/>
    <p:sldLayoutId id="2147484654" r:id="rId4"/>
    <p:sldLayoutId id="2147484655" r:id="rId5"/>
    <p:sldLayoutId id="2147484708" r:id="rId6"/>
    <p:sldLayoutId id="2147484709" r:id="rId7"/>
    <p:sldLayoutId id="2147484710" r:id="rId8"/>
    <p:sldLayoutId id="2147484711" r:id="rId9"/>
    <p:sldLayoutId id="2147484712" r:id="rId10"/>
    <p:sldLayoutId id="2147484713" r:id="rId11"/>
    <p:sldLayoutId id="2147484714" r:id="rId12"/>
    <p:sldLayoutId id="2147484715" r:id="rId13"/>
    <p:sldLayoutId id="2147484716" r:id="rId14"/>
    <p:sldLayoutId id="2147484717" r:id="rId15"/>
    <p:sldLayoutId id="2147484718" r:id="rId16"/>
    <p:sldLayoutId id="2147484719" r:id="rId17"/>
    <p:sldLayoutId id="2147484720" r:id="rId18"/>
  </p:sldLayoutIdLst>
  <p:transition>
    <p:fade/>
  </p:transition>
  <p:hf sldNum="0" hdr="0" dt="0"/>
  <p:txStyles>
    <p:titleStyle>
      <a:lvl1pPr algn="l" defTabSz="932563" rtl="0" eaLnBrk="1" latinLnBrk="0" hangingPunct="1">
        <a:lnSpc>
          <a:spcPct val="90000"/>
        </a:lnSpc>
        <a:spcBef>
          <a:spcPct val="0"/>
        </a:spcBef>
        <a:buNone/>
        <a:defRPr lang="en-US" sz="3599" b="0" kern="1200" cap="none" spc="-150" baseline="0" dirty="0" smtClean="0">
          <a:ln w="3175">
            <a:noFill/>
          </a:ln>
          <a:solidFill>
            <a:schemeClr val="tx2"/>
          </a:solidFill>
          <a:effectLst/>
          <a:latin typeface="+mj-lt"/>
          <a:ea typeface="+mn-ea"/>
          <a:cs typeface="Segoe UI" pitchFamily="34" charset="0"/>
        </a:defRPr>
      </a:lvl1pPr>
    </p:titleStyle>
    <p:bodyStyle>
      <a:lvl1pPr marL="0" marR="0" indent="0" algn="l" defTabSz="932563" rtl="0" eaLnBrk="1" fontAlgn="auto" latinLnBrk="0" hangingPunct="1">
        <a:lnSpc>
          <a:spcPct val="100000"/>
        </a:lnSpc>
        <a:spcBef>
          <a:spcPts val="0"/>
        </a:spcBef>
        <a:spcAft>
          <a:spcPts val="1399"/>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8557" marR="0" indent="0" algn="l" defTabSz="932563" rtl="0" eaLnBrk="1" fontAlgn="auto" latinLnBrk="0" hangingPunct="1">
        <a:lnSpc>
          <a:spcPct val="100000"/>
        </a:lnSpc>
        <a:spcBef>
          <a:spcPts val="0"/>
        </a:spcBef>
        <a:spcAft>
          <a:spcPts val="1399"/>
        </a:spcAft>
        <a:buClrTx/>
        <a:buSzPct val="90000"/>
        <a:buFont typeface="Wingdings" panose="05000000000000000000" pitchFamily="2" charset="2"/>
        <a:buNone/>
        <a:tabLst/>
        <a:defRPr sz="1800" kern="1200" spc="0" baseline="0">
          <a:solidFill>
            <a:srgbClr val="000000"/>
          </a:solidFill>
          <a:latin typeface="+mn-lt"/>
          <a:ea typeface="+mn-ea"/>
          <a:cs typeface="+mn-cs"/>
        </a:defRPr>
      </a:lvl2pPr>
      <a:lvl3pPr marL="457112" marR="0" indent="0" algn="l" defTabSz="932563" rtl="0" eaLnBrk="1" fontAlgn="auto" latinLnBrk="0" hangingPunct="1">
        <a:lnSpc>
          <a:spcPct val="100000"/>
        </a:lnSpc>
        <a:spcBef>
          <a:spcPts val="0"/>
        </a:spcBef>
        <a:spcAft>
          <a:spcPts val="1399"/>
        </a:spcAft>
        <a:buClrTx/>
        <a:buSzPct val="90000"/>
        <a:buFont typeface="Wingdings" panose="05000000000000000000" pitchFamily="2" charset="2"/>
        <a:buNone/>
        <a:tabLst/>
        <a:defRPr sz="1399" kern="1200" spc="0" baseline="0">
          <a:solidFill>
            <a:srgbClr val="000000"/>
          </a:solidFill>
          <a:latin typeface="+mn-lt"/>
          <a:ea typeface="+mn-ea"/>
          <a:cs typeface="+mn-cs"/>
        </a:defRPr>
      </a:lvl3pPr>
      <a:lvl4pPr marL="685669" marR="0" indent="0" algn="l" defTabSz="932563" rtl="0" eaLnBrk="1" fontAlgn="auto" latinLnBrk="0" hangingPunct="1">
        <a:lnSpc>
          <a:spcPct val="100000"/>
        </a:lnSpc>
        <a:spcBef>
          <a:spcPts val="0"/>
        </a:spcBef>
        <a:spcAft>
          <a:spcPts val="1399"/>
        </a:spcAft>
        <a:buClrTx/>
        <a:buSzPct val="90000"/>
        <a:buFont typeface="Wingdings" panose="05000000000000000000" pitchFamily="2" charset="2"/>
        <a:buNone/>
        <a:tabLst/>
        <a:defRPr sz="1399" kern="1200" spc="0" baseline="0">
          <a:solidFill>
            <a:srgbClr val="000000"/>
          </a:solidFill>
          <a:latin typeface="+mn-lt"/>
          <a:ea typeface="+mn-ea"/>
          <a:cs typeface="+mn-cs"/>
        </a:defRPr>
      </a:lvl4pPr>
      <a:lvl5pPr marL="914224" marR="0" indent="0" algn="l" defTabSz="932563" rtl="0" eaLnBrk="1" fontAlgn="auto" latinLnBrk="0" hangingPunct="1">
        <a:lnSpc>
          <a:spcPct val="100000"/>
        </a:lnSpc>
        <a:spcBef>
          <a:spcPts val="0"/>
        </a:spcBef>
        <a:spcAft>
          <a:spcPts val="1399"/>
        </a:spcAft>
        <a:buClrTx/>
        <a:buSzPct val="90000"/>
        <a:buFont typeface="Wingdings" panose="05000000000000000000" pitchFamily="2" charset="2"/>
        <a:buNone/>
        <a:tabLst/>
        <a:defRPr sz="1399" kern="1200" spc="0" baseline="0">
          <a:solidFill>
            <a:srgbClr val="000000"/>
          </a:soli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6301"/>
            <a:ext cx="11239464"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915" y="1464080"/>
            <a:ext cx="11239464" cy="1644855"/>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27"/>
          <a:srcRect l="762"/>
          <a:stretch/>
        </p:blipFill>
        <p:spPr>
          <a:xfrm rot="5400000">
            <a:off x="9654779" y="2900301"/>
            <a:ext cx="6994525" cy="1193925"/>
          </a:xfrm>
          <a:prstGeom prst="rect">
            <a:avLst/>
          </a:prstGeom>
        </p:spPr>
      </p:pic>
    </p:spTree>
    <p:extLst>
      <p:ext uri="{BB962C8B-B14F-4D97-AF65-F5344CB8AC3E}">
        <p14:creationId xmlns:p14="http://schemas.microsoft.com/office/powerpoint/2010/main" val="2296201370"/>
      </p:ext>
    </p:extLst>
  </p:cSld>
  <p:clrMap bg1="dk1" tx1="lt1" bg2="dk2" tx2="lt2" accent1="accent1" accent2="accent2" accent3="accent3" accent4="accent4" accent5="accent5" accent6="accent6" hlink="hlink" folHlink="folHlink"/>
  <p:sldLayoutIdLst>
    <p:sldLayoutId id="2147484657" r:id="rId1"/>
    <p:sldLayoutId id="2147484658" r:id="rId2"/>
    <p:sldLayoutId id="2147484659" r:id="rId3"/>
    <p:sldLayoutId id="2147484660" r:id="rId4"/>
    <p:sldLayoutId id="2147484661" r:id="rId5"/>
    <p:sldLayoutId id="2147484662" r:id="rId6"/>
    <p:sldLayoutId id="2147484663" r:id="rId7"/>
    <p:sldLayoutId id="2147484664" r:id="rId8"/>
    <p:sldLayoutId id="2147484665" r:id="rId9"/>
    <p:sldLayoutId id="2147484666" r:id="rId10"/>
    <p:sldLayoutId id="2147484667" r:id="rId11"/>
    <p:sldLayoutId id="2147484668" r:id="rId12"/>
    <p:sldLayoutId id="2147484669" r:id="rId13"/>
    <p:sldLayoutId id="2147484670" r:id="rId14"/>
    <p:sldLayoutId id="2147484671" r:id="rId15"/>
    <p:sldLayoutId id="2147484672" r:id="rId16"/>
    <p:sldLayoutId id="2147484673" r:id="rId17"/>
    <p:sldLayoutId id="2147484674" r:id="rId18"/>
    <p:sldLayoutId id="2147484675" r:id="rId19"/>
    <p:sldLayoutId id="2147484676" r:id="rId20"/>
    <p:sldLayoutId id="2147484677" r:id="rId21"/>
    <p:sldLayoutId id="2147484678" r:id="rId22"/>
    <p:sldLayoutId id="2147484679" r:id="rId23"/>
    <p:sldLayoutId id="2147484680" r:id="rId24"/>
    <p:sldLayoutId id="2147484681" r:id="rId25"/>
  </p:sldLayoutIdLst>
  <p:transition>
    <p:fade/>
  </p:transition>
  <p:hf sldNum="0" hdr="0" ftr="0" dt="0"/>
  <p:txStyles>
    <p:title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6301"/>
            <a:ext cx="11239464" cy="565027"/>
          </a:xfrm>
          <a:prstGeom prst="rect">
            <a:avLst/>
          </a:prstGeom>
        </p:spPr>
        <p:txBody>
          <a:bodyPr vert="horz" wrap="square" lIns="0" tIns="0" rIns="0" bIns="0" rtlCol="0" anchor="t">
            <a:spAutoFit/>
          </a:bodyPr>
          <a:lstStyle/>
          <a:p>
            <a:r>
              <a:rPr lang="de-DE"/>
              <a:t>Mastertitelformat bearbeiten</a:t>
            </a:r>
            <a:endParaRPr lang="en-US"/>
          </a:p>
        </p:txBody>
      </p:sp>
      <p:sp>
        <p:nvSpPr>
          <p:cNvPr id="4" name="Text Placeholder 3"/>
          <p:cNvSpPr>
            <a:spLocks noGrp="1"/>
          </p:cNvSpPr>
          <p:nvPr userDrawn="1">
            <p:ph type="body" idx="1"/>
          </p:nvPr>
        </p:nvSpPr>
        <p:spPr>
          <a:xfrm>
            <a:off x="595915" y="1464080"/>
            <a:ext cx="11239464" cy="1644855"/>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0"/>
          <a:stretch>
            <a:fillRect/>
          </a:stretch>
        </p:blipFill>
        <p:spPr>
          <a:xfrm rot="5400000">
            <a:off x="9475748" y="3001154"/>
            <a:ext cx="6994525" cy="992217"/>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204325641"/>
      </p:ext>
    </p:extLst>
  </p:cSld>
  <p:clrMap bg1="lt1" tx1="dk1" bg2="lt2" tx2="dk2" accent1="accent1" accent2="accent2" accent3="accent3" accent4="accent4" accent5="accent5" accent6="accent6" hlink="hlink" folHlink="folHlink"/>
  <p:sldLayoutIdLst>
    <p:sldLayoutId id="2147484729" r:id="rId1"/>
    <p:sldLayoutId id="2147484730" r:id="rId2"/>
    <p:sldLayoutId id="2147484731" r:id="rId3"/>
    <p:sldLayoutId id="2147484732" r:id="rId4"/>
    <p:sldLayoutId id="2147484733" r:id="rId5"/>
    <p:sldLayoutId id="2147484734" r:id="rId6"/>
    <p:sldLayoutId id="2147484735" r:id="rId7"/>
    <p:sldLayoutId id="2147484736" r:id="rId8"/>
    <p:sldLayoutId id="2147484737" r:id="rId9"/>
    <p:sldLayoutId id="2147484738" r:id="rId10"/>
    <p:sldLayoutId id="2147484739" r:id="rId11"/>
    <p:sldLayoutId id="2147484740" r:id="rId12"/>
    <p:sldLayoutId id="2147484741" r:id="rId13"/>
    <p:sldLayoutId id="2147484742" r:id="rId14"/>
    <p:sldLayoutId id="2147484743" r:id="rId15"/>
    <p:sldLayoutId id="2147484744" r:id="rId16"/>
    <p:sldLayoutId id="2147484745" r:id="rId17"/>
    <p:sldLayoutId id="2147484746" r:id="rId18"/>
    <p:sldLayoutId id="2147484747" r:id="rId19"/>
    <p:sldLayoutId id="2147484748" r:id="rId20"/>
    <p:sldLayoutId id="2147484749" r:id="rId21"/>
    <p:sldLayoutId id="2147484750" r:id="rId22"/>
    <p:sldLayoutId id="2147484751" r:id="rId23"/>
    <p:sldLayoutId id="2147484752" r:id="rId24"/>
    <p:sldLayoutId id="2147484753" r:id="rId25"/>
    <p:sldLayoutId id="2147484754" r:id="rId26"/>
    <p:sldLayoutId id="2147484755" r:id="rId27"/>
    <p:sldLayoutId id="2147484756" r:id="rId28"/>
  </p:sldLayoutIdLst>
  <p:transition>
    <p:fade/>
  </p:transition>
  <p:hf sldNum="0" hdr="0" ftr="0" dt="0"/>
  <p:txStyles>
    <p:title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3.xml"/></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22.xml"/><Relationship Id="rId4" Type="http://schemas.openxmlformats.org/officeDocument/2006/relationships/image" Target="../media/image30.svg"/></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22.xml"/><Relationship Id="rId4" Type="http://schemas.openxmlformats.org/officeDocument/2006/relationships/image" Target="../media/image30.svg"/></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22.xml"/><Relationship Id="rId4" Type="http://schemas.openxmlformats.org/officeDocument/2006/relationships/image" Target="../media/image30.svg"/></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22.xml"/><Relationship Id="rId5" Type="http://schemas.openxmlformats.org/officeDocument/2006/relationships/image" Target="../media/image39.png"/><Relationship Id="rId4" Type="http://schemas.openxmlformats.org/officeDocument/2006/relationships/image" Target="../media/image30.svg"/></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22.xml"/><Relationship Id="rId4" Type="http://schemas.openxmlformats.org/officeDocument/2006/relationships/image" Target="../media/image30.svg"/></Relationships>
</file>

<file path=ppt/slides/_rels/slide15.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0.svg"/><Relationship Id="rId7" Type="http://schemas.openxmlformats.org/officeDocument/2006/relationships/image" Target="../media/image42.png"/><Relationship Id="rId2" Type="http://schemas.openxmlformats.org/officeDocument/2006/relationships/image" Target="../media/image29.png"/><Relationship Id="rId1" Type="http://schemas.openxmlformats.org/officeDocument/2006/relationships/slideLayout" Target="../slideLayouts/slideLayout22.xml"/><Relationship Id="rId6" Type="http://schemas.openxmlformats.org/officeDocument/2006/relationships/image" Target="../media/image41.png"/><Relationship Id="rId5" Type="http://schemas.openxmlformats.org/officeDocument/2006/relationships/image" Target="../media/image40.png"/><Relationship Id="rId10" Type="http://schemas.openxmlformats.org/officeDocument/2006/relationships/image" Target="../media/image45.png"/><Relationship Id="rId4" Type="http://schemas.openxmlformats.org/officeDocument/2006/relationships/image" Target="../media/image39.png"/><Relationship Id="rId9" Type="http://schemas.openxmlformats.org/officeDocument/2006/relationships/image" Target="../media/image44.png"/></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22.xml"/><Relationship Id="rId4" Type="http://schemas.openxmlformats.org/officeDocument/2006/relationships/image" Target="../media/image30.svg"/></Relationships>
</file>

<file path=ppt/slides/_rels/slide17.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29.png"/><Relationship Id="rId7" Type="http://schemas.openxmlformats.org/officeDocument/2006/relationships/image" Target="../media/image48.png"/><Relationship Id="rId2" Type="http://schemas.openxmlformats.org/officeDocument/2006/relationships/notesSlide" Target="../notesSlides/notesSlide15.xml"/><Relationship Id="rId1" Type="http://schemas.openxmlformats.org/officeDocument/2006/relationships/slideLayout" Target="../slideLayouts/slideLayout2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30.svg"/></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50.png"/><Relationship Id="rId1" Type="http://schemas.openxmlformats.org/officeDocument/2006/relationships/slideLayout" Target="../slideLayouts/slideLayout22.xml"/><Relationship Id="rId4" Type="http://schemas.openxmlformats.org/officeDocument/2006/relationships/image" Target="../media/image30.svg"/></Relationships>
</file>

<file path=ppt/slides/_rels/slide19.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Layout" Target="../slideLayouts/slideLayout32.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8" Type="http://schemas.openxmlformats.org/officeDocument/2006/relationships/image" Target="../media/image59.png"/><Relationship Id="rId13" Type="http://schemas.openxmlformats.org/officeDocument/2006/relationships/image" Target="../media/image64.emf"/><Relationship Id="rId18" Type="http://schemas.openxmlformats.org/officeDocument/2006/relationships/image" Target="../media/image69.emf"/><Relationship Id="rId3" Type="http://schemas.openxmlformats.org/officeDocument/2006/relationships/image" Target="../media/image54.png"/><Relationship Id="rId7" Type="http://schemas.openxmlformats.org/officeDocument/2006/relationships/image" Target="../media/image58.png"/><Relationship Id="rId12" Type="http://schemas.openxmlformats.org/officeDocument/2006/relationships/image" Target="../media/image63.emf"/><Relationship Id="rId17" Type="http://schemas.openxmlformats.org/officeDocument/2006/relationships/image" Target="../media/image68.emf"/><Relationship Id="rId2" Type="http://schemas.openxmlformats.org/officeDocument/2006/relationships/notesSlide" Target="../notesSlides/notesSlide16.xml"/><Relationship Id="rId16" Type="http://schemas.openxmlformats.org/officeDocument/2006/relationships/image" Target="../media/image67.emf"/><Relationship Id="rId20" Type="http://schemas.openxmlformats.org/officeDocument/2006/relationships/image" Target="../media/image30.svg"/><Relationship Id="rId1" Type="http://schemas.openxmlformats.org/officeDocument/2006/relationships/slideLayout" Target="../slideLayouts/slideLayout33.xml"/><Relationship Id="rId6" Type="http://schemas.openxmlformats.org/officeDocument/2006/relationships/image" Target="../media/image57.emf"/><Relationship Id="rId11" Type="http://schemas.openxmlformats.org/officeDocument/2006/relationships/image" Target="../media/image62.emf"/><Relationship Id="rId5" Type="http://schemas.openxmlformats.org/officeDocument/2006/relationships/image" Target="../media/image56.png"/><Relationship Id="rId15" Type="http://schemas.openxmlformats.org/officeDocument/2006/relationships/image" Target="../media/image66.png"/><Relationship Id="rId10" Type="http://schemas.openxmlformats.org/officeDocument/2006/relationships/image" Target="../media/image61.emf"/><Relationship Id="rId19" Type="http://schemas.openxmlformats.org/officeDocument/2006/relationships/image" Target="../media/image29.png"/><Relationship Id="rId4" Type="http://schemas.openxmlformats.org/officeDocument/2006/relationships/image" Target="../media/image55.png"/><Relationship Id="rId9" Type="http://schemas.openxmlformats.org/officeDocument/2006/relationships/image" Target="../media/image60.png"/><Relationship Id="rId14" Type="http://schemas.openxmlformats.org/officeDocument/2006/relationships/image" Target="../media/image65.emf"/></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33.xml"/><Relationship Id="rId4" Type="http://schemas.openxmlformats.org/officeDocument/2006/relationships/image" Target="../media/image30.svg"/></Relationships>
</file>

<file path=ppt/slides/_rels/slide22.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70.png"/><Relationship Id="rId7" Type="http://schemas.openxmlformats.org/officeDocument/2006/relationships/image" Target="../media/image74.png"/><Relationship Id="rId2" Type="http://schemas.openxmlformats.org/officeDocument/2006/relationships/notesSlide" Target="../notesSlides/notesSlide18.xml"/><Relationship Id="rId1" Type="http://schemas.openxmlformats.org/officeDocument/2006/relationships/slideLayout" Target="../slideLayouts/slideLayout33.xml"/><Relationship Id="rId6" Type="http://schemas.openxmlformats.org/officeDocument/2006/relationships/image" Target="../media/image73.jpeg"/><Relationship Id="rId5" Type="http://schemas.openxmlformats.org/officeDocument/2006/relationships/image" Target="../media/image72.jpeg"/><Relationship Id="rId4" Type="http://schemas.openxmlformats.org/officeDocument/2006/relationships/image" Target="../media/image71.png"/><Relationship Id="rId9" Type="http://schemas.openxmlformats.org/officeDocument/2006/relationships/image" Target="../media/image30.svg"/></Relationships>
</file>

<file path=ppt/slides/_rels/slide23.xml.rels><?xml version="1.0" encoding="UTF-8" standalone="yes"?>
<Relationships xmlns="http://schemas.openxmlformats.org/package/2006/relationships"><Relationship Id="rId8" Type="http://schemas.openxmlformats.org/officeDocument/2006/relationships/image" Target="../media/image80.emf"/><Relationship Id="rId13" Type="http://schemas.openxmlformats.org/officeDocument/2006/relationships/image" Target="../media/image85.png"/><Relationship Id="rId3" Type="http://schemas.openxmlformats.org/officeDocument/2006/relationships/image" Target="../media/image75.png"/><Relationship Id="rId7" Type="http://schemas.openxmlformats.org/officeDocument/2006/relationships/image" Target="../media/image79.png"/><Relationship Id="rId12" Type="http://schemas.openxmlformats.org/officeDocument/2006/relationships/image" Target="../media/image84.jpeg"/><Relationship Id="rId2" Type="http://schemas.openxmlformats.org/officeDocument/2006/relationships/notesSlide" Target="../notesSlides/notesSlide19.xml"/><Relationship Id="rId1" Type="http://schemas.openxmlformats.org/officeDocument/2006/relationships/slideLayout" Target="../slideLayouts/slideLayout32.xml"/><Relationship Id="rId6" Type="http://schemas.openxmlformats.org/officeDocument/2006/relationships/image" Target="../media/image78.png"/><Relationship Id="rId11" Type="http://schemas.openxmlformats.org/officeDocument/2006/relationships/image" Target="../media/image83.png"/><Relationship Id="rId5" Type="http://schemas.openxmlformats.org/officeDocument/2006/relationships/image" Target="../media/image77.png"/><Relationship Id="rId15" Type="http://schemas.openxmlformats.org/officeDocument/2006/relationships/image" Target="../media/image87.png"/><Relationship Id="rId10" Type="http://schemas.openxmlformats.org/officeDocument/2006/relationships/image" Target="../media/image82.svg"/><Relationship Id="rId4" Type="http://schemas.openxmlformats.org/officeDocument/2006/relationships/image" Target="../media/image76.png"/><Relationship Id="rId9" Type="http://schemas.openxmlformats.org/officeDocument/2006/relationships/image" Target="../media/image81.png"/><Relationship Id="rId14" Type="http://schemas.openxmlformats.org/officeDocument/2006/relationships/image" Target="../media/image86.png"/></Relationships>
</file>

<file path=ppt/slides/_rels/slide24.xml.rels><?xml version="1.0" encoding="UTF-8" standalone="yes"?>
<Relationships xmlns="http://schemas.openxmlformats.org/package/2006/relationships"><Relationship Id="rId3" Type="http://schemas.openxmlformats.org/officeDocument/2006/relationships/image" Target="../media/image88.png"/><Relationship Id="rId7" Type="http://schemas.openxmlformats.org/officeDocument/2006/relationships/image" Target="../media/image30.svg"/><Relationship Id="rId2" Type="http://schemas.openxmlformats.org/officeDocument/2006/relationships/notesSlide" Target="../notesSlides/notesSlide20.xml"/><Relationship Id="rId1" Type="http://schemas.openxmlformats.org/officeDocument/2006/relationships/slideLayout" Target="../slideLayouts/slideLayout34.xml"/><Relationship Id="rId6" Type="http://schemas.openxmlformats.org/officeDocument/2006/relationships/image" Target="../media/image29.png"/><Relationship Id="rId5" Type="http://schemas.openxmlformats.org/officeDocument/2006/relationships/image" Target="../media/image90.emf"/><Relationship Id="rId4" Type="http://schemas.openxmlformats.org/officeDocument/2006/relationships/image" Target="../media/image89.emf"/></Relationships>
</file>

<file path=ppt/slides/_rels/slide25.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Layout" Target="../slideLayouts/slideLayout34.xml"/><Relationship Id="rId4" Type="http://schemas.openxmlformats.org/officeDocument/2006/relationships/image" Target="../media/image91.png"/></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1.xml"/><Relationship Id="rId1" Type="http://schemas.openxmlformats.org/officeDocument/2006/relationships/slideLayout" Target="../slideLayouts/slideLayout22.xml"/><Relationship Id="rId4" Type="http://schemas.openxmlformats.org/officeDocument/2006/relationships/image" Target="../media/image30.svg"/></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2.xml"/><Relationship Id="rId1" Type="http://schemas.openxmlformats.org/officeDocument/2006/relationships/slideLayout" Target="../slideLayouts/slideLayout22.xml"/><Relationship Id="rId5" Type="http://schemas.openxmlformats.org/officeDocument/2006/relationships/image" Target="../media/image92.png"/><Relationship Id="rId4" Type="http://schemas.openxmlformats.org/officeDocument/2006/relationships/image" Target="../media/image30.sv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xml"/><Relationship Id="rId1" Type="http://schemas.openxmlformats.org/officeDocument/2006/relationships/slideLayout" Target="../slideLayouts/slideLayout22.xml"/><Relationship Id="rId4" Type="http://schemas.openxmlformats.org/officeDocument/2006/relationships/image" Target="../media/image30.sv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4.xml"/><Relationship Id="rId1" Type="http://schemas.openxmlformats.org/officeDocument/2006/relationships/slideLayout" Target="../slideLayouts/slideLayout22.xml"/><Relationship Id="rId5" Type="http://schemas.openxmlformats.org/officeDocument/2006/relationships/image" Target="../media/image94.svg"/><Relationship Id="rId4" Type="http://schemas.openxmlformats.org/officeDocument/2006/relationships/image" Target="../media/image93.png"/></Relationships>
</file>

<file path=ppt/slides/_rels/slide32.xml.rels><?xml version="1.0" encoding="UTF-8" standalone="yes"?>
<Relationships xmlns="http://schemas.openxmlformats.org/package/2006/relationships"><Relationship Id="rId8" Type="http://schemas.openxmlformats.org/officeDocument/2006/relationships/image" Target="../media/image59.png"/><Relationship Id="rId13" Type="http://schemas.openxmlformats.org/officeDocument/2006/relationships/image" Target="../media/image64.emf"/><Relationship Id="rId18" Type="http://schemas.openxmlformats.org/officeDocument/2006/relationships/image" Target="../media/image69.emf"/><Relationship Id="rId3" Type="http://schemas.openxmlformats.org/officeDocument/2006/relationships/image" Target="../media/image54.png"/><Relationship Id="rId7" Type="http://schemas.openxmlformats.org/officeDocument/2006/relationships/image" Target="../media/image58.png"/><Relationship Id="rId12" Type="http://schemas.openxmlformats.org/officeDocument/2006/relationships/image" Target="../media/image63.emf"/><Relationship Id="rId17" Type="http://schemas.openxmlformats.org/officeDocument/2006/relationships/image" Target="../media/image68.emf"/><Relationship Id="rId2" Type="http://schemas.openxmlformats.org/officeDocument/2006/relationships/notesSlide" Target="../notesSlides/notesSlide25.xml"/><Relationship Id="rId16" Type="http://schemas.openxmlformats.org/officeDocument/2006/relationships/image" Target="../media/image67.emf"/><Relationship Id="rId20" Type="http://schemas.openxmlformats.org/officeDocument/2006/relationships/image" Target="../media/image94.svg"/><Relationship Id="rId1" Type="http://schemas.openxmlformats.org/officeDocument/2006/relationships/slideLayout" Target="../slideLayouts/slideLayout33.xml"/><Relationship Id="rId6" Type="http://schemas.openxmlformats.org/officeDocument/2006/relationships/image" Target="../media/image57.emf"/><Relationship Id="rId11" Type="http://schemas.openxmlformats.org/officeDocument/2006/relationships/image" Target="../media/image62.emf"/><Relationship Id="rId5" Type="http://schemas.openxmlformats.org/officeDocument/2006/relationships/image" Target="../media/image56.png"/><Relationship Id="rId15" Type="http://schemas.openxmlformats.org/officeDocument/2006/relationships/image" Target="../media/image66.png"/><Relationship Id="rId10" Type="http://schemas.openxmlformats.org/officeDocument/2006/relationships/image" Target="../media/image61.emf"/><Relationship Id="rId19" Type="http://schemas.openxmlformats.org/officeDocument/2006/relationships/image" Target="../media/image93.png"/><Relationship Id="rId4" Type="http://schemas.openxmlformats.org/officeDocument/2006/relationships/image" Target="../media/image55.png"/><Relationship Id="rId9" Type="http://schemas.openxmlformats.org/officeDocument/2006/relationships/image" Target="../media/image60.png"/><Relationship Id="rId14" Type="http://schemas.openxmlformats.org/officeDocument/2006/relationships/image" Target="../media/image65.emf"/></Relationships>
</file>

<file path=ppt/slides/_rels/slide33.xml.rels><?xml version="1.0" encoding="UTF-8" standalone="yes"?>
<Relationships xmlns="http://schemas.openxmlformats.org/package/2006/relationships"><Relationship Id="rId3" Type="http://schemas.openxmlformats.org/officeDocument/2006/relationships/image" Target="../media/image94.svg"/><Relationship Id="rId2" Type="http://schemas.openxmlformats.org/officeDocument/2006/relationships/image" Target="../media/image93.png"/><Relationship Id="rId1" Type="http://schemas.openxmlformats.org/officeDocument/2006/relationships/slideLayout" Target="../slideLayouts/slideLayout33.xml"/></Relationships>
</file>

<file path=ppt/slides/_rels/slide34.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26.xml"/><Relationship Id="rId1" Type="http://schemas.openxmlformats.org/officeDocument/2006/relationships/slideLayout" Target="../slideLayouts/slideLayout35.xml"/><Relationship Id="rId4" Type="http://schemas.openxmlformats.org/officeDocument/2006/relationships/image" Target="../media/image94.svg"/></Relationships>
</file>

<file path=ppt/slides/_rels/slide35.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27.xml"/><Relationship Id="rId1" Type="http://schemas.openxmlformats.org/officeDocument/2006/relationships/slideLayout" Target="../slideLayouts/slideLayout35.xml"/><Relationship Id="rId4" Type="http://schemas.openxmlformats.org/officeDocument/2006/relationships/image" Target="../media/image94.svg"/></Relationships>
</file>

<file path=ppt/slides/_rels/slide3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28.xml"/><Relationship Id="rId1" Type="http://schemas.openxmlformats.org/officeDocument/2006/relationships/slideLayout" Target="../slideLayouts/slideLayout35.xml"/><Relationship Id="rId4" Type="http://schemas.openxmlformats.org/officeDocument/2006/relationships/image" Target="../media/image94.svg"/></Relationships>
</file>

<file path=ppt/slides/_rels/slide37.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29.xml"/><Relationship Id="rId1" Type="http://schemas.openxmlformats.org/officeDocument/2006/relationships/slideLayout" Target="../slideLayouts/slideLayout35.xml"/><Relationship Id="rId4" Type="http://schemas.openxmlformats.org/officeDocument/2006/relationships/image" Target="../media/image94.sv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3" Type="http://schemas.openxmlformats.org/officeDocument/2006/relationships/image" Target="../media/image94.svg"/><Relationship Id="rId2" Type="http://schemas.openxmlformats.org/officeDocument/2006/relationships/image" Target="../media/image93.png"/><Relationship Id="rId1" Type="http://schemas.openxmlformats.org/officeDocument/2006/relationships/slideLayout" Target="../slideLayouts/slideLayout33.xml"/></Relationships>
</file>

<file path=ppt/slides/_rels/slide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xml"/><Relationship Id="rId1" Type="http://schemas.openxmlformats.org/officeDocument/2006/relationships/slideLayout" Target="../slideLayouts/slideLayout22.xml"/><Relationship Id="rId4" Type="http://schemas.openxmlformats.org/officeDocument/2006/relationships/image" Target="../media/image30.svg"/></Relationships>
</file>

<file path=ppt/slides/_rels/slide40.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30.xml"/><Relationship Id="rId1" Type="http://schemas.openxmlformats.org/officeDocument/2006/relationships/slideLayout" Target="../slideLayouts/slideLayout33.xml"/><Relationship Id="rId5" Type="http://schemas.openxmlformats.org/officeDocument/2006/relationships/image" Target="../media/image95.png"/><Relationship Id="rId4" Type="http://schemas.openxmlformats.org/officeDocument/2006/relationships/image" Target="../media/image94.svg"/></Relationships>
</file>

<file path=ppt/slides/_rels/slide4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31.xml"/><Relationship Id="rId1" Type="http://schemas.openxmlformats.org/officeDocument/2006/relationships/slideLayout" Target="../slideLayouts/slideLayout33.xml"/><Relationship Id="rId6" Type="http://schemas.openxmlformats.org/officeDocument/2006/relationships/hyperlink" Target="https://aka.ms/azureiam" TargetMode="External"/><Relationship Id="rId5" Type="http://schemas.openxmlformats.org/officeDocument/2006/relationships/image" Target="../media/image96.png"/><Relationship Id="rId4" Type="http://schemas.openxmlformats.org/officeDocument/2006/relationships/image" Target="../media/image94.sv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3" Type="http://schemas.openxmlformats.org/officeDocument/2006/relationships/image" Target="../media/image94.svg"/><Relationship Id="rId2" Type="http://schemas.openxmlformats.org/officeDocument/2006/relationships/image" Target="../media/image93.png"/><Relationship Id="rId1" Type="http://schemas.openxmlformats.org/officeDocument/2006/relationships/slideLayout" Target="../slideLayouts/slideLayout33.xml"/><Relationship Id="rId5" Type="http://schemas.openxmlformats.org/officeDocument/2006/relationships/image" Target="../media/image97.png"/><Relationship Id="rId4" Type="http://schemas.openxmlformats.org/officeDocument/2006/relationships/hyperlink" Target="https://docs.microsoft.com/en-us/azure/azure-resource-manager/management/azure-subscription-service-limits#azure-role-based-access-control-limits" TargetMode="External"/></Relationships>
</file>

<file path=ppt/slides/_rels/slide44.xml.rels><?xml version="1.0" encoding="UTF-8" standalone="yes"?>
<Relationships xmlns="http://schemas.openxmlformats.org/package/2006/relationships"><Relationship Id="rId3" Type="http://schemas.openxmlformats.org/officeDocument/2006/relationships/image" Target="../media/image94.svg"/><Relationship Id="rId2" Type="http://schemas.openxmlformats.org/officeDocument/2006/relationships/image" Target="../media/image93.png"/><Relationship Id="rId1" Type="http://schemas.openxmlformats.org/officeDocument/2006/relationships/slideLayout" Target="../slideLayouts/slideLayout33.xml"/></Relationships>
</file>

<file path=ppt/slides/_rels/slide45.xml.rels><?xml version="1.0" encoding="UTF-8" standalone="yes"?>
<Relationships xmlns="http://schemas.openxmlformats.org/package/2006/relationships"><Relationship Id="rId3" Type="http://schemas.openxmlformats.org/officeDocument/2006/relationships/image" Target="../media/image94.svg"/><Relationship Id="rId2" Type="http://schemas.openxmlformats.org/officeDocument/2006/relationships/image" Target="../media/image93.png"/><Relationship Id="rId1" Type="http://schemas.openxmlformats.org/officeDocument/2006/relationships/slideLayout" Target="../slideLayouts/slideLayout33.xml"/><Relationship Id="rId5" Type="http://schemas.openxmlformats.org/officeDocument/2006/relationships/image" Target="../media/image99.svg"/><Relationship Id="rId4" Type="http://schemas.openxmlformats.org/officeDocument/2006/relationships/image" Target="../media/image98.png"/></Relationships>
</file>

<file path=ppt/slides/_rels/slide46.xml.rels><?xml version="1.0" encoding="UTF-8" standalone="yes"?>
<Relationships xmlns="http://schemas.openxmlformats.org/package/2006/relationships"><Relationship Id="rId3" Type="http://schemas.openxmlformats.org/officeDocument/2006/relationships/image" Target="../media/image94.svg"/><Relationship Id="rId2" Type="http://schemas.openxmlformats.org/officeDocument/2006/relationships/image" Target="../media/image93.png"/><Relationship Id="rId1" Type="http://schemas.openxmlformats.org/officeDocument/2006/relationships/slideLayout" Target="../slideLayouts/slideLayout33.xml"/></Relationships>
</file>

<file path=ppt/slides/_rels/slide47.xml.rels><?xml version="1.0" encoding="UTF-8" standalone="yes"?>
<Relationships xmlns="http://schemas.openxmlformats.org/package/2006/relationships"><Relationship Id="rId8" Type="http://schemas.openxmlformats.org/officeDocument/2006/relationships/image" Target="../media/image80.emf"/><Relationship Id="rId13" Type="http://schemas.openxmlformats.org/officeDocument/2006/relationships/image" Target="../media/image85.png"/><Relationship Id="rId3" Type="http://schemas.openxmlformats.org/officeDocument/2006/relationships/image" Target="../media/image75.png"/><Relationship Id="rId7" Type="http://schemas.openxmlformats.org/officeDocument/2006/relationships/image" Target="../media/image79.png"/><Relationship Id="rId12" Type="http://schemas.openxmlformats.org/officeDocument/2006/relationships/image" Target="../media/image84.jpeg"/><Relationship Id="rId2" Type="http://schemas.openxmlformats.org/officeDocument/2006/relationships/notesSlide" Target="../notesSlides/notesSlide32.xml"/><Relationship Id="rId1" Type="http://schemas.openxmlformats.org/officeDocument/2006/relationships/slideLayout" Target="../slideLayouts/slideLayout32.xml"/><Relationship Id="rId6" Type="http://schemas.openxmlformats.org/officeDocument/2006/relationships/image" Target="../media/image78.png"/><Relationship Id="rId11" Type="http://schemas.openxmlformats.org/officeDocument/2006/relationships/image" Target="../media/image83.png"/><Relationship Id="rId5" Type="http://schemas.openxmlformats.org/officeDocument/2006/relationships/image" Target="../media/image77.png"/><Relationship Id="rId15" Type="http://schemas.openxmlformats.org/officeDocument/2006/relationships/image" Target="../media/image87.png"/><Relationship Id="rId10" Type="http://schemas.openxmlformats.org/officeDocument/2006/relationships/image" Target="../media/image82.svg"/><Relationship Id="rId4" Type="http://schemas.openxmlformats.org/officeDocument/2006/relationships/image" Target="../media/image76.png"/><Relationship Id="rId9" Type="http://schemas.openxmlformats.org/officeDocument/2006/relationships/image" Target="../media/image81.png"/><Relationship Id="rId14" Type="http://schemas.openxmlformats.org/officeDocument/2006/relationships/image" Target="../media/image86.png"/></Relationships>
</file>

<file path=ppt/slides/_rels/slide48.xml.rels><?xml version="1.0" encoding="UTF-8" standalone="yes"?>
<Relationships xmlns="http://schemas.openxmlformats.org/package/2006/relationships"><Relationship Id="rId8" Type="http://schemas.openxmlformats.org/officeDocument/2006/relationships/image" Target="../media/image94.svg"/><Relationship Id="rId3" Type="http://schemas.openxmlformats.org/officeDocument/2006/relationships/image" Target="../media/image101.png"/><Relationship Id="rId7" Type="http://schemas.openxmlformats.org/officeDocument/2006/relationships/image" Target="../media/image93.png"/><Relationship Id="rId2" Type="http://schemas.openxmlformats.org/officeDocument/2006/relationships/image" Target="../media/image100.png"/><Relationship Id="rId1" Type="http://schemas.openxmlformats.org/officeDocument/2006/relationships/slideLayout" Target="../slideLayouts/slideLayout22.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s>
</file>

<file path=ppt/slides/_rels/slide4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3.xml"/><Relationship Id="rId1" Type="http://schemas.openxmlformats.org/officeDocument/2006/relationships/slideLayout" Target="../slideLayouts/slideLayout33.xml"/><Relationship Id="rId4" Type="http://schemas.openxmlformats.org/officeDocument/2006/relationships/image" Target="../media/image30.svg"/></Relationships>
</file>

<file path=ppt/slides/_rels/slide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xml"/><Relationship Id="rId1" Type="http://schemas.openxmlformats.org/officeDocument/2006/relationships/slideLayout" Target="../slideLayouts/slideLayout22.xml"/><Relationship Id="rId5" Type="http://schemas.openxmlformats.org/officeDocument/2006/relationships/image" Target="../media/image31.png"/><Relationship Id="rId4" Type="http://schemas.openxmlformats.org/officeDocument/2006/relationships/image" Target="../media/image30.svg"/></Relationships>
</file>

<file path=ppt/slides/_rels/slide5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4.xml"/><Relationship Id="rId1" Type="http://schemas.openxmlformats.org/officeDocument/2006/relationships/slideLayout" Target="../slideLayouts/slideLayout33.xml"/><Relationship Id="rId5" Type="http://schemas.openxmlformats.org/officeDocument/2006/relationships/image" Target="../media/image105.png"/><Relationship Id="rId4" Type="http://schemas.openxmlformats.org/officeDocument/2006/relationships/image" Target="../media/image30.svg"/></Relationships>
</file>

<file path=ppt/slides/_rels/slide51.xml.rels><?xml version="1.0" encoding="UTF-8" standalone="yes"?>
<Relationships xmlns="http://schemas.openxmlformats.org/package/2006/relationships"><Relationship Id="rId3" Type="http://schemas.openxmlformats.org/officeDocument/2006/relationships/image" Target="../media/image94.svg"/><Relationship Id="rId2" Type="http://schemas.openxmlformats.org/officeDocument/2006/relationships/image" Target="../media/image93.png"/><Relationship Id="rId1" Type="http://schemas.openxmlformats.org/officeDocument/2006/relationships/slideLayout" Target="../slideLayouts/slideLayout33.xml"/></Relationships>
</file>

<file path=ppt/slides/_rels/slide52.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1.png"/><Relationship Id="rId1" Type="http://schemas.openxmlformats.org/officeDocument/2006/relationships/slideLayout" Target="../slideLayouts/slideLayout34.xml"/><Relationship Id="rId4" Type="http://schemas.openxmlformats.org/officeDocument/2006/relationships/image" Target="../media/image94.svg"/></Relationships>
</file>

<file path=ppt/slides/_rels/slide53.xml.rels><?xml version="1.0" encoding="UTF-8" standalone="yes"?>
<Relationships xmlns="http://schemas.openxmlformats.org/package/2006/relationships"><Relationship Id="rId3" Type="http://schemas.openxmlformats.org/officeDocument/2006/relationships/image" Target="../media/image94.svg"/><Relationship Id="rId2" Type="http://schemas.openxmlformats.org/officeDocument/2006/relationships/image" Target="../media/image93.png"/><Relationship Id="rId1" Type="http://schemas.openxmlformats.org/officeDocument/2006/relationships/slideLayout" Target="../slideLayouts/slideLayout33.xml"/></Relationships>
</file>

<file path=ppt/slides/_rels/slide54.xml.rels><?xml version="1.0" encoding="UTF-8" standalone="yes"?>
<Relationships xmlns="http://schemas.openxmlformats.org/package/2006/relationships"><Relationship Id="rId3" Type="http://schemas.openxmlformats.org/officeDocument/2006/relationships/image" Target="../media/image94.svg"/><Relationship Id="rId2" Type="http://schemas.openxmlformats.org/officeDocument/2006/relationships/image" Target="../media/image93.png"/><Relationship Id="rId1" Type="http://schemas.openxmlformats.org/officeDocument/2006/relationships/slideLayout" Target="../slideLayouts/slideLayout33.xml"/></Relationships>
</file>

<file path=ppt/slides/_rels/slide55.xml.rels><?xml version="1.0" encoding="UTF-8" standalone="yes"?>
<Relationships xmlns="http://schemas.openxmlformats.org/package/2006/relationships"><Relationship Id="rId3" Type="http://schemas.openxmlformats.org/officeDocument/2006/relationships/image" Target="../media/image94.svg"/><Relationship Id="rId2" Type="http://schemas.openxmlformats.org/officeDocument/2006/relationships/image" Target="../media/image93.png"/><Relationship Id="rId1" Type="http://schemas.openxmlformats.org/officeDocument/2006/relationships/slideLayout" Target="../slideLayouts/slideLayout33.xml"/></Relationships>
</file>

<file path=ppt/slides/_rels/slide56.xml.rels><?xml version="1.0" encoding="UTF-8" standalone="yes"?>
<Relationships xmlns="http://schemas.openxmlformats.org/package/2006/relationships"><Relationship Id="rId3" Type="http://schemas.openxmlformats.org/officeDocument/2006/relationships/image" Target="../media/image94.svg"/><Relationship Id="rId2" Type="http://schemas.openxmlformats.org/officeDocument/2006/relationships/image" Target="../media/image93.png"/><Relationship Id="rId1" Type="http://schemas.openxmlformats.org/officeDocument/2006/relationships/slideLayout" Target="../slideLayouts/slideLayout33.xml"/><Relationship Id="rId4" Type="http://schemas.openxmlformats.org/officeDocument/2006/relationships/image" Target="../media/image106.png"/></Relationships>
</file>

<file path=ppt/slides/_rels/slide57.xml.rels><?xml version="1.0" encoding="UTF-8" standalone="yes"?>
<Relationships xmlns="http://schemas.openxmlformats.org/package/2006/relationships"><Relationship Id="rId3" Type="http://schemas.openxmlformats.org/officeDocument/2006/relationships/image" Target="../media/image94.svg"/><Relationship Id="rId2" Type="http://schemas.openxmlformats.org/officeDocument/2006/relationships/image" Target="../media/image93.png"/><Relationship Id="rId1" Type="http://schemas.openxmlformats.org/officeDocument/2006/relationships/slideLayout" Target="../slideLayouts/slideLayout33.xml"/><Relationship Id="rId5" Type="http://schemas.openxmlformats.org/officeDocument/2006/relationships/image" Target="../media/image108.png"/><Relationship Id="rId4" Type="http://schemas.openxmlformats.org/officeDocument/2006/relationships/image" Target="../media/image107.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3" Type="http://schemas.openxmlformats.org/officeDocument/2006/relationships/image" Target="../media/image94.svg"/><Relationship Id="rId2" Type="http://schemas.openxmlformats.org/officeDocument/2006/relationships/image" Target="../media/image93.png"/><Relationship Id="rId1" Type="http://schemas.openxmlformats.org/officeDocument/2006/relationships/slideLayout" Target="../slideLayouts/slideLayout33.xml"/><Relationship Id="rId4" Type="http://schemas.openxmlformats.org/officeDocument/2006/relationships/hyperlink" Target="https://docs.microsoft.com/en-us/azure/active-directory-domain-services" TargetMode="External"/></Relationships>
</file>

<file path=ppt/slides/_rels/slide6.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29.png"/><Relationship Id="rId7" Type="http://schemas.openxmlformats.org/officeDocument/2006/relationships/image" Target="../media/image34.png"/><Relationship Id="rId2" Type="http://schemas.openxmlformats.org/officeDocument/2006/relationships/notesSlide" Target="../notesSlides/notesSlide5.xml"/><Relationship Id="rId1" Type="http://schemas.openxmlformats.org/officeDocument/2006/relationships/slideLayout" Target="../slideLayouts/slideLayout2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0.svg"/><Relationship Id="rId9" Type="http://schemas.openxmlformats.org/officeDocument/2006/relationships/image" Target="../media/image36.png"/></Relationships>
</file>

<file path=ppt/slides/_rels/slide60.xml.rels><?xml version="1.0" encoding="UTF-8" standalone="yes"?>
<Relationships xmlns="http://schemas.openxmlformats.org/package/2006/relationships"><Relationship Id="rId3" Type="http://schemas.openxmlformats.org/officeDocument/2006/relationships/image" Target="../media/image94.svg"/><Relationship Id="rId2" Type="http://schemas.openxmlformats.org/officeDocument/2006/relationships/image" Target="../media/image93.png"/><Relationship Id="rId1" Type="http://schemas.openxmlformats.org/officeDocument/2006/relationships/slideLayout" Target="../slideLayouts/slideLayout33.xml"/><Relationship Id="rId4" Type="http://schemas.openxmlformats.org/officeDocument/2006/relationships/image" Target="../media/image109.png"/></Relationships>
</file>

<file path=ppt/slides/_rels/slide61.xml.rels><?xml version="1.0" encoding="UTF-8" standalone="yes"?>
<Relationships xmlns="http://schemas.openxmlformats.org/package/2006/relationships"><Relationship Id="rId3" Type="http://schemas.openxmlformats.org/officeDocument/2006/relationships/image" Target="../media/image94.svg"/><Relationship Id="rId2" Type="http://schemas.openxmlformats.org/officeDocument/2006/relationships/image" Target="../media/image93.png"/><Relationship Id="rId1" Type="http://schemas.openxmlformats.org/officeDocument/2006/relationships/slideLayout" Target="../slideLayouts/slideLayout33.xml"/><Relationship Id="rId5" Type="http://schemas.openxmlformats.org/officeDocument/2006/relationships/image" Target="../media/image111.png"/><Relationship Id="rId4" Type="http://schemas.openxmlformats.org/officeDocument/2006/relationships/image" Target="../media/image110.emf"/></Relationships>
</file>

<file path=ppt/slides/_rels/slide62.xml.rels><?xml version="1.0" encoding="UTF-8" standalone="yes"?>
<Relationships xmlns="http://schemas.openxmlformats.org/package/2006/relationships"><Relationship Id="rId8" Type="http://schemas.openxmlformats.org/officeDocument/2006/relationships/image" Target="../media/image114.png"/><Relationship Id="rId3" Type="http://schemas.openxmlformats.org/officeDocument/2006/relationships/image" Target="../media/image94.svg"/><Relationship Id="rId7" Type="http://schemas.openxmlformats.org/officeDocument/2006/relationships/image" Target="../media/image113.emf"/><Relationship Id="rId2" Type="http://schemas.openxmlformats.org/officeDocument/2006/relationships/image" Target="../media/image93.png"/><Relationship Id="rId1" Type="http://schemas.openxmlformats.org/officeDocument/2006/relationships/slideLayout" Target="../slideLayouts/slideLayout33.xml"/><Relationship Id="rId6" Type="http://schemas.openxmlformats.org/officeDocument/2006/relationships/image" Target="../media/image112.emf"/><Relationship Id="rId5" Type="http://schemas.openxmlformats.org/officeDocument/2006/relationships/image" Target="../media/image111.png"/><Relationship Id="rId4" Type="http://schemas.openxmlformats.org/officeDocument/2006/relationships/image" Target="../media/image110.emf"/></Relationships>
</file>

<file path=ppt/slides/_rels/slide63.xml.rels><?xml version="1.0" encoding="UTF-8" standalone="yes"?>
<Relationships xmlns="http://schemas.openxmlformats.org/package/2006/relationships"><Relationship Id="rId3" Type="http://schemas.openxmlformats.org/officeDocument/2006/relationships/image" Target="../media/image94.svg"/><Relationship Id="rId2" Type="http://schemas.openxmlformats.org/officeDocument/2006/relationships/image" Target="../media/image93.png"/><Relationship Id="rId1" Type="http://schemas.openxmlformats.org/officeDocument/2006/relationships/slideLayout" Target="../slideLayouts/slideLayout33.xml"/></Relationships>
</file>

<file path=ppt/slides/_rels/slide64.xml.rels><?xml version="1.0" encoding="UTF-8" standalone="yes"?>
<Relationships xmlns="http://schemas.openxmlformats.org/package/2006/relationships"><Relationship Id="rId3" Type="http://schemas.openxmlformats.org/officeDocument/2006/relationships/image" Target="../media/image94.svg"/><Relationship Id="rId2" Type="http://schemas.openxmlformats.org/officeDocument/2006/relationships/image" Target="../media/image93.png"/><Relationship Id="rId1" Type="http://schemas.openxmlformats.org/officeDocument/2006/relationships/slideLayout" Target="../slideLayouts/slideLayout33.xml"/><Relationship Id="rId4" Type="http://schemas.openxmlformats.org/officeDocument/2006/relationships/image" Target="../media/image115.emf"/></Relationships>
</file>

<file path=ppt/slides/_rels/slide65.xml.rels><?xml version="1.0" encoding="UTF-8" standalone="yes"?>
<Relationships xmlns="http://schemas.openxmlformats.org/package/2006/relationships"><Relationship Id="rId3" Type="http://schemas.openxmlformats.org/officeDocument/2006/relationships/image" Target="../media/image94.svg"/><Relationship Id="rId2" Type="http://schemas.openxmlformats.org/officeDocument/2006/relationships/image" Target="../media/image93.png"/><Relationship Id="rId1" Type="http://schemas.openxmlformats.org/officeDocument/2006/relationships/slideLayout" Target="../slideLayouts/slideLayout33.xml"/><Relationship Id="rId4" Type="http://schemas.openxmlformats.org/officeDocument/2006/relationships/image" Target="../media/image116.png"/></Relationships>
</file>

<file path=ppt/slides/_rels/slide66.xml.rels><?xml version="1.0" encoding="UTF-8" standalone="yes"?>
<Relationships xmlns="http://schemas.openxmlformats.org/package/2006/relationships"><Relationship Id="rId3" Type="http://schemas.openxmlformats.org/officeDocument/2006/relationships/image" Target="../media/image94.svg"/><Relationship Id="rId2" Type="http://schemas.openxmlformats.org/officeDocument/2006/relationships/image" Target="../media/image93.png"/><Relationship Id="rId1" Type="http://schemas.openxmlformats.org/officeDocument/2006/relationships/slideLayout" Target="../slideLayouts/slideLayout33.xml"/></Relationships>
</file>

<file path=ppt/slides/_rels/slide67.xml.rels><?xml version="1.0" encoding="UTF-8" standalone="yes"?>
<Relationships xmlns="http://schemas.openxmlformats.org/package/2006/relationships"><Relationship Id="rId3" Type="http://schemas.openxmlformats.org/officeDocument/2006/relationships/image" Target="../media/image99.svg"/><Relationship Id="rId2" Type="http://schemas.openxmlformats.org/officeDocument/2006/relationships/image" Target="../media/image98.png"/><Relationship Id="rId1" Type="http://schemas.openxmlformats.org/officeDocument/2006/relationships/slideLayout" Target="../slideLayouts/slideLayout33.xml"/><Relationship Id="rId5" Type="http://schemas.openxmlformats.org/officeDocument/2006/relationships/image" Target="../media/image94.svg"/><Relationship Id="rId4" Type="http://schemas.openxmlformats.org/officeDocument/2006/relationships/image" Target="../media/image93.png"/></Relationships>
</file>

<file path=ppt/slides/_rels/slide6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6.xml"/><Relationship Id="rId1" Type="http://schemas.openxmlformats.org/officeDocument/2006/relationships/slideLayout" Target="../slideLayouts/slideLayout22.xml"/><Relationship Id="rId4" Type="http://schemas.openxmlformats.org/officeDocument/2006/relationships/image" Target="../media/image30.svg"/></Relationships>
</file>

<file path=ppt/slides/_rels/slide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xml"/><Relationship Id="rId1" Type="http://schemas.openxmlformats.org/officeDocument/2006/relationships/slideLayout" Target="../slideLayouts/slideLayout22.xml"/><Relationship Id="rId4" Type="http://schemas.openxmlformats.org/officeDocument/2006/relationships/image" Target="../media/image30.svg"/></Relationships>
</file>

<file path=ppt/slides/_rels/slide7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7.xml"/><Relationship Id="rId1" Type="http://schemas.openxmlformats.org/officeDocument/2006/relationships/slideLayout" Target="../slideLayouts/slideLayout22.xml"/><Relationship Id="rId4" Type="http://schemas.openxmlformats.org/officeDocument/2006/relationships/image" Target="../media/image30.svg"/></Relationships>
</file>

<file path=ppt/slides/_rels/slide71.xml.rels><?xml version="1.0" encoding="UTF-8" standalone="yes"?>
<Relationships xmlns="http://schemas.openxmlformats.org/package/2006/relationships"><Relationship Id="rId3" Type="http://schemas.openxmlformats.org/officeDocument/2006/relationships/image" Target="../media/image117.png"/><Relationship Id="rId7" Type="http://schemas.openxmlformats.org/officeDocument/2006/relationships/image" Target="../media/image30.svg"/><Relationship Id="rId2" Type="http://schemas.openxmlformats.org/officeDocument/2006/relationships/notesSlide" Target="../notesSlides/notesSlide38.xml"/><Relationship Id="rId1" Type="http://schemas.openxmlformats.org/officeDocument/2006/relationships/slideLayout" Target="../slideLayouts/slideLayout36.xml"/><Relationship Id="rId6" Type="http://schemas.openxmlformats.org/officeDocument/2006/relationships/image" Target="../media/image29.png"/><Relationship Id="rId5" Type="http://schemas.openxmlformats.org/officeDocument/2006/relationships/image" Target="../media/image119.svg"/><Relationship Id="rId4" Type="http://schemas.openxmlformats.org/officeDocument/2006/relationships/image" Target="../media/image118.png"/></Relationships>
</file>

<file path=ppt/slides/_rels/slide72.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39.xml"/><Relationship Id="rId1" Type="http://schemas.openxmlformats.org/officeDocument/2006/relationships/slideLayout" Target="../slideLayouts/slideLayout36.xml"/><Relationship Id="rId5" Type="http://schemas.openxmlformats.org/officeDocument/2006/relationships/image" Target="../media/image30.svg"/><Relationship Id="rId4" Type="http://schemas.openxmlformats.org/officeDocument/2006/relationships/image" Target="../media/image29.png"/></Relationships>
</file>

<file path=ppt/slides/_rels/slide73.xml.rels><?xml version="1.0" encoding="UTF-8" standalone="yes"?>
<Relationships xmlns="http://schemas.openxmlformats.org/package/2006/relationships"><Relationship Id="rId8" Type="http://schemas.openxmlformats.org/officeDocument/2006/relationships/image" Target="../media/image126.svg"/><Relationship Id="rId3" Type="http://schemas.openxmlformats.org/officeDocument/2006/relationships/image" Target="../media/image121.png"/><Relationship Id="rId7" Type="http://schemas.openxmlformats.org/officeDocument/2006/relationships/image" Target="../media/image125.png"/><Relationship Id="rId2" Type="http://schemas.openxmlformats.org/officeDocument/2006/relationships/notesSlide" Target="../notesSlides/notesSlide40.xml"/><Relationship Id="rId1" Type="http://schemas.openxmlformats.org/officeDocument/2006/relationships/slideLayout" Target="../slideLayouts/slideLayout90.xml"/><Relationship Id="rId6" Type="http://schemas.openxmlformats.org/officeDocument/2006/relationships/image" Target="../media/image124.svg"/><Relationship Id="rId5" Type="http://schemas.openxmlformats.org/officeDocument/2006/relationships/image" Target="../media/image123.png"/><Relationship Id="rId10" Type="http://schemas.openxmlformats.org/officeDocument/2006/relationships/image" Target="../media/image30.svg"/><Relationship Id="rId4" Type="http://schemas.openxmlformats.org/officeDocument/2006/relationships/image" Target="../media/image122.svg"/><Relationship Id="rId9" Type="http://schemas.openxmlformats.org/officeDocument/2006/relationships/image" Target="../media/image29.png"/></Relationships>
</file>

<file path=ppt/slides/_rels/slide7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1.xml"/><Relationship Id="rId1" Type="http://schemas.openxmlformats.org/officeDocument/2006/relationships/slideLayout" Target="../slideLayouts/slideLayout22.xml"/><Relationship Id="rId5" Type="http://schemas.openxmlformats.org/officeDocument/2006/relationships/image" Target="../media/image127.png"/><Relationship Id="rId4" Type="http://schemas.openxmlformats.org/officeDocument/2006/relationships/image" Target="../media/image30.svg"/></Relationships>
</file>

<file path=ppt/slides/_rels/slide7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2.xml"/><Relationship Id="rId1" Type="http://schemas.openxmlformats.org/officeDocument/2006/relationships/slideLayout" Target="../slideLayouts/slideLayout22.xml"/><Relationship Id="rId6" Type="http://schemas.openxmlformats.org/officeDocument/2006/relationships/image" Target="../media/image129.png"/><Relationship Id="rId5" Type="http://schemas.openxmlformats.org/officeDocument/2006/relationships/image" Target="../media/image128.png"/><Relationship Id="rId4" Type="http://schemas.openxmlformats.org/officeDocument/2006/relationships/image" Target="../media/image30.svg"/></Relationships>
</file>

<file path=ppt/slides/_rels/slide7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3.xml"/><Relationship Id="rId1" Type="http://schemas.openxmlformats.org/officeDocument/2006/relationships/slideLayout" Target="../slideLayouts/slideLayout22.xml"/><Relationship Id="rId4" Type="http://schemas.openxmlformats.org/officeDocument/2006/relationships/image" Target="../media/image30.svg"/></Relationships>
</file>

<file path=ppt/slides/_rels/slide7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4.xml"/><Relationship Id="rId1" Type="http://schemas.openxmlformats.org/officeDocument/2006/relationships/slideLayout" Target="../slideLayouts/slideLayout22.xml"/><Relationship Id="rId4" Type="http://schemas.openxmlformats.org/officeDocument/2006/relationships/image" Target="../media/image30.svg"/></Relationships>
</file>

<file path=ppt/slides/_rels/slide78.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45.xml"/><Relationship Id="rId1" Type="http://schemas.openxmlformats.org/officeDocument/2006/relationships/slideLayout" Target="../slideLayouts/slideLayout22.xml"/></Relationships>
</file>

<file path=ppt/slides/_rels/slide7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6.xml"/><Relationship Id="rId1" Type="http://schemas.openxmlformats.org/officeDocument/2006/relationships/slideLayout" Target="../slideLayouts/slideLayout22.xml"/><Relationship Id="rId4" Type="http://schemas.openxmlformats.org/officeDocument/2006/relationships/image" Target="../media/image30.svg"/></Relationships>
</file>

<file path=ppt/slides/_rels/slide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7.xml"/><Relationship Id="rId1" Type="http://schemas.openxmlformats.org/officeDocument/2006/relationships/slideLayout" Target="../slideLayouts/slideLayout22.xml"/><Relationship Id="rId4" Type="http://schemas.openxmlformats.org/officeDocument/2006/relationships/image" Target="../media/image30.svg"/></Relationships>
</file>

<file path=ppt/slides/_rels/slide80.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47.xml"/><Relationship Id="rId1" Type="http://schemas.openxmlformats.org/officeDocument/2006/relationships/slideLayout" Target="../slideLayouts/slideLayout37.xml"/></Relationships>
</file>

<file path=ppt/slides/_rels/slide81.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37.xml"/></Relationships>
</file>

<file path=ppt/slides/_rels/slide82.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1.png"/><Relationship Id="rId1" Type="http://schemas.openxmlformats.org/officeDocument/2006/relationships/slideLayout" Target="../slideLayouts/slideLayout37.xml"/></Relationships>
</file>

<file path=ppt/slides/_rels/slide8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8.xml"/><Relationship Id="rId1" Type="http://schemas.openxmlformats.org/officeDocument/2006/relationships/slideLayout" Target="../slideLayouts/slideLayout22.xml"/><Relationship Id="rId4" Type="http://schemas.openxmlformats.org/officeDocument/2006/relationships/image" Target="../media/image30.svg"/></Relationships>
</file>

<file path=ppt/slides/_rels/slide84.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29.png"/><Relationship Id="rId7" Type="http://schemas.openxmlformats.org/officeDocument/2006/relationships/diagramQuickStyle" Target="../diagrams/quickStyle1.xml"/><Relationship Id="rId2" Type="http://schemas.openxmlformats.org/officeDocument/2006/relationships/notesSlide" Target="../notesSlides/notesSlide49.xml"/><Relationship Id="rId1" Type="http://schemas.openxmlformats.org/officeDocument/2006/relationships/slideLayout" Target="../slideLayouts/slideLayout22.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30.svg"/><Relationship Id="rId9" Type="http://schemas.microsoft.com/office/2007/relationships/diagramDrawing" Target="../diagrams/drawing1.xml"/></Relationships>
</file>

<file path=ppt/slides/_rels/slide8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0.xml"/><Relationship Id="rId1" Type="http://schemas.openxmlformats.org/officeDocument/2006/relationships/slideLayout" Target="../slideLayouts/slideLayout22.xml"/><Relationship Id="rId5" Type="http://schemas.openxmlformats.org/officeDocument/2006/relationships/image" Target="../media/image142.png"/><Relationship Id="rId4" Type="http://schemas.openxmlformats.org/officeDocument/2006/relationships/image" Target="../media/image30.svg"/></Relationships>
</file>

<file path=ppt/slides/_rels/slide8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1.xml"/><Relationship Id="rId1" Type="http://schemas.openxmlformats.org/officeDocument/2006/relationships/slideLayout" Target="../slideLayouts/slideLayout22.xml"/><Relationship Id="rId4" Type="http://schemas.openxmlformats.org/officeDocument/2006/relationships/image" Target="../media/image30.svg"/></Relationships>
</file>

<file path=ppt/slides/_rels/slide8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2.xml"/><Relationship Id="rId1" Type="http://schemas.openxmlformats.org/officeDocument/2006/relationships/slideLayout" Target="../slideLayouts/slideLayout22.xml"/><Relationship Id="rId4" Type="http://schemas.openxmlformats.org/officeDocument/2006/relationships/image" Target="../media/image30.svg"/></Relationships>
</file>

<file path=ppt/slides/_rels/slide88.xml.rels><?xml version="1.0" encoding="UTF-8" standalone="yes"?>
<Relationships xmlns="http://schemas.openxmlformats.org/package/2006/relationships"><Relationship Id="rId8" Type="http://schemas.openxmlformats.org/officeDocument/2006/relationships/hyperlink" Target="https://docs.microsoft.com/en-us/azure/azure-resource-manager/management/azure-subscription-service-limits" TargetMode="External"/><Relationship Id="rId3" Type="http://schemas.openxmlformats.org/officeDocument/2006/relationships/image" Target="../media/image29.png"/><Relationship Id="rId7" Type="http://schemas.openxmlformats.org/officeDocument/2006/relationships/hyperlink" Target="https://azure.microsoft.com/pricing/" TargetMode="External"/><Relationship Id="rId2" Type="http://schemas.openxmlformats.org/officeDocument/2006/relationships/notesSlide" Target="../notesSlides/notesSlide53.xml"/><Relationship Id="rId1" Type="http://schemas.openxmlformats.org/officeDocument/2006/relationships/slideLayout" Target="../slideLayouts/slideLayout22.xml"/><Relationship Id="rId6" Type="http://schemas.openxmlformats.org/officeDocument/2006/relationships/hyperlink" Target="https://docs.microsoft.com/en-us/azure/azure-resource-manager/templates/deploy-to-subscription" TargetMode="External"/><Relationship Id="rId5" Type="http://schemas.openxmlformats.org/officeDocument/2006/relationships/hyperlink" Target="https://docs.microsoft.com/en-us/azure/azure-resource-manager/management/overview" TargetMode="External"/><Relationship Id="rId4" Type="http://schemas.openxmlformats.org/officeDocument/2006/relationships/image" Target="../media/image30.svg"/></Relationships>
</file>

<file path=ppt/slides/_rels/slide8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4.xml"/><Relationship Id="rId1" Type="http://schemas.openxmlformats.org/officeDocument/2006/relationships/slideLayout" Target="../slideLayouts/slideLayout22.xml"/><Relationship Id="rId5" Type="http://schemas.openxmlformats.org/officeDocument/2006/relationships/image" Target="../media/image143.png"/><Relationship Id="rId4" Type="http://schemas.openxmlformats.org/officeDocument/2006/relationships/image" Target="../media/image30.svg"/></Relationships>
</file>

<file path=ppt/slides/_rels/slide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8.xml"/><Relationship Id="rId1" Type="http://schemas.openxmlformats.org/officeDocument/2006/relationships/slideLayout" Target="../slideLayouts/slideLayout31.xml"/><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38.png"/></Relationships>
</file>

<file path=ppt/slides/_rels/slide9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5.xml"/><Relationship Id="rId1" Type="http://schemas.openxmlformats.org/officeDocument/2006/relationships/slideLayout" Target="../slideLayouts/slideLayout22.xml"/><Relationship Id="rId4" Type="http://schemas.openxmlformats.org/officeDocument/2006/relationships/image" Target="../media/image30.svg"/></Relationships>
</file>

<file path=ppt/slides/_rels/slide9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6.xml"/><Relationship Id="rId1" Type="http://schemas.openxmlformats.org/officeDocument/2006/relationships/slideLayout" Target="../slideLayouts/slideLayout22.xml"/><Relationship Id="rId4" Type="http://schemas.openxmlformats.org/officeDocument/2006/relationships/image" Target="../media/image30.svg"/></Relationships>
</file>

<file path=ppt/slides/_rels/slide9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7.xml"/><Relationship Id="rId1" Type="http://schemas.openxmlformats.org/officeDocument/2006/relationships/slideLayout" Target="../slideLayouts/slideLayout22.xml"/><Relationship Id="rId4" Type="http://schemas.openxmlformats.org/officeDocument/2006/relationships/image" Target="../media/image30.svg"/></Relationships>
</file>

<file path=ppt/slides/_rels/slide93.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108.xml"/></Relationships>
</file>

<file path=ppt/slides/_rels/slide9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8.xml"/><Relationship Id="rId1" Type="http://schemas.openxmlformats.org/officeDocument/2006/relationships/slideLayout" Target="../slideLayouts/slideLayout22.xml"/><Relationship Id="rId4" Type="http://schemas.openxmlformats.org/officeDocument/2006/relationships/image" Target="../media/image30.svg"/></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AB9D12-4B2F-43EC-B269-7EBB72BA8CA0}"/>
              </a:ext>
            </a:extLst>
          </p:cNvPr>
          <p:cNvSpPr>
            <a:spLocks noGrp="1"/>
          </p:cNvSpPr>
          <p:nvPr>
            <p:ph type="title"/>
          </p:nvPr>
        </p:nvSpPr>
        <p:spPr>
          <a:xfrm>
            <a:off x="595738" y="2851060"/>
            <a:ext cx="4245437" cy="1292405"/>
          </a:xfrm>
        </p:spPr>
        <p:txBody>
          <a:bodyPr wrap="square" anchor="ctr">
            <a:normAutofit/>
          </a:bodyPr>
          <a:lstStyle/>
          <a:p>
            <a:r>
              <a:rPr lang="de-DE" dirty="0"/>
              <a:t>CAF Hackathon </a:t>
            </a:r>
            <a:r>
              <a:rPr lang="de-DE" dirty="0" err="1"/>
              <a:t>Advanced</a:t>
            </a:r>
            <a:endParaRPr lang="de-DE" dirty="0"/>
          </a:p>
        </p:txBody>
      </p:sp>
      <p:pic>
        <p:nvPicPr>
          <p:cNvPr id="5" name="Picture 4" descr="Shape, square&#10;&#10;Description automatically generated">
            <a:extLst>
              <a:ext uri="{FF2B5EF4-FFF2-40B4-BE49-F238E27FC236}">
                <a16:creationId xmlns:a16="http://schemas.microsoft.com/office/drawing/2014/main" id="{A98ACA7B-83AE-45FA-B8DC-947233BBADB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18237" y="2719981"/>
            <a:ext cx="6218238" cy="1554562"/>
          </a:xfrm>
          <a:prstGeom prst="rect">
            <a:avLst/>
          </a:prstGeom>
          <a:noFill/>
        </p:spPr>
      </p:pic>
      <p:sp>
        <p:nvSpPr>
          <p:cNvPr id="6" name="Title 1">
            <a:extLst>
              <a:ext uri="{FF2B5EF4-FFF2-40B4-BE49-F238E27FC236}">
                <a16:creationId xmlns:a16="http://schemas.microsoft.com/office/drawing/2014/main" id="{7D55E86E-C9C4-4E13-B7EA-CBB8D8F13FB5}"/>
              </a:ext>
            </a:extLst>
          </p:cNvPr>
          <p:cNvSpPr txBox="1">
            <a:spLocks/>
          </p:cNvSpPr>
          <p:nvPr/>
        </p:nvSpPr>
        <p:spPr>
          <a:xfrm>
            <a:off x="595738" y="4648864"/>
            <a:ext cx="8796235" cy="1292405"/>
          </a:xfrm>
          <a:prstGeom prst="rect">
            <a:avLst/>
          </a:prstGeom>
        </p:spPr>
        <p:txBody>
          <a:bodyPr vert="horz" wrap="square" lIns="0" tIns="91440" rIns="0" bIns="91440" rtlCol="0" anchor="ctr" anchorCtr="0">
            <a:normAutofit/>
          </a:bodyPr>
          <a:lstStyle>
            <a:lvl1pPr algn="l" defTabSz="932742" rtl="0" eaLnBrk="1" latinLnBrk="0" hangingPunct="1">
              <a:lnSpc>
                <a:spcPct val="100000"/>
              </a:lnSpc>
              <a:spcBef>
                <a:spcPct val="0"/>
              </a:spcBef>
              <a:buNone/>
              <a:defRPr lang="en-US" sz="3599" b="0" kern="1200" cap="none" spc="-50" baseline="0">
                <a:ln w="3175">
                  <a:noFill/>
                </a:ln>
                <a:gradFill>
                  <a:gsLst>
                    <a:gs pos="1250">
                      <a:schemeClr val="tx1"/>
                    </a:gs>
                    <a:gs pos="100000">
                      <a:schemeClr val="tx1"/>
                    </a:gs>
                  </a:gsLst>
                  <a:lin ang="5400000" scaled="0"/>
                </a:gradFill>
                <a:effectLst/>
                <a:latin typeface="+mj-lt"/>
                <a:ea typeface="+mn-ea"/>
                <a:cs typeface="Segoe UI Semilight" panose="020B0402040204020203" pitchFamily="34" charset="0"/>
              </a:defRPr>
            </a:lvl1pPr>
          </a:lstStyle>
          <a:p>
            <a:r>
              <a:rPr lang="en-US" sz="2400" dirty="0">
                <a:latin typeface="+mn-lt"/>
              </a:rPr>
              <a:t>Session 2 – Enrollment, </a:t>
            </a:r>
            <a:r>
              <a:rPr lang="en-US" sz="2400" dirty="0" err="1">
                <a:latin typeface="+mn-lt"/>
              </a:rPr>
              <a:t>Identy</a:t>
            </a:r>
            <a:r>
              <a:rPr lang="en-US" sz="2400" dirty="0">
                <a:latin typeface="+mn-lt"/>
              </a:rPr>
              <a:t> and Management Groups</a:t>
            </a:r>
          </a:p>
        </p:txBody>
      </p:sp>
    </p:spTree>
    <p:extLst>
      <p:ext uri="{BB962C8B-B14F-4D97-AF65-F5344CB8AC3E}">
        <p14:creationId xmlns:p14="http://schemas.microsoft.com/office/powerpoint/2010/main" val="4209951431"/>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el 9">
            <a:extLst>
              <a:ext uri="{FF2B5EF4-FFF2-40B4-BE49-F238E27FC236}">
                <a16:creationId xmlns:a16="http://schemas.microsoft.com/office/drawing/2014/main" id="{BD503B87-A2CE-4F48-ABAD-B9E6CF328620}"/>
              </a:ext>
            </a:extLst>
          </p:cNvPr>
          <p:cNvSpPr>
            <a:spLocks noGrp="1"/>
          </p:cNvSpPr>
          <p:nvPr>
            <p:ph type="title"/>
          </p:nvPr>
        </p:nvSpPr>
        <p:spPr>
          <a:xfrm>
            <a:off x="1425627" y="567457"/>
            <a:ext cx="10572697" cy="830020"/>
          </a:xfrm>
        </p:spPr>
        <p:txBody>
          <a:bodyPr/>
          <a:lstStyle/>
          <a:p>
            <a:r>
              <a:rPr lang="en-GB" sz="2800" err="1">
                <a:solidFill>
                  <a:schemeClr val="tx2"/>
                </a:solidFill>
              </a:rPr>
              <a:t>Enrollment</a:t>
            </a:r>
            <a:r>
              <a:rPr lang="en-GB" sz="2800">
                <a:solidFill>
                  <a:schemeClr val="tx2"/>
                </a:solidFill>
              </a:rPr>
              <a:t> r</a:t>
            </a:r>
            <a:r>
              <a:rPr lang="en-GB">
                <a:solidFill>
                  <a:schemeClr val="tx2"/>
                </a:solidFill>
              </a:rPr>
              <a:t>ecommendations and why? </a:t>
            </a:r>
            <a:br>
              <a:rPr lang="en-GB" sz="2800"/>
            </a:br>
            <a:endParaRPr lang="de-DE"/>
          </a:p>
        </p:txBody>
      </p:sp>
      <p:sp>
        <p:nvSpPr>
          <p:cNvPr id="3" name="Content Placeholder 2">
            <a:extLst>
              <a:ext uri="{FF2B5EF4-FFF2-40B4-BE49-F238E27FC236}">
                <a16:creationId xmlns:a16="http://schemas.microsoft.com/office/drawing/2014/main" id="{2C63DFDA-8637-4082-A042-07C920B63B05}"/>
              </a:ext>
            </a:extLst>
          </p:cNvPr>
          <p:cNvSpPr>
            <a:spLocks noGrp="1"/>
          </p:cNvSpPr>
          <p:nvPr>
            <p:ph sz="quarter" idx="10"/>
          </p:nvPr>
        </p:nvSpPr>
        <p:spPr>
          <a:xfrm>
            <a:off x="1229682" y="1397477"/>
            <a:ext cx="10572697" cy="5029591"/>
          </a:xfrm>
          <a:prstGeom prst="rect">
            <a:avLst/>
          </a:prstGeom>
        </p:spPr>
        <p:txBody>
          <a:bodyPr wrap="square" anchor="ctr">
            <a:noAutofit/>
          </a:bodyPr>
          <a:lstStyle/>
          <a:p>
            <a:pPr marL="342900" indent="-342900" algn="l">
              <a:buFont typeface="Arial" panose="020B0604020202020204" pitchFamily="34" charset="0"/>
              <a:buChar char="•"/>
            </a:pPr>
            <a:r>
              <a:rPr lang="en-US" sz="2000" b="1">
                <a:solidFill>
                  <a:srgbClr val="24292E"/>
                </a:solidFill>
                <a:latin typeface="Segoe UI" panose="020B0502040204020203" pitchFamily="34" charset="0"/>
                <a:cs typeface="Segoe UI" panose="020B0502040204020203" pitchFamily="34" charset="0"/>
              </a:rPr>
              <a:t>Authentication Type</a:t>
            </a:r>
            <a:r>
              <a:rPr lang="en-US" sz="2000">
                <a:solidFill>
                  <a:srgbClr val="24292E"/>
                </a:solidFill>
                <a:latin typeface="Segoe UI" panose="020B0502040204020203" pitchFamily="34" charset="0"/>
                <a:cs typeface="Segoe UI" panose="020B0502040204020203" pitchFamily="34" charset="0"/>
              </a:rPr>
              <a:t>: Choose AAD authentication (Work or School Account)</a:t>
            </a:r>
          </a:p>
          <a:p>
            <a:pPr marL="342900" indent="-342900" algn="l">
              <a:buFont typeface="Arial" panose="020B0604020202020204" pitchFamily="34" charset="0"/>
              <a:buChar char="•"/>
            </a:pPr>
            <a:endParaRPr lang="en-US" sz="2000">
              <a:solidFill>
                <a:srgbClr val="24292E"/>
              </a:solidFill>
              <a:latin typeface="Segoe UI" panose="020B0502040204020203" pitchFamily="34" charset="0"/>
              <a:cs typeface="Segoe UI" panose="020B0502040204020203" pitchFamily="34" charset="0"/>
            </a:endParaRPr>
          </a:p>
          <a:p>
            <a:pPr marL="342900" indent="-342900" algn="l">
              <a:buFont typeface="Arial" panose="020B0604020202020204" pitchFamily="34" charset="0"/>
              <a:buChar char="•"/>
            </a:pPr>
            <a:r>
              <a:rPr lang="en-US" sz="2000" b="1">
                <a:solidFill>
                  <a:srgbClr val="24292E"/>
                </a:solidFill>
                <a:latin typeface="Segoe UI" panose="020B0502040204020203" pitchFamily="34" charset="0"/>
                <a:cs typeface="Segoe UI" panose="020B0502040204020203" pitchFamily="34" charset="0"/>
              </a:rPr>
              <a:t>Authorization: </a:t>
            </a:r>
            <a:r>
              <a:rPr lang="en-US" sz="2000">
                <a:solidFill>
                  <a:srgbClr val="24292E"/>
                </a:solidFill>
                <a:latin typeface="Segoe UI" panose="020B0502040204020203" pitchFamily="34" charset="0"/>
                <a:cs typeface="Segoe UI" panose="020B0502040204020203" pitchFamily="34" charset="0"/>
              </a:rPr>
              <a:t>Limit all roles as these are all privileged accounts! </a:t>
            </a:r>
          </a:p>
          <a:p>
            <a:pPr marL="342900" indent="-342900" algn="l">
              <a:buFont typeface="Arial" panose="020B0604020202020204" pitchFamily="34" charset="0"/>
              <a:buChar char="•"/>
            </a:pPr>
            <a:endParaRPr lang="en-US" sz="2000">
              <a:solidFill>
                <a:srgbClr val="24292E"/>
              </a:solidFill>
              <a:latin typeface="Segoe UI" panose="020B0502040204020203" pitchFamily="34" charset="0"/>
              <a:cs typeface="Segoe UI" panose="020B0502040204020203" pitchFamily="34" charset="0"/>
            </a:endParaRPr>
          </a:p>
          <a:p>
            <a:pPr marL="342900" indent="-342900">
              <a:buFont typeface="Arial" panose="020B0604020202020204" pitchFamily="34" charset="0"/>
              <a:buChar char="•"/>
            </a:pPr>
            <a:r>
              <a:rPr lang="en-US" sz="2000" b="1">
                <a:solidFill>
                  <a:srgbClr val="24292E"/>
                </a:solidFill>
                <a:latin typeface="Segoe UI" panose="020B0502040204020203" pitchFamily="34" charset="0"/>
                <a:cs typeface="Segoe UI" panose="020B0502040204020203" pitchFamily="34" charset="0"/>
              </a:rPr>
              <a:t>Isolation: </a:t>
            </a:r>
            <a:r>
              <a:rPr lang="en-US" sz="2000">
                <a:solidFill>
                  <a:srgbClr val="24292E"/>
                </a:solidFill>
                <a:latin typeface="Segoe UI" panose="020B0502040204020203" pitchFamily="34" charset="0"/>
                <a:cs typeface="Segoe UI" panose="020B0502040204020203" pitchFamily="34" charset="0"/>
              </a:rPr>
              <a:t>Decide on isolation strategy – keep </a:t>
            </a:r>
            <a:r>
              <a:rPr lang="en-US" sz="2000" err="1">
                <a:solidFill>
                  <a:srgbClr val="24292E"/>
                </a:solidFill>
                <a:latin typeface="Segoe UI" panose="020B0502040204020203" pitchFamily="34" charset="0"/>
                <a:cs typeface="Segoe UI" panose="020B0502040204020203" pitchFamily="34" charset="0"/>
              </a:rPr>
              <a:t>devtest</a:t>
            </a:r>
            <a:r>
              <a:rPr lang="en-US" sz="2000">
                <a:solidFill>
                  <a:srgbClr val="24292E"/>
                </a:solidFill>
                <a:latin typeface="Segoe UI" panose="020B0502040204020203" pitchFamily="34" charset="0"/>
                <a:cs typeface="Segoe UI" panose="020B0502040204020203" pitchFamily="34" charset="0"/>
              </a:rPr>
              <a:t> accounts in mind! </a:t>
            </a:r>
          </a:p>
        </p:txBody>
      </p:sp>
      <p:grpSp>
        <p:nvGrpSpPr>
          <p:cNvPr id="5" name="Group 4">
            <a:extLst>
              <a:ext uri="{FF2B5EF4-FFF2-40B4-BE49-F238E27FC236}">
                <a16:creationId xmlns:a16="http://schemas.microsoft.com/office/drawing/2014/main" id="{DA75AE04-AB9A-463B-8D50-5BCA183F7C6B}"/>
              </a:ext>
            </a:extLst>
          </p:cNvPr>
          <p:cNvGrpSpPr/>
          <p:nvPr/>
        </p:nvGrpSpPr>
        <p:grpSpPr>
          <a:xfrm>
            <a:off x="296611" y="373976"/>
            <a:ext cx="933071" cy="933071"/>
            <a:chOff x="-649496" y="382043"/>
            <a:chExt cx="914859" cy="914859"/>
          </a:xfrm>
        </p:grpSpPr>
        <p:sp>
          <p:nvSpPr>
            <p:cNvPr id="11" name="Oval 10">
              <a:extLst>
                <a:ext uri="{FF2B5EF4-FFF2-40B4-BE49-F238E27FC236}">
                  <a16:creationId xmlns:a16="http://schemas.microsoft.com/office/drawing/2014/main" id="{2E5B7495-68F8-4356-BE18-CDD191CD9E58}"/>
                </a:ext>
              </a:extLst>
            </p:cNvPr>
            <p:cNvSpPr/>
            <p:nvPr/>
          </p:nvSpPr>
          <p:spPr>
            <a:xfrm>
              <a:off x="-649496" y="382043"/>
              <a:ext cx="914859" cy="914859"/>
            </a:xfrm>
            <a:prstGeom prst="ellipse">
              <a:avLst/>
            </a:prstGeom>
            <a:solidFill>
              <a:schemeClr val="tx2"/>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2" name="Rectangle 11" descr="Users">
              <a:extLst>
                <a:ext uri="{FF2B5EF4-FFF2-40B4-BE49-F238E27FC236}">
                  <a16:creationId xmlns:a16="http://schemas.microsoft.com/office/drawing/2014/main" id="{1ADFBBF7-AC06-4143-A416-ECFC5142D829}"/>
                </a:ext>
              </a:extLst>
            </p:cNvPr>
            <p:cNvSpPr/>
            <p:nvPr/>
          </p:nvSpPr>
          <p:spPr>
            <a:xfrm>
              <a:off x="-457376" y="574164"/>
              <a:ext cx="530618" cy="5306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grpSp>
    </p:spTree>
    <p:extLst>
      <p:ext uri="{BB962C8B-B14F-4D97-AF65-F5344CB8AC3E}">
        <p14:creationId xmlns:p14="http://schemas.microsoft.com/office/powerpoint/2010/main" val="3010205070"/>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el 9">
            <a:extLst>
              <a:ext uri="{FF2B5EF4-FFF2-40B4-BE49-F238E27FC236}">
                <a16:creationId xmlns:a16="http://schemas.microsoft.com/office/drawing/2014/main" id="{BD503B87-A2CE-4F48-ABAD-B9E6CF328620}"/>
              </a:ext>
            </a:extLst>
          </p:cNvPr>
          <p:cNvSpPr>
            <a:spLocks noGrp="1"/>
          </p:cNvSpPr>
          <p:nvPr>
            <p:ph type="title"/>
          </p:nvPr>
        </p:nvSpPr>
        <p:spPr>
          <a:xfrm>
            <a:off x="1425627" y="567457"/>
            <a:ext cx="10572697" cy="830020"/>
          </a:xfrm>
        </p:spPr>
        <p:txBody>
          <a:bodyPr/>
          <a:lstStyle/>
          <a:p>
            <a:r>
              <a:rPr lang="en-GB" sz="2800" err="1">
                <a:solidFill>
                  <a:schemeClr val="tx2"/>
                </a:solidFill>
              </a:rPr>
              <a:t>Enrollment</a:t>
            </a:r>
            <a:r>
              <a:rPr lang="en-GB" sz="2800">
                <a:solidFill>
                  <a:schemeClr val="tx2"/>
                </a:solidFill>
              </a:rPr>
              <a:t> r</a:t>
            </a:r>
            <a:r>
              <a:rPr lang="en-GB">
                <a:solidFill>
                  <a:schemeClr val="tx2"/>
                </a:solidFill>
              </a:rPr>
              <a:t>ecommendations and why? </a:t>
            </a:r>
            <a:br>
              <a:rPr lang="en-GB" sz="2800"/>
            </a:br>
            <a:endParaRPr lang="de-DE"/>
          </a:p>
        </p:txBody>
      </p:sp>
      <p:sp>
        <p:nvSpPr>
          <p:cNvPr id="3" name="Content Placeholder 2">
            <a:extLst>
              <a:ext uri="{FF2B5EF4-FFF2-40B4-BE49-F238E27FC236}">
                <a16:creationId xmlns:a16="http://schemas.microsoft.com/office/drawing/2014/main" id="{2C63DFDA-8637-4082-A042-07C920B63B05}"/>
              </a:ext>
            </a:extLst>
          </p:cNvPr>
          <p:cNvSpPr>
            <a:spLocks noGrp="1"/>
          </p:cNvSpPr>
          <p:nvPr>
            <p:ph sz="quarter" idx="10"/>
          </p:nvPr>
        </p:nvSpPr>
        <p:spPr>
          <a:xfrm>
            <a:off x="1229682" y="1397477"/>
            <a:ext cx="10572697" cy="5029591"/>
          </a:xfrm>
          <a:prstGeom prst="rect">
            <a:avLst/>
          </a:prstGeom>
        </p:spPr>
        <p:txBody>
          <a:bodyPr wrap="square" anchor="ctr">
            <a:noAutofit/>
          </a:bodyPr>
          <a:lstStyle/>
          <a:p>
            <a:pPr marL="342900" indent="-342900" algn="l">
              <a:buFont typeface="Arial" panose="020B0604020202020204" pitchFamily="34" charset="0"/>
              <a:buChar char="•"/>
            </a:pPr>
            <a:r>
              <a:rPr lang="en-US" sz="2000" b="1">
                <a:solidFill>
                  <a:srgbClr val="24292E"/>
                </a:solidFill>
                <a:latin typeface="Segoe UI" panose="020B0502040204020203" pitchFamily="34" charset="0"/>
                <a:cs typeface="Segoe UI" panose="020B0502040204020203" pitchFamily="34" charset="0"/>
              </a:rPr>
              <a:t>Notification</a:t>
            </a:r>
            <a:r>
              <a:rPr lang="en-US" sz="2000">
                <a:solidFill>
                  <a:srgbClr val="24292E"/>
                </a:solidFill>
                <a:latin typeface="Segoe UI" panose="020B0502040204020203" pitchFamily="34" charset="0"/>
                <a:cs typeface="Segoe UI" panose="020B0502040204020203" pitchFamily="34" charset="0"/>
              </a:rPr>
              <a:t>: Setup notification for appropriate group mailbox.</a:t>
            </a:r>
          </a:p>
          <a:p>
            <a:pPr marL="342900" indent="-342900" algn="l">
              <a:buFont typeface="Arial" panose="020B0604020202020204" pitchFamily="34" charset="0"/>
              <a:buChar char="•"/>
            </a:pPr>
            <a:endParaRPr lang="en-US" sz="2000">
              <a:solidFill>
                <a:srgbClr val="24292E"/>
              </a:solidFill>
              <a:latin typeface="Segoe UI" panose="020B0502040204020203" pitchFamily="34" charset="0"/>
              <a:cs typeface="Segoe UI" panose="020B0502040204020203" pitchFamily="34" charset="0"/>
            </a:endParaRPr>
          </a:p>
          <a:p>
            <a:pPr marL="342900" indent="-342900" algn="l">
              <a:buFont typeface="Arial" panose="020B0604020202020204" pitchFamily="34" charset="0"/>
              <a:buChar char="•"/>
            </a:pPr>
            <a:r>
              <a:rPr lang="en-US" sz="2000" b="1">
                <a:solidFill>
                  <a:srgbClr val="24292E"/>
                </a:solidFill>
                <a:latin typeface="Segoe UI" panose="020B0502040204020203" pitchFamily="34" charset="0"/>
                <a:cs typeface="Segoe UI" panose="020B0502040204020203" pitchFamily="34" charset="0"/>
              </a:rPr>
              <a:t>Budgeting &amp; Alerting: </a:t>
            </a:r>
            <a:r>
              <a:rPr lang="en-US" sz="2000">
                <a:solidFill>
                  <a:srgbClr val="24292E"/>
                </a:solidFill>
                <a:latin typeface="Segoe UI" panose="020B0502040204020203" pitchFamily="34" charset="0"/>
                <a:cs typeface="Segoe UI" panose="020B0502040204020203" pitchFamily="34" charset="0"/>
              </a:rPr>
              <a:t>at least on account level.</a:t>
            </a:r>
          </a:p>
          <a:p>
            <a:pPr marL="342900" indent="-342900" algn="l">
              <a:buFont typeface="Arial" panose="020B0604020202020204" pitchFamily="34" charset="0"/>
              <a:buChar char="•"/>
            </a:pPr>
            <a:endParaRPr lang="en-US" sz="2000">
              <a:solidFill>
                <a:srgbClr val="24292E"/>
              </a:solidFill>
              <a:latin typeface="Segoe UI" panose="020B0502040204020203" pitchFamily="34" charset="0"/>
              <a:cs typeface="Segoe UI" panose="020B0502040204020203" pitchFamily="34" charset="0"/>
            </a:endParaRPr>
          </a:p>
          <a:p>
            <a:pPr marL="342900" indent="-342900" algn="l">
              <a:buFont typeface="Arial" panose="020B0604020202020204" pitchFamily="34" charset="0"/>
              <a:buChar char="•"/>
            </a:pPr>
            <a:r>
              <a:rPr lang="en-US" sz="2000" b="1">
                <a:solidFill>
                  <a:srgbClr val="24292E"/>
                </a:solidFill>
                <a:latin typeface="Segoe UI" panose="020B0502040204020203" pitchFamily="34" charset="0"/>
                <a:cs typeface="Segoe UI" panose="020B0502040204020203" pitchFamily="34" charset="0"/>
              </a:rPr>
              <a:t>Audit: </a:t>
            </a:r>
            <a:r>
              <a:rPr lang="en-US" sz="2000">
                <a:solidFill>
                  <a:srgbClr val="24292E"/>
                </a:solidFill>
                <a:latin typeface="Segoe UI" panose="020B0502040204020203" pitchFamily="34" charset="0"/>
                <a:cs typeface="Segoe UI" panose="020B0502040204020203" pitchFamily="34" charset="0"/>
              </a:rPr>
              <a:t>Periodically audit who has access within Enterprise Portal. </a:t>
            </a:r>
          </a:p>
        </p:txBody>
      </p:sp>
      <p:grpSp>
        <p:nvGrpSpPr>
          <p:cNvPr id="5" name="Group 4">
            <a:extLst>
              <a:ext uri="{FF2B5EF4-FFF2-40B4-BE49-F238E27FC236}">
                <a16:creationId xmlns:a16="http://schemas.microsoft.com/office/drawing/2014/main" id="{DA75AE04-AB9A-463B-8D50-5BCA183F7C6B}"/>
              </a:ext>
            </a:extLst>
          </p:cNvPr>
          <p:cNvGrpSpPr/>
          <p:nvPr/>
        </p:nvGrpSpPr>
        <p:grpSpPr>
          <a:xfrm>
            <a:off x="296611" y="373976"/>
            <a:ext cx="933071" cy="933071"/>
            <a:chOff x="-649496" y="382043"/>
            <a:chExt cx="914859" cy="914859"/>
          </a:xfrm>
        </p:grpSpPr>
        <p:sp>
          <p:nvSpPr>
            <p:cNvPr id="11" name="Oval 10">
              <a:extLst>
                <a:ext uri="{FF2B5EF4-FFF2-40B4-BE49-F238E27FC236}">
                  <a16:creationId xmlns:a16="http://schemas.microsoft.com/office/drawing/2014/main" id="{2E5B7495-68F8-4356-BE18-CDD191CD9E58}"/>
                </a:ext>
              </a:extLst>
            </p:cNvPr>
            <p:cNvSpPr/>
            <p:nvPr/>
          </p:nvSpPr>
          <p:spPr>
            <a:xfrm>
              <a:off x="-649496" y="382043"/>
              <a:ext cx="914859" cy="914859"/>
            </a:xfrm>
            <a:prstGeom prst="ellipse">
              <a:avLst/>
            </a:prstGeom>
            <a:solidFill>
              <a:schemeClr val="tx2"/>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2" name="Rectangle 11" descr="Users">
              <a:extLst>
                <a:ext uri="{FF2B5EF4-FFF2-40B4-BE49-F238E27FC236}">
                  <a16:creationId xmlns:a16="http://schemas.microsoft.com/office/drawing/2014/main" id="{1ADFBBF7-AC06-4143-A416-ECFC5142D829}"/>
                </a:ext>
              </a:extLst>
            </p:cNvPr>
            <p:cNvSpPr/>
            <p:nvPr/>
          </p:nvSpPr>
          <p:spPr>
            <a:xfrm>
              <a:off x="-457376" y="574164"/>
              <a:ext cx="530618" cy="5306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grpSp>
    </p:spTree>
    <p:extLst>
      <p:ext uri="{BB962C8B-B14F-4D97-AF65-F5344CB8AC3E}">
        <p14:creationId xmlns:p14="http://schemas.microsoft.com/office/powerpoint/2010/main" val="2828633156"/>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el 9">
            <a:extLst>
              <a:ext uri="{FF2B5EF4-FFF2-40B4-BE49-F238E27FC236}">
                <a16:creationId xmlns:a16="http://schemas.microsoft.com/office/drawing/2014/main" id="{BD503B87-A2CE-4F48-ABAD-B9E6CF328620}"/>
              </a:ext>
            </a:extLst>
          </p:cNvPr>
          <p:cNvSpPr>
            <a:spLocks noGrp="1"/>
          </p:cNvSpPr>
          <p:nvPr>
            <p:ph type="title"/>
          </p:nvPr>
        </p:nvSpPr>
        <p:spPr>
          <a:xfrm>
            <a:off x="1425627" y="567457"/>
            <a:ext cx="10572697" cy="830020"/>
          </a:xfrm>
        </p:spPr>
        <p:txBody>
          <a:bodyPr/>
          <a:lstStyle/>
          <a:p>
            <a:r>
              <a:rPr lang="en-GB" sz="2800">
                <a:solidFill>
                  <a:schemeClr val="tx2"/>
                </a:solidFill>
              </a:rPr>
              <a:t>Tenants</a:t>
            </a:r>
            <a:br>
              <a:rPr lang="en-GB" sz="2800"/>
            </a:br>
            <a:endParaRPr lang="de-DE"/>
          </a:p>
        </p:txBody>
      </p:sp>
      <p:sp>
        <p:nvSpPr>
          <p:cNvPr id="3" name="Content Placeholder 2">
            <a:extLst>
              <a:ext uri="{FF2B5EF4-FFF2-40B4-BE49-F238E27FC236}">
                <a16:creationId xmlns:a16="http://schemas.microsoft.com/office/drawing/2014/main" id="{2C63DFDA-8637-4082-A042-07C920B63B05}"/>
              </a:ext>
            </a:extLst>
          </p:cNvPr>
          <p:cNvSpPr>
            <a:spLocks noGrp="1"/>
          </p:cNvSpPr>
          <p:nvPr>
            <p:ph sz="quarter" idx="10"/>
          </p:nvPr>
        </p:nvSpPr>
        <p:spPr>
          <a:xfrm>
            <a:off x="1229682" y="2360817"/>
            <a:ext cx="10572697" cy="1600438"/>
          </a:xfrm>
          <a:prstGeom prst="rect">
            <a:avLst/>
          </a:prstGeom>
        </p:spPr>
        <p:txBody>
          <a:bodyPr wrap="square" anchor="ctr">
            <a:noAutofit/>
          </a:bodyPr>
          <a:lstStyle/>
          <a:p>
            <a:pPr lvl="0"/>
            <a:r>
              <a:rPr lang="en-GB" sz="4800">
                <a:latin typeface="Segoe UI Semibold" panose="020B0702040204020203" pitchFamily="34" charset="0"/>
                <a:cs typeface="Segoe UI Semibold" panose="020B0702040204020203" pitchFamily="34" charset="0"/>
              </a:rPr>
              <a:t>Why do we talk about this? </a:t>
            </a:r>
          </a:p>
        </p:txBody>
      </p:sp>
      <p:grpSp>
        <p:nvGrpSpPr>
          <p:cNvPr id="5" name="Group 4">
            <a:extLst>
              <a:ext uri="{FF2B5EF4-FFF2-40B4-BE49-F238E27FC236}">
                <a16:creationId xmlns:a16="http://schemas.microsoft.com/office/drawing/2014/main" id="{DA75AE04-AB9A-463B-8D50-5BCA183F7C6B}"/>
              </a:ext>
            </a:extLst>
          </p:cNvPr>
          <p:cNvGrpSpPr/>
          <p:nvPr/>
        </p:nvGrpSpPr>
        <p:grpSpPr>
          <a:xfrm>
            <a:off x="296611" y="373976"/>
            <a:ext cx="933071" cy="933071"/>
            <a:chOff x="-649496" y="382043"/>
            <a:chExt cx="914859" cy="914859"/>
          </a:xfrm>
        </p:grpSpPr>
        <p:sp>
          <p:nvSpPr>
            <p:cNvPr id="11" name="Oval 10">
              <a:extLst>
                <a:ext uri="{FF2B5EF4-FFF2-40B4-BE49-F238E27FC236}">
                  <a16:creationId xmlns:a16="http://schemas.microsoft.com/office/drawing/2014/main" id="{2E5B7495-68F8-4356-BE18-CDD191CD9E58}"/>
                </a:ext>
              </a:extLst>
            </p:cNvPr>
            <p:cNvSpPr/>
            <p:nvPr/>
          </p:nvSpPr>
          <p:spPr>
            <a:xfrm>
              <a:off x="-649496" y="382043"/>
              <a:ext cx="914859" cy="914859"/>
            </a:xfrm>
            <a:prstGeom prst="ellipse">
              <a:avLst/>
            </a:prstGeom>
            <a:solidFill>
              <a:schemeClr val="tx2"/>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2" name="Rectangle 11" descr="Users">
              <a:extLst>
                <a:ext uri="{FF2B5EF4-FFF2-40B4-BE49-F238E27FC236}">
                  <a16:creationId xmlns:a16="http://schemas.microsoft.com/office/drawing/2014/main" id="{1ADFBBF7-AC06-4143-A416-ECFC5142D829}"/>
                </a:ext>
              </a:extLst>
            </p:cNvPr>
            <p:cNvSpPr/>
            <p:nvPr/>
          </p:nvSpPr>
          <p:spPr>
            <a:xfrm>
              <a:off x="-457376" y="574164"/>
              <a:ext cx="530618" cy="5306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grpSp>
    </p:spTree>
    <p:extLst>
      <p:ext uri="{BB962C8B-B14F-4D97-AF65-F5344CB8AC3E}">
        <p14:creationId xmlns:p14="http://schemas.microsoft.com/office/powerpoint/2010/main" val="2412694430"/>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el 9">
            <a:extLst>
              <a:ext uri="{FF2B5EF4-FFF2-40B4-BE49-F238E27FC236}">
                <a16:creationId xmlns:a16="http://schemas.microsoft.com/office/drawing/2014/main" id="{BD503B87-A2CE-4F48-ABAD-B9E6CF328620}"/>
              </a:ext>
            </a:extLst>
          </p:cNvPr>
          <p:cNvSpPr>
            <a:spLocks noGrp="1"/>
          </p:cNvSpPr>
          <p:nvPr>
            <p:ph type="title"/>
          </p:nvPr>
        </p:nvSpPr>
        <p:spPr>
          <a:xfrm>
            <a:off x="1425627" y="567457"/>
            <a:ext cx="10572697" cy="830020"/>
          </a:xfrm>
        </p:spPr>
        <p:txBody>
          <a:bodyPr/>
          <a:lstStyle/>
          <a:p>
            <a:r>
              <a:rPr lang="en-GB" sz="2800">
                <a:solidFill>
                  <a:schemeClr val="tx2"/>
                </a:solidFill>
              </a:rPr>
              <a:t>Tenants</a:t>
            </a:r>
            <a:br>
              <a:rPr lang="en-GB" sz="2800"/>
            </a:br>
            <a:endParaRPr lang="de-DE"/>
          </a:p>
        </p:txBody>
      </p:sp>
      <p:sp>
        <p:nvSpPr>
          <p:cNvPr id="3" name="Content Placeholder 2">
            <a:extLst>
              <a:ext uri="{FF2B5EF4-FFF2-40B4-BE49-F238E27FC236}">
                <a16:creationId xmlns:a16="http://schemas.microsoft.com/office/drawing/2014/main" id="{2C63DFDA-8637-4082-A042-07C920B63B05}"/>
              </a:ext>
            </a:extLst>
          </p:cNvPr>
          <p:cNvSpPr>
            <a:spLocks noGrp="1"/>
          </p:cNvSpPr>
          <p:nvPr>
            <p:ph sz="quarter" idx="10"/>
          </p:nvPr>
        </p:nvSpPr>
        <p:spPr>
          <a:xfrm>
            <a:off x="7650728" y="3196598"/>
            <a:ext cx="2862727" cy="369332"/>
          </a:xfrm>
          <a:prstGeom prst="rect">
            <a:avLst/>
          </a:prstGeom>
        </p:spPr>
        <p:txBody>
          <a:bodyPr wrap="square" anchor="ctr">
            <a:noAutofit/>
          </a:bodyPr>
          <a:lstStyle/>
          <a:p>
            <a:pPr lvl="0"/>
            <a:r>
              <a:rPr lang="en-GB" sz="2000" b="1">
                <a:latin typeface="Segoe UI" panose="020B0502040204020203" pitchFamily="34" charset="0"/>
                <a:cs typeface="Segoe UI" panose="020B0502040204020203" pitchFamily="34" charset="0"/>
              </a:rPr>
              <a:t>Azure Active Directory</a:t>
            </a:r>
            <a:endParaRPr lang="en-US" sz="2000">
              <a:latin typeface="Segoe UI" panose="020B0502040204020203" pitchFamily="34" charset="0"/>
              <a:cs typeface="Segoe UI" panose="020B0502040204020203" pitchFamily="34" charset="0"/>
            </a:endParaRPr>
          </a:p>
        </p:txBody>
      </p:sp>
      <p:grpSp>
        <p:nvGrpSpPr>
          <p:cNvPr id="5" name="Group 4">
            <a:extLst>
              <a:ext uri="{FF2B5EF4-FFF2-40B4-BE49-F238E27FC236}">
                <a16:creationId xmlns:a16="http://schemas.microsoft.com/office/drawing/2014/main" id="{DA75AE04-AB9A-463B-8D50-5BCA183F7C6B}"/>
              </a:ext>
            </a:extLst>
          </p:cNvPr>
          <p:cNvGrpSpPr/>
          <p:nvPr/>
        </p:nvGrpSpPr>
        <p:grpSpPr>
          <a:xfrm>
            <a:off x="296611" y="373976"/>
            <a:ext cx="933071" cy="933071"/>
            <a:chOff x="-649496" y="382043"/>
            <a:chExt cx="914859" cy="914859"/>
          </a:xfrm>
        </p:grpSpPr>
        <p:sp>
          <p:nvSpPr>
            <p:cNvPr id="11" name="Oval 10">
              <a:extLst>
                <a:ext uri="{FF2B5EF4-FFF2-40B4-BE49-F238E27FC236}">
                  <a16:creationId xmlns:a16="http://schemas.microsoft.com/office/drawing/2014/main" id="{2E5B7495-68F8-4356-BE18-CDD191CD9E58}"/>
                </a:ext>
              </a:extLst>
            </p:cNvPr>
            <p:cNvSpPr/>
            <p:nvPr/>
          </p:nvSpPr>
          <p:spPr>
            <a:xfrm>
              <a:off x="-649496" y="382043"/>
              <a:ext cx="914859" cy="914859"/>
            </a:xfrm>
            <a:prstGeom prst="ellipse">
              <a:avLst/>
            </a:prstGeom>
            <a:solidFill>
              <a:schemeClr val="tx2"/>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2" name="Rectangle 11" descr="Users">
              <a:extLst>
                <a:ext uri="{FF2B5EF4-FFF2-40B4-BE49-F238E27FC236}">
                  <a16:creationId xmlns:a16="http://schemas.microsoft.com/office/drawing/2014/main" id="{1ADFBBF7-AC06-4143-A416-ECFC5142D829}"/>
                </a:ext>
              </a:extLst>
            </p:cNvPr>
            <p:cNvSpPr/>
            <p:nvPr/>
          </p:nvSpPr>
          <p:spPr>
            <a:xfrm>
              <a:off x="-457376" y="574164"/>
              <a:ext cx="530618" cy="5306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grpSp>
      <p:sp>
        <p:nvSpPr>
          <p:cNvPr id="2" name="Textfeld 1">
            <a:extLst>
              <a:ext uri="{FF2B5EF4-FFF2-40B4-BE49-F238E27FC236}">
                <a16:creationId xmlns:a16="http://schemas.microsoft.com/office/drawing/2014/main" id="{D3FDB204-9677-400D-9DD9-466EDA6EFF55}"/>
              </a:ext>
            </a:extLst>
          </p:cNvPr>
          <p:cNvSpPr txBox="1"/>
          <p:nvPr/>
        </p:nvSpPr>
        <p:spPr>
          <a:xfrm>
            <a:off x="1337945" y="1397477"/>
            <a:ext cx="3447803" cy="572464"/>
          </a:xfrm>
          <a:prstGeom prst="rect">
            <a:avLst/>
          </a:prstGeom>
          <a:noFill/>
        </p:spPr>
        <p:txBody>
          <a:bodyPr wrap="none" lIns="182880" tIns="146304" rIns="182880" bIns="146304" rtlCol="0">
            <a:spAutoFit/>
          </a:bodyPr>
          <a:lstStyle/>
          <a:p>
            <a:pPr>
              <a:lnSpc>
                <a:spcPct val="90000"/>
              </a:lnSpc>
              <a:spcAft>
                <a:spcPts val="600"/>
              </a:spcAft>
            </a:pPr>
            <a:r>
              <a:rPr lang="en-GB" sz="2000" b="1">
                <a:latin typeface="Segoe UI" panose="020B0502040204020203" pitchFamily="34" charset="0"/>
                <a:cs typeface="Segoe UI" panose="020B0502040204020203" pitchFamily="34" charset="0"/>
              </a:rPr>
              <a:t>Let’s clarify the wordings:</a:t>
            </a:r>
          </a:p>
        </p:txBody>
      </p:sp>
      <p:sp>
        <p:nvSpPr>
          <p:cNvPr id="7" name="Textfeld 6">
            <a:extLst>
              <a:ext uri="{FF2B5EF4-FFF2-40B4-BE49-F238E27FC236}">
                <a16:creationId xmlns:a16="http://schemas.microsoft.com/office/drawing/2014/main" id="{34CA5715-FFB6-4E25-B0A0-50FFA7624B9F}"/>
              </a:ext>
            </a:extLst>
          </p:cNvPr>
          <p:cNvSpPr txBox="1"/>
          <p:nvPr/>
        </p:nvSpPr>
        <p:spPr>
          <a:xfrm>
            <a:off x="1527954" y="3706936"/>
            <a:ext cx="4379360" cy="1458861"/>
          </a:xfrm>
          <a:prstGeom prst="rect">
            <a:avLst/>
          </a:prstGeom>
          <a:noFill/>
        </p:spPr>
        <p:txBody>
          <a:bodyPr wrap="square" lIns="182880" tIns="146304" rIns="182880" bIns="146304" rtlCol="0">
            <a:spAutoFit/>
          </a:bodyPr>
          <a:lstStyle/>
          <a:p>
            <a:pPr>
              <a:lnSpc>
                <a:spcPct val="90000"/>
              </a:lnSpc>
              <a:spcAft>
                <a:spcPts val="600"/>
              </a:spcAft>
            </a:pPr>
            <a:r>
              <a:rPr lang="en-US" sz="1400" b="0" i="0">
                <a:solidFill>
                  <a:srgbClr val="171717"/>
                </a:solidFill>
                <a:effectLst/>
                <a:latin typeface="Segoe UI" panose="020B0502040204020203" pitchFamily="34" charset="0"/>
              </a:rPr>
              <a:t>A dedicated and trusted instance of Azure AD that's automatically created when your organization signs up for a Microsoft cloud service subscription, such as Microsoft Azure, Microsoft Intune, or Microsoft 365. An Azure tenant represents a single organization.</a:t>
            </a:r>
            <a:endParaRPr lang="en-US" sz="1400">
              <a:gradFill>
                <a:gsLst>
                  <a:gs pos="2917">
                    <a:schemeClr val="tx1"/>
                  </a:gs>
                  <a:gs pos="30000">
                    <a:schemeClr val="tx1"/>
                  </a:gs>
                </a:gsLst>
                <a:lin ang="5400000" scaled="0"/>
              </a:gradFill>
            </a:endParaRPr>
          </a:p>
        </p:txBody>
      </p:sp>
      <p:sp>
        <p:nvSpPr>
          <p:cNvPr id="13" name="Textfeld 12">
            <a:extLst>
              <a:ext uri="{FF2B5EF4-FFF2-40B4-BE49-F238E27FC236}">
                <a16:creationId xmlns:a16="http://schemas.microsoft.com/office/drawing/2014/main" id="{6993C469-5345-4758-A8AE-48C52493EB06}"/>
              </a:ext>
            </a:extLst>
          </p:cNvPr>
          <p:cNvSpPr txBox="1"/>
          <p:nvPr/>
        </p:nvSpPr>
        <p:spPr>
          <a:xfrm>
            <a:off x="1629937" y="3177176"/>
            <a:ext cx="3774393" cy="369332"/>
          </a:xfrm>
          <a:prstGeom prst="rect">
            <a:avLst/>
          </a:prstGeom>
          <a:noFill/>
        </p:spPr>
        <p:txBody>
          <a:bodyPr wrap="square">
            <a:spAutoFit/>
          </a:bodyPr>
          <a:lstStyle/>
          <a:p>
            <a:r>
              <a:rPr lang="en-GB" sz="1800" b="1">
                <a:latin typeface="Segoe UI" panose="020B0502040204020203" pitchFamily="34" charset="0"/>
                <a:cs typeface="Segoe UI" panose="020B0502040204020203" pitchFamily="34" charset="0"/>
              </a:rPr>
              <a:t>Azure Active Directory Tenant</a:t>
            </a:r>
            <a:endParaRPr lang="en-US"/>
          </a:p>
        </p:txBody>
      </p:sp>
      <p:pic>
        <p:nvPicPr>
          <p:cNvPr id="1026" name="Picture 2" descr="See the source image">
            <a:extLst>
              <a:ext uri="{FF2B5EF4-FFF2-40B4-BE49-F238E27FC236}">
                <a16:creationId xmlns:a16="http://schemas.microsoft.com/office/drawing/2014/main" id="{87901729-8D52-4DDE-88F8-3593030808CE}"/>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6258" r="61936"/>
          <a:stretch/>
        </p:blipFill>
        <p:spPr bwMode="auto">
          <a:xfrm>
            <a:off x="5907314" y="2717321"/>
            <a:ext cx="990798" cy="933072"/>
          </a:xfrm>
          <a:prstGeom prst="rect">
            <a:avLst/>
          </a:prstGeom>
          <a:noFill/>
          <a:extLst>
            <a:ext uri="{909E8E84-426E-40DD-AFC4-6F175D3DCCD1}">
              <a14:hiddenFill xmlns:a14="http://schemas.microsoft.com/office/drawing/2010/main">
                <a:solidFill>
                  <a:srgbClr val="FFFFFF"/>
                </a:solidFill>
              </a14:hiddenFill>
            </a:ext>
          </a:extLst>
        </p:spPr>
      </p:pic>
      <p:sp>
        <p:nvSpPr>
          <p:cNvPr id="14" name="Textfeld 13">
            <a:extLst>
              <a:ext uri="{FF2B5EF4-FFF2-40B4-BE49-F238E27FC236}">
                <a16:creationId xmlns:a16="http://schemas.microsoft.com/office/drawing/2014/main" id="{B35F21BA-B648-4165-BC80-BCD7F7A6177B}"/>
              </a:ext>
            </a:extLst>
          </p:cNvPr>
          <p:cNvSpPr txBox="1"/>
          <p:nvPr/>
        </p:nvSpPr>
        <p:spPr>
          <a:xfrm>
            <a:off x="7528355" y="3847800"/>
            <a:ext cx="4379360" cy="1264962"/>
          </a:xfrm>
          <a:prstGeom prst="rect">
            <a:avLst/>
          </a:prstGeom>
          <a:noFill/>
        </p:spPr>
        <p:txBody>
          <a:bodyPr wrap="square" lIns="182880" tIns="146304" rIns="182880" bIns="146304" rtlCol="0">
            <a:spAutoFit/>
          </a:bodyPr>
          <a:lstStyle/>
          <a:p>
            <a:pPr>
              <a:lnSpc>
                <a:spcPct val="90000"/>
              </a:lnSpc>
              <a:spcAft>
                <a:spcPts val="600"/>
              </a:spcAft>
            </a:pPr>
            <a:r>
              <a:rPr lang="en-US" sz="1400" b="0" i="0">
                <a:solidFill>
                  <a:srgbClr val="171717"/>
                </a:solidFill>
                <a:effectLst/>
                <a:latin typeface="Segoe UI" panose="020B0502040204020203" pitchFamily="34" charset="0"/>
              </a:rPr>
              <a:t>Each Azure tenant has a dedicated and trusted Azure AD directory. The Azure AD directory includes the tenant's users, groups, and apps and is used to perform identity and access management functions for tenant resources.</a:t>
            </a:r>
            <a:endParaRPr lang="en-US" sz="140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761304052"/>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9">
            <a:extLst>
              <a:ext uri="{FF2B5EF4-FFF2-40B4-BE49-F238E27FC236}">
                <a16:creationId xmlns:a16="http://schemas.microsoft.com/office/drawing/2014/main" id="{6D081CC4-891C-4C48-9C12-40542D445B80}"/>
              </a:ext>
            </a:extLst>
          </p:cNvPr>
          <p:cNvSpPr txBox="1">
            <a:spLocks/>
          </p:cNvSpPr>
          <p:nvPr/>
        </p:nvSpPr>
        <p:spPr>
          <a:xfrm>
            <a:off x="1425627" y="567457"/>
            <a:ext cx="10572697" cy="830020"/>
          </a:xfrm>
          <a:prstGeom prst="rect">
            <a:avLst/>
          </a:prstGeom>
        </p:spPr>
        <p:txBody>
          <a:bodyPr vert="horz" wrap="square" lIns="0" tIns="91440" rIns="146304" bIns="91440" rtlCol="0" anchor="t">
            <a:noAutofit/>
          </a:bodyPr>
          <a:lstStyle>
            <a:lvl1pPr algn="l" defTabSz="932742" rtl="0" eaLnBrk="1" latinLnBrk="0" hangingPunct="1">
              <a:lnSpc>
                <a:spcPct val="90000"/>
              </a:lnSpc>
              <a:spcBef>
                <a:spcPct val="0"/>
              </a:spcBef>
              <a:buNone/>
              <a:defRPr lang="en-US" sz="2800" b="0" kern="1200" cap="none" spc="-50" baseline="0" dirty="0" smtClean="0">
                <a:ln w="3175">
                  <a:noFill/>
                </a:ln>
                <a:solidFill>
                  <a:schemeClr val="tx1"/>
                </a:solidFill>
                <a:effectLst/>
                <a:latin typeface="+mj-lt"/>
                <a:ea typeface="+mn-ea"/>
                <a:cs typeface="Segoe UI" pitchFamily="34" charset="0"/>
              </a:defRPr>
            </a:lvl1pPr>
          </a:lstStyle>
          <a:p>
            <a:r>
              <a:rPr lang="en-GB">
                <a:solidFill>
                  <a:schemeClr val="tx2"/>
                </a:solidFill>
              </a:rPr>
              <a:t>Tenants</a:t>
            </a:r>
            <a:br>
              <a:rPr lang="en-GB"/>
            </a:br>
            <a:endParaRPr lang="de-DE"/>
          </a:p>
        </p:txBody>
      </p:sp>
      <p:grpSp>
        <p:nvGrpSpPr>
          <p:cNvPr id="5" name="Group 4">
            <a:extLst>
              <a:ext uri="{FF2B5EF4-FFF2-40B4-BE49-F238E27FC236}">
                <a16:creationId xmlns:a16="http://schemas.microsoft.com/office/drawing/2014/main" id="{F260D2BA-B8D9-4DD7-B08A-7E828E0C1DE9}"/>
              </a:ext>
            </a:extLst>
          </p:cNvPr>
          <p:cNvGrpSpPr/>
          <p:nvPr/>
        </p:nvGrpSpPr>
        <p:grpSpPr>
          <a:xfrm>
            <a:off x="296611" y="373976"/>
            <a:ext cx="933071" cy="933071"/>
            <a:chOff x="-649496" y="382043"/>
            <a:chExt cx="914859" cy="914859"/>
          </a:xfrm>
        </p:grpSpPr>
        <p:sp>
          <p:nvSpPr>
            <p:cNvPr id="6" name="Oval 10">
              <a:extLst>
                <a:ext uri="{FF2B5EF4-FFF2-40B4-BE49-F238E27FC236}">
                  <a16:creationId xmlns:a16="http://schemas.microsoft.com/office/drawing/2014/main" id="{6EA9179B-50F6-4B93-B725-7D40BAA7DE86}"/>
                </a:ext>
              </a:extLst>
            </p:cNvPr>
            <p:cNvSpPr/>
            <p:nvPr/>
          </p:nvSpPr>
          <p:spPr>
            <a:xfrm>
              <a:off x="-649496" y="382043"/>
              <a:ext cx="914859" cy="914859"/>
            </a:xfrm>
            <a:prstGeom prst="ellipse">
              <a:avLst/>
            </a:prstGeom>
            <a:solidFill>
              <a:schemeClr val="tx2"/>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7" name="Rectangle 11" descr="Users">
              <a:extLst>
                <a:ext uri="{FF2B5EF4-FFF2-40B4-BE49-F238E27FC236}">
                  <a16:creationId xmlns:a16="http://schemas.microsoft.com/office/drawing/2014/main" id="{A9493869-2104-46CD-8574-6F3D98F00756}"/>
                </a:ext>
              </a:extLst>
            </p:cNvPr>
            <p:cNvSpPr/>
            <p:nvPr/>
          </p:nvSpPr>
          <p:spPr>
            <a:xfrm>
              <a:off x="-457376" y="574164"/>
              <a:ext cx="530618" cy="5306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grpSp>
      <p:sp>
        <p:nvSpPr>
          <p:cNvPr id="8" name="Content Placeholder 2">
            <a:extLst>
              <a:ext uri="{FF2B5EF4-FFF2-40B4-BE49-F238E27FC236}">
                <a16:creationId xmlns:a16="http://schemas.microsoft.com/office/drawing/2014/main" id="{B8EEA381-DE58-44C4-A503-8F52ADB2C600}"/>
              </a:ext>
            </a:extLst>
          </p:cNvPr>
          <p:cNvSpPr>
            <a:spLocks noGrp="1"/>
          </p:cNvSpPr>
          <p:nvPr>
            <p:ph sz="quarter" idx="10"/>
          </p:nvPr>
        </p:nvSpPr>
        <p:spPr>
          <a:xfrm>
            <a:off x="931888" y="2927338"/>
            <a:ext cx="10572697" cy="1600438"/>
          </a:xfrm>
          <a:prstGeom prst="rect">
            <a:avLst/>
          </a:prstGeom>
        </p:spPr>
        <p:txBody>
          <a:bodyPr wrap="square" anchor="ctr">
            <a:noAutofit/>
          </a:bodyPr>
          <a:lstStyle/>
          <a:p>
            <a:pPr lvl="0"/>
            <a:r>
              <a:rPr lang="en-GB" sz="2000" b="1">
                <a:latin typeface="Segoe UI" panose="020B0502040204020203" pitchFamily="34" charset="0"/>
                <a:cs typeface="Segoe UI" panose="020B0502040204020203" pitchFamily="34" charset="0"/>
              </a:rPr>
              <a:t>Azure Active Directory Tenant: </a:t>
            </a:r>
          </a:p>
          <a:p>
            <a:pPr lvl="0"/>
            <a:endParaRPr lang="en-GB" sz="2000" b="1">
              <a:latin typeface="Segoe UI" panose="020B0502040204020203" pitchFamily="34" charset="0"/>
              <a:cs typeface="Segoe UI" panose="020B0502040204020203" pitchFamily="34" charset="0"/>
            </a:endParaRPr>
          </a:p>
          <a:p>
            <a:pPr marL="342900" indent="-342900">
              <a:buFont typeface="Arial" panose="020B0604020202020204" pitchFamily="34" charset="0"/>
              <a:buChar char="•"/>
            </a:pPr>
            <a:r>
              <a:rPr lang="en-US" sz="2000">
                <a:latin typeface="Segoe UI" panose="020B0502040204020203" pitchFamily="34" charset="0"/>
                <a:cs typeface="Segoe UI" panose="020B0502040204020203" pitchFamily="34" charset="0"/>
              </a:rPr>
              <a:t>Azure Active Directory (Azure AD) organizes objects like users and apps into groups called tenants. Tenants allow an administrator to set policies on the users within the organization and the apps that the organization owns to meet their security and operational policies</a:t>
            </a:r>
            <a:br>
              <a:rPr lang="en-US" sz="2000">
                <a:latin typeface="Segoe UI" panose="020B0502040204020203" pitchFamily="34" charset="0"/>
                <a:cs typeface="Segoe UI" panose="020B0502040204020203" pitchFamily="34" charset="0"/>
              </a:rPr>
            </a:br>
            <a:endParaRPr lang="en-US" sz="2000">
              <a:latin typeface="Segoe UI" panose="020B0502040204020203" pitchFamily="34" charset="0"/>
              <a:cs typeface="Segoe UI" panose="020B0502040204020203" pitchFamily="34" charset="0"/>
            </a:endParaRPr>
          </a:p>
          <a:p>
            <a:pPr marL="342900" lvl="0" indent="-342900">
              <a:buFont typeface="Arial" panose="020B0604020202020204" pitchFamily="34" charset="0"/>
              <a:buChar char="•"/>
            </a:pPr>
            <a:r>
              <a:rPr lang="en-US" sz="2000">
                <a:latin typeface="Segoe UI" panose="020B0502040204020203" pitchFamily="34" charset="0"/>
                <a:cs typeface="Segoe UI" panose="020B0502040204020203" pitchFamily="34" charset="0"/>
              </a:rPr>
              <a:t>Azure AD is also used by software as a service applications such as Microsoft 365 and Azure Marketplace. Organizations already using on-premises Active Directory can use their existing infrastructure and extend authentication to the cloud by integrating with Azure AD. Each Azure AD directory has one or more domains. A directory can have many subscriptions associated with it but only one Azure AD tenant.</a:t>
            </a:r>
            <a:endParaRPr lang="en-GB" sz="200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919189973"/>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llipse 1">
            <a:extLst>
              <a:ext uri="{FF2B5EF4-FFF2-40B4-BE49-F238E27FC236}">
                <a16:creationId xmlns:a16="http://schemas.microsoft.com/office/drawing/2014/main" id="{D9648396-0FE2-4741-963D-23EEEC88C0A6}"/>
              </a:ext>
            </a:extLst>
          </p:cNvPr>
          <p:cNvSpPr/>
          <p:nvPr/>
        </p:nvSpPr>
        <p:spPr bwMode="auto">
          <a:xfrm>
            <a:off x="3334919" y="1062893"/>
            <a:ext cx="5678452" cy="567845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 name="Titel 9">
            <a:extLst>
              <a:ext uri="{FF2B5EF4-FFF2-40B4-BE49-F238E27FC236}">
                <a16:creationId xmlns:a16="http://schemas.microsoft.com/office/drawing/2014/main" id="{80240D84-AA17-4E4A-9FF2-9AC6B8498CD4}"/>
              </a:ext>
            </a:extLst>
          </p:cNvPr>
          <p:cNvSpPr txBox="1">
            <a:spLocks/>
          </p:cNvSpPr>
          <p:nvPr/>
        </p:nvSpPr>
        <p:spPr>
          <a:xfrm>
            <a:off x="1425627" y="567457"/>
            <a:ext cx="10572697" cy="830020"/>
          </a:xfrm>
          <a:prstGeom prst="rect">
            <a:avLst/>
          </a:prstGeom>
        </p:spPr>
        <p:txBody>
          <a:bodyPr vert="horz" wrap="square" lIns="0" tIns="91440" rIns="146304" bIns="91440" rtlCol="0" anchor="t">
            <a:noAutofit/>
          </a:bodyPr>
          <a:lstStyle>
            <a:lvl1pPr algn="l" defTabSz="932742" rtl="0" eaLnBrk="1" latinLnBrk="0" hangingPunct="1">
              <a:lnSpc>
                <a:spcPct val="90000"/>
              </a:lnSpc>
              <a:spcBef>
                <a:spcPct val="0"/>
              </a:spcBef>
              <a:buNone/>
              <a:defRPr lang="en-US" sz="2800" b="0" kern="1200" cap="none" spc="-50" baseline="0" dirty="0" smtClean="0">
                <a:ln w="3175">
                  <a:noFill/>
                </a:ln>
                <a:solidFill>
                  <a:schemeClr val="tx1"/>
                </a:solidFill>
                <a:effectLst/>
                <a:latin typeface="+mj-lt"/>
                <a:ea typeface="+mn-ea"/>
                <a:cs typeface="Segoe UI" pitchFamily="34" charset="0"/>
              </a:defRPr>
            </a:lvl1pPr>
          </a:lstStyle>
          <a:p>
            <a:r>
              <a:rPr lang="en-GB">
                <a:solidFill>
                  <a:schemeClr val="tx2"/>
                </a:solidFill>
              </a:rPr>
              <a:t>Tenants</a:t>
            </a:r>
            <a:br>
              <a:rPr lang="en-GB"/>
            </a:br>
            <a:endParaRPr lang="de-DE"/>
          </a:p>
        </p:txBody>
      </p:sp>
      <p:grpSp>
        <p:nvGrpSpPr>
          <p:cNvPr id="5" name="Group 4">
            <a:extLst>
              <a:ext uri="{FF2B5EF4-FFF2-40B4-BE49-F238E27FC236}">
                <a16:creationId xmlns:a16="http://schemas.microsoft.com/office/drawing/2014/main" id="{473FD132-43A4-4C78-8D86-E8D318A00332}"/>
              </a:ext>
            </a:extLst>
          </p:cNvPr>
          <p:cNvGrpSpPr/>
          <p:nvPr/>
        </p:nvGrpSpPr>
        <p:grpSpPr>
          <a:xfrm>
            <a:off x="296611" y="373976"/>
            <a:ext cx="933071" cy="933071"/>
            <a:chOff x="-649496" y="382043"/>
            <a:chExt cx="914859" cy="914859"/>
          </a:xfrm>
        </p:grpSpPr>
        <p:sp>
          <p:nvSpPr>
            <p:cNvPr id="6" name="Oval 10">
              <a:extLst>
                <a:ext uri="{FF2B5EF4-FFF2-40B4-BE49-F238E27FC236}">
                  <a16:creationId xmlns:a16="http://schemas.microsoft.com/office/drawing/2014/main" id="{2B700D11-DD47-41AE-8B76-A929E65AD765}"/>
                </a:ext>
              </a:extLst>
            </p:cNvPr>
            <p:cNvSpPr/>
            <p:nvPr/>
          </p:nvSpPr>
          <p:spPr>
            <a:xfrm>
              <a:off x="-649496" y="382043"/>
              <a:ext cx="914859" cy="914859"/>
            </a:xfrm>
            <a:prstGeom prst="ellipse">
              <a:avLst/>
            </a:prstGeom>
            <a:solidFill>
              <a:schemeClr val="tx2"/>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7" name="Rectangle 11" descr="Users">
              <a:extLst>
                <a:ext uri="{FF2B5EF4-FFF2-40B4-BE49-F238E27FC236}">
                  <a16:creationId xmlns:a16="http://schemas.microsoft.com/office/drawing/2014/main" id="{8E12475E-A201-4446-8A62-2C96FBD11FAC}"/>
                </a:ext>
              </a:extLst>
            </p:cNvPr>
            <p:cNvSpPr/>
            <p:nvPr/>
          </p:nvSpPr>
          <p:spPr>
            <a:xfrm>
              <a:off x="-457376" y="574164"/>
              <a:ext cx="530618" cy="530618"/>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grpSp>
      <p:pic>
        <p:nvPicPr>
          <p:cNvPr id="9" name="Picture 2" descr="See the source image">
            <a:extLst>
              <a:ext uri="{FF2B5EF4-FFF2-40B4-BE49-F238E27FC236}">
                <a16:creationId xmlns:a16="http://schemas.microsoft.com/office/drawing/2014/main" id="{28654C8A-FAC7-47A2-890A-2971B0D70326}"/>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6258" r="61936"/>
          <a:stretch/>
        </p:blipFill>
        <p:spPr bwMode="auto">
          <a:xfrm>
            <a:off x="5678746" y="3367319"/>
            <a:ext cx="990798" cy="933072"/>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See the source image">
            <a:extLst>
              <a:ext uri="{FF2B5EF4-FFF2-40B4-BE49-F238E27FC236}">
                <a16:creationId xmlns:a16="http://schemas.microsoft.com/office/drawing/2014/main" id="{C10DE484-E23E-43C1-BFFC-73B061CE2DE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639275" y="4602587"/>
            <a:ext cx="2052806" cy="451617"/>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See the source image">
            <a:extLst>
              <a:ext uri="{FF2B5EF4-FFF2-40B4-BE49-F238E27FC236}">
                <a16:creationId xmlns:a16="http://schemas.microsoft.com/office/drawing/2014/main" id="{2F1D007A-EFB5-424B-B381-C11D8B0CE381}"/>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a:stretch/>
        </p:blipFill>
        <p:spPr bwMode="auto">
          <a:xfrm>
            <a:off x="5054728" y="5452266"/>
            <a:ext cx="2786742" cy="888597"/>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See the source image">
            <a:extLst>
              <a:ext uri="{FF2B5EF4-FFF2-40B4-BE49-F238E27FC236}">
                <a16:creationId xmlns:a16="http://schemas.microsoft.com/office/drawing/2014/main" id="{C48C4D35-E8B1-4454-87AD-4A0F4D19F168}"/>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728835" y="2087977"/>
            <a:ext cx="2488067" cy="719207"/>
          </a:xfrm>
          <a:prstGeom prst="rect">
            <a:avLst/>
          </a:prstGeom>
          <a:noFill/>
          <a:extLst>
            <a:ext uri="{909E8E84-426E-40DD-AFC4-6F175D3DCCD1}">
              <a14:hiddenFill xmlns:a14="http://schemas.microsoft.com/office/drawing/2010/main">
                <a:solidFill>
                  <a:srgbClr val="FFFFFF"/>
                </a:solidFill>
              </a14:hiddenFill>
            </a:ext>
          </a:extLst>
        </p:spPr>
      </p:pic>
      <p:pic>
        <p:nvPicPr>
          <p:cNvPr id="8" name="Grafik 7">
            <a:extLst>
              <a:ext uri="{FF2B5EF4-FFF2-40B4-BE49-F238E27FC236}">
                <a16:creationId xmlns:a16="http://schemas.microsoft.com/office/drawing/2014/main" id="{6FE1748C-DD1C-42D0-9CC9-56D72DED84AC}"/>
              </a:ext>
            </a:extLst>
          </p:cNvPr>
          <p:cNvPicPr>
            <a:picLocks noChangeAspect="1"/>
          </p:cNvPicPr>
          <p:nvPr/>
        </p:nvPicPr>
        <p:blipFill>
          <a:blip r:embed="rId8"/>
          <a:stretch>
            <a:fillRect/>
          </a:stretch>
        </p:blipFill>
        <p:spPr>
          <a:xfrm>
            <a:off x="7084056" y="1721631"/>
            <a:ext cx="783321" cy="612000"/>
          </a:xfrm>
          <a:prstGeom prst="rect">
            <a:avLst/>
          </a:prstGeom>
        </p:spPr>
      </p:pic>
      <p:pic>
        <p:nvPicPr>
          <p:cNvPr id="10" name="Grafik 9">
            <a:extLst>
              <a:ext uri="{FF2B5EF4-FFF2-40B4-BE49-F238E27FC236}">
                <a16:creationId xmlns:a16="http://schemas.microsoft.com/office/drawing/2014/main" id="{B7D10E52-8DC0-481D-9B19-2479A7E6BA2A}"/>
              </a:ext>
            </a:extLst>
          </p:cNvPr>
          <p:cNvPicPr>
            <a:picLocks noChangeAspect="1"/>
          </p:cNvPicPr>
          <p:nvPr/>
        </p:nvPicPr>
        <p:blipFill>
          <a:blip r:embed="rId8"/>
          <a:stretch>
            <a:fillRect/>
          </a:stretch>
        </p:blipFill>
        <p:spPr>
          <a:xfrm>
            <a:off x="5121148" y="1343104"/>
            <a:ext cx="783321" cy="612000"/>
          </a:xfrm>
          <a:prstGeom prst="rect">
            <a:avLst/>
          </a:prstGeom>
        </p:spPr>
      </p:pic>
      <p:pic>
        <p:nvPicPr>
          <p:cNvPr id="11" name="Grafik 10">
            <a:extLst>
              <a:ext uri="{FF2B5EF4-FFF2-40B4-BE49-F238E27FC236}">
                <a16:creationId xmlns:a16="http://schemas.microsoft.com/office/drawing/2014/main" id="{9E9FC417-6400-4A4E-808C-ECCB1C243256}"/>
              </a:ext>
            </a:extLst>
          </p:cNvPr>
          <p:cNvPicPr>
            <a:picLocks noChangeAspect="1"/>
          </p:cNvPicPr>
          <p:nvPr/>
        </p:nvPicPr>
        <p:blipFill>
          <a:blip r:embed="rId8"/>
          <a:stretch>
            <a:fillRect/>
          </a:stretch>
        </p:blipFill>
        <p:spPr>
          <a:xfrm>
            <a:off x="6102602" y="1371545"/>
            <a:ext cx="783321" cy="612000"/>
          </a:xfrm>
          <a:prstGeom prst="rect">
            <a:avLst/>
          </a:prstGeom>
        </p:spPr>
      </p:pic>
      <p:pic>
        <p:nvPicPr>
          <p:cNvPr id="6146" name="Picture 2" descr="See the source image">
            <a:extLst>
              <a:ext uri="{FF2B5EF4-FFF2-40B4-BE49-F238E27FC236}">
                <a16:creationId xmlns:a16="http://schemas.microsoft.com/office/drawing/2014/main" id="{3609B873-CABD-438C-BBC2-FC0B0F39C763}"/>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072700" y="3428404"/>
            <a:ext cx="748619" cy="748619"/>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See the source image">
            <a:extLst>
              <a:ext uri="{FF2B5EF4-FFF2-40B4-BE49-F238E27FC236}">
                <a16:creationId xmlns:a16="http://schemas.microsoft.com/office/drawing/2014/main" id="{16893DB2-E027-4748-904E-96481928CF0C}"/>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222114" y="3621881"/>
            <a:ext cx="748619" cy="748619"/>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See the source image">
            <a:extLst>
              <a:ext uri="{FF2B5EF4-FFF2-40B4-BE49-F238E27FC236}">
                <a16:creationId xmlns:a16="http://schemas.microsoft.com/office/drawing/2014/main" id="{C5DAD13A-82F6-4E06-8FE8-014C22097A6C}"/>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072700" y="4370500"/>
            <a:ext cx="748619" cy="748619"/>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descr="See the source image">
            <a:extLst>
              <a:ext uri="{FF2B5EF4-FFF2-40B4-BE49-F238E27FC236}">
                <a16:creationId xmlns:a16="http://schemas.microsoft.com/office/drawing/2014/main" id="{7892C198-868C-48E4-833F-C28F1FF9DC34}"/>
              </a:ext>
            </a:extLst>
          </p:cNvPr>
          <p:cNvPicPr>
            <a:picLocks noChangeAspect="1" noChangeArrowheads="1"/>
          </p:cNvPicPr>
          <p:nvPr/>
        </p:nvPicPr>
        <p:blipFill>
          <a:blip r:embed="rId1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2770543" y="4497859"/>
            <a:ext cx="1287218" cy="828110"/>
          </a:xfrm>
          <a:prstGeom prst="rect">
            <a:avLst/>
          </a:prstGeom>
          <a:noFill/>
          <a:extLst>
            <a:ext uri="{909E8E84-426E-40DD-AFC4-6F175D3DCCD1}">
              <a14:hiddenFill xmlns:a14="http://schemas.microsoft.com/office/drawing/2010/main">
                <a:solidFill>
                  <a:srgbClr val="FFFFFF"/>
                </a:solidFill>
              </a14:hiddenFill>
            </a:ext>
          </a:extLst>
        </p:spPr>
      </p:pic>
      <p:pic>
        <p:nvPicPr>
          <p:cNvPr id="18" name="Grafik 17">
            <a:extLst>
              <a:ext uri="{FF2B5EF4-FFF2-40B4-BE49-F238E27FC236}">
                <a16:creationId xmlns:a16="http://schemas.microsoft.com/office/drawing/2014/main" id="{B94F49FC-2DA6-42A9-AECB-EBBE188F029A}"/>
              </a:ext>
            </a:extLst>
          </p:cNvPr>
          <p:cNvPicPr>
            <a:picLocks noChangeAspect="1"/>
          </p:cNvPicPr>
          <p:nvPr/>
        </p:nvPicPr>
        <p:blipFill>
          <a:blip r:embed="rId8"/>
          <a:stretch>
            <a:fillRect/>
          </a:stretch>
        </p:blipFill>
        <p:spPr>
          <a:xfrm>
            <a:off x="7558143" y="2303446"/>
            <a:ext cx="783321" cy="612000"/>
          </a:xfrm>
          <a:prstGeom prst="rect">
            <a:avLst/>
          </a:prstGeom>
        </p:spPr>
      </p:pic>
    </p:spTree>
    <p:extLst>
      <p:ext uri="{BB962C8B-B14F-4D97-AF65-F5344CB8AC3E}">
        <p14:creationId xmlns:p14="http://schemas.microsoft.com/office/powerpoint/2010/main" val="18829508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2000"/>
                                        <p:tgtEl>
                                          <p:spTgt spid="2"/>
                                        </p:tgtEl>
                                      </p:cBhvr>
                                    </p:animEffect>
                                  </p:childTnLst>
                                </p:cTn>
                              </p:par>
                            </p:childTnLst>
                          </p:cTn>
                        </p:par>
                        <p:par>
                          <p:cTn id="8" fill="hold">
                            <p:stCondLst>
                              <p:cond delay="2000"/>
                            </p:stCondLst>
                            <p:childTnLst>
                              <p:par>
                                <p:cTn id="9" presetID="10" presetClass="entr" presetSubtype="0" fill="hold" nodeType="afterEffect">
                                  <p:stCondLst>
                                    <p:cond delay="0"/>
                                  </p:stCondLst>
                                  <p:childTnLst>
                                    <p:set>
                                      <p:cBhvr>
                                        <p:cTn id="10" dur="1" fill="hold">
                                          <p:stCondLst>
                                            <p:cond delay="0"/>
                                          </p:stCondLst>
                                        </p:cTn>
                                        <p:tgtEl>
                                          <p:spTgt spid="2050"/>
                                        </p:tgtEl>
                                        <p:attrNameLst>
                                          <p:attrName>style.visibility</p:attrName>
                                        </p:attrNameLst>
                                      </p:cBhvr>
                                      <p:to>
                                        <p:strVal val="visible"/>
                                      </p:to>
                                    </p:set>
                                    <p:animEffect transition="in" filter="fade">
                                      <p:cBhvr>
                                        <p:cTn id="11" dur="500"/>
                                        <p:tgtEl>
                                          <p:spTgt spid="2050"/>
                                        </p:tgtEl>
                                      </p:cBhvr>
                                    </p:animEffect>
                                  </p:childTnLst>
                                </p:cTn>
                              </p:par>
                            </p:childTnLst>
                          </p:cTn>
                        </p:par>
                        <p:par>
                          <p:cTn id="12" fill="hold">
                            <p:stCondLst>
                              <p:cond delay="2500"/>
                            </p:stCondLst>
                            <p:childTnLst>
                              <p:par>
                                <p:cTn id="13" presetID="10" presetClass="entr" presetSubtype="0" fill="hold" nodeType="afterEffect">
                                  <p:stCondLst>
                                    <p:cond delay="0"/>
                                  </p:stCondLst>
                                  <p:childTnLst>
                                    <p:set>
                                      <p:cBhvr>
                                        <p:cTn id="14" dur="1" fill="hold">
                                          <p:stCondLst>
                                            <p:cond delay="0"/>
                                          </p:stCondLst>
                                        </p:cTn>
                                        <p:tgtEl>
                                          <p:spTgt spid="3074"/>
                                        </p:tgtEl>
                                        <p:attrNameLst>
                                          <p:attrName>style.visibility</p:attrName>
                                        </p:attrNameLst>
                                      </p:cBhvr>
                                      <p:to>
                                        <p:strVal val="visible"/>
                                      </p:to>
                                    </p:set>
                                    <p:animEffect transition="in" filter="fade">
                                      <p:cBhvr>
                                        <p:cTn id="15" dur="500"/>
                                        <p:tgtEl>
                                          <p:spTgt spid="3074"/>
                                        </p:tgtEl>
                                      </p:cBhvr>
                                    </p:animEffect>
                                  </p:childTnLst>
                                </p:cTn>
                              </p:par>
                            </p:childTnLst>
                          </p:cTn>
                        </p:par>
                        <p:par>
                          <p:cTn id="16" fill="hold">
                            <p:stCondLst>
                              <p:cond delay="3000"/>
                            </p:stCondLst>
                            <p:childTnLst>
                              <p:par>
                                <p:cTn id="17" presetID="10" presetClass="entr" presetSubtype="0" fill="hold" nodeType="afterEffect">
                                  <p:stCondLst>
                                    <p:cond delay="0"/>
                                  </p:stCondLst>
                                  <p:childTnLst>
                                    <p:set>
                                      <p:cBhvr>
                                        <p:cTn id="18" dur="1" fill="hold">
                                          <p:stCondLst>
                                            <p:cond delay="0"/>
                                          </p:stCondLst>
                                        </p:cTn>
                                        <p:tgtEl>
                                          <p:spTgt spid="4098"/>
                                        </p:tgtEl>
                                        <p:attrNameLst>
                                          <p:attrName>style.visibility</p:attrName>
                                        </p:attrNameLst>
                                      </p:cBhvr>
                                      <p:to>
                                        <p:strVal val="visible"/>
                                      </p:to>
                                    </p:set>
                                    <p:animEffect transition="in" filter="fade">
                                      <p:cBhvr>
                                        <p:cTn id="19" dur="500"/>
                                        <p:tgtEl>
                                          <p:spTgt spid="4098"/>
                                        </p:tgtEl>
                                      </p:cBhvr>
                                    </p:animEffect>
                                  </p:childTnLst>
                                </p:cTn>
                              </p:par>
                            </p:childTnLst>
                          </p:cTn>
                        </p:par>
                        <p:par>
                          <p:cTn id="20" fill="hold">
                            <p:stCondLst>
                              <p:cond delay="3500"/>
                            </p:stCondLst>
                            <p:childTnLst>
                              <p:par>
                                <p:cTn id="21" presetID="1" presetClass="entr" presetSubtype="0" fill="hold" nodeType="after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par>
                          <p:cTn id="23" fill="hold">
                            <p:stCondLst>
                              <p:cond delay="3500"/>
                            </p:stCondLst>
                            <p:childTnLst>
                              <p:par>
                                <p:cTn id="24" presetID="1" presetClass="entr" presetSubtype="0" fill="hold" nodeType="afterEffect">
                                  <p:stCondLst>
                                    <p:cond delay="0"/>
                                  </p:stCondLst>
                                  <p:childTnLst>
                                    <p:set>
                                      <p:cBhvr>
                                        <p:cTn id="25" dur="1" fill="hold">
                                          <p:stCondLst>
                                            <p:cond delay="0"/>
                                          </p:stCondLst>
                                        </p:cTn>
                                        <p:tgtEl>
                                          <p:spTgt spid="10"/>
                                        </p:tgtEl>
                                        <p:attrNameLst>
                                          <p:attrName>style.visibility</p:attrName>
                                        </p:attrNameLst>
                                      </p:cBhvr>
                                      <p:to>
                                        <p:strVal val="visible"/>
                                      </p:to>
                                    </p:set>
                                  </p:childTnLst>
                                </p:cTn>
                              </p:par>
                            </p:childTnLst>
                          </p:cTn>
                        </p:par>
                        <p:par>
                          <p:cTn id="26" fill="hold">
                            <p:stCondLst>
                              <p:cond delay="3500"/>
                            </p:stCondLst>
                            <p:childTnLst>
                              <p:par>
                                <p:cTn id="27" presetID="1" presetClass="entr" presetSubtype="0" fill="hold" nodeType="after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par>
                          <p:cTn id="29" fill="hold">
                            <p:stCondLst>
                              <p:cond delay="3500"/>
                            </p:stCondLst>
                            <p:childTnLst>
                              <p:par>
                                <p:cTn id="30" presetID="1" presetClass="entr" presetSubtype="0" fill="hold" nodeType="afterEffect">
                                  <p:stCondLst>
                                    <p:cond delay="0"/>
                                  </p:stCondLst>
                                  <p:childTnLst>
                                    <p:set>
                                      <p:cBhvr>
                                        <p:cTn id="31" dur="1" fill="hold">
                                          <p:stCondLst>
                                            <p:cond delay="0"/>
                                          </p:stCondLst>
                                        </p:cTn>
                                        <p:tgtEl>
                                          <p:spTgt spid="18"/>
                                        </p:tgtEl>
                                        <p:attrNameLst>
                                          <p:attrName>style.visibility</p:attrName>
                                        </p:attrNameLst>
                                      </p:cBhvr>
                                      <p:to>
                                        <p:strVal val="visible"/>
                                      </p:to>
                                    </p:se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6146"/>
                                        </p:tgtEl>
                                        <p:attrNameLst>
                                          <p:attrName>style.visibility</p:attrName>
                                        </p:attrNameLst>
                                      </p:cBhvr>
                                      <p:to>
                                        <p:strVal val="visible"/>
                                      </p:to>
                                    </p:set>
                                    <p:animEffect transition="in" filter="fade">
                                      <p:cBhvr>
                                        <p:cTn id="35" dur="500"/>
                                        <p:tgtEl>
                                          <p:spTgt spid="6146"/>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3"/>
                                        </p:tgtEl>
                                        <p:attrNameLst>
                                          <p:attrName>style.visibility</p:attrName>
                                        </p:attrNameLst>
                                      </p:cBhvr>
                                      <p:to>
                                        <p:strVal val="visible"/>
                                      </p:to>
                                    </p:set>
                                    <p:animEffect transition="in" filter="fade">
                                      <p:cBhvr>
                                        <p:cTn id="39" dur="500"/>
                                        <p:tgtEl>
                                          <p:spTgt spid="3"/>
                                        </p:tgtEl>
                                      </p:cBhvr>
                                    </p:animEffect>
                                  </p:childTnLst>
                                </p:cTn>
                              </p:par>
                            </p:childTnLst>
                          </p:cTn>
                        </p:par>
                        <p:par>
                          <p:cTn id="40" fill="hold">
                            <p:stCondLst>
                              <p:cond delay="4500"/>
                            </p:stCondLst>
                            <p:childTnLst>
                              <p:par>
                                <p:cTn id="41" presetID="10" presetClass="entr" presetSubtype="0" fill="hold" nodeType="after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500"/>
                                        <p:tgtEl>
                                          <p:spTgt spid="12"/>
                                        </p:tgtEl>
                                      </p:cBhvr>
                                    </p:animEffect>
                                  </p:childTnLst>
                                </p:cTn>
                              </p:par>
                            </p:childTnLst>
                          </p:cTn>
                        </p:par>
                        <p:par>
                          <p:cTn id="44" fill="hold">
                            <p:stCondLst>
                              <p:cond delay="5000"/>
                            </p:stCondLst>
                            <p:childTnLst>
                              <p:par>
                                <p:cTn id="45" presetID="10" presetClass="entr" presetSubtype="0" fill="hold" nodeType="afterEffect">
                                  <p:stCondLst>
                                    <p:cond delay="0"/>
                                  </p:stCondLst>
                                  <p:childTnLst>
                                    <p:set>
                                      <p:cBhvr>
                                        <p:cTn id="46" dur="1" fill="hold">
                                          <p:stCondLst>
                                            <p:cond delay="0"/>
                                          </p:stCondLst>
                                        </p:cTn>
                                        <p:tgtEl>
                                          <p:spTgt spid="7170"/>
                                        </p:tgtEl>
                                        <p:attrNameLst>
                                          <p:attrName>style.visibility</p:attrName>
                                        </p:attrNameLst>
                                      </p:cBhvr>
                                      <p:to>
                                        <p:strVal val="visible"/>
                                      </p:to>
                                    </p:set>
                                    <p:animEffect transition="in" filter="fade">
                                      <p:cBhvr>
                                        <p:cTn id="47" dur="500"/>
                                        <p:tgtEl>
                                          <p:spTgt spid="71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9">
            <a:extLst>
              <a:ext uri="{FF2B5EF4-FFF2-40B4-BE49-F238E27FC236}">
                <a16:creationId xmlns:a16="http://schemas.microsoft.com/office/drawing/2014/main" id="{91943C79-7429-4F0B-92DA-05A6442E6252}"/>
              </a:ext>
            </a:extLst>
          </p:cNvPr>
          <p:cNvSpPr txBox="1">
            <a:spLocks/>
          </p:cNvSpPr>
          <p:nvPr/>
        </p:nvSpPr>
        <p:spPr>
          <a:xfrm>
            <a:off x="1425627" y="567457"/>
            <a:ext cx="10572697" cy="830020"/>
          </a:xfrm>
          <a:prstGeom prst="rect">
            <a:avLst/>
          </a:prstGeom>
        </p:spPr>
        <p:txBody>
          <a:bodyPr vert="horz" wrap="square" lIns="0" tIns="91440" rIns="146304" bIns="91440" rtlCol="0" anchor="t">
            <a:noAutofit/>
          </a:bodyPr>
          <a:lstStyle>
            <a:lvl1pPr algn="l" defTabSz="932742" rtl="0" eaLnBrk="1" latinLnBrk="0" hangingPunct="1">
              <a:lnSpc>
                <a:spcPct val="90000"/>
              </a:lnSpc>
              <a:spcBef>
                <a:spcPct val="0"/>
              </a:spcBef>
              <a:buNone/>
              <a:defRPr lang="en-US" sz="2800" b="0" kern="1200" cap="none" spc="-50" baseline="0" dirty="0" smtClean="0">
                <a:ln w="3175">
                  <a:noFill/>
                </a:ln>
                <a:solidFill>
                  <a:schemeClr val="tx1"/>
                </a:solidFill>
                <a:effectLst/>
                <a:latin typeface="+mj-lt"/>
                <a:ea typeface="+mn-ea"/>
                <a:cs typeface="Segoe UI" pitchFamily="34" charset="0"/>
              </a:defRPr>
            </a:lvl1pPr>
          </a:lstStyle>
          <a:p>
            <a:r>
              <a:rPr lang="en-GB">
                <a:solidFill>
                  <a:schemeClr val="tx2"/>
                </a:solidFill>
              </a:rPr>
              <a:t>Tenants</a:t>
            </a:r>
            <a:br>
              <a:rPr lang="en-GB"/>
            </a:br>
            <a:endParaRPr lang="de-DE"/>
          </a:p>
        </p:txBody>
      </p:sp>
      <p:grpSp>
        <p:nvGrpSpPr>
          <p:cNvPr id="5" name="Group 4">
            <a:extLst>
              <a:ext uri="{FF2B5EF4-FFF2-40B4-BE49-F238E27FC236}">
                <a16:creationId xmlns:a16="http://schemas.microsoft.com/office/drawing/2014/main" id="{FAB28F1D-5AD1-4B40-A68B-034F25B3522B}"/>
              </a:ext>
            </a:extLst>
          </p:cNvPr>
          <p:cNvGrpSpPr/>
          <p:nvPr/>
        </p:nvGrpSpPr>
        <p:grpSpPr>
          <a:xfrm>
            <a:off x="296611" y="373976"/>
            <a:ext cx="933071" cy="933071"/>
            <a:chOff x="-649496" y="382043"/>
            <a:chExt cx="914859" cy="914859"/>
          </a:xfrm>
        </p:grpSpPr>
        <p:sp>
          <p:nvSpPr>
            <p:cNvPr id="6" name="Oval 10">
              <a:extLst>
                <a:ext uri="{FF2B5EF4-FFF2-40B4-BE49-F238E27FC236}">
                  <a16:creationId xmlns:a16="http://schemas.microsoft.com/office/drawing/2014/main" id="{5849155C-1F98-43FA-87F3-359FE9D035B6}"/>
                </a:ext>
              </a:extLst>
            </p:cNvPr>
            <p:cNvSpPr/>
            <p:nvPr/>
          </p:nvSpPr>
          <p:spPr>
            <a:xfrm>
              <a:off x="-649496" y="382043"/>
              <a:ext cx="914859" cy="914859"/>
            </a:xfrm>
            <a:prstGeom prst="ellipse">
              <a:avLst/>
            </a:prstGeom>
            <a:solidFill>
              <a:schemeClr val="tx2"/>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7" name="Rectangle 11" descr="Users">
              <a:extLst>
                <a:ext uri="{FF2B5EF4-FFF2-40B4-BE49-F238E27FC236}">
                  <a16:creationId xmlns:a16="http://schemas.microsoft.com/office/drawing/2014/main" id="{07918944-98C6-411C-B4C9-7F037848905D}"/>
                </a:ext>
              </a:extLst>
            </p:cNvPr>
            <p:cNvSpPr/>
            <p:nvPr/>
          </p:nvSpPr>
          <p:spPr>
            <a:xfrm>
              <a:off x="-457376" y="574164"/>
              <a:ext cx="530618" cy="5306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grpSp>
      <p:sp>
        <p:nvSpPr>
          <p:cNvPr id="8" name="Content Placeholder 2">
            <a:extLst>
              <a:ext uri="{FF2B5EF4-FFF2-40B4-BE49-F238E27FC236}">
                <a16:creationId xmlns:a16="http://schemas.microsoft.com/office/drawing/2014/main" id="{B107CA88-38D9-4E6B-B085-124755E3B421}"/>
              </a:ext>
            </a:extLst>
          </p:cNvPr>
          <p:cNvSpPr>
            <a:spLocks noGrp="1"/>
          </p:cNvSpPr>
          <p:nvPr>
            <p:ph sz="quarter" idx="10"/>
          </p:nvPr>
        </p:nvSpPr>
        <p:spPr>
          <a:xfrm>
            <a:off x="1229682" y="2360817"/>
            <a:ext cx="10572697" cy="1600438"/>
          </a:xfrm>
          <a:prstGeom prst="rect">
            <a:avLst/>
          </a:prstGeom>
        </p:spPr>
        <p:txBody>
          <a:bodyPr wrap="square" anchor="ctr">
            <a:noAutofit/>
          </a:bodyPr>
          <a:lstStyle/>
          <a:p>
            <a:pPr lvl="0"/>
            <a:r>
              <a:rPr lang="en-GB" sz="4800">
                <a:latin typeface="Segoe UI Semibold" panose="020B0702040204020203" pitchFamily="34" charset="0"/>
                <a:cs typeface="Segoe UI Semibold" panose="020B0702040204020203" pitchFamily="34" charset="0"/>
              </a:rPr>
              <a:t>Options – to think about…</a:t>
            </a:r>
          </a:p>
        </p:txBody>
      </p:sp>
    </p:spTree>
    <p:extLst>
      <p:ext uri="{BB962C8B-B14F-4D97-AF65-F5344CB8AC3E}">
        <p14:creationId xmlns:p14="http://schemas.microsoft.com/office/powerpoint/2010/main" val="305957062"/>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el 9">
            <a:extLst>
              <a:ext uri="{FF2B5EF4-FFF2-40B4-BE49-F238E27FC236}">
                <a16:creationId xmlns:a16="http://schemas.microsoft.com/office/drawing/2014/main" id="{BD503B87-A2CE-4F48-ABAD-B9E6CF328620}"/>
              </a:ext>
            </a:extLst>
          </p:cNvPr>
          <p:cNvSpPr>
            <a:spLocks noGrp="1"/>
          </p:cNvSpPr>
          <p:nvPr>
            <p:ph type="title"/>
          </p:nvPr>
        </p:nvSpPr>
        <p:spPr>
          <a:xfrm>
            <a:off x="1425627" y="567457"/>
            <a:ext cx="10572697" cy="830020"/>
          </a:xfrm>
        </p:spPr>
        <p:txBody>
          <a:bodyPr/>
          <a:lstStyle/>
          <a:p>
            <a:r>
              <a:rPr lang="en-GB" sz="2800">
                <a:solidFill>
                  <a:schemeClr val="tx2"/>
                </a:solidFill>
              </a:rPr>
              <a:t>Tenants</a:t>
            </a:r>
            <a:br>
              <a:rPr lang="en-GB" sz="2800"/>
            </a:br>
            <a:endParaRPr lang="de-DE"/>
          </a:p>
        </p:txBody>
      </p:sp>
      <p:grpSp>
        <p:nvGrpSpPr>
          <p:cNvPr id="5" name="Group 4">
            <a:extLst>
              <a:ext uri="{FF2B5EF4-FFF2-40B4-BE49-F238E27FC236}">
                <a16:creationId xmlns:a16="http://schemas.microsoft.com/office/drawing/2014/main" id="{DA75AE04-AB9A-463B-8D50-5BCA183F7C6B}"/>
              </a:ext>
            </a:extLst>
          </p:cNvPr>
          <p:cNvGrpSpPr/>
          <p:nvPr/>
        </p:nvGrpSpPr>
        <p:grpSpPr>
          <a:xfrm>
            <a:off x="296611" y="373976"/>
            <a:ext cx="933071" cy="933071"/>
            <a:chOff x="-649496" y="382043"/>
            <a:chExt cx="914859" cy="914859"/>
          </a:xfrm>
        </p:grpSpPr>
        <p:sp>
          <p:nvSpPr>
            <p:cNvPr id="11" name="Oval 10">
              <a:extLst>
                <a:ext uri="{FF2B5EF4-FFF2-40B4-BE49-F238E27FC236}">
                  <a16:creationId xmlns:a16="http://schemas.microsoft.com/office/drawing/2014/main" id="{2E5B7495-68F8-4356-BE18-CDD191CD9E58}"/>
                </a:ext>
              </a:extLst>
            </p:cNvPr>
            <p:cNvSpPr/>
            <p:nvPr/>
          </p:nvSpPr>
          <p:spPr>
            <a:xfrm>
              <a:off x="-649496" y="382043"/>
              <a:ext cx="914859" cy="914859"/>
            </a:xfrm>
            <a:prstGeom prst="ellipse">
              <a:avLst/>
            </a:prstGeom>
            <a:solidFill>
              <a:schemeClr val="tx2"/>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2" name="Rectangle 11" descr="Users">
              <a:extLst>
                <a:ext uri="{FF2B5EF4-FFF2-40B4-BE49-F238E27FC236}">
                  <a16:creationId xmlns:a16="http://schemas.microsoft.com/office/drawing/2014/main" id="{1ADFBBF7-AC06-4143-A416-ECFC5142D829}"/>
                </a:ext>
              </a:extLst>
            </p:cNvPr>
            <p:cNvSpPr/>
            <p:nvPr/>
          </p:nvSpPr>
          <p:spPr>
            <a:xfrm>
              <a:off x="-457376" y="574164"/>
              <a:ext cx="530618" cy="5306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grpSp>
      <p:pic>
        <p:nvPicPr>
          <p:cNvPr id="4" name="Grafik 3">
            <a:extLst>
              <a:ext uri="{FF2B5EF4-FFF2-40B4-BE49-F238E27FC236}">
                <a16:creationId xmlns:a16="http://schemas.microsoft.com/office/drawing/2014/main" id="{5ECF760C-66FE-47CF-9E66-AD12E6749B63}"/>
              </a:ext>
            </a:extLst>
          </p:cNvPr>
          <p:cNvPicPr>
            <a:picLocks noChangeAspect="1"/>
          </p:cNvPicPr>
          <p:nvPr/>
        </p:nvPicPr>
        <p:blipFill rotWithShape="1">
          <a:blip r:embed="rId5"/>
          <a:srcRect t="2475"/>
          <a:stretch/>
        </p:blipFill>
        <p:spPr>
          <a:xfrm>
            <a:off x="395660" y="1959660"/>
            <a:ext cx="5939077" cy="2175633"/>
          </a:xfrm>
          <a:prstGeom prst="rect">
            <a:avLst/>
          </a:prstGeom>
        </p:spPr>
      </p:pic>
      <p:pic>
        <p:nvPicPr>
          <p:cNvPr id="185346" name="Picture 2" descr="Azure Active Directory">
            <a:extLst>
              <a:ext uri="{FF2B5EF4-FFF2-40B4-BE49-F238E27FC236}">
                <a16:creationId xmlns:a16="http://schemas.microsoft.com/office/drawing/2014/main" id="{C108D59C-CE9E-4B07-9F04-1F2C6EEAFC1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860094" y="1306222"/>
            <a:ext cx="1620000" cy="900000"/>
          </a:xfrm>
          <a:prstGeom prst="rect">
            <a:avLst/>
          </a:prstGeom>
          <a:noFill/>
          <a:extLst>
            <a:ext uri="{909E8E84-426E-40DD-AFC4-6F175D3DCCD1}">
              <a14:hiddenFill xmlns:a14="http://schemas.microsoft.com/office/drawing/2010/main">
                <a:solidFill>
                  <a:srgbClr val="FFFFFF"/>
                </a:solidFill>
              </a14:hiddenFill>
            </a:ext>
          </a:extLst>
        </p:spPr>
      </p:pic>
      <p:pic>
        <p:nvPicPr>
          <p:cNvPr id="186370" name="Picture 2" descr="On-premises Active Directory forest">
            <a:extLst>
              <a:ext uri="{FF2B5EF4-FFF2-40B4-BE49-F238E27FC236}">
                <a16:creationId xmlns:a16="http://schemas.microsoft.com/office/drawing/2014/main" id="{794B8EE8-EE14-4786-8925-F4174259F69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40947" y="4135293"/>
            <a:ext cx="1215000" cy="900000"/>
          </a:xfrm>
          <a:prstGeom prst="rect">
            <a:avLst/>
          </a:prstGeom>
          <a:noFill/>
          <a:extLst>
            <a:ext uri="{909E8E84-426E-40DD-AFC4-6F175D3DCCD1}">
              <a14:hiddenFill xmlns:a14="http://schemas.microsoft.com/office/drawing/2010/main">
                <a:solidFill>
                  <a:srgbClr val="FFFFFF"/>
                </a:solidFill>
              </a14:hiddenFill>
            </a:ext>
          </a:extLst>
        </p:spPr>
      </p:pic>
      <p:pic>
        <p:nvPicPr>
          <p:cNvPr id="187394" name="Picture 2" descr="Azure AD Connect sync server">
            <a:extLst>
              <a:ext uri="{FF2B5EF4-FFF2-40B4-BE49-F238E27FC236}">
                <a16:creationId xmlns:a16="http://schemas.microsoft.com/office/drawing/2014/main" id="{F6E84FE0-5764-4E11-B761-E6DB1792B05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661352" y="4135293"/>
            <a:ext cx="900000" cy="9000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Azure Active Directory">
            <a:extLst>
              <a:ext uri="{FF2B5EF4-FFF2-40B4-BE49-F238E27FC236}">
                <a16:creationId xmlns:a16="http://schemas.microsoft.com/office/drawing/2014/main" id="{90D6DFB4-7D06-456E-811D-CEB709A0DC7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189731" y="4135293"/>
            <a:ext cx="1620000" cy="900000"/>
          </a:xfrm>
          <a:prstGeom prst="rect">
            <a:avLst/>
          </a:prstGeom>
          <a:noFill/>
          <a:extLst>
            <a:ext uri="{909E8E84-426E-40DD-AFC4-6F175D3DCCD1}">
              <a14:hiddenFill xmlns:a14="http://schemas.microsoft.com/office/drawing/2010/main">
                <a:solidFill>
                  <a:srgbClr val="FFFFFF"/>
                </a:solidFill>
              </a14:hiddenFill>
            </a:ext>
          </a:extLst>
        </p:spPr>
      </p:pic>
      <p:cxnSp>
        <p:nvCxnSpPr>
          <p:cNvPr id="6" name="Gerade Verbindung mit Pfeil 5">
            <a:extLst>
              <a:ext uri="{FF2B5EF4-FFF2-40B4-BE49-F238E27FC236}">
                <a16:creationId xmlns:a16="http://schemas.microsoft.com/office/drawing/2014/main" id="{0318D9BB-CA53-4256-AA72-2F044E8AB95E}"/>
              </a:ext>
            </a:extLst>
          </p:cNvPr>
          <p:cNvCxnSpPr>
            <a:stCxn id="186370" idx="3"/>
            <a:endCxn id="187394" idx="1"/>
          </p:cNvCxnSpPr>
          <p:nvPr/>
        </p:nvCxnSpPr>
        <p:spPr>
          <a:xfrm>
            <a:off x="8055947" y="4585293"/>
            <a:ext cx="605405" cy="0"/>
          </a:xfrm>
          <a:prstGeom prst="straightConnector1">
            <a:avLst/>
          </a:prstGeom>
          <a:ln w="19050">
            <a:solidFill>
              <a:srgbClr val="96B8E1"/>
            </a:solidFill>
            <a:headEnd type="none"/>
            <a:tailEnd type="triangle"/>
          </a:ln>
        </p:spPr>
        <p:style>
          <a:lnRef idx="1">
            <a:schemeClr val="accent4"/>
          </a:lnRef>
          <a:fillRef idx="0">
            <a:schemeClr val="accent4"/>
          </a:fillRef>
          <a:effectRef idx="0">
            <a:schemeClr val="accent4"/>
          </a:effectRef>
          <a:fontRef idx="minor">
            <a:schemeClr val="tx1"/>
          </a:fontRef>
        </p:style>
      </p:cxnSp>
      <p:cxnSp>
        <p:nvCxnSpPr>
          <p:cNvPr id="7" name="Gerade Verbindung mit Pfeil 6">
            <a:extLst>
              <a:ext uri="{FF2B5EF4-FFF2-40B4-BE49-F238E27FC236}">
                <a16:creationId xmlns:a16="http://schemas.microsoft.com/office/drawing/2014/main" id="{B42D9E95-DF4B-45C3-AADF-41DE185763CD}"/>
              </a:ext>
            </a:extLst>
          </p:cNvPr>
          <p:cNvCxnSpPr>
            <a:cxnSpLocks/>
            <a:stCxn id="187394" idx="3"/>
            <a:endCxn id="2" idx="1"/>
          </p:cNvCxnSpPr>
          <p:nvPr/>
        </p:nvCxnSpPr>
        <p:spPr>
          <a:xfrm>
            <a:off x="9561352" y="4585293"/>
            <a:ext cx="628379" cy="0"/>
          </a:xfrm>
          <a:prstGeom prst="straightConnector1">
            <a:avLst/>
          </a:prstGeom>
          <a:ln w="19050">
            <a:solidFill>
              <a:srgbClr val="96B8E1"/>
            </a:solidFill>
            <a:headEnd type="none"/>
            <a:tailEnd type="triangle"/>
          </a:ln>
        </p:spPr>
        <p:style>
          <a:lnRef idx="1">
            <a:schemeClr val="accent4"/>
          </a:lnRef>
          <a:fillRef idx="0">
            <a:schemeClr val="accent4"/>
          </a:fillRef>
          <a:effectRef idx="0">
            <a:schemeClr val="accent4"/>
          </a:effectRef>
          <a:fontRef idx="minor">
            <a:schemeClr val="tx1"/>
          </a:fontRef>
        </p:style>
      </p:cxnSp>
      <p:sp>
        <p:nvSpPr>
          <p:cNvPr id="22" name="Textfeld 21">
            <a:extLst>
              <a:ext uri="{FF2B5EF4-FFF2-40B4-BE49-F238E27FC236}">
                <a16:creationId xmlns:a16="http://schemas.microsoft.com/office/drawing/2014/main" id="{4537EF3C-0A07-440C-BBA3-44CD9FE84282}"/>
              </a:ext>
            </a:extLst>
          </p:cNvPr>
          <p:cNvSpPr txBox="1"/>
          <p:nvPr/>
        </p:nvSpPr>
        <p:spPr>
          <a:xfrm>
            <a:off x="7852967" y="2246555"/>
            <a:ext cx="3808854" cy="369332"/>
          </a:xfrm>
          <a:prstGeom prst="rect">
            <a:avLst/>
          </a:prstGeom>
          <a:noFill/>
        </p:spPr>
        <p:txBody>
          <a:bodyPr wrap="square">
            <a:spAutoFit/>
          </a:bodyPr>
          <a:lstStyle/>
          <a:p>
            <a:pPr algn="l"/>
            <a:r>
              <a:rPr lang="en-US" sz="1800">
                <a:solidFill>
                  <a:srgbClr val="24292E"/>
                </a:solidFill>
                <a:latin typeface="Segoe UI" panose="020B0502040204020203" pitchFamily="34" charset="0"/>
                <a:cs typeface="Segoe UI" panose="020B0502040204020203" pitchFamily="34" charset="0"/>
              </a:rPr>
              <a:t>Cloud-only strategy – only one AAD</a:t>
            </a:r>
          </a:p>
        </p:txBody>
      </p:sp>
      <p:sp>
        <p:nvSpPr>
          <p:cNvPr id="24" name="Textfeld 23">
            <a:extLst>
              <a:ext uri="{FF2B5EF4-FFF2-40B4-BE49-F238E27FC236}">
                <a16:creationId xmlns:a16="http://schemas.microsoft.com/office/drawing/2014/main" id="{C89CEF9C-16DE-458D-9F83-773C9375BA71}"/>
              </a:ext>
            </a:extLst>
          </p:cNvPr>
          <p:cNvSpPr txBox="1"/>
          <p:nvPr/>
        </p:nvSpPr>
        <p:spPr>
          <a:xfrm>
            <a:off x="7710267" y="5115961"/>
            <a:ext cx="4330548" cy="369332"/>
          </a:xfrm>
          <a:prstGeom prst="rect">
            <a:avLst/>
          </a:prstGeom>
          <a:noFill/>
        </p:spPr>
        <p:txBody>
          <a:bodyPr wrap="square">
            <a:spAutoFit/>
          </a:bodyPr>
          <a:lstStyle/>
          <a:p>
            <a:pPr algn="l"/>
            <a:r>
              <a:rPr lang="en-US" sz="1800">
                <a:solidFill>
                  <a:srgbClr val="24292E"/>
                </a:solidFill>
                <a:latin typeface="Segoe UI" panose="020B0502040204020203" pitchFamily="34" charset="0"/>
                <a:cs typeface="Segoe UI" panose="020B0502040204020203" pitchFamily="34" charset="0"/>
              </a:rPr>
              <a:t>Hybrid strategy – On-prem and AAD</a:t>
            </a:r>
          </a:p>
        </p:txBody>
      </p:sp>
    </p:spTree>
    <p:extLst>
      <p:ext uri="{BB962C8B-B14F-4D97-AF65-F5344CB8AC3E}">
        <p14:creationId xmlns:p14="http://schemas.microsoft.com/office/powerpoint/2010/main" val="17591788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534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8637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739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A screenshot of a cell phone&#10;&#10;Description automatically generated">
            <a:extLst>
              <a:ext uri="{FF2B5EF4-FFF2-40B4-BE49-F238E27FC236}">
                <a16:creationId xmlns:a16="http://schemas.microsoft.com/office/drawing/2014/main" id="{29B58623-1DC2-4DD0-AC30-8C2A3E9FFA9A}"/>
              </a:ext>
            </a:extLst>
          </p:cNvPr>
          <p:cNvPicPr>
            <a:picLocks noChangeAspect="1"/>
          </p:cNvPicPr>
          <p:nvPr/>
        </p:nvPicPr>
        <p:blipFill>
          <a:blip r:embed="rId2"/>
          <a:stretch>
            <a:fillRect/>
          </a:stretch>
        </p:blipFill>
        <p:spPr>
          <a:xfrm>
            <a:off x="613833" y="1840419"/>
            <a:ext cx="11208808" cy="4445802"/>
          </a:xfrm>
          <a:prstGeom prst="rect">
            <a:avLst/>
          </a:prstGeom>
          <a:ln>
            <a:solidFill>
              <a:schemeClr val="bg1">
                <a:lumMod val="85000"/>
              </a:schemeClr>
            </a:solidFill>
          </a:ln>
        </p:spPr>
      </p:pic>
      <p:sp>
        <p:nvSpPr>
          <p:cNvPr id="5" name="Titel 9">
            <a:extLst>
              <a:ext uri="{FF2B5EF4-FFF2-40B4-BE49-F238E27FC236}">
                <a16:creationId xmlns:a16="http://schemas.microsoft.com/office/drawing/2014/main" id="{D21EFBEC-DF2A-49B3-9C8D-E0D08566ACE8}"/>
              </a:ext>
            </a:extLst>
          </p:cNvPr>
          <p:cNvSpPr txBox="1">
            <a:spLocks/>
          </p:cNvSpPr>
          <p:nvPr/>
        </p:nvSpPr>
        <p:spPr>
          <a:xfrm>
            <a:off x="1425627" y="567457"/>
            <a:ext cx="10572697" cy="830020"/>
          </a:xfrm>
          <a:prstGeom prst="rect">
            <a:avLst/>
          </a:prstGeom>
        </p:spPr>
        <p:txBody>
          <a:bodyPr vert="horz" wrap="square" lIns="0" tIns="91440" rIns="146304" bIns="91440" rtlCol="0" anchor="t">
            <a:noAutofit/>
          </a:bodyPr>
          <a:lstStyle>
            <a:lvl1pPr algn="l" defTabSz="932742" rtl="0" eaLnBrk="1" latinLnBrk="0" hangingPunct="1">
              <a:lnSpc>
                <a:spcPct val="90000"/>
              </a:lnSpc>
              <a:spcBef>
                <a:spcPct val="0"/>
              </a:spcBef>
              <a:buNone/>
              <a:defRPr lang="en-US" sz="2800" b="0" kern="1200" cap="none" spc="-50" baseline="0" dirty="0" smtClean="0">
                <a:ln w="3175">
                  <a:noFill/>
                </a:ln>
                <a:solidFill>
                  <a:schemeClr val="tx1"/>
                </a:solidFill>
                <a:effectLst/>
                <a:latin typeface="+mj-lt"/>
                <a:ea typeface="+mn-ea"/>
                <a:cs typeface="Segoe UI" pitchFamily="34" charset="0"/>
              </a:defRPr>
            </a:lvl1pPr>
          </a:lstStyle>
          <a:p>
            <a:r>
              <a:rPr lang="en-GB">
                <a:solidFill>
                  <a:schemeClr val="tx2"/>
                </a:solidFill>
              </a:rPr>
              <a:t>Tenants</a:t>
            </a:r>
            <a:br>
              <a:rPr lang="en-GB"/>
            </a:br>
            <a:endParaRPr lang="de-DE"/>
          </a:p>
        </p:txBody>
      </p:sp>
      <p:grpSp>
        <p:nvGrpSpPr>
          <p:cNvPr id="6" name="Group 4">
            <a:extLst>
              <a:ext uri="{FF2B5EF4-FFF2-40B4-BE49-F238E27FC236}">
                <a16:creationId xmlns:a16="http://schemas.microsoft.com/office/drawing/2014/main" id="{DCDE7B2A-87D4-4904-86A4-45BF90B89DCF}"/>
              </a:ext>
            </a:extLst>
          </p:cNvPr>
          <p:cNvGrpSpPr/>
          <p:nvPr/>
        </p:nvGrpSpPr>
        <p:grpSpPr>
          <a:xfrm>
            <a:off x="296611" y="373976"/>
            <a:ext cx="933071" cy="933071"/>
            <a:chOff x="-649496" y="382043"/>
            <a:chExt cx="914859" cy="914859"/>
          </a:xfrm>
        </p:grpSpPr>
        <p:sp>
          <p:nvSpPr>
            <p:cNvPr id="7" name="Oval 10">
              <a:extLst>
                <a:ext uri="{FF2B5EF4-FFF2-40B4-BE49-F238E27FC236}">
                  <a16:creationId xmlns:a16="http://schemas.microsoft.com/office/drawing/2014/main" id="{C5CD5A00-0586-443E-BC5C-BF86FBA171B1}"/>
                </a:ext>
              </a:extLst>
            </p:cNvPr>
            <p:cNvSpPr/>
            <p:nvPr/>
          </p:nvSpPr>
          <p:spPr>
            <a:xfrm>
              <a:off x="-649496" y="382043"/>
              <a:ext cx="914859" cy="914859"/>
            </a:xfrm>
            <a:prstGeom prst="ellipse">
              <a:avLst/>
            </a:prstGeom>
            <a:solidFill>
              <a:schemeClr val="tx2"/>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8" name="Rectangle 11" descr="Users">
              <a:extLst>
                <a:ext uri="{FF2B5EF4-FFF2-40B4-BE49-F238E27FC236}">
                  <a16:creationId xmlns:a16="http://schemas.microsoft.com/office/drawing/2014/main" id="{12899AF5-8D3D-4E2F-9829-576420778AC4}"/>
                </a:ext>
              </a:extLst>
            </p:cNvPr>
            <p:cNvSpPr/>
            <p:nvPr/>
          </p:nvSpPr>
          <p:spPr>
            <a:xfrm>
              <a:off x="-457376" y="574164"/>
              <a:ext cx="530618" cy="5306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grpSp>
    </p:spTree>
    <p:extLst>
      <p:ext uri="{BB962C8B-B14F-4D97-AF65-F5344CB8AC3E}">
        <p14:creationId xmlns:p14="http://schemas.microsoft.com/office/powerpoint/2010/main" val="3760405511"/>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9">
            <a:extLst>
              <a:ext uri="{FF2B5EF4-FFF2-40B4-BE49-F238E27FC236}">
                <a16:creationId xmlns:a16="http://schemas.microsoft.com/office/drawing/2014/main" id="{4B929070-D48E-4253-80C8-FA54179CCE91}"/>
              </a:ext>
            </a:extLst>
          </p:cNvPr>
          <p:cNvSpPr txBox="1">
            <a:spLocks/>
          </p:cNvSpPr>
          <p:nvPr/>
        </p:nvSpPr>
        <p:spPr>
          <a:xfrm>
            <a:off x="1425627" y="567457"/>
            <a:ext cx="10572697" cy="830020"/>
          </a:xfrm>
          <a:prstGeom prst="rect">
            <a:avLst/>
          </a:prstGeom>
        </p:spPr>
        <p:txBody>
          <a:bodyPr/>
          <a:lstStyle>
            <a:lvl1pPr algn="l" defTabSz="932742" rtl="0" eaLnBrk="1" latinLnBrk="0" hangingPunct="1">
              <a:lnSpc>
                <a:spcPct val="90000"/>
              </a:lnSpc>
              <a:spcBef>
                <a:spcPct val="0"/>
              </a:spcBef>
              <a:buNone/>
              <a:defRPr lang="en-US" sz="2800" b="0" kern="1200" cap="none" spc="-50" baseline="0" dirty="0" smtClean="0">
                <a:ln w="3175">
                  <a:noFill/>
                </a:ln>
                <a:solidFill>
                  <a:schemeClr val="tx1"/>
                </a:solidFill>
                <a:effectLst/>
                <a:latin typeface="+mj-lt"/>
                <a:ea typeface="+mn-ea"/>
                <a:cs typeface="Segoe UI" pitchFamily="34" charset="0"/>
              </a:defRPr>
            </a:lvl1pPr>
          </a:lstStyle>
          <a:p>
            <a:r>
              <a:rPr lang="en-GB">
                <a:solidFill>
                  <a:schemeClr val="tx2"/>
                </a:solidFill>
              </a:rPr>
              <a:t>Tenants</a:t>
            </a:r>
            <a:br>
              <a:rPr lang="en-GB"/>
            </a:br>
            <a:endParaRPr lang="de-DE"/>
          </a:p>
        </p:txBody>
      </p:sp>
      <p:grpSp>
        <p:nvGrpSpPr>
          <p:cNvPr id="5" name="Group 4">
            <a:extLst>
              <a:ext uri="{FF2B5EF4-FFF2-40B4-BE49-F238E27FC236}">
                <a16:creationId xmlns:a16="http://schemas.microsoft.com/office/drawing/2014/main" id="{597640CB-11C6-476A-AA24-A113FB108531}"/>
              </a:ext>
            </a:extLst>
          </p:cNvPr>
          <p:cNvGrpSpPr/>
          <p:nvPr/>
        </p:nvGrpSpPr>
        <p:grpSpPr>
          <a:xfrm>
            <a:off x="296611" y="373976"/>
            <a:ext cx="933071" cy="933071"/>
            <a:chOff x="-649496" y="382043"/>
            <a:chExt cx="914859" cy="914859"/>
          </a:xfrm>
        </p:grpSpPr>
        <p:sp>
          <p:nvSpPr>
            <p:cNvPr id="6" name="Oval 10">
              <a:extLst>
                <a:ext uri="{FF2B5EF4-FFF2-40B4-BE49-F238E27FC236}">
                  <a16:creationId xmlns:a16="http://schemas.microsoft.com/office/drawing/2014/main" id="{4AD142AE-F297-4E86-A9CC-EA5657A9D988}"/>
                </a:ext>
              </a:extLst>
            </p:cNvPr>
            <p:cNvSpPr/>
            <p:nvPr/>
          </p:nvSpPr>
          <p:spPr>
            <a:xfrm>
              <a:off x="-649496" y="382043"/>
              <a:ext cx="914859" cy="914859"/>
            </a:xfrm>
            <a:prstGeom prst="ellipse">
              <a:avLst/>
            </a:prstGeom>
            <a:solidFill>
              <a:schemeClr val="tx2"/>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7" name="Rectangle 11" descr="Users">
              <a:extLst>
                <a:ext uri="{FF2B5EF4-FFF2-40B4-BE49-F238E27FC236}">
                  <a16:creationId xmlns:a16="http://schemas.microsoft.com/office/drawing/2014/main" id="{8C8EEFCB-F6F0-4519-B6D8-CD9C97860EF6}"/>
                </a:ext>
              </a:extLst>
            </p:cNvPr>
            <p:cNvSpPr/>
            <p:nvPr/>
          </p:nvSpPr>
          <p:spPr>
            <a:xfrm>
              <a:off x="-457376" y="574164"/>
              <a:ext cx="530618" cy="530618"/>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grpSp>
      <p:pic>
        <p:nvPicPr>
          <p:cNvPr id="183298" name="Picture 2" descr="Topology for multiple forests and a single tenant">
            <a:extLst>
              <a:ext uri="{FF2B5EF4-FFF2-40B4-BE49-F238E27FC236}">
                <a16:creationId xmlns:a16="http://schemas.microsoft.com/office/drawing/2014/main" id="{6428F9FC-9AC3-4390-8C7C-815CB3356E3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32998" y="2514974"/>
            <a:ext cx="4086225" cy="2333625"/>
          </a:xfrm>
          <a:prstGeom prst="rect">
            <a:avLst/>
          </a:prstGeom>
          <a:noFill/>
          <a:extLst>
            <a:ext uri="{909E8E84-426E-40DD-AFC4-6F175D3DCCD1}">
              <a14:hiddenFill xmlns:a14="http://schemas.microsoft.com/office/drawing/2010/main">
                <a:solidFill>
                  <a:srgbClr val="FFFFFF"/>
                </a:solidFill>
              </a14:hiddenFill>
            </a:ext>
          </a:extLst>
        </p:spPr>
      </p:pic>
      <p:pic>
        <p:nvPicPr>
          <p:cNvPr id="184322" name="Picture 2" descr="Account-resource forest topology for multiple forests">
            <a:extLst>
              <a:ext uri="{FF2B5EF4-FFF2-40B4-BE49-F238E27FC236}">
                <a16:creationId xmlns:a16="http://schemas.microsoft.com/office/drawing/2014/main" id="{DFF8F751-AE8D-4524-AE79-DDE024A4713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34632" y="4711505"/>
            <a:ext cx="5553075" cy="1533525"/>
          </a:xfrm>
          <a:prstGeom prst="rect">
            <a:avLst/>
          </a:prstGeom>
          <a:noFill/>
          <a:extLst>
            <a:ext uri="{909E8E84-426E-40DD-AFC4-6F175D3DCCD1}">
              <a14:hiddenFill xmlns:a14="http://schemas.microsoft.com/office/drawing/2010/main">
                <a:solidFill>
                  <a:srgbClr val="FFFFFF"/>
                </a:solidFill>
              </a14:hiddenFill>
            </a:ext>
          </a:extLst>
        </p:spPr>
      </p:pic>
      <p:sp>
        <p:nvSpPr>
          <p:cNvPr id="9" name="Title 1">
            <a:extLst>
              <a:ext uri="{FF2B5EF4-FFF2-40B4-BE49-F238E27FC236}">
                <a16:creationId xmlns:a16="http://schemas.microsoft.com/office/drawing/2014/main" id="{8198FA47-3950-4A4E-80E2-AAD7F161C88B}"/>
              </a:ext>
            </a:extLst>
          </p:cNvPr>
          <p:cNvSpPr txBox="1">
            <a:spLocks/>
          </p:cNvSpPr>
          <p:nvPr/>
        </p:nvSpPr>
        <p:spPr>
          <a:xfrm>
            <a:off x="372899" y="1483900"/>
            <a:ext cx="2320198" cy="830262"/>
          </a:xfrm>
          <a:prstGeom prst="rect">
            <a:avLst/>
          </a:prstGeom>
        </p:spPr>
        <p:txBody>
          <a:bodyPr/>
          <a:lstStyle>
            <a:lvl1pPr algn="l" defTabSz="932742" rtl="0" eaLnBrk="1" latinLnBrk="0" hangingPunct="1">
              <a:lnSpc>
                <a:spcPct val="90000"/>
              </a:lnSpc>
              <a:spcBef>
                <a:spcPct val="0"/>
              </a:spcBef>
              <a:buNone/>
              <a:defRPr lang="en-US" sz="2800" b="0" kern="1200" cap="none" spc="-50" baseline="0" dirty="0" smtClean="0">
                <a:ln w="3175">
                  <a:noFill/>
                </a:ln>
                <a:solidFill>
                  <a:schemeClr val="tx1"/>
                </a:solidFill>
                <a:effectLst/>
                <a:latin typeface="+mj-lt"/>
                <a:ea typeface="+mn-ea"/>
                <a:cs typeface="Segoe UI" pitchFamily="34" charset="0"/>
              </a:defRPr>
            </a:lvl1pPr>
          </a:lstStyle>
          <a:p>
            <a:r>
              <a:rPr lang="en-US"/>
              <a:t>Topologies</a:t>
            </a:r>
          </a:p>
        </p:txBody>
      </p:sp>
      <p:pic>
        <p:nvPicPr>
          <p:cNvPr id="188418" name="Picture 2" descr="Filtered topology for a single forest">
            <a:extLst>
              <a:ext uri="{FF2B5EF4-FFF2-40B4-BE49-F238E27FC236}">
                <a16:creationId xmlns:a16="http://schemas.microsoft.com/office/drawing/2014/main" id="{853F090D-5B40-4825-9543-0C3EE815799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70377" y="840511"/>
            <a:ext cx="4305300" cy="2409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447769"/>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294C7786-9F78-4D63-B7B8-AD0F1472F174}"/>
              </a:ext>
            </a:extLst>
          </p:cNvPr>
          <p:cNvSpPr>
            <a:spLocks noGrp="1"/>
          </p:cNvSpPr>
          <p:nvPr>
            <p:ph type="ftr" sz="quarter" idx="4294967295"/>
          </p:nvPr>
        </p:nvSpPr>
        <p:spPr>
          <a:xfrm>
            <a:off x="615950" y="6578600"/>
            <a:ext cx="11820525" cy="120650"/>
          </a:xfrm>
        </p:spPr>
        <p:txBody>
          <a:bodyPr/>
          <a:lstStyle/>
          <a:p>
            <a:r>
              <a:rPr lang="en-US"/>
              <a:t>© Microsoft Corporation                                                                                  								</a:t>
            </a:r>
          </a:p>
        </p:txBody>
      </p:sp>
      <p:pic>
        <p:nvPicPr>
          <p:cNvPr id="6" name="Grafik 5">
            <a:extLst>
              <a:ext uri="{FF2B5EF4-FFF2-40B4-BE49-F238E27FC236}">
                <a16:creationId xmlns:a16="http://schemas.microsoft.com/office/drawing/2014/main" id="{42B64995-48C9-4606-A83A-07D302D9B54B}"/>
              </a:ext>
            </a:extLst>
          </p:cNvPr>
          <p:cNvPicPr>
            <a:picLocks noChangeAspect="1"/>
          </p:cNvPicPr>
          <p:nvPr/>
        </p:nvPicPr>
        <p:blipFill rotWithShape="1">
          <a:blip r:embed="rId3"/>
          <a:srcRect r="57997"/>
          <a:stretch/>
        </p:blipFill>
        <p:spPr>
          <a:xfrm>
            <a:off x="-9526" y="-7937"/>
            <a:ext cx="5223641" cy="2176383"/>
          </a:xfrm>
          <a:prstGeom prst="rect">
            <a:avLst/>
          </a:prstGeom>
        </p:spPr>
      </p:pic>
      <p:sp>
        <p:nvSpPr>
          <p:cNvPr id="9" name="Text Placeholder 8">
            <a:extLst>
              <a:ext uri="{FF2B5EF4-FFF2-40B4-BE49-F238E27FC236}">
                <a16:creationId xmlns:a16="http://schemas.microsoft.com/office/drawing/2014/main" id="{B051C6F8-B021-4AE4-9CC8-B4C9600FE04E}"/>
              </a:ext>
            </a:extLst>
          </p:cNvPr>
          <p:cNvSpPr>
            <a:spLocks noGrp="1"/>
          </p:cNvSpPr>
          <p:nvPr>
            <p:ph type="body" sz="quarter" idx="4294967295"/>
          </p:nvPr>
        </p:nvSpPr>
        <p:spPr>
          <a:xfrm>
            <a:off x="-9526" y="3220263"/>
            <a:ext cx="12446001" cy="553998"/>
          </a:xfrm>
        </p:spPr>
        <p:txBody>
          <a:bodyPr anchor="ctr"/>
          <a:lstStyle/>
          <a:p>
            <a:pPr algn="ctr"/>
            <a:r>
              <a:rPr lang="en-US" dirty="0"/>
              <a:t>Critical Design Area – Enrollment &amp; Tenant</a:t>
            </a:r>
          </a:p>
        </p:txBody>
      </p:sp>
      <p:pic>
        <p:nvPicPr>
          <p:cNvPr id="14" name="Grafik 13">
            <a:extLst>
              <a:ext uri="{FF2B5EF4-FFF2-40B4-BE49-F238E27FC236}">
                <a16:creationId xmlns:a16="http://schemas.microsoft.com/office/drawing/2014/main" id="{F8B07B34-3BED-4A81-AC20-FE1DDC328EEC}"/>
              </a:ext>
            </a:extLst>
          </p:cNvPr>
          <p:cNvPicPr>
            <a:picLocks noChangeAspect="1"/>
          </p:cNvPicPr>
          <p:nvPr/>
        </p:nvPicPr>
        <p:blipFill rotWithShape="1">
          <a:blip r:embed="rId3"/>
          <a:srcRect l="63888" t="-1477" r="772" b="1477"/>
          <a:stretch/>
        </p:blipFill>
        <p:spPr>
          <a:xfrm>
            <a:off x="7953375" y="4402217"/>
            <a:ext cx="4394965" cy="2176383"/>
          </a:xfrm>
          <a:prstGeom prst="rect">
            <a:avLst/>
          </a:prstGeom>
        </p:spPr>
      </p:pic>
    </p:spTree>
    <p:extLst>
      <p:ext uri="{BB962C8B-B14F-4D97-AF65-F5344CB8AC3E}">
        <p14:creationId xmlns:p14="http://schemas.microsoft.com/office/powerpoint/2010/main" val="1090966949"/>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A0E95DC-0748-4EB0-8676-A36C74AEAA4B}"/>
              </a:ext>
            </a:extLst>
          </p:cNvPr>
          <p:cNvSpPr txBox="1"/>
          <p:nvPr/>
        </p:nvSpPr>
        <p:spPr>
          <a:xfrm>
            <a:off x="1288073" y="1700364"/>
            <a:ext cx="3481885" cy="1203406"/>
          </a:xfrm>
          <a:prstGeom prst="rect">
            <a:avLst/>
          </a:prstGeom>
          <a:noFill/>
        </p:spPr>
        <p:txBody>
          <a:bodyPr wrap="square" lIns="182880" tIns="146304" rIns="182880" bIns="146304" rtlCol="0">
            <a:spAutoFit/>
          </a:bodyPr>
          <a:lstStyle/>
          <a:p>
            <a:pPr>
              <a:lnSpc>
                <a:spcPct val="90000"/>
              </a:lnSpc>
              <a:spcAft>
                <a:spcPts val="600"/>
              </a:spcAft>
            </a:pPr>
            <a:r>
              <a:rPr lang="en-US" sz="2000"/>
              <a:t>One common identity for single sign-on </a:t>
            </a:r>
          </a:p>
          <a:p>
            <a:pPr>
              <a:lnSpc>
                <a:spcPct val="90000"/>
              </a:lnSpc>
              <a:spcAft>
                <a:spcPts val="600"/>
              </a:spcAft>
            </a:pPr>
            <a:endParaRPr lang="en-US" sz="2000">
              <a:gradFill>
                <a:gsLst>
                  <a:gs pos="2917">
                    <a:schemeClr val="tx1"/>
                  </a:gs>
                  <a:gs pos="30000">
                    <a:schemeClr val="tx1"/>
                  </a:gs>
                </a:gsLst>
                <a:lin ang="5400000" scaled="0"/>
              </a:gradFill>
            </a:endParaRPr>
          </a:p>
        </p:txBody>
      </p:sp>
      <p:grpSp>
        <p:nvGrpSpPr>
          <p:cNvPr id="234" name="Group 233">
            <a:extLst>
              <a:ext uri="{FF2B5EF4-FFF2-40B4-BE49-F238E27FC236}">
                <a16:creationId xmlns:a16="http://schemas.microsoft.com/office/drawing/2014/main" id="{358F0095-2C27-43F2-8E55-2B968BEC8530}"/>
              </a:ext>
            </a:extLst>
          </p:cNvPr>
          <p:cNvGrpSpPr/>
          <p:nvPr/>
        </p:nvGrpSpPr>
        <p:grpSpPr>
          <a:xfrm>
            <a:off x="785740" y="1854106"/>
            <a:ext cx="406992" cy="406992"/>
            <a:chOff x="5788247" y="1528219"/>
            <a:chExt cx="612560" cy="612560"/>
          </a:xfrm>
          <a:noFill/>
        </p:grpSpPr>
        <p:sp>
          <p:nvSpPr>
            <p:cNvPr id="235" name="Oval 234">
              <a:extLst>
                <a:ext uri="{FF2B5EF4-FFF2-40B4-BE49-F238E27FC236}">
                  <a16:creationId xmlns:a16="http://schemas.microsoft.com/office/drawing/2014/main" id="{1E5D756D-95C1-4226-93C5-BAAE5C650F06}"/>
                </a:ext>
              </a:extLst>
            </p:cNvPr>
            <p:cNvSpPr/>
            <p:nvPr/>
          </p:nvSpPr>
          <p:spPr bwMode="auto">
            <a:xfrm>
              <a:off x="5788247" y="1528219"/>
              <a:ext cx="612560" cy="612560"/>
            </a:xfrm>
            <a:prstGeom prst="ellipse">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algn="ctr" defTabSz="913752" fontAlgn="base">
                <a:lnSpc>
                  <a:spcPct val="90000"/>
                </a:lnSpc>
                <a:spcBef>
                  <a:spcPct val="0"/>
                </a:spcBef>
                <a:spcAft>
                  <a:spcPct val="0"/>
                </a:spcAft>
                <a:defRPr/>
              </a:pPr>
              <a:endParaRPr lang="en-US" sz="280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cxnSp>
          <p:nvCxnSpPr>
            <p:cNvPr id="236" name="Straight Connector 235">
              <a:extLst>
                <a:ext uri="{FF2B5EF4-FFF2-40B4-BE49-F238E27FC236}">
                  <a16:creationId xmlns:a16="http://schemas.microsoft.com/office/drawing/2014/main" id="{2F031130-7C0B-4EF6-BD07-422B0B086962}"/>
                </a:ext>
              </a:extLst>
            </p:cNvPr>
            <p:cNvCxnSpPr>
              <a:cxnSpLocks/>
            </p:cNvCxnSpPr>
            <p:nvPr/>
          </p:nvCxnSpPr>
          <p:spPr>
            <a:xfrm>
              <a:off x="5934075" y="1830736"/>
              <a:ext cx="285897" cy="0"/>
            </a:xfrm>
            <a:prstGeom prst="line">
              <a:avLst/>
            </a:prstGeom>
            <a:solidFill>
              <a:schemeClr val="accent1"/>
            </a:solidFill>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37" name="L-Shape 236">
              <a:extLst>
                <a:ext uri="{FF2B5EF4-FFF2-40B4-BE49-F238E27FC236}">
                  <a16:creationId xmlns:a16="http://schemas.microsoft.com/office/drawing/2014/main" id="{E2587997-4923-4BC6-9194-BBD612EDA012}"/>
                </a:ext>
              </a:extLst>
            </p:cNvPr>
            <p:cNvSpPr/>
            <p:nvPr/>
          </p:nvSpPr>
          <p:spPr bwMode="auto">
            <a:xfrm rot="13463509">
              <a:off x="6007115" y="1731868"/>
              <a:ext cx="201981" cy="201981"/>
            </a:xfrm>
            <a:prstGeom prst="corner">
              <a:avLst>
                <a:gd name="adj1" fmla="val 11017"/>
                <a:gd name="adj2" fmla="val 14017"/>
              </a:avLst>
            </a:prstGeom>
            <a:solidFill>
              <a:schemeClr val="accent1"/>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algn="ctr" defTabSz="913752" fontAlgn="base">
                <a:lnSpc>
                  <a:spcPct val="90000"/>
                </a:lnSpc>
                <a:spcBef>
                  <a:spcPct val="0"/>
                </a:spcBef>
                <a:spcAft>
                  <a:spcPct val="0"/>
                </a:spcAft>
                <a:defRPr/>
              </a:pPr>
              <a:endParaRPr lang="en-US" sz="2800" err="1">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grpSp>
      <p:grpSp>
        <p:nvGrpSpPr>
          <p:cNvPr id="238" name="Group 237">
            <a:extLst>
              <a:ext uri="{FF2B5EF4-FFF2-40B4-BE49-F238E27FC236}">
                <a16:creationId xmlns:a16="http://schemas.microsoft.com/office/drawing/2014/main" id="{C879B4B1-2651-4970-A560-DB7ED2F10612}"/>
              </a:ext>
            </a:extLst>
          </p:cNvPr>
          <p:cNvGrpSpPr/>
          <p:nvPr/>
        </p:nvGrpSpPr>
        <p:grpSpPr>
          <a:xfrm>
            <a:off x="774110" y="2782701"/>
            <a:ext cx="406992" cy="406992"/>
            <a:chOff x="5788247" y="1528219"/>
            <a:chExt cx="612560" cy="612560"/>
          </a:xfrm>
          <a:noFill/>
        </p:grpSpPr>
        <p:sp>
          <p:nvSpPr>
            <p:cNvPr id="239" name="Oval 238">
              <a:extLst>
                <a:ext uri="{FF2B5EF4-FFF2-40B4-BE49-F238E27FC236}">
                  <a16:creationId xmlns:a16="http://schemas.microsoft.com/office/drawing/2014/main" id="{041A6A20-7E5B-4511-B1A7-DCB3EEBE33F5}"/>
                </a:ext>
              </a:extLst>
            </p:cNvPr>
            <p:cNvSpPr/>
            <p:nvPr/>
          </p:nvSpPr>
          <p:spPr bwMode="auto">
            <a:xfrm>
              <a:off x="5788247" y="1528219"/>
              <a:ext cx="612560" cy="612560"/>
            </a:xfrm>
            <a:prstGeom prst="ellipse">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algn="ctr" defTabSz="913752" fontAlgn="base">
                <a:lnSpc>
                  <a:spcPct val="90000"/>
                </a:lnSpc>
                <a:spcBef>
                  <a:spcPct val="0"/>
                </a:spcBef>
                <a:spcAft>
                  <a:spcPct val="0"/>
                </a:spcAft>
                <a:defRPr/>
              </a:pPr>
              <a:endParaRPr lang="en-US" sz="280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cxnSp>
          <p:nvCxnSpPr>
            <p:cNvPr id="240" name="Straight Connector 239">
              <a:extLst>
                <a:ext uri="{FF2B5EF4-FFF2-40B4-BE49-F238E27FC236}">
                  <a16:creationId xmlns:a16="http://schemas.microsoft.com/office/drawing/2014/main" id="{8F7CBDC5-C83E-442D-B287-AA0DDA45DFC9}"/>
                </a:ext>
              </a:extLst>
            </p:cNvPr>
            <p:cNvCxnSpPr>
              <a:cxnSpLocks/>
            </p:cNvCxnSpPr>
            <p:nvPr/>
          </p:nvCxnSpPr>
          <p:spPr>
            <a:xfrm>
              <a:off x="5934075" y="1830736"/>
              <a:ext cx="285897" cy="0"/>
            </a:xfrm>
            <a:prstGeom prst="line">
              <a:avLst/>
            </a:prstGeom>
            <a:solidFill>
              <a:schemeClr val="accent1"/>
            </a:solidFill>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41" name="L-Shape 240">
              <a:extLst>
                <a:ext uri="{FF2B5EF4-FFF2-40B4-BE49-F238E27FC236}">
                  <a16:creationId xmlns:a16="http://schemas.microsoft.com/office/drawing/2014/main" id="{059562E1-C961-45E6-A5E6-A0880B9A26E6}"/>
                </a:ext>
              </a:extLst>
            </p:cNvPr>
            <p:cNvSpPr/>
            <p:nvPr/>
          </p:nvSpPr>
          <p:spPr bwMode="auto">
            <a:xfrm rot="13463509">
              <a:off x="6007115" y="1731868"/>
              <a:ext cx="201981" cy="201981"/>
            </a:xfrm>
            <a:prstGeom prst="corner">
              <a:avLst>
                <a:gd name="adj1" fmla="val 11017"/>
                <a:gd name="adj2" fmla="val 14017"/>
              </a:avLst>
            </a:prstGeom>
            <a:solidFill>
              <a:schemeClr val="accent1"/>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algn="ctr" defTabSz="913752" fontAlgn="base">
                <a:lnSpc>
                  <a:spcPct val="90000"/>
                </a:lnSpc>
                <a:spcBef>
                  <a:spcPct val="0"/>
                </a:spcBef>
                <a:spcAft>
                  <a:spcPct val="0"/>
                </a:spcAft>
                <a:defRPr/>
              </a:pPr>
              <a:endParaRPr lang="en-US" sz="2800" err="1">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grpSp>
      <p:sp>
        <p:nvSpPr>
          <p:cNvPr id="242" name="Rectangle 241">
            <a:extLst>
              <a:ext uri="{FF2B5EF4-FFF2-40B4-BE49-F238E27FC236}">
                <a16:creationId xmlns:a16="http://schemas.microsoft.com/office/drawing/2014/main" id="{5A3ECB64-B89D-49B5-8AD5-D9BC02C6D069}"/>
              </a:ext>
            </a:extLst>
          </p:cNvPr>
          <p:cNvSpPr/>
          <p:nvPr/>
        </p:nvSpPr>
        <p:spPr>
          <a:xfrm>
            <a:off x="1329276" y="2707232"/>
            <a:ext cx="3512870" cy="646331"/>
          </a:xfrm>
          <a:prstGeom prst="rect">
            <a:avLst/>
          </a:prstGeom>
        </p:spPr>
        <p:txBody>
          <a:bodyPr wrap="square">
            <a:spAutoFit/>
          </a:bodyPr>
          <a:lstStyle/>
          <a:p>
            <a:pPr>
              <a:lnSpc>
                <a:spcPct val="90000"/>
              </a:lnSpc>
              <a:spcAft>
                <a:spcPts val="600"/>
              </a:spcAft>
            </a:pPr>
            <a:r>
              <a:rPr lang="en-US" sz="2000">
                <a:gradFill>
                  <a:gsLst>
                    <a:gs pos="2917">
                      <a:schemeClr val="tx1"/>
                    </a:gs>
                    <a:gs pos="30000">
                      <a:schemeClr val="tx1"/>
                    </a:gs>
                  </a:gsLst>
                  <a:lin ang="5400000" scaled="0"/>
                </a:gradFill>
              </a:rPr>
              <a:t>Connect users to ALL the apps they need</a:t>
            </a:r>
          </a:p>
        </p:txBody>
      </p:sp>
      <p:grpSp>
        <p:nvGrpSpPr>
          <p:cNvPr id="243" name="Group 242">
            <a:extLst>
              <a:ext uri="{FF2B5EF4-FFF2-40B4-BE49-F238E27FC236}">
                <a16:creationId xmlns:a16="http://schemas.microsoft.com/office/drawing/2014/main" id="{BAF94FAD-9DE8-44E3-A680-4799B3FA533C}"/>
              </a:ext>
            </a:extLst>
          </p:cNvPr>
          <p:cNvGrpSpPr/>
          <p:nvPr/>
        </p:nvGrpSpPr>
        <p:grpSpPr>
          <a:xfrm>
            <a:off x="771294" y="3662941"/>
            <a:ext cx="406992" cy="406992"/>
            <a:chOff x="5788247" y="1528219"/>
            <a:chExt cx="612560" cy="612560"/>
          </a:xfrm>
          <a:noFill/>
        </p:grpSpPr>
        <p:sp>
          <p:nvSpPr>
            <p:cNvPr id="244" name="Oval 243">
              <a:extLst>
                <a:ext uri="{FF2B5EF4-FFF2-40B4-BE49-F238E27FC236}">
                  <a16:creationId xmlns:a16="http://schemas.microsoft.com/office/drawing/2014/main" id="{CDABE8EE-F5C9-402E-82F3-EB7BB0A4C0F2}"/>
                </a:ext>
              </a:extLst>
            </p:cNvPr>
            <p:cNvSpPr/>
            <p:nvPr/>
          </p:nvSpPr>
          <p:spPr bwMode="auto">
            <a:xfrm>
              <a:off x="5788247" y="1528219"/>
              <a:ext cx="612560" cy="612560"/>
            </a:xfrm>
            <a:prstGeom prst="ellipse">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algn="ctr" defTabSz="913752" fontAlgn="base">
                <a:lnSpc>
                  <a:spcPct val="90000"/>
                </a:lnSpc>
                <a:spcBef>
                  <a:spcPct val="0"/>
                </a:spcBef>
                <a:spcAft>
                  <a:spcPct val="0"/>
                </a:spcAft>
                <a:defRPr/>
              </a:pPr>
              <a:endParaRPr lang="en-US" sz="280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cxnSp>
          <p:nvCxnSpPr>
            <p:cNvPr id="245" name="Straight Connector 244">
              <a:extLst>
                <a:ext uri="{FF2B5EF4-FFF2-40B4-BE49-F238E27FC236}">
                  <a16:creationId xmlns:a16="http://schemas.microsoft.com/office/drawing/2014/main" id="{6C352003-FCAF-491B-A67F-B104FCC93357}"/>
                </a:ext>
              </a:extLst>
            </p:cNvPr>
            <p:cNvCxnSpPr>
              <a:cxnSpLocks/>
            </p:cNvCxnSpPr>
            <p:nvPr/>
          </p:nvCxnSpPr>
          <p:spPr>
            <a:xfrm>
              <a:off x="5934075" y="1830736"/>
              <a:ext cx="285897" cy="0"/>
            </a:xfrm>
            <a:prstGeom prst="line">
              <a:avLst/>
            </a:prstGeom>
            <a:solidFill>
              <a:schemeClr val="accent1"/>
            </a:solidFill>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46" name="L-Shape 245">
              <a:extLst>
                <a:ext uri="{FF2B5EF4-FFF2-40B4-BE49-F238E27FC236}">
                  <a16:creationId xmlns:a16="http://schemas.microsoft.com/office/drawing/2014/main" id="{A7FAD514-CF0C-425C-A562-91985E511BE1}"/>
                </a:ext>
              </a:extLst>
            </p:cNvPr>
            <p:cNvSpPr/>
            <p:nvPr/>
          </p:nvSpPr>
          <p:spPr bwMode="auto">
            <a:xfrm rot="13463509">
              <a:off x="6007115" y="1731868"/>
              <a:ext cx="201981" cy="201981"/>
            </a:xfrm>
            <a:prstGeom prst="corner">
              <a:avLst>
                <a:gd name="adj1" fmla="val 11017"/>
                <a:gd name="adj2" fmla="val 14017"/>
              </a:avLst>
            </a:prstGeom>
            <a:solidFill>
              <a:schemeClr val="accent1"/>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algn="ctr" defTabSz="913752" fontAlgn="base">
                <a:lnSpc>
                  <a:spcPct val="90000"/>
                </a:lnSpc>
                <a:spcBef>
                  <a:spcPct val="0"/>
                </a:spcBef>
                <a:spcAft>
                  <a:spcPct val="0"/>
                </a:spcAft>
                <a:defRPr/>
              </a:pPr>
              <a:endParaRPr lang="en-US" sz="2800" err="1">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grpSp>
      <p:sp>
        <p:nvSpPr>
          <p:cNvPr id="247" name="Rectangle 246">
            <a:extLst>
              <a:ext uri="{FF2B5EF4-FFF2-40B4-BE49-F238E27FC236}">
                <a16:creationId xmlns:a16="http://schemas.microsoft.com/office/drawing/2014/main" id="{96F06C32-F8EC-44CE-B8D2-67C993A1BCE5}"/>
              </a:ext>
            </a:extLst>
          </p:cNvPr>
          <p:cNvSpPr/>
          <p:nvPr/>
        </p:nvSpPr>
        <p:spPr>
          <a:xfrm>
            <a:off x="1326460" y="3587472"/>
            <a:ext cx="3512870" cy="646331"/>
          </a:xfrm>
          <a:prstGeom prst="rect">
            <a:avLst/>
          </a:prstGeom>
        </p:spPr>
        <p:txBody>
          <a:bodyPr wrap="square">
            <a:spAutoFit/>
          </a:bodyPr>
          <a:lstStyle/>
          <a:p>
            <a:pPr>
              <a:lnSpc>
                <a:spcPct val="90000"/>
              </a:lnSpc>
              <a:spcAft>
                <a:spcPts val="600"/>
              </a:spcAft>
            </a:pPr>
            <a:r>
              <a:rPr lang="en-US" sz="2000">
                <a:gradFill>
                  <a:gsLst>
                    <a:gs pos="2917">
                      <a:schemeClr val="tx1"/>
                    </a:gs>
                    <a:gs pos="30000">
                      <a:schemeClr val="tx1"/>
                    </a:gs>
                  </a:gsLst>
                  <a:lin ang="5400000" scaled="0"/>
                </a:gradFill>
              </a:rPr>
              <a:t>Access on-premises apps without using a VPN</a:t>
            </a:r>
          </a:p>
        </p:txBody>
      </p:sp>
      <p:cxnSp>
        <p:nvCxnSpPr>
          <p:cNvPr id="110" name="Straight Connector 109">
            <a:extLst>
              <a:ext uri="{FF2B5EF4-FFF2-40B4-BE49-F238E27FC236}">
                <a16:creationId xmlns:a16="http://schemas.microsoft.com/office/drawing/2014/main" id="{304A9430-D1DC-47FB-B6AE-B42697E35A13}"/>
              </a:ext>
            </a:extLst>
          </p:cNvPr>
          <p:cNvCxnSpPr>
            <a:cxnSpLocks/>
            <a:endCxn id="374" idx="4"/>
          </p:cNvCxnSpPr>
          <p:nvPr/>
        </p:nvCxnSpPr>
        <p:spPr>
          <a:xfrm flipV="1">
            <a:off x="7377071" y="2799886"/>
            <a:ext cx="2732281" cy="2636235"/>
          </a:xfrm>
          <a:prstGeom prst="line">
            <a:avLst/>
          </a:prstGeom>
          <a:noFill/>
          <a:ln w="12700" cap="flat" cmpd="sng" algn="ctr">
            <a:solidFill>
              <a:srgbClr val="EAEAEA">
                <a:lumMod val="75000"/>
              </a:srgbClr>
            </a:solidFill>
            <a:prstDash val="solid"/>
            <a:headEnd type="none"/>
            <a:tailEnd type="none"/>
          </a:ln>
          <a:effectLst/>
        </p:spPr>
      </p:cxnSp>
      <p:grpSp>
        <p:nvGrpSpPr>
          <p:cNvPr id="111" name="Group 110">
            <a:extLst>
              <a:ext uri="{FF2B5EF4-FFF2-40B4-BE49-F238E27FC236}">
                <a16:creationId xmlns:a16="http://schemas.microsoft.com/office/drawing/2014/main" id="{E49E364F-6428-44A4-BD7F-2CC85AAA42CB}"/>
              </a:ext>
            </a:extLst>
          </p:cNvPr>
          <p:cNvGrpSpPr/>
          <p:nvPr/>
        </p:nvGrpSpPr>
        <p:grpSpPr>
          <a:xfrm>
            <a:off x="5884003" y="411046"/>
            <a:ext cx="8236037" cy="5123444"/>
            <a:chOff x="2485631" y="202022"/>
            <a:chExt cx="8236037" cy="5123444"/>
          </a:xfrm>
        </p:grpSpPr>
        <p:grpSp>
          <p:nvGrpSpPr>
            <p:cNvPr id="112" name="Group 111">
              <a:extLst>
                <a:ext uri="{FF2B5EF4-FFF2-40B4-BE49-F238E27FC236}">
                  <a16:creationId xmlns:a16="http://schemas.microsoft.com/office/drawing/2014/main" id="{91B8A9D6-BCCD-45EA-9106-C079D50E4AAC}"/>
                </a:ext>
              </a:extLst>
            </p:cNvPr>
            <p:cNvGrpSpPr/>
            <p:nvPr/>
          </p:nvGrpSpPr>
          <p:grpSpPr>
            <a:xfrm>
              <a:off x="2731352" y="250245"/>
              <a:ext cx="7990316" cy="4927617"/>
              <a:chOff x="2158810" y="1082278"/>
              <a:chExt cx="8150536" cy="5026425"/>
            </a:xfrm>
          </p:grpSpPr>
          <p:cxnSp>
            <p:nvCxnSpPr>
              <p:cNvPr id="351" name="Straight Connector 350">
                <a:extLst>
                  <a:ext uri="{FF2B5EF4-FFF2-40B4-BE49-F238E27FC236}">
                    <a16:creationId xmlns:a16="http://schemas.microsoft.com/office/drawing/2014/main" id="{A47A5E7A-762D-457D-891A-18BEFF6758A2}"/>
                  </a:ext>
                </a:extLst>
              </p:cNvPr>
              <p:cNvCxnSpPr>
                <a:cxnSpLocks/>
                <a:endCxn id="374" idx="2"/>
              </p:cNvCxnSpPr>
              <p:nvPr/>
            </p:nvCxnSpPr>
            <p:spPr>
              <a:xfrm>
                <a:off x="3093834" y="2825702"/>
                <a:ext cx="3115258" cy="634984"/>
              </a:xfrm>
              <a:prstGeom prst="line">
                <a:avLst/>
              </a:prstGeom>
              <a:noFill/>
              <a:ln w="6350" cap="flat" cmpd="sng" algn="ctr">
                <a:solidFill>
                  <a:srgbClr val="EAEAEA">
                    <a:lumMod val="75000"/>
                  </a:srgbClr>
                </a:solidFill>
                <a:prstDash val="solid"/>
                <a:headEnd type="none"/>
                <a:tailEnd type="none"/>
              </a:ln>
              <a:effectLst/>
            </p:spPr>
          </p:cxnSp>
          <p:cxnSp>
            <p:nvCxnSpPr>
              <p:cNvPr id="352" name="Straight Connector 351">
                <a:extLst>
                  <a:ext uri="{FF2B5EF4-FFF2-40B4-BE49-F238E27FC236}">
                    <a16:creationId xmlns:a16="http://schemas.microsoft.com/office/drawing/2014/main" id="{A027DB70-7423-4DBF-8EC2-4581CB7916CB}"/>
                  </a:ext>
                </a:extLst>
              </p:cNvPr>
              <p:cNvCxnSpPr>
                <a:cxnSpLocks/>
                <a:stCxn id="334" idx="22"/>
                <a:endCxn id="374" idx="1"/>
              </p:cNvCxnSpPr>
              <p:nvPr/>
            </p:nvCxnSpPr>
            <p:spPr>
              <a:xfrm>
                <a:off x="2904243" y="2174179"/>
                <a:ext cx="3307527" cy="1280040"/>
              </a:xfrm>
              <a:prstGeom prst="line">
                <a:avLst/>
              </a:prstGeom>
              <a:noFill/>
              <a:ln w="6350" cap="flat" cmpd="sng" algn="ctr">
                <a:solidFill>
                  <a:srgbClr val="EAEAEA">
                    <a:lumMod val="75000"/>
                  </a:srgbClr>
                </a:solidFill>
                <a:prstDash val="solid"/>
                <a:headEnd type="none"/>
                <a:tailEnd type="none"/>
              </a:ln>
              <a:effectLst/>
            </p:spPr>
          </p:cxnSp>
          <p:cxnSp>
            <p:nvCxnSpPr>
              <p:cNvPr id="353" name="Straight Connector 352">
                <a:extLst>
                  <a:ext uri="{FF2B5EF4-FFF2-40B4-BE49-F238E27FC236}">
                    <a16:creationId xmlns:a16="http://schemas.microsoft.com/office/drawing/2014/main" id="{50DAF22B-C48E-4759-A37F-31E8D557027F}"/>
                  </a:ext>
                </a:extLst>
              </p:cNvPr>
              <p:cNvCxnSpPr>
                <a:cxnSpLocks/>
                <a:endCxn id="374" idx="1"/>
              </p:cNvCxnSpPr>
              <p:nvPr/>
            </p:nvCxnSpPr>
            <p:spPr>
              <a:xfrm>
                <a:off x="3819167" y="2148495"/>
                <a:ext cx="2392604" cy="1305724"/>
              </a:xfrm>
              <a:prstGeom prst="line">
                <a:avLst/>
              </a:prstGeom>
              <a:noFill/>
              <a:ln w="6350" cap="flat" cmpd="sng" algn="ctr">
                <a:solidFill>
                  <a:srgbClr val="EAEAEA">
                    <a:lumMod val="75000"/>
                  </a:srgbClr>
                </a:solidFill>
                <a:prstDash val="solid"/>
                <a:headEnd type="none"/>
                <a:tailEnd type="none"/>
              </a:ln>
              <a:effectLst/>
            </p:spPr>
          </p:cxnSp>
          <p:cxnSp>
            <p:nvCxnSpPr>
              <p:cNvPr id="354" name="Straight Connector 353">
                <a:extLst>
                  <a:ext uri="{FF2B5EF4-FFF2-40B4-BE49-F238E27FC236}">
                    <a16:creationId xmlns:a16="http://schemas.microsoft.com/office/drawing/2014/main" id="{D0C39602-D2D0-45FF-9DF7-D75488B0B691}"/>
                  </a:ext>
                </a:extLst>
              </p:cNvPr>
              <p:cNvCxnSpPr>
                <a:cxnSpLocks/>
                <a:stCxn id="300" idx="18"/>
                <a:endCxn id="374" idx="1"/>
              </p:cNvCxnSpPr>
              <p:nvPr/>
            </p:nvCxnSpPr>
            <p:spPr>
              <a:xfrm>
                <a:off x="4145242" y="1650019"/>
                <a:ext cx="2066528" cy="1804199"/>
              </a:xfrm>
              <a:prstGeom prst="line">
                <a:avLst/>
              </a:prstGeom>
              <a:noFill/>
              <a:ln w="6350" cap="flat" cmpd="sng" algn="ctr">
                <a:solidFill>
                  <a:srgbClr val="EAEAEA">
                    <a:lumMod val="75000"/>
                  </a:srgbClr>
                </a:solidFill>
                <a:prstDash val="solid"/>
                <a:headEnd type="none"/>
                <a:tailEnd type="none"/>
              </a:ln>
              <a:effectLst/>
            </p:spPr>
          </p:cxnSp>
          <p:cxnSp>
            <p:nvCxnSpPr>
              <p:cNvPr id="355" name="Straight Connector 354">
                <a:extLst>
                  <a:ext uri="{FF2B5EF4-FFF2-40B4-BE49-F238E27FC236}">
                    <a16:creationId xmlns:a16="http://schemas.microsoft.com/office/drawing/2014/main" id="{C7A9FE93-B409-42F0-8418-2BCC0F4CCF8A}"/>
                  </a:ext>
                </a:extLst>
              </p:cNvPr>
              <p:cNvCxnSpPr>
                <a:cxnSpLocks/>
                <a:stCxn id="314" idx="6"/>
                <a:endCxn id="374" idx="5"/>
              </p:cNvCxnSpPr>
              <p:nvPr/>
            </p:nvCxnSpPr>
            <p:spPr>
              <a:xfrm>
                <a:off x="2910548" y="3458821"/>
                <a:ext cx="3314154" cy="8330"/>
              </a:xfrm>
              <a:prstGeom prst="line">
                <a:avLst/>
              </a:prstGeom>
              <a:noFill/>
              <a:ln w="6350" cap="flat" cmpd="sng" algn="ctr">
                <a:solidFill>
                  <a:srgbClr val="EAEAEA">
                    <a:lumMod val="75000"/>
                  </a:srgbClr>
                </a:solidFill>
                <a:prstDash val="solid"/>
                <a:headEnd type="none"/>
                <a:tailEnd type="none"/>
              </a:ln>
              <a:effectLst/>
            </p:spPr>
          </p:cxnSp>
          <p:cxnSp>
            <p:nvCxnSpPr>
              <p:cNvPr id="356" name="Straight Connector 355">
                <a:extLst>
                  <a:ext uri="{FF2B5EF4-FFF2-40B4-BE49-F238E27FC236}">
                    <a16:creationId xmlns:a16="http://schemas.microsoft.com/office/drawing/2014/main" id="{B484D799-F1C8-47EF-B443-CA9F6A031C37}"/>
                  </a:ext>
                </a:extLst>
              </p:cNvPr>
              <p:cNvCxnSpPr>
                <a:cxnSpLocks/>
                <a:endCxn id="374" idx="3"/>
              </p:cNvCxnSpPr>
              <p:nvPr/>
            </p:nvCxnSpPr>
            <p:spPr>
              <a:xfrm flipV="1">
                <a:off x="2158810" y="3467151"/>
                <a:ext cx="4052961" cy="592650"/>
              </a:xfrm>
              <a:prstGeom prst="line">
                <a:avLst/>
              </a:prstGeom>
              <a:noFill/>
              <a:ln w="6350" cap="flat" cmpd="sng" algn="ctr">
                <a:solidFill>
                  <a:srgbClr val="EAEAEA">
                    <a:lumMod val="75000"/>
                  </a:srgbClr>
                </a:solidFill>
                <a:prstDash val="solid"/>
                <a:headEnd type="none"/>
                <a:tailEnd type="none"/>
              </a:ln>
              <a:effectLst/>
            </p:spPr>
          </p:cxnSp>
          <p:cxnSp>
            <p:nvCxnSpPr>
              <p:cNvPr id="357" name="Straight Connector 356">
                <a:extLst>
                  <a:ext uri="{FF2B5EF4-FFF2-40B4-BE49-F238E27FC236}">
                    <a16:creationId xmlns:a16="http://schemas.microsoft.com/office/drawing/2014/main" id="{B93E7E3E-FF6D-415F-BC61-B669E69B8751}"/>
                  </a:ext>
                </a:extLst>
              </p:cNvPr>
              <p:cNvCxnSpPr>
                <a:cxnSpLocks/>
                <a:endCxn id="374" idx="3"/>
              </p:cNvCxnSpPr>
              <p:nvPr/>
            </p:nvCxnSpPr>
            <p:spPr>
              <a:xfrm flipV="1">
                <a:off x="3124773" y="3467151"/>
                <a:ext cx="3086997" cy="905471"/>
              </a:xfrm>
              <a:prstGeom prst="line">
                <a:avLst/>
              </a:prstGeom>
              <a:noFill/>
              <a:ln w="6350" cap="flat" cmpd="sng" algn="ctr">
                <a:solidFill>
                  <a:srgbClr val="EAEAEA">
                    <a:lumMod val="75000"/>
                  </a:srgbClr>
                </a:solidFill>
                <a:prstDash val="solid"/>
                <a:headEnd type="none"/>
                <a:tailEnd type="none"/>
              </a:ln>
              <a:effectLst/>
            </p:spPr>
          </p:cxnSp>
          <p:cxnSp>
            <p:nvCxnSpPr>
              <p:cNvPr id="358" name="Straight Connector 357">
                <a:extLst>
                  <a:ext uri="{FF2B5EF4-FFF2-40B4-BE49-F238E27FC236}">
                    <a16:creationId xmlns:a16="http://schemas.microsoft.com/office/drawing/2014/main" id="{69EF4C5E-4E28-4B24-B8B7-FA839C0B38CC}"/>
                  </a:ext>
                </a:extLst>
              </p:cNvPr>
              <p:cNvCxnSpPr>
                <a:cxnSpLocks/>
                <a:endCxn id="374" idx="3"/>
              </p:cNvCxnSpPr>
              <p:nvPr/>
            </p:nvCxnSpPr>
            <p:spPr>
              <a:xfrm flipV="1">
                <a:off x="2681324" y="3467151"/>
                <a:ext cx="3530447" cy="1517362"/>
              </a:xfrm>
              <a:prstGeom prst="line">
                <a:avLst/>
              </a:prstGeom>
              <a:noFill/>
              <a:ln w="6350" cap="flat" cmpd="sng" algn="ctr">
                <a:solidFill>
                  <a:srgbClr val="EAEAEA">
                    <a:lumMod val="75000"/>
                  </a:srgbClr>
                </a:solidFill>
                <a:prstDash val="solid"/>
                <a:headEnd type="none"/>
                <a:tailEnd type="none"/>
              </a:ln>
              <a:effectLst/>
            </p:spPr>
          </p:cxnSp>
          <p:cxnSp>
            <p:nvCxnSpPr>
              <p:cNvPr id="359" name="Straight Connector 358">
                <a:extLst>
                  <a:ext uri="{FF2B5EF4-FFF2-40B4-BE49-F238E27FC236}">
                    <a16:creationId xmlns:a16="http://schemas.microsoft.com/office/drawing/2014/main" id="{6FB53216-35FA-4059-A6B2-71A5890D3853}"/>
                  </a:ext>
                </a:extLst>
              </p:cNvPr>
              <p:cNvCxnSpPr>
                <a:cxnSpLocks/>
                <a:endCxn id="374" idx="7"/>
              </p:cNvCxnSpPr>
              <p:nvPr/>
            </p:nvCxnSpPr>
            <p:spPr>
              <a:xfrm flipH="1">
                <a:off x="6224702" y="2811951"/>
                <a:ext cx="3115241" cy="642268"/>
              </a:xfrm>
              <a:prstGeom prst="line">
                <a:avLst/>
              </a:prstGeom>
              <a:noFill/>
              <a:ln w="6350" cap="flat" cmpd="sng" algn="ctr">
                <a:solidFill>
                  <a:srgbClr val="EAEAEA">
                    <a:lumMod val="75000"/>
                  </a:srgbClr>
                </a:solidFill>
                <a:prstDash val="solid"/>
                <a:headEnd type="none"/>
                <a:tailEnd type="none"/>
              </a:ln>
              <a:effectLst/>
            </p:spPr>
          </p:cxnSp>
          <p:cxnSp>
            <p:nvCxnSpPr>
              <p:cNvPr id="360" name="Straight Connector 359">
                <a:extLst>
                  <a:ext uri="{FF2B5EF4-FFF2-40B4-BE49-F238E27FC236}">
                    <a16:creationId xmlns:a16="http://schemas.microsoft.com/office/drawing/2014/main" id="{A5D2BBF6-34A9-4784-B8B4-A35207423AB5}"/>
                  </a:ext>
                </a:extLst>
              </p:cNvPr>
              <p:cNvCxnSpPr>
                <a:cxnSpLocks/>
                <a:endCxn id="374" idx="6"/>
              </p:cNvCxnSpPr>
              <p:nvPr/>
            </p:nvCxnSpPr>
            <p:spPr>
              <a:xfrm flipH="1">
                <a:off x="6227381" y="2189746"/>
                <a:ext cx="3470072" cy="1270939"/>
              </a:xfrm>
              <a:prstGeom prst="line">
                <a:avLst/>
              </a:prstGeom>
              <a:noFill/>
              <a:ln w="6350" cap="flat" cmpd="sng" algn="ctr">
                <a:solidFill>
                  <a:srgbClr val="EAEAEA">
                    <a:lumMod val="75000"/>
                  </a:srgbClr>
                </a:solidFill>
                <a:prstDash val="solid"/>
                <a:headEnd type="none"/>
                <a:tailEnd type="none"/>
              </a:ln>
              <a:effectLst/>
            </p:spPr>
          </p:cxnSp>
          <p:cxnSp>
            <p:nvCxnSpPr>
              <p:cNvPr id="361" name="Straight Connector 360">
                <a:extLst>
                  <a:ext uri="{FF2B5EF4-FFF2-40B4-BE49-F238E27FC236}">
                    <a16:creationId xmlns:a16="http://schemas.microsoft.com/office/drawing/2014/main" id="{78767764-0AA7-4D06-AA9A-185B8843EB2C}"/>
                  </a:ext>
                </a:extLst>
              </p:cNvPr>
              <p:cNvCxnSpPr>
                <a:cxnSpLocks/>
                <a:endCxn id="374" idx="7"/>
              </p:cNvCxnSpPr>
              <p:nvPr/>
            </p:nvCxnSpPr>
            <p:spPr>
              <a:xfrm flipH="1">
                <a:off x="6224702" y="2162788"/>
                <a:ext cx="2434164" cy="1291431"/>
              </a:xfrm>
              <a:prstGeom prst="line">
                <a:avLst/>
              </a:prstGeom>
              <a:noFill/>
              <a:ln w="6350" cap="flat" cmpd="sng" algn="ctr">
                <a:solidFill>
                  <a:srgbClr val="EAEAEA">
                    <a:lumMod val="75000"/>
                  </a:srgbClr>
                </a:solidFill>
                <a:prstDash val="solid"/>
                <a:headEnd type="none"/>
                <a:tailEnd type="none"/>
              </a:ln>
              <a:effectLst/>
            </p:spPr>
          </p:cxnSp>
          <p:cxnSp>
            <p:nvCxnSpPr>
              <p:cNvPr id="362" name="Straight Connector 361">
                <a:extLst>
                  <a:ext uri="{FF2B5EF4-FFF2-40B4-BE49-F238E27FC236}">
                    <a16:creationId xmlns:a16="http://schemas.microsoft.com/office/drawing/2014/main" id="{5C0D5595-CDF0-4F00-8568-B0CCA9CAA152}"/>
                  </a:ext>
                </a:extLst>
              </p:cNvPr>
              <p:cNvCxnSpPr>
                <a:cxnSpLocks/>
                <a:endCxn id="374" idx="7"/>
              </p:cNvCxnSpPr>
              <p:nvPr/>
            </p:nvCxnSpPr>
            <p:spPr>
              <a:xfrm flipH="1">
                <a:off x="6224702" y="1522854"/>
                <a:ext cx="2352096" cy="1931365"/>
              </a:xfrm>
              <a:prstGeom prst="line">
                <a:avLst/>
              </a:prstGeom>
              <a:noFill/>
              <a:ln w="6350" cap="flat" cmpd="sng" algn="ctr">
                <a:solidFill>
                  <a:srgbClr val="EAEAEA">
                    <a:lumMod val="75000"/>
                  </a:srgbClr>
                </a:solidFill>
                <a:prstDash val="solid"/>
                <a:headEnd type="none"/>
                <a:tailEnd type="none"/>
              </a:ln>
              <a:effectLst/>
            </p:spPr>
          </p:cxnSp>
          <p:cxnSp>
            <p:nvCxnSpPr>
              <p:cNvPr id="363" name="Straight Connector 362">
                <a:extLst>
                  <a:ext uri="{FF2B5EF4-FFF2-40B4-BE49-F238E27FC236}">
                    <a16:creationId xmlns:a16="http://schemas.microsoft.com/office/drawing/2014/main" id="{29507B01-E600-4709-8C80-1A81E3C1A8A4}"/>
                  </a:ext>
                </a:extLst>
              </p:cNvPr>
              <p:cNvCxnSpPr>
                <a:cxnSpLocks/>
                <a:endCxn id="374" idx="6"/>
              </p:cNvCxnSpPr>
              <p:nvPr/>
            </p:nvCxnSpPr>
            <p:spPr>
              <a:xfrm flipH="1">
                <a:off x="6227381" y="3111022"/>
                <a:ext cx="4081965" cy="349663"/>
              </a:xfrm>
              <a:prstGeom prst="line">
                <a:avLst/>
              </a:prstGeom>
              <a:noFill/>
              <a:ln w="6350" cap="flat" cmpd="sng" algn="ctr">
                <a:solidFill>
                  <a:srgbClr val="EAEAEA">
                    <a:lumMod val="75000"/>
                  </a:srgbClr>
                </a:solidFill>
                <a:prstDash val="solid"/>
                <a:headEnd type="none"/>
                <a:tailEnd type="none"/>
              </a:ln>
              <a:effectLst/>
            </p:spPr>
          </p:cxnSp>
          <p:cxnSp>
            <p:nvCxnSpPr>
              <p:cNvPr id="364" name="Straight Connector 363">
                <a:extLst>
                  <a:ext uri="{FF2B5EF4-FFF2-40B4-BE49-F238E27FC236}">
                    <a16:creationId xmlns:a16="http://schemas.microsoft.com/office/drawing/2014/main" id="{91978B54-4F80-476F-AE67-BFD1312456B6}"/>
                  </a:ext>
                </a:extLst>
              </p:cNvPr>
              <p:cNvCxnSpPr>
                <a:cxnSpLocks/>
                <a:endCxn id="374" idx="6"/>
              </p:cNvCxnSpPr>
              <p:nvPr/>
            </p:nvCxnSpPr>
            <p:spPr>
              <a:xfrm flipH="1" flipV="1">
                <a:off x="6227381" y="3460685"/>
                <a:ext cx="3384133" cy="128164"/>
              </a:xfrm>
              <a:prstGeom prst="line">
                <a:avLst/>
              </a:prstGeom>
              <a:noFill/>
              <a:ln w="6350" cap="flat" cmpd="sng" algn="ctr">
                <a:solidFill>
                  <a:srgbClr val="EAEAEA">
                    <a:lumMod val="75000"/>
                  </a:srgbClr>
                </a:solidFill>
                <a:prstDash val="solid"/>
                <a:headEnd type="none"/>
                <a:tailEnd type="none"/>
              </a:ln>
              <a:effectLst/>
            </p:spPr>
          </p:cxnSp>
          <p:cxnSp>
            <p:nvCxnSpPr>
              <p:cNvPr id="365" name="Straight Connector 364">
                <a:extLst>
                  <a:ext uri="{FF2B5EF4-FFF2-40B4-BE49-F238E27FC236}">
                    <a16:creationId xmlns:a16="http://schemas.microsoft.com/office/drawing/2014/main" id="{008E29FC-3FF7-47D8-AA21-593E70795423}"/>
                  </a:ext>
                </a:extLst>
              </p:cNvPr>
              <p:cNvCxnSpPr>
                <a:cxnSpLocks/>
                <a:endCxn id="374" idx="6"/>
              </p:cNvCxnSpPr>
              <p:nvPr/>
            </p:nvCxnSpPr>
            <p:spPr>
              <a:xfrm flipH="1" flipV="1">
                <a:off x="6227381" y="3460685"/>
                <a:ext cx="4075088" cy="636928"/>
              </a:xfrm>
              <a:prstGeom prst="line">
                <a:avLst/>
              </a:prstGeom>
              <a:noFill/>
              <a:ln w="6350" cap="flat" cmpd="sng" algn="ctr">
                <a:solidFill>
                  <a:srgbClr val="EAEAEA">
                    <a:lumMod val="75000"/>
                  </a:srgbClr>
                </a:solidFill>
                <a:prstDash val="solid"/>
                <a:headEnd type="none"/>
                <a:tailEnd type="none"/>
              </a:ln>
              <a:effectLst/>
            </p:spPr>
          </p:cxnSp>
          <p:cxnSp>
            <p:nvCxnSpPr>
              <p:cNvPr id="366" name="Straight Connector 365">
                <a:extLst>
                  <a:ext uri="{FF2B5EF4-FFF2-40B4-BE49-F238E27FC236}">
                    <a16:creationId xmlns:a16="http://schemas.microsoft.com/office/drawing/2014/main" id="{3A6799AF-7369-448C-AE6F-61D33CE9B87D}"/>
                  </a:ext>
                </a:extLst>
              </p:cNvPr>
              <p:cNvCxnSpPr>
                <a:cxnSpLocks/>
                <a:endCxn id="374" idx="5"/>
              </p:cNvCxnSpPr>
              <p:nvPr/>
            </p:nvCxnSpPr>
            <p:spPr>
              <a:xfrm flipH="1" flipV="1">
                <a:off x="6224702" y="3467151"/>
                <a:ext cx="3128559" cy="919765"/>
              </a:xfrm>
              <a:prstGeom prst="line">
                <a:avLst/>
              </a:prstGeom>
              <a:noFill/>
              <a:ln w="6350" cap="flat" cmpd="sng" algn="ctr">
                <a:solidFill>
                  <a:srgbClr val="EAEAEA">
                    <a:lumMod val="75000"/>
                  </a:srgbClr>
                </a:solidFill>
                <a:prstDash val="solid"/>
                <a:headEnd type="none"/>
                <a:tailEnd type="none"/>
              </a:ln>
              <a:effectLst/>
            </p:spPr>
          </p:cxnSp>
          <p:cxnSp>
            <p:nvCxnSpPr>
              <p:cNvPr id="367" name="Straight Connector 366">
                <a:extLst>
                  <a:ext uri="{FF2B5EF4-FFF2-40B4-BE49-F238E27FC236}">
                    <a16:creationId xmlns:a16="http://schemas.microsoft.com/office/drawing/2014/main" id="{4C7DD3F5-DED0-40D4-A17A-413DD1D3D678}"/>
                  </a:ext>
                </a:extLst>
              </p:cNvPr>
              <p:cNvCxnSpPr>
                <a:cxnSpLocks/>
                <a:endCxn id="374" idx="6"/>
              </p:cNvCxnSpPr>
              <p:nvPr/>
            </p:nvCxnSpPr>
            <p:spPr>
              <a:xfrm flipH="1" flipV="1">
                <a:off x="6227381" y="3460685"/>
                <a:ext cx="3401321" cy="1592579"/>
              </a:xfrm>
              <a:prstGeom prst="line">
                <a:avLst/>
              </a:prstGeom>
              <a:noFill/>
              <a:ln w="6350" cap="flat" cmpd="sng" algn="ctr">
                <a:solidFill>
                  <a:srgbClr val="EAEAEA">
                    <a:lumMod val="75000"/>
                  </a:srgbClr>
                </a:solidFill>
                <a:prstDash val="solid"/>
                <a:headEnd type="none"/>
                <a:tailEnd type="none"/>
              </a:ln>
              <a:effectLst/>
            </p:spPr>
          </p:cxnSp>
          <p:cxnSp>
            <p:nvCxnSpPr>
              <p:cNvPr id="368" name="Straight Connector 367">
                <a:extLst>
                  <a:ext uri="{FF2B5EF4-FFF2-40B4-BE49-F238E27FC236}">
                    <a16:creationId xmlns:a16="http://schemas.microsoft.com/office/drawing/2014/main" id="{7671C0F3-A278-4A6B-A1FF-7947E681D0C1}"/>
                  </a:ext>
                </a:extLst>
              </p:cNvPr>
              <p:cNvCxnSpPr>
                <a:cxnSpLocks/>
                <a:endCxn id="374" idx="4"/>
              </p:cNvCxnSpPr>
              <p:nvPr/>
            </p:nvCxnSpPr>
            <p:spPr>
              <a:xfrm flipV="1">
                <a:off x="5358470" y="3469830"/>
                <a:ext cx="859767" cy="2582063"/>
              </a:xfrm>
              <a:prstGeom prst="line">
                <a:avLst/>
              </a:prstGeom>
              <a:noFill/>
              <a:ln w="6350" cap="flat" cmpd="sng" algn="ctr">
                <a:solidFill>
                  <a:srgbClr val="EAEAEA">
                    <a:lumMod val="75000"/>
                  </a:srgbClr>
                </a:solidFill>
                <a:prstDash val="solid"/>
                <a:headEnd type="none"/>
                <a:tailEnd type="none"/>
              </a:ln>
              <a:effectLst/>
            </p:spPr>
          </p:cxnSp>
          <p:cxnSp>
            <p:nvCxnSpPr>
              <p:cNvPr id="369" name="Straight Connector 368">
                <a:extLst>
                  <a:ext uri="{FF2B5EF4-FFF2-40B4-BE49-F238E27FC236}">
                    <a16:creationId xmlns:a16="http://schemas.microsoft.com/office/drawing/2014/main" id="{E6B0F152-15A6-41C1-9F14-F9C6F3824DB5}"/>
                  </a:ext>
                </a:extLst>
              </p:cNvPr>
              <p:cNvCxnSpPr>
                <a:cxnSpLocks/>
                <a:endCxn id="374" idx="4"/>
              </p:cNvCxnSpPr>
              <p:nvPr/>
            </p:nvCxnSpPr>
            <p:spPr>
              <a:xfrm flipV="1">
                <a:off x="6153391" y="3469830"/>
                <a:ext cx="64846" cy="2183438"/>
              </a:xfrm>
              <a:prstGeom prst="line">
                <a:avLst/>
              </a:prstGeom>
              <a:noFill/>
              <a:ln w="6350" cap="flat" cmpd="sng" algn="ctr">
                <a:solidFill>
                  <a:srgbClr val="EAEAEA">
                    <a:lumMod val="75000"/>
                  </a:srgbClr>
                </a:solidFill>
                <a:prstDash val="solid"/>
                <a:headEnd type="none"/>
                <a:tailEnd type="none"/>
              </a:ln>
              <a:effectLst/>
            </p:spPr>
          </p:cxnSp>
          <p:cxnSp>
            <p:nvCxnSpPr>
              <p:cNvPr id="370" name="Straight Connector 369">
                <a:extLst>
                  <a:ext uri="{FF2B5EF4-FFF2-40B4-BE49-F238E27FC236}">
                    <a16:creationId xmlns:a16="http://schemas.microsoft.com/office/drawing/2014/main" id="{146CC081-38D7-48BD-9B1C-8DD73DF67539}"/>
                  </a:ext>
                </a:extLst>
              </p:cNvPr>
              <p:cNvCxnSpPr>
                <a:cxnSpLocks/>
                <a:endCxn id="374" idx="5"/>
              </p:cNvCxnSpPr>
              <p:nvPr/>
            </p:nvCxnSpPr>
            <p:spPr>
              <a:xfrm flipH="1" flipV="1">
                <a:off x="6224702" y="3467151"/>
                <a:ext cx="1271474" cy="1965276"/>
              </a:xfrm>
              <a:prstGeom prst="line">
                <a:avLst/>
              </a:prstGeom>
              <a:noFill/>
              <a:ln w="6350" cap="flat" cmpd="sng" algn="ctr">
                <a:solidFill>
                  <a:srgbClr val="EAEAEA">
                    <a:lumMod val="75000"/>
                  </a:srgbClr>
                </a:solidFill>
                <a:prstDash val="solid"/>
                <a:headEnd type="none"/>
                <a:tailEnd type="none"/>
              </a:ln>
              <a:effectLst/>
            </p:spPr>
          </p:cxnSp>
          <p:cxnSp>
            <p:nvCxnSpPr>
              <p:cNvPr id="371" name="Straight Connector 370">
                <a:extLst>
                  <a:ext uri="{FF2B5EF4-FFF2-40B4-BE49-F238E27FC236}">
                    <a16:creationId xmlns:a16="http://schemas.microsoft.com/office/drawing/2014/main" id="{33EC113E-6C1D-4582-A49B-28EE2B540384}"/>
                  </a:ext>
                </a:extLst>
              </p:cNvPr>
              <p:cNvCxnSpPr>
                <a:cxnSpLocks/>
                <a:endCxn id="374" idx="5"/>
              </p:cNvCxnSpPr>
              <p:nvPr/>
            </p:nvCxnSpPr>
            <p:spPr>
              <a:xfrm flipH="1" flipV="1">
                <a:off x="6224702" y="3467151"/>
                <a:ext cx="2281124" cy="2276425"/>
              </a:xfrm>
              <a:prstGeom prst="line">
                <a:avLst/>
              </a:prstGeom>
              <a:noFill/>
              <a:ln w="6350" cap="flat" cmpd="sng" algn="ctr">
                <a:solidFill>
                  <a:srgbClr val="EAEAEA">
                    <a:lumMod val="75000"/>
                  </a:srgbClr>
                </a:solidFill>
                <a:prstDash val="solid"/>
                <a:headEnd type="none"/>
                <a:tailEnd type="none"/>
              </a:ln>
              <a:effectLst/>
            </p:spPr>
          </p:cxnSp>
          <p:cxnSp>
            <p:nvCxnSpPr>
              <p:cNvPr id="372" name="Straight Connector 371">
                <a:extLst>
                  <a:ext uri="{FF2B5EF4-FFF2-40B4-BE49-F238E27FC236}">
                    <a16:creationId xmlns:a16="http://schemas.microsoft.com/office/drawing/2014/main" id="{E1CBFEFD-81A4-4B58-A217-8FD4962E86C5}"/>
                  </a:ext>
                </a:extLst>
              </p:cNvPr>
              <p:cNvCxnSpPr>
                <a:cxnSpLocks/>
                <a:endCxn id="374" idx="5"/>
              </p:cNvCxnSpPr>
              <p:nvPr/>
            </p:nvCxnSpPr>
            <p:spPr>
              <a:xfrm flipH="1" flipV="1">
                <a:off x="6224703" y="3467151"/>
                <a:ext cx="2363676" cy="1549350"/>
              </a:xfrm>
              <a:prstGeom prst="line">
                <a:avLst/>
              </a:prstGeom>
              <a:noFill/>
              <a:ln w="6350" cap="flat" cmpd="sng" algn="ctr">
                <a:solidFill>
                  <a:srgbClr val="EAEAEA">
                    <a:lumMod val="75000"/>
                  </a:srgbClr>
                </a:solidFill>
                <a:prstDash val="solid"/>
                <a:headEnd type="none"/>
                <a:tailEnd type="none"/>
              </a:ln>
              <a:effectLst/>
            </p:spPr>
          </p:cxnSp>
          <p:cxnSp>
            <p:nvCxnSpPr>
              <p:cNvPr id="373" name="Straight Connector 372">
                <a:extLst>
                  <a:ext uri="{FF2B5EF4-FFF2-40B4-BE49-F238E27FC236}">
                    <a16:creationId xmlns:a16="http://schemas.microsoft.com/office/drawing/2014/main" id="{34072A39-B049-4CA1-A739-163B1FAE1E35}"/>
                  </a:ext>
                </a:extLst>
              </p:cNvPr>
              <p:cNvCxnSpPr>
                <a:cxnSpLocks/>
                <a:endCxn id="374" idx="4"/>
              </p:cNvCxnSpPr>
              <p:nvPr/>
            </p:nvCxnSpPr>
            <p:spPr>
              <a:xfrm flipH="1" flipV="1">
                <a:off x="6218237" y="3469830"/>
                <a:ext cx="757238" cy="2638873"/>
              </a:xfrm>
              <a:prstGeom prst="line">
                <a:avLst/>
              </a:prstGeom>
              <a:noFill/>
              <a:ln w="6350" cap="flat" cmpd="sng" algn="ctr">
                <a:solidFill>
                  <a:srgbClr val="EAEAEA">
                    <a:lumMod val="75000"/>
                  </a:srgbClr>
                </a:solidFill>
                <a:prstDash val="solid"/>
                <a:headEnd type="none"/>
                <a:tailEnd type="none"/>
              </a:ln>
              <a:effectLst/>
            </p:spPr>
          </p:cxnSp>
          <p:sp useBgFill="1">
            <p:nvSpPr>
              <p:cNvPr id="374" name="Oval 373">
                <a:extLst>
                  <a:ext uri="{FF2B5EF4-FFF2-40B4-BE49-F238E27FC236}">
                    <a16:creationId xmlns:a16="http://schemas.microsoft.com/office/drawing/2014/main" id="{8967D205-645D-43AC-8F28-05B1BD718C7F}"/>
                  </a:ext>
                </a:extLst>
              </p:cNvPr>
              <p:cNvSpPr/>
              <p:nvPr/>
            </p:nvSpPr>
            <p:spPr bwMode="auto">
              <a:xfrm>
                <a:off x="6209093" y="3451541"/>
                <a:ext cx="18287" cy="18287"/>
              </a:xfrm>
              <a:prstGeom prst="ellipse">
                <a:avLst/>
              </a:prstGeom>
              <a:solidFill>
                <a:srgbClr val="002050">
                  <a:shade val="80000"/>
                  <a:satMod val="180000"/>
                </a:srgbClr>
              </a:solidFill>
              <a:ln w="9525" cap="flat" cmpd="sng" algn="ctr">
                <a:solidFill>
                  <a:srgbClr val="EAEAEA">
                    <a:lumMod val="75000"/>
                  </a:srgb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cxnSp>
            <p:nvCxnSpPr>
              <p:cNvPr id="375" name="Straight Connector 374">
                <a:extLst>
                  <a:ext uri="{FF2B5EF4-FFF2-40B4-BE49-F238E27FC236}">
                    <a16:creationId xmlns:a16="http://schemas.microsoft.com/office/drawing/2014/main" id="{7B420757-65D6-4308-AE55-363D05EAFA2A}"/>
                  </a:ext>
                </a:extLst>
              </p:cNvPr>
              <p:cNvCxnSpPr>
                <a:cxnSpLocks/>
                <a:endCxn id="374" idx="0"/>
              </p:cNvCxnSpPr>
              <p:nvPr/>
            </p:nvCxnSpPr>
            <p:spPr>
              <a:xfrm>
                <a:off x="4926996" y="1692567"/>
                <a:ext cx="1291241" cy="1758974"/>
              </a:xfrm>
              <a:prstGeom prst="line">
                <a:avLst/>
              </a:prstGeom>
              <a:noFill/>
              <a:ln w="6350" cap="flat" cmpd="sng" algn="ctr">
                <a:solidFill>
                  <a:srgbClr val="EAEAEA">
                    <a:lumMod val="75000"/>
                  </a:srgbClr>
                </a:solidFill>
                <a:prstDash val="solid"/>
                <a:headEnd type="none"/>
                <a:tailEnd type="none"/>
              </a:ln>
              <a:effectLst/>
            </p:spPr>
          </p:cxnSp>
          <p:cxnSp>
            <p:nvCxnSpPr>
              <p:cNvPr id="376" name="Straight Connector 375">
                <a:extLst>
                  <a:ext uri="{FF2B5EF4-FFF2-40B4-BE49-F238E27FC236}">
                    <a16:creationId xmlns:a16="http://schemas.microsoft.com/office/drawing/2014/main" id="{831B5F08-C46A-4F4A-A3A3-747F533FBD3D}"/>
                  </a:ext>
                </a:extLst>
              </p:cNvPr>
              <p:cNvCxnSpPr>
                <a:cxnSpLocks/>
              </p:cNvCxnSpPr>
              <p:nvPr/>
            </p:nvCxnSpPr>
            <p:spPr>
              <a:xfrm>
                <a:off x="5478843" y="1108666"/>
                <a:ext cx="745773" cy="2344951"/>
              </a:xfrm>
              <a:prstGeom prst="line">
                <a:avLst/>
              </a:prstGeom>
              <a:noFill/>
              <a:ln w="6350" cap="flat" cmpd="sng" algn="ctr">
                <a:solidFill>
                  <a:srgbClr val="EAEAEA">
                    <a:lumMod val="75000"/>
                  </a:srgbClr>
                </a:solidFill>
                <a:prstDash val="solid"/>
                <a:headEnd type="none"/>
                <a:tailEnd type="none"/>
              </a:ln>
              <a:effectLst/>
            </p:spPr>
          </p:cxnSp>
          <p:cxnSp>
            <p:nvCxnSpPr>
              <p:cNvPr id="377" name="Straight Connector 376">
                <a:extLst>
                  <a:ext uri="{FF2B5EF4-FFF2-40B4-BE49-F238E27FC236}">
                    <a16:creationId xmlns:a16="http://schemas.microsoft.com/office/drawing/2014/main" id="{2C4E9EB2-2CE9-4525-8981-4650F491F13A}"/>
                  </a:ext>
                </a:extLst>
              </p:cNvPr>
              <p:cNvCxnSpPr>
                <a:cxnSpLocks/>
                <a:endCxn id="374" idx="0"/>
              </p:cNvCxnSpPr>
              <p:nvPr/>
            </p:nvCxnSpPr>
            <p:spPr>
              <a:xfrm flipH="1">
                <a:off x="6218237" y="1557338"/>
                <a:ext cx="42070" cy="1894204"/>
              </a:xfrm>
              <a:prstGeom prst="line">
                <a:avLst/>
              </a:prstGeom>
              <a:noFill/>
              <a:ln w="6350" cap="flat" cmpd="sng" algn="ctr">
                <a:solidFill>
                  <a:srgbClr val="EAEAEA">
                    <a:lumMod val="75000"/>
                  </a:srgbClr>
                </a:solidFill>
                <a:prstDash val="solid"/>
                <a:headEnd type="none"/>
                <a:tailEnd type="none"/>
              </a:ln>
              <a:effectLst/>
            </p:spPr>
          </p:cxnSp>
          <p:cxnSp>
            <p:nvCxnSpPr>
              <p:cNvPr id="378" name="Straight Connector 377">
                <a:extLst>
                  <a:ext uri="{FF2B5EF4-FFF2-40B4-BE49-F238E27FC236}">
                    <a16:creationId xmlns:a16="http://schemas.microsoft.com/office/drawing/2014/main" id="{465257D6-49F6-4CC0-8472-9EFB9322F7AF}"/>
                  </a:ext>
                </a:extLst>
              </p:cNvPr>
              <p:cNvCxnSpPr>
                <a:cxnSpLocks/>
                <a:endCxn id="374" idx="0"/>
              </p:cNvCxnSpPr>
              <p:nvPr/>
            </p:nvCxnSpPr>
            <p:spPr>
              <a:xfrm flipH="1">
                <a:off x="6218237" y="1082278"/>
                <a:ext cx="896938" cy="2369263"/>
              </a:xfrm>
              <a:prstGeom prst="line">
                <a:avLst/>
              </a:prstGeom>
              <a:noFill/>
              <a:ln w="6350" cap="flat" cmpd="sng" algn="ctr">
                <a:solidFill>
                  <a:srgbClr val="EAEAEA">
                    <a:lumMod val="75000"/>
                  </a:srgbClr>
                </a:solidFill>
                <a:prstDash val="solid"/>
                <a:headEnd type="none"/>
                <a:tailEnd type="none"/>
              </a:ln>
              <a:effectLst/>
            </p:spPr>
          </p:cxnSp>
          <p:cxnSp>
            <p:nvCxnSpPr>
              <p:cNvPr id="379" name="Straight Connector 378">
                <a:extLst>
                  <a:ext uri="{FF2B5EF4-FFF2-40B4-BE49-F238E27FC236}">
                    <a16:creationId xmlns:a16="http://schemas.microsoft.com/office/drawing/2014/main" id="{45804766-C849-4A71-9848-7D0FAAE5A24B}"/>
                  </a:ext>
                </a:extLst>
              </p:cNvPr>
              <p:cNvCxnSpPr>
                <a:cxnSpLocks/>
                <a:endCxn id="374" idx="7"/>
              </p:cNvCxnSpPr>
              <p:nvPr/>
            </p:nvCxnSpPr>
            <p:spPr>
              <a:xfrm flipH="1">
                <a:off x="6224703" y="1716881"/>
                <a:ext cx="1303622" cy="1737339"/>
              </a:xfrm>
              <a:prstGeom prst="line">
                <a:avLst/>
              </a:prstGeom>
              <a:noFill/>
              <a:ln w="6350" cap="flat" cmpd="sng" algn="ctr">
                <a:solidFill>
                  <a:srgbClr val="EAEAEA">
                    <a:lumMod val="75000"/>
                  </a:srgbClr>
                </a:solidFill>
                <a:prstDash val="solid"/>
                <a:headEnd type="none"/>
                <a:tailEnd type="none"/>
              </a:ln>
              <a:effectLst/>
            </p:spPr>
          </p:cxnSp>
        </p:grpSp>
        <p:grpSp>
          <p:nvGrpSpPr>
            <p:cNvPr id="113" name="Group 112">
              <a:extLst>
                <a:ext uri="{FF2B5EF4-FFF2-40B4-BE49-F238E27FC236}">
                  <a16:creationId xmlns:a16="http://schemas.microsoft.com/office/drawing/2014/main" id="{DD913964-4F0E-4930-83BB-CFF0229C3FCA}"/>
                </a:ext>
              </a:extLst>
            </p:cNvPr>
            <p:cNvGrpSpPr/>
            <p:nvPr/>
          </p:nvGrpSpPr>
          <p:grpSpPr>
            <a:xfrm>
              <a:off x="2485631" y="202022"/>
              <a:ext cx="6170260" cy="5123444"/>
              <a:chOff x="2485631" y="202022"/>
              <a:chExt cx="6170260" cy="5123444"/>
            </a:xfrm>
          </p:grpSpPr>
          <p:grpSp>
            <p:nvGrpSpPr>
              <p:cNvPr id="114" name="Group 113">
                <a:extLst>
                  <a:ext uri="{FF2B5EF4-FFF2-40B4-BE49-F238E27FC236}">
                    <a16:creationId xmlns:a16="http://schemas.microsoft.com/office/drawing/2014/main" id="{77CEFBA7-FB4A-41E4-BF5F-B67C73744596}"/>
                  </a:ext>
                </a:extLst>
              </p:cNvPr>
              <p:cNvGrpSpPr>
                <a:grpSpLocks noChangeAspect="1"/>
              </p:cNvGrpSpPr>
              <p:nvPr/>
            </p:nvGrpSpPr>
            <p:grpSpPr>
              <a:xfrm>
                <a:off x="3015918" y="3859801"/>
                <a:ext cx="448212" cy="448210"/>
                <a:chOff x="3516708" y="1260621"/>
                <a:chExt cx="643734" cy="643732"/>
              </a:xfrm>
            </p:grpSpPr>
            <p:sp>
              <p:nvSpPr>
                <p:cNvPr id="349" name="Oval 348">
                  <a:extLst>
                    <a:ext uri="{FF2B5EF4-FFF2-40B4-BE49-F238E27FC236}">
                      <a16:creationId xmlns:a16="http://schemas.microsoft.com/office/drawing/2014/main" id="{67FDBE35-8FB6-49D0-BC6D-D352A242D28A}"/>
                    </a:ext>
                  </a:extLst>
                </p:cNvPr>
                <p:cNvSpPr/>
                <p:nvPr/>
              </p:nvSpPr>
              <p:spPr bwMode="auto">
                <a:xfrm>
                  <a:off x="3516708" y="1260621"/>
                  <a:ext cx="643734" cy="643732"/>
                </a:xfrm>
                <a:prstGeom prst="ellipse">
                  <a:avLst/>
                </a:prstGeom>
                <a:solidFill>
                  <a:srgbClr val="FFFFFF"/>
                </a:solidFill>
                <a:ln w="12700" cap="flat" cmpd="sng" algn="ctr">
                  <a:noFill/>
                  <a:prstDash val="solid"/>
                  <a:headEnd type="none" w="med" len="med"/>
                  <a:tailEnd type="none" w="med" len="med"/>
                </a:ln>
                <a:effectLst/>
              </p:spPr>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endParaRPr>
                </a:p>
              </p:txBody>
            </p:sp>
            <p:sp>
              <p:nvSpPr>
                <p:cNvPr id="350" name="Freeform 5">
                  <a:extLst>
                    <a:ext uri="{FF2B5EF4-FFF2-40B4-BE49-F238E27FC236}">
                      <a16:creationId xmlns:a16="http://schemas.microsoft.com/office/drawing/2014/main" id="{96F49104-F638-41F0-8E1C-5D12103C292C}"/>
                    </a:ext>
                  </a:extLst>
                </p:cNvPr>
                <p:cNvSpPr>
                  <a:spLocks noEditPoints="1"/>
                </p:cNvSpPr>
                <p:nvPr/>
              </p:nvSpPr>
              <p:spPr bwMode="auto">
                <a:xfrm>
                  <a:off x="3684588" y="1439863"/>
                  <a:ext cx="307975" cy="260350"/>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12700"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endParaRPr>
                </a:p>
              </p:txBody>
            </p:sp>
          </p:grpSp>
          <p:grpSp>
            <p:nvGrpSpPr>
              <p:cNvPr id="115" name="Group 114">
                <a:extLst>
                  <a:ext uri="{FF2B5EF4-FFF2-40B4-BE49-F238E27FC236}">
                    <a16:creationId xmlns:a16="http://schemas.microsoft.com/office/drawing/2014/main" id="{62595D75-3CF3-4AB6-8E72-39433A47C63B}"/>
                  </a:ext>
                </a:extLst>
              </p:cNvPr>
              <p:cNvGrpSpPr/>
              <p:nvPr/>
            </p:nvGrpSpPr>
            <p:grpSpPr>
              <a:xfrm>
                <a:off x="7255683" y="3553842"/>
                <a:ext cx="448212" cy="448212"/>
                <a:chOff x="2597927" y="3378644"/>
                <a:chExt cx="457200" cy="457200"/>
              </a:xfrm>
            </p:grpSpPr>
            <p:sp>
              <p:nvSpPr>
                <p:cNvPr id="347" name="Oval 346">
                  <a:extLst>
                    <a:ext uri="{FF2B5EF4-FFF2-40B4-BE49-F238E27FC236}">
                      <a16:creationId xmlns:a16="http://schemas.microsoft.com/office/drawing/2014/main" id="{5CC5B4F5-A4CC-4677-BD67-6831134E0613}"/>
                    </a:ext>
                  </a:extLst>
                </p:cNvPr>
                <p:cNvSpPr>
                  <a:spLocks noChangeAspect="1"/>
                </p:cNvSpPr>
                <p:nvPr/>
              </p:nvSpPr>
              <p:spPr bwMode="auto">
                <a:xfrm>
                  <a:off x="2597927" y="3378644"/>
                  <a:ext cx="457200" cy="457200"/>
                </a:xfrm>
                <a:prstGeom prst="ellipse">
                  <a:avLst/>
                </a:prstGeom>
                <a:solidFill>
                  <a:srgbClr val="FFFFFF"/>
                </a:solidFill>
                <a:ln w="15875" cap="flat" cmpd="sng" algn="ctr">
                  <a:noFill/>
                  <a:prstDash val="solid"/>
                  <a:headEnd type="none" w="med" len="med"/>
                  <a:tailEnd type="none" w="med" len="med"/>
                </a:ln>
                <a:effec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a:ln>
                      <a:noFill/>
                    </a:ln>
                    <a:gradFill>
                      <a:gsLst>
                        <a:gs pos="5439">
                          <a:srgbClr val="F8F8F8"/>
                        </a:gs>
                        <a:gs pos="10000">
                          <a:srgbClr val="F8F8F8"/>
                        </a:gs>
                      </a:gsLst>
                      <a:lin ang="5400000" scaled="0"/>
                    </a:gradFill>
                    <a:effectLst/>
                    <a:uLnTx/>
                    <a:uFillTx/>
                  </a:endParaRPr>
                </a:p>
              </p:txBody>
            </p:sp>
            <p:sp>
              <p:nvSpPr>
                <p:cNvPr id="348" name="Freeform 13">
                  <a:extLst>
                    <a:ext uri="{FF2B5EF4-FFF2-40B4-BE49-F238E27FC236}">
                      <a16:creationId xmlns:a16="http://schemas.microsoft.com/office/drawing/2014/main" id="{F51DCC7E-89B8-42BC-B632-422504381882}"/>
                    </a:ext>
                  </a:extLst>
                </p:cNvPr>
                <p:cNvSpPr>
                  <a:spLocks noChangeAspect="1" noEditPoints="1"/>
                </p:cNvSpPr>
                <p:nvPr/>
              </p:nvSpPr>
              <p:spPr bwMode="auto">
                <a:xfrm>
                  <a:off x="2700087" y="3514640"/>
                  <a:ext cx="252880" cy="185208"/>
                </a:xfrm>
                <a:custGeom>
                  <a:avLst/>
                  <a:gdLst>
                    <a:gd name="T0" fmla="*/ 113 w 284"/>
                    <a:gd name="T1" fmla="*/ 57 h 208"/>
                    <a:gd name="T2" fmla="*/ 0 w 284"/>
                    <a:gd name="T3" fmla="*/ 57 h 208"/>
                    <a:gd name="T4" fmla="*/ 0 w 284"/>
                    <a:gd name="T5" fmla="*/ 208 h 208"/>
                    <a:gd name="T6" fmla="*/ 113 w 284"/>
                    <a:gd name="T7" fmla="*/ 208 h 208"/>
                    <a:gd name="T8" fmla="*/ 113 w 284"/>
                    <a:gd name="T9" fmla="*/ 57 h 208"/>
                    <a:gd name="T10" fmla="*/ 95 w 284"/>
                    <a:gd name="T11" fmla="*/ 189 h 208"/>
                    <a:gd name="T12" fmla="*/ 19 w 284"/>
                    <a:gd name="T13" fmla="*/ 189 h 208"/>
                    <a:gd name="T14" fmla="*/ 19 w 284"/>
                    <a:gd name="T15" fmla="*/ 76 h 208"/>
                    <a:gd name="T16" fmla="*/ 95 w 284"/>
                    <a:gd name="T17" fmla="*/ 76 h 208"/>
                    <a:gd name="T18" fmla="*/ 95 w 284"/>
                    <a:gd name="T19" fmla="*/ 189 h 208"/>
                    <a:gd name="T20" fmla="*/ 19 w 284"/>
                    <a:gd name="T21" fmla="*/ 38 h 208"/>
                    <a:gd name="T22" fmla="*/ 0 w 284"/>
                    <a:gd name="T23" fmla="*/ 38 h 208"/>
                    <a:gd name="T24" fmla="*/ 0 w 284"/>
                    <a:gd name="T25" fmla="*/ 19 h 208"/>
                    <a:gd name="T26" fmla="*/ 0 w 284"/>
                    <a:gd name="T27" fmla="*/ 10 h 208"/>
                    <a:gd name="T28" fmla="*/ 0 w 284"/>
                    <a:gd name="T29" fmla="*/ 0 h 208"/>
                    <a:gd name="T30" fmla="*/ 284 w 284"/>
                    <a:gd name="T31" fmla="*/ 0 h 208"/>
                    <a:gd name="T32" fmla="*/ 284 w 284"/>
                    <a:gd name="T33" fmla="*/ 10 h 208"/>
                    <a:gd name="T34" fmla="*/ 284 w 284"/>
                    <a:gd name="T35" fmla="*/ 19 h 208"/>
                    <a:gd name="T36" fmla="*/ 284 w 284"/>
                    <a:gd name="T37" fmla="*/ 170 h 208"/>
                    <a:gd name="T38" fmla="*/ 274 w 284"/>
                    <a:gd name="T39" fmla="*/ 170 h 208"/>
                    <a:gd name="T40" fmla="*/ 265 w 284"/>
                    <a:gd name="T41" fmla="*/ 170 h 208"/>
                    <a:gd name="T42" fmla="*/ 151 w 284"/>
                    <a:gd name="T43" fmla="*/ 170 h 208"/>
                    <a:gd name="T44" fmla="*/ 151 w 284"/>
                    <a:gd name="T45" fmla="*/ 189 h 208"/>
                    <a:gd name="T46" fmla="*/ 189 w 284"/>
                    <a:gd name="T47" fmla="*/ 189 h 208"/>
                    <a:gd name="T48" fmla="*/ 189 w 284"/>
                    <a:gd name="T49" fmla="*/ 208 h 208"/>
                    <a:gd name="T50" fmla="*/ 132 w 284"/>
                    <a:gd name="T51" fmla="*/ 208 h 208"/>
                    <a:gd name="T52" fmla="*/ 132 w 284"/>
                    <a:gd name="T53" fmla="*/ 189 h 208"/>
                    <a:gd name="T54" fmla="*/ 132 w 284"/>
                    <a:gd name="T55" fmla="*/ 170 h 208"/>
                    <a:gd name="T56" fmla="*/ 132 w 284"/>
                    <a:gd name="T57" fmla="*/ 152 h 208"/>
                    <a:gd name="T58" fmla="*/ 265 w 284"/>
                    <a:gd name="T59" fmla="*/ 152 h 208"/>
                    <a:gd name="T60" fmla="*/ 265 w 284"/>
                    <a:gd name="T61" fmla="*/ 19 h 208"/>
                    <a:gd name="T62" fmla="*/ 19 w 284"/>
                    <a:gd name="T63" fmla="*/ 19 h 208"/>
                    <a:gd name="T64" fmla="*/ 19 w 284"/>
                    <a:gd name="T65" fmla="*/ 38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84" h="208">
                      <a:moveTo>
                        <a:pt x="113" y="57"/>
                      </a:moveTo>
                      <a:lnTo>
                        <a:pt x="0" y="57"/>
                      </a:lnTo>
                      <a:lnTo>
                        <a:pt x="0" y="208"/>
                      </a:lnTo>
                      <a:lnTo>
                        <a:pt x="113" y="208"/>
                      </a:lnTo>
                      <a:lnTo>
                        <a:pt x="113" y="57"/>
                      </a:lnTo>
                      <a:close/>
                      <a:moveTo>
                        <a:pt x="95" y="189"/>
                      </a:moveTo>
                      <a:lnTo>
                        <a:pt x="19" y="189"/>
                      </a:lnTo>
                      <a:lnTo>
                        <a:pt x="19" y="76"/>
                      </a:lnTo>
                      <a:lnTo>
                        <a:pt x="95" y="76"/>
                      </a:lnTo>
                      <a:lnTo>
                        <a:pt x="95" y="189"/>
                      </a:lnTo>
                      <a:close/>
                      <a:moveTo>
                        <a:pt x="19" y="38"/>
                      </a:moveTo>
                      <a:lnTo>
                        <a:pt x="0" y="38"/>
                      </a:lnTo>
                      <a:lnTo>
                        <a:pt x="0" y="19"/>
                      </a:lnTo>
                      <a:lnTo>
                        <a:pt x="0" y="10"/>
                      </a:lnTo>
                      <a:lnTo>
                        <a:pt x="0" y="0"/>
                      </a:lnTo>
                      <a:lnTo>
                        <a:pt x="284" y="0"/>
                      </a:lnTo>
                      <a:lnTo>
                        <a:pt x="284" y="10"/>
                      </a:lnTo>
                      <a:lnTo>
                        <a:pt x="284" y="19"/>
                      </a:lnTo>
                      <a:lnTo>
                        <a:pt x="284" y="170"/>
                      </a:lnTo>
                      <a:lnTo>
                        <a:pt x="274" y="170"/>
                      </a:lnTo>
                      <a:lnTo>
                        <a:pt x="265" y="170"/>
                      </a:lnTo>
                      <a:lnTo>
                        <a:pt x="151" y="170"/>
                      </a:lnTo>
                      <a:lnTo>
                        <a:pt x="151" y="189"/>
                      </a:lnTo>
                      <a:lnTo>
                        <a:pt x="189" y="189"/>
                      </a:lnTo>
                      <a:lnTo>
                        <a:pt x="189" y="208"/>
                      </a:lnTo>
                      <a:lnTo>
                        <a:pt x="132" y="208"/>
                      </a:lnTo>
                      <a:lnTo>
                        <a:pt x="132" y="189"/>
                      </a:lnTo>
                      <a:lnTo>
                        <a:pt x="132" y="170"/>
                      </a:lnTo>
                      <a:lnTo>
                        <a:pt x="132" y="152"/>
                      </a:lnTo>
                      <a:lnTo>
                        <a:pt x="265" y="152"/>
                      </a:lnTo>
                      <a:lnTo>
                        <a:pt x="265" y="19"/>
                      </a:lnTo>
                      <a:lnTo>
                        <a:pt x="19" y="19"/>
                      </a:lnTo>
                      <a:lnTo>
                        <a:pt x="19" y="38"/>
                      </a:lnTo>
                      <a:close/>
                    </a:path>
                  </a:pathLst>
                </a:custGeom>
                <a:solidFill>
                  <a:srgbClr val="353535"/>
                </a:solidFill>
                <a:ln>
                  <a:noFill/>
                </a:ln>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endParaRPr>
                </a:p>
              </p:txBody>
            </p:sp>
          </p:grpSp>
          <p:grpSp>
            <p:nvGrpSpPr>
              <p:cNvPr id="116" name="Group 115">
                <a:extLst>
                  <a:ext uri="{FF2B5EF4-FFF2-40B4-BE49-F238E27FC236}">
                    <a16:creationId xmlns:a16="http://schemas.microsoft.com/office/drawing/2014/main" id="{F615FEEE-F1F6-445C-A2B4-EED49A01D30D}"/>
                  </a:ext>
                </a:extLst>
              </p:cNvPr>
              <p:cNvGrpSpPr>
                <a:grpSpLocks noChangeAspect="1"/>
              </p:cNvGrpSpPr>
              <p:nvPr/>
            </p:nvGrpSpPr>
            <p:grpSpPr>
              <a:xfrm>
                <a:off x="6544471" y="507246"/>
                <a:ext cx="407465" cy="407465"/>
                <a:chOff x="5932610" y="2325701"/>
                <a:chExt cx="914400" cy="914400"/>
              </a:xfrm>
            </p:grpSpPr>
            <p:sp>
              <p:nvSpPr>
                <p:cNvPr id="339" name="Oval 338">
                  <a:extLst>
                    <a:ext uri="{FF2B5EF4-FFF2-40B4-BE49-F238E27FC236}">
                      <a16:creationId xmlns:a16="http://schemas.microsoft.com/office/drawing/2014/main" id="{2E6A0A87-F97B-4034-92EA-6FAB27344A9B}"/>
                    </a:ext>
                  </a:extLst>
                </p:cNvPr>
                <p:cNvSpPr>
                  <a:spLocks noChangeAspect="1"/>
                </p:cNvSpPr>
                <p:nvPr/>
              </p:nvSpPr>
              <p:spPr bwMode="auto">
                <a:xfrm>
                  <a:off x="5932610" y="2325701"/>
                  <a:ext cx="914400" cy="914400"/>
                </a:xfrm>
                <a:prstGeom prst="ellipse">
                  <a:avLst/>
                </a:prstGeom>
                <a:solidFill>
                  <a:srgbClr val="FFFFFF"/>
                </a:solidFill>
                <a:ln w="15875" cap="flat" cmpd="sng" algn="ctr">
                  <a:noFill/>
                  <a:prstDash val="solid"/>
                  <a:headEnd type="none" w="med" len="med"/>
                  <a:tailEnd type="none" w="med" len="med"/>
                </a:ln>
                <a:effec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a:ln>
                      <a:noFill/>
                    </a:ln>
                    <a:gradFill>
                      <a:gsLst>
                        <a:gs pos="5439">
                          <a:srgbClr val="F8F8F8"/>
                        </a:gs>
                        <a:gs pos="10000">
                          <a:srgbClr val="F8F8F8"/>
                        </a:gs>
                      </a:gsLst>
                      <a:lin ang="5400000" scaled="0"/>
                    </a:gradFill>
                    <a:effectLst/>
                    <a:uLnTx/>
                    <a:uFillTx/>
                  </a:endParaRPr>
                </a:p>
              </p:txBody>
            </p:sp>
            <p:grpSp>
              <p:nvGrpSpPr>
                <p:cNvPr id="340" name="Group 339">
                  <a:extLst>
                    <a:ext uri="{FF2B5EF4-FFF2-40B4-BE49-F238E27FC236}">
                      <a16:creationId xmlns:a16="http://schemas.microsoft.com/office/drawing/2014/main" id="{36C65E33-B1D6-47FC-8AC2-5687DEFFF75B}"/>
                    </a:ext>
                  </a:extLst>
                </p:cNvPr>
                <p:cNvGrpSpPr>
                  <a:grpSpLocks noChangeAspect="1"/>
                </p:cNvGrpSpPr>
                <p:nvPr/>
              </p:nvGrpSpPr>
              <p:grpSpPr>
                <a:xfrm>
                  <a:off x="6222332" y="2484295"/>
                  <a:ext cx="334986" cy="597212"/>
                  <a:chOff x="9756147" y="5515365"/>
                  <a:chExt cx="315631" cy="562708"/>
                </a:xfrm>
              </p:grpSpPr>
              <p:grpSp>
                <p:nvGrpSpPr>
                  <p:cNvPr id="341" name="Group 340">
                    <a:extLst>
                      <a:ext uri="{FF2B5EF4-FFF2-40B4-BE49-F238E27FC236}">
                        <a16:creationId xmlns:a16="http://schemas.microsoft.com/office/drawing/2014/main" id="{44A7F8F3-F3AF-4DBF-AFFC-0777D4C7337A}"/>
                      </a:ext>
                    </a:extLst>
                  </p:cNvPr>
                  <p:cNvGrpSpPr/>
                  <p:nvPr/>
                </p:nvGrpSpPr>
                <p:grpSpPr>
                  <a:xfrm>
                    <a:off x="9775703" y="5561872"/>
                    <a:ext cx="276492" cy="508980"/>
                    <a:chOff x="8817145" y="5862985"/>
                    <a:chExt cx="200848" cy="389795"/>
                  </a:xfrm>
                </p:grpSpPr>
                <p:sp>
                  <p:nvSpPr>
                    <p:cNvPr id="344" name="Rectangle 11">
                      <a:extLst>
                        <a:ext uri="{FF2B5EF4-FFF2-40B4-BE49-F238E27FC236}">
                          <a16:creationId xmlns:a16="http://schemas.microsoft.com/office/drawing/2014/main" id="{267CFB3F-11B7-40B5-8FA7-88D8A661C738}"/>
                        </a:ext>
                      </a:extLst>
                    </p:cNvPr>
                    <p:cNvSpPr>
                      <a:spLocks noChangeArrowheads="1"/>
                    </p:cNvSpPr>
                    <p:nvPr/>
                  </p:nvSpPr>
                  <p:spPr bwMode="auto">
                    <a:xfrm>
                      <a:off x="8817145" y="5869469"/>
                      <a:ext cx="200848" cy="383311"/>
                    </a:xfrm>
                    <a:prstGeom prst="round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defTabSz="913330" eaLnBrk="1" fontAlgn="base" latinLnBrk="0" hangingPunct="1">
                        <a:lnSpc>
                          <a:spcPct val="100000"/>
                        </a:lnSpc>
                        <a:spcBef>
                          <a:spcPct val="0"/>
                        </a:spcBef>
                        <a:spcAft>
                          <a:spcPct val="0"/>
                        </a:spcAft>
                        <a:buClrTx/>
                        <a:buSzTx/>
                        <a:buFontTx/>
                        <a:buNone/>
                        <a:tabLst/>
                        <a:defRPr/>
                      </a:pPr>
                      <a:endParaRPr kumimoji="0" lang="en-US" sz="1568" b="0" i="0" u="none" strike="noStrike" kern="0" cap="none" spc="0" normalizeH="0" baseline="0" noProof="0">
                        <a:ln>
                          <a:noFill/>
                        </a:ln>
                        <a:solidFill>
                          <a:srgbClr val="505050"/>
                        </a:solidFill>
                        <a:effectLst/>
                        <a:uLnTx/>
                        <a:uFillTx/>
                        <a:ea typeface="ＭＳ Ｐゴシック" charset="0"/>
                      </a:endParaRPr>
                    </a:p>
                  </p:txBody>
                </p:sp>
                <p:sp>
                  <p:nvSpPr>
                    <p:cNvPr id="345" name="Rectangle 12">
                      <a:extLst>
                        <a:ext uri="{FF2B5EF4-FFF2-40B4-BE49-F238E27FC236}">
                          <a16:creationId xmlns:a16="http://schemas.microsoft.com/office/drawing/2014/main" id="{4319CBF5-E891-4D2E-BC51-A6657F57EB10}"/>
                        </a:ext>
                      </a:extLst>
                    </p:cNvPr>
                    <p:cNvSpPr>
                      <a:spLocks noChangeArrowheads="1"/>
                    </p:cNvSpPr>
                    <p:nvPr/>
                  </p:nvSpPr>
                  <p:spPr bwMode="auto">
                    <a:xfrm>
                      <a:off x="8817145" y="5862985"/>
                      <a:ext cx="200848" cy="3379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defTabSz="913330" eaLnBrk="1" fontAlgn="base" latinLnBrk="0" hangingPunct="1">
                        <a:lnSpc>
                          <a:spcPct val="100000"/>
                        </a:lnSpc>
                        <a:spcBef>
                          <a:spcPct val="0"/>
                        </a:spcBef>
                        <a:spcAft>
                          <a:spcPct val="0"/>
                        </a:spcAft>
                        <a:buClrTx/>
                        <a:buSzTx/>
                        <a:buFontTx/>
                        <a:buNone/>
                        <a:tabLst/>
                        <a:defRPr/>
                      </a:pPr>
                      <a:endParaRPr kumimoji="0" lang="en-US" sz="1568" b="0" i="0" u="none" strike="noStrike" kern="0" cap="none" spc="0" normalizeH="0" baseline="0" noProof="0">
                        <a:ln>
                          <a:noFill/>
                        </a:ln>
                        <a:solidFill>
                          <a:srgbClr val="505050"/>
                        </a:solidFill>
                        <a:effectLst/>
                        <a:uLnTx/>
                        <a:uFillTx/>
                        <a:ea typeface="ＭＳ Ｐゴシック" charset="0"/>
                      </a:endParaRPr>
                    </a:p>
                  </p:txBody>
                </p:sp>
                <p:sp>
                  <p:nvSpPr>
                    <p:cNvPr id="346" name="Freeform 17">
                      <a:extLst>
                        <a:ext uri="{FF2B5EF4-FFF2-40B4-BE49-F238E27FC236}">
                          <a16:creationId xmlns:a16="http://schemas.microsoft.com/office/drawing/2014/main" id="{04E259FE-C10B-4F59-ABEF-66BC4A357E3F}"/>
                        </a:ext>
                      </a:extLst>
                    </p:cNvPr>
                    <p:cNvSpPr>
                      <a:spLocks/>
                    </p:cNvSpPr>
                    <p:nvPr/>
                  </p:nvSpPr>
                  <p:spPr bwMode="auto">
                    <a:xfrm>
                      <a:off x="8817145" y="5862985"/>
                      <a:ext cx="118213" cy="337998"/>
                    </a:xfrm>
                    <a:custGeom>
                      <a:avLst/>
                      <a:gdLst>
                        <a:gd name="T0" fmla="*/ 206 w 206"/>
                        <a:gd name="T1" fmla="*/ 0 h 589"/>
                        <a:gd name="T2" fmla="*/ 0 w 206"/>
                        <a:gd name="T3" fmla="*/ 0 h 589"/>
                        <a:gd name="T4" fmla="*/ 0 w 206"/>
                        <a:gd name="T5" fmla="*/ 589 h 589"/>
                        <a:gd name="T6" fmla="*/ 116 w 206"/>
                        <a:gd name="T7" fmla="*/ 589 h 589"/>
                        <a:gd name="T8" fmla="*/ 206 w 206"/>
                        <a:gd name="T9" fmla="*/ 0 h 589"/>
                      </a:gdLst>
                      <a:ahLst/>
                      <a:cxnLst>
                        <a:cxn ang="0">
                          <a:pos x="T0" y="T1"/>
                        </a:cxn>
                        <a:cxn ang="0">
                          <a:pos x="T2" y="T3"/>
                        </a:cxn>
                        <a:cxn ang="0">
                          <a:pos x="T4" y="T5"/>
                        </a:cxn>
                        <a:cxn ang="0">
                          <a:pos x="T6" y="T7"/>
                        </a:cxn>
                        <a:cxn ang="0">
                          <a:pos x="T8" y="T9"/>
                        </a:cxn>
                      </a:cxnLst>
                      <a:rect l="0" t="0" r="r" b="b"/>
                      <a:pathLst>
                        <a:path w="206" h="589">
                          <a:moveTo>
                            <a:pt x="206" y="0"/>
                          </a:moveTo>
                          <a:lnTo>
                            <a:pt x="0" y="0"/>
                          </a:lnTo>
                          <a:lnTo>
                            <a:pt x="0" y="589"/>
                          </a:lnTo>
                          <a:lnTo>
                            <a:pt x="116" y="589"/>
                          </a:lnTo>
                          <a:lnTo>
                            <a:pt x="206"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3330" eaLnBrk="1" fontAlgn="base" latinLnBrk="0" hangingPunct="1">
                        <a:lnSpc>
                          <a:spcPct val="100000"/>
                        </a:lnSpc>
                        <a:spcBef>
                          <a:spcPct val="0"/>
                        </a:spcBef>
                        <a:spcAft>
                          <a:spcPct val="0"/>
                        </a:spcAft>
                        <a:buClrTx/>
                        <a:buSzTx/>
                        <a:buFontTx/>
                        <a:buNone/>
                        <a:tabLst/>
                        <a:defRPr/>
                      </a:pPr>
                      <a:endParaRPr kumimoji="0" lang="en-US" sz="1568" b="0" i="0" u="none" strike="noStrike" kern="0" cap="none" spc="0" normalizeH="0" baseline="0" noProof="0">
                        <a:ln>
                          <a:noFill/>
                        </a:ln>
                        <a:solidFill>
                          <a:srgbClr val="505050"/>
                        </a:solidFill>
                        <a:effectLst/>
                        <a:uLnTx/>
                        <a:uFillTx/>
                        <a:ea typeface="ＭＳ Ｐゴシック" charset="0"/>
                      </a:endParaRPr>
                    </a:p>
                  </p:txBody>
                </p:sp>
              </p:grpSp>
              <p:sp>
                <p:nvSpPr>
                  <p:cNvPr id="342" name="Freeform 464">
                    <a:extLst>
                      <a:ext uri="{FF2B5EF4-FFF2-40B4-BE49-F238E27FC236}">
                        <a16:creationId xmlns:a16="http://schemas.microsoft.com/office/drawing/2014/main" id="{587278C4-0929-46EE-9F66-E26BB94BAE23}"/>
                      </a:ext>
                    </a:extLst>
                  </p:cNvPr>
                  <p:cNvSpPr>
                    <a:spLocks noChangeAspect="1"/>
                  </p:cNvSpPr>
                  <p:nvPr/>
                </p:nvSpPr>
                <p:spPr bwMode="black">
                  <a:xfrm>
                    <a:off x="9756147" y="5515365"/>
                    <a:ext cx="315631" cy="562708"/>
                  </a:xfrm>
                  <a:custGeom>
                    <a:avLst/>
                    <a:gdLst>
                      <a:gd name="connsiteX0" fmla="*/ 434533 w 869066"/>
                      <a:gd name="connsiteY0" fmla="*/ 1384058 h 1549372"/>
                      <a:gd name="connsiteX1" fmla="*/ 370525 w 869066"/>
                      <a:gd name="connsiteY1" fmla="*/ 1448066 h 1549372"/>
                      <a:gd name="connsiteX2" fmla="*/ 434533 w 869066"/>
                      <a:gd name="connsiteY2" fmla="*/ 1512074 h 1549372"/>
                      <a:gd name="connsiteX3" fmla="*/ 498541 w 869066"/>
                      <a:gd name="connsiteY3" fmla="*/ 1448066 h 1549372"/>
                      <a:gd name="connsiteX4" fmla="*/ 434533 w 869066"/>
                      <a:gd name="connsiteY4" fmla="*/ 1384058 h 1549372"/>
                      <a:gd name="connsiteX5" fmla="*/ 81603 w 869066"/>
                      <a:gd name="connsiteY5" fmla="*/ 251558 h 1549372"/>
                      <a:gd name="connsiteX6" fmla="*/ 81603 w 869066"/>
                      <a:gd name="connsiteY6" fmla="*/ 1343379 h 1549372"/>
                      <a:gd name="connsiteX7" fmla="*/ 787464 w 869066"/>
                      <a:gd name="connsiteY7" fmla="*/ 1343379 h 1549372"/>
                      <a:gd name="connsiteX8" fmla="*/ 787464 w 869066"/>
                      <a:gd name="connsiteY8" fmla="*/ 251558 h 1549372"/>
                      <a:gd name="connsiteX9" fmla="*/ 144847 w 869066"/>
                      <a:gd name="connsiteY9" fmla="*/ 0 h 1549372"/>
                      <a:gd name="connsiteX10" fmla="*/ 724219 w 869066"/>
                      <a:gd name="connsiteY10" fmla="*/ 0 h 1549372"/>
                      <a:gd name="connsiteX11" fmla="*/ 869066 w 869066"/>
                      <a:gd name="connsiteY11" fmla="*/ 144847 h 1549372"/>
                      <a:gd name="connsiteX12" fmla="*/ 869066 w 869066"/>
                      <a:gd name="connsiteY12" fmla="*/ 1404525 h 1549372"/>
                      <a:gd name="connsiteX13" fmla="*/ 724219 w 869066"/>
                      <a:gd name="connsiteY13" fmla="*/ 1549372 h 1549372"/>
                      <a:gd name="connsiteX14" fmla="*/ 144847 w 869066"/>
                      <a:gd name="connsiteY14" fmla="*/ 1549372 h 1549372"/>
                      <a:gd name="connsiteX15" fmla="*/ 0 w 869066"/>
                      <a:gd name="connsiteY15" fmla="*/ 1404525 h 1549372"/>
                      <a:gd name="connsiteX16" fmla="*/ 0 w 869066"/>
                      <a:gd name="connsiteY16" fmla="*/ 144847 h 1549372"/>
                      <a:gd name="connsiteX17" fmla="*/ 144847 w 869066"/>
                      <a:gd name="connsiteY17" fmla="*/ 0 h 1549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69066" h="1549372">
                        <a:moveTo>
                          <a:pt x="434533" y="1384058"/>
                        </a:moveTo>
                        <a:cubicBezTo>
                          <a:pt x="399182" y="1384058"/>
                          <a:pt x="370525" y="1412715"/>
                          <a:pt x="370525" y="1448066"/>
                        </a:cubicBezTo>
                        <a:cubicBezTo>
                          <a:pt x="370525" y="1483417"/>
                          <a:pt x="399182" y="1512074"/>
                          <a:pt x="434533" y="1512074"/>
                        </a:cubicBezTo>
                        <a:cubicBezTo>
                          <a:pt x="469884" y="1512074"/>
                          <a:pt x="498541" y="1483417"/>
                          <a:pt x="498541" y="1448066"/>
                        </a:cubicBezTo>
                        <a:cubicBezTo>
                          <a:pt x="498541" y="1412715"/>
                          <a:pt x="469884" y="1384058"/>
                          <a:pt x="434533" y="1384058"/>
                        </a:cubicBezTo>
                        <a:close/>
                        <a:moveTo>
                          <a:pt x="81603" y="251558"/>
                        </a:moveTo>
                        <a:lnTo>
                          <a:pt x="81603" y="1343379"/>
                        </a:lnTo>
                        <a:lnTo>
                          <a:pt x="787464" y="1343379"/>
                        </a:lnTo>
                        <a:lnTo>
                          <a:pt x="787464" y="251558"/>
                        </a:lnTo>
                        <a:close/>
                        <a:moveTo>
                          <a:pt x="144847" y="0"/>
                        </a:moveTo>
                        <a:lnTo>
                          <a:pt x="724219" y="0"/>
                        </a:lnTo>
                        <a:cubicBezTo>
                          <a:pt x="804216" y="0"/>
                          <a:pt x="869066" y="64850"/>
                          <a:pt x="869066" y="144847"/>
                        </a:cubicBezTo>
                        <a:lnTo>
                          <a:pt x="869066" y="1404525"/>
                        </a:lnTo>
                        <a:cubicBezTo>
                          <a:pt x="869066" y="1484522"/>
                          <a:pt x="804216" y="1549372"/>
                          <a:pt x="724219" y="1549372"/>
                        </a:cubicBezTo>
                        <a:lnTo>
                          <a:pt x="144847" y="1549372"/>
                        </a:lnTo>
                        <a:cubicBezTo>
                          <a:pt x="64850" y="1549372"/>
                          <a:pt x="0" y="1484522"/>
                          <a:pt x="0" y="1404525"/>
                        </a:cubicBezTo>
                        <a:lnTo>
                          <a:pt x="0" y="144847"/>
                        </a:lnTo>
                        <a:cubicBezTo>
                          <a:pt x="0" y="64850"/>
                          <a:pt x="64850" y="0"/>
                          <a:pt x="144847" y="0"/>
                        </a:cubicBezTo>
                        <a:close/>
                      </a:path>
                    </a:pathLst>
                  </a:custGeom>
                  <a:solidFill>
                    <a:srgbClr val="353535"/>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343" name="Picture 342">
                    <a:extLst>
                      <a:ext uri="{FF2B5EF4-FFF2-40B4-BE49-F238E27FC236}">
                        <a16:creationId xmlns:a16="http://schemas.microsoft.com/office/drawing/2014/main" id="{D7C0C084-1FC3-47DB-B61D-EDFFD8A319BB}"/>
                      </a:ext>
                    </a:extLst>
                  </p:cNvPr>
                  <p:cNvPicPr>
                    <a:picLocks noChangeAspect="1"/>
                  </p:cNvPicPr>
                  <p:nvPr/>
                </p:nvPicPr>
                <p:blipFill>
                  <a:blip r:embed="rId3"/>
                  <a:stretch>
                    <a:fillRect/>
                  </a:stretch>
                </p:blipFill>
                <p:spPr>
                  <a:xfrm>
                    <a:off x="9822974" y="5669889"/>
                    <a:ext cx="182012" cy="223394"/>
                  </a:xfrm>
                  <a:prstGeom prst="rect">
                    <a:avLst/>
                  </a:prstGeom>
                </p:spPr>
              </p:pic>
            </p:grpSp>
          </p:grpSp>
          <p:grpSp>
            <p:nvGrpSpPr>
              <p:cNvPr id="117" name="Group 116">
                <a:extLst>
                  <a:ext uri="{FF2B5EF4-FFF2-40B4-BE49-F238E27FC236}">
                    <a16:creationId xmlns:a16="http://schemas.microsoft.com/office/drawing/2014/main" id="{03217FCF-3353-4BF2-92D5-8453899DB695}"/>
                  </a:ext>
                </a:extLst>
              </p:cNvPr>
              <p:cNvGrpSpPr/>
              <p:nvPr/>
            </p:nvGrpSpPr>
            <p:grpSpPr>
              <a:xfrm>
                <a:off x="5215146" y="625581"/>
                <a:ext cx="448212" cy="448212"/>
                <a:chOff x="4692409" y="1465141"/>
                <a:chExt cx="457200" cy="457200"/>
              </a:xfrm>
            </p:grpSpPr>
            <p:sp>
              <p:nvSpPr>
                <p:cNvPr id="337" name="Oval 336">
                  <a:extLst>
                    <a:ext uri="{FF2B5EF4-FFF2-40B4-BE49-F238E27FC236}">
                      <a16:creationId xmlns:a16="http://schemas.microsoft.com/office/drawing/2014/main" id="{3FCA4D9C-4FEC-4FE7-8594-F6912625C36C}"/>
                    </a:ext>
                  </a:extLst>
                </p:cNvPr>
                <p:cNvSpPr>
                  <a:spLocks noChangeAspect="1"/>
                </p:cNvSpPr>
                <p:nvPr/>
              </p:nvSpPr>
              <p:spPr bwMode="auto">
                <a:xfrm>
                  <a:off x="4692409" y="1465141"/>
                  <a:ext cx="457200" cy="457200"/>
                </a:xfrm>
                <a:prstGeom prst="ellipse">
                  <a:avLst/>
                </a:prstGeom>
                <a:solidFill>
                  <a:srgbClr val="FFFFFF"/>
                </a:solidFill>
                <a:ln w="15875" cap="flat" cmpd="sng" algn="ctr">
                  <a:noFill/>
                  <a:prstDash val="solid"/>
                  <a:headEnd type="none" w="med" len="med"/>
                  <a:tailEnd type="none" w="med" len="med"/>
                </a:ln>
                <a:effec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a:ln>
                      <a:noFill/>
                    </a:ln>
                    <a:gradFill>
                      <a:gsLst>
                        <a:gs pos="5439">
                          <a:srgbClr val="F8F8F8"/>
                        </a:gs>
                        <a:gs pos="10000">
                          <a:srgbClr val="F8F8F8"/>
                        </a:gs>
                      </a:gsLst>
                      <a:lin ang="5400000" scaled="0"/>
                    </a:gradFill>
                    <a:effectLst/>
                    <a:uLnTx/>
                    <a:uFillTx/>
                  </a:endParaRPr>
                </a:p>
              </p:txBody>
            </p:sp>
            <p:sp>
              <p:nvSpPr>
                <p:cNvPr id="338" name="Freeform 6">
                  <a:extLst>
                    <a:ext uri="{FF2B5EF4-FFF2-40B4-BE49-F238E27FC236}">
                      <a16:creationId xmlns:a16="http://schemas.microsoft.com/office/drawing/2014/main" id="{59339E4F-65A8-483A-8B30-DC49A937554B}"/>
                    </a:ext>
                  </a:extLst>
                </p:cNvPr>
                <p:cNvSpPr>
                  <a:spLocks noChangeAspect="1" noEditPoints="1"/>
                </p:cNvSpPr>
                <p:nvPr/>
              </p:nvSpPr>
              <p:spPr bwMode="auto">
                <a:xfrm>
                  <a:off x="4805118" y="1606631"/>
                  <a:ext cx="231782" cy="174220"/>
                </a:xfrm>
                <a:custGeom>
                  <a:avLst/>
                  <a:gdLst>
                    <a:gd name="T0" fmla="*/ 302 w 302"/>
                    <a:gd name="T1" fmla="*/ 208 h 227"/>
                    <a:gd name="T2" fmla="*/ 264 w 302"/>
                    <a:gd name="T3" fmla="*/ 142 h 227"/>
                    <a:gd name="T4" fmla="*/ 264 w 302"/>
                    <a:gd name="T5" fmla="*/ 0 h 227"/>
                    <a:gd name="T6" fmla="*/ 37 w 302"/>
                    <a:gd name="T7" fmla="*/ 0 h 227"/>
                    <a:gd name="T8" fmla="*/ 37 w 302"/>
                    <a:gd name="T9" fmla="*/ 142 h 227"/>
                    <a:gd name="T10" fmla="*/ 0 w 302"/>
                    <a:gd name="T11" fmla="*/ 208 h 227"/>
                    <a:gd name="T12" fmla="*/ 0 w 302"/>
                    <a:gd name="T13" fmla="*/ 227 h 227"/>
                    <a:gd name="T14" fmla="*/ 302 w 302"/>
                    <a:gd name="T15" fmla="*/ 227 h 227"/>
                    <a:gd name="T16" fmla="*/ 302 w 302"/>
                    <a:gd name="T17" fmla="*/ 208 h 227"/>
                    <a:gd name="T18" fmla="*/ 56 w 302"/>
                    <a:gd name="T19" fmla="*/ 19 h 227"/>
                    <a:gd name="T20" fmla="*/ 245 w 302"/>
                    <a:gd name="T21" fmla="*/ 19 h 227"/>
                    <a:gd name="T22" fmla="*/ 245 w 302"/>
                    <a:gd name="T23" fmla="*/ 132 h 227"/>
                    <a:gd name="T24" fmla="*/ 56 w 302"/>
                    <a:gd name="T25" fmla="*/ 132 h 227"/>
                    <a:gd name="T26" fmla="*/ 56 w 302"/>
                    <a:gd name="T27" fmla="*/ 19 h 227"/>
                    <a:gd name="T28" fmla="*/ 21 w 302"/>
                    <a:gd name="T29" fmla="*/ 208 h 227"/>
                    <a:gd name="T30" fmla="*/ 54 w 302"/>
                    <a:gd name="T31" fmla="*/ 151 h 227"/>
                    <a:gd name="T32" fmla="*/ 248 w 302"/>
                    <a:gd name="T33" fmla="*/ 151 h 227"/>
                    <a:gd name="T34" fmla="*/ 281 w 302"/>
                    <a:gd name="T35" fmla="*/ 208 h 227"/>
                    <a:gd name="T36" fmla="*/ 21 w 302"/>
                    <a:gd name="T37" fmla="*/ 208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2" h="227">
                      <a:moveTo>
                        <a:pt x="302" y="208"/>
                      </a:moveTo>
                      <a:lnTo>
                        <a:pt x="264" y="142"/>
                      </a:lnTo>
                      <a:lnTo>
                        <a:pt x="264" y="0"/>
                      </a:lnTo>
                      <a:lnTo>
                        <a:pt x="37" y="0"/>
                      </a:lnTo>
                      <a:lnTo>
                        <a:pt x="37" y="142"/>
                      </a:lnTo>
                      <a:lnTo>
                        <a:pt x="0" y="208"/>
                      </a:lnTo>
                      <a:lnTo>
                        <a:pt x="0" y="227"/>
                      </a:lnTo>
                      <a:lnTo>
                        <a:pt x="302" y="227"/>
                      </a:lnTo>
                      <a:lnTo>
                        <a:pt x="302" y="208"/>
                      </a:lnTo>
                      <a:close/>
                      <a:moveTo>
                        <a:pt x="56" y="19"/>
                      </a:moveTo>
                      <a:lnTo>
                        <a:pt x="245" y="19"/>
                      </a:lnTo>
                      <a:lnTo>
                        <a:pt x="245" y="132"/>
                      </a:lnTo>
                      <a:lnTo>
                        <a:pt x="56" y="132"/>
                      </a:lnTo>
                      <a:lnTo>
                        <a:pt x="56" y="19"/>
                      </a:lnTo>
                      <a:close/>
                      <a:moveTo>
                        <a:pt x="21" y="208"/>
                      </a:moveTo>
                      <a:lnTo>
                        <a:pt x="54" y="151"/>
                      </a:lnTo>
                      <a:lnTo>
                        <a:pt x="248" y="151"/>
                      </a:lnTo>
                      <a:lnTo>
                        <a:pt x="281" y="208"/>
                      </a:lnTo>
                      <a:lnTo>
                        <a:pt x="21" y="208"/>
                      </a:lnTo>
                      <a:close/>
                    </a:path>
                  </a:pathLst>
                </a:custGeom>
                <a:solidFill>
                  <a:srgbClr val="353535"/>
                </a:solidFill>
                <a:ln>
                  <a:noFill/>
                </a:ln>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endParaRPr>
                </a:p>
              </p:txBody>
            </p:sp>
          </p:grpSp>
          <p:grpSp>
            <p:nvGrpSpPr>
              <p:cNvPr id="118" name="Group 117">
                <a:extLst>
                  <a:ext uri="{FF2B5EF4-FFF2-40B4-BE49-F238E27FC236}">
                    <a16:creationId xmlns:a16="http://schemas.microsoft.com/office/drawing/2014/main" id="{325DCD93-92CA-4DD0-B807-5FF615C4EC91}"/>
                  </a:ext>
                </a:extLst>
              </p:cNvPr>
              <p:cNvGrpSpPr>
                <a:grpSpLocks noChangeAspect="1"/>
              </p:cNvGrpSpPr>
              <p:nvPr/>
            </p:nvGrpSpPr>
            <p:grpSpPr>
              <a:xfrm>
                <a:off x="7775385" y="639670"/>
                <a:ext cx="448212" cy="448210"/>
                <a:chOff x="6814485" y="4172029"/>
                <a:chExt cx="640083" cy="640080"/>
              </a:xfrm>
            </p:grpSpPr>
            <p:sp>
              <p:nvSpPr>
                <p:cNvPr id="335" name="Oval 334">
                  <a:extLst>
                    <a:ext uri="{FF2B5EF4-FFF2-40B4-BE49-F238E27FC236}">
                      <a16:creationId xmlns:a16="http://schemas.microsoft.com/office/drawing/2014/main" id="{2468F2DE-1743-4CFD-8177-7745BCC75C67}"/>
                    </a:ext>
                  </a:extLst>
                </p:cNvPr>
                <p:cNvSpPr/>
                <p:nvPr/>
              </p:nvSpPr>
              <p:spPr bwMode="auto">
                <a:xfrm>
                  <a:off x="6814485" y="4172029"/>
                  <a:ext cx="640083" cy="640080"/>
                </a:xfrm>
                <a:prstGeom prst="ellipse">
                  <a:avLst/>
                </a:prstGeom>
                <a:solidFill>
                  <a:srgbClr val="FFFFFF"/>
                </a:solidFill>
                <a:ln w="12700" cap="flat" cmpd="sng" algn="ctr">
                  <a:noFill/>
                  <a:prstDash val="solid"/>
                  <a:headEnd type="none" w="med" len="med"/>
                  <a:tailEnd type="none" w="med" len="med"/>
                </a:ln>
                <a:effectLst/>
              </p:spPr>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endParaRPr>
                </a:p>
              </p:txBody>
            </p:sp>
            <p:sp>
              <p:nvSpPr>
                <p:cNvPr id="336" name="directory_2">
                  <a:extLst>
                    <a:ext uri="{FF2B5EF4-FFF2-40B4-BE49-F238E27FC236}">
                      <a16:creationId xmlns:a16="http://schemas.microsoft.com/office/drawing/2014/main" id="{C571FB49-DA58-4636-89A5-7EA98DF5B0D6}"/>
                    </a:ext>
                  </a:extLst>
                </p:cNvPr>
                <p:cNvSpPr>
                  <a:spLocks noChangeAspect="1" noEditPoints="1"/>
                </p:cNvSpPr>
                <p:nvPr/>
              </p:nvSpPr>
              <p:spPr bwMode="auto">
                <a:xfrm>
                  <a:off x="6999573" y="4356530"/>
                  <a:ext cx="269908" cy="271080"/>
                </a:xfrm>
                <a:custGeom>
                  <a:avLst/>
                  <a:gdLst>
                    <a:gd name="T0" fmla="*/ 91 w 317"/>
                    <a:gd name="T1" fmla="*/ 135 h 318"/>
                    <a:gd name="T2" fmla="*/ 126 w 317"/>
                    <a:gd name="T3" fmla="*/ 100 h 318"/>
                    <a:gd name="T4" fmla="*/ 162 w 317"/>
                    <a:gd name="T5" fmla="*/ 135 h 318"/>
                    <a:gd name="T6" fmla="*/ 126 w 317"/>
                    <a:gd name="T7" fmla="*/ 170 h 318"/>
                    <a:gd name="T8" fmla="*/ 91 w 317"/>
                    <a:gd name="T9" fmla="*/ 135 h 318"/>
                    <a:gd name="T10" fmla="*/ 190 w 317"/>
                    <a:gd name="T11" fmla="*/ 234 h 318"/>
                    <a:gd name="T12" fmla="*/ 126 w 317"/>
                    <a:gd name="T13" fmla="*/ 170 h 318"/>
                    <a:gd name="T14" fmla="*/ 63 w 317"/>
                    <a:gd name="T15" fmla="*/ 234 h 318"/>
                    <a:gd name="T16" fmla="*/ 0 w 317"/>
                    <a:gd name="T17" fmla="*/ 284 h 318"/>
                    <a:gd name="T18" fmla="*/ 34 w 317"/>
                    <a:gd name="T19" fmla="*/ 318 h 318"/>
                    <a:gd name="T20" fmla="*/ 283 w 317"/>
                    <a:gd name="T21" fmla="*/ 318 h 318"/>
                    <a:gd name="T22" fmla="*/ 317 w 317"/>
                    <a:gd name="T23" fmla="*/ 284 h 318"/>
                    <a:gd name="T24" fmla="*/ 317 w 317"/>
                    <a:gd name="T25" fmla="*/ 35 h 318"/>
                    <a:gd name="T26" fmla="*/ 283 w 317"/>
                    <a:gd name="T27" fmla="*/ 1 h 318"/>
                    <a:gd name="T28" fmla="*/ 34 w 317"/>
                    <a:gd name="T29" fmla="*/ 1 h 318"/>
                    <a:gd name="T30" fmla="*/ 0 w 317"/>
                    <a:gd name="T31" fmla="*/ 35 h 318"/>
                    <a:gd name="T32" fmla="*/ 0 w 317"/>
                    <a:gd name="T33" fmla="*/ 284 h 318"/>
                    <a:gd name="T34" fmla="*/ 239 w 317"/>
                    <a:gd name="T35" fmla="*/ 318 h 318"/>
                    <a:gd name="T36" fmla="*/ 239 w 317"/>
                    <a:gd name="T37" fmla="*/ 0 h 318"/>
                    <a:gd name="T38" fmla="*/ 239 w 317"/>
                    <a:gd name="T39" fmla="*/ 107 h 318"/>
                    <a:gd name="T40" fmla="*/ 317 w 317"/>
                    <a:gd name="T41" fmla="*/ 107 h 318"/>
                    <a:gd name="T42" fmla="*/ 239 w 317"/>
                    <a:gd name="T43" fmla="*/ 212 h 318"/>
                    <a:gd name="T44" fmla="*/ 317 w 317"/>
                    <a:gd name="T45" fmla="*/ 212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7" h="318">
                      <a:moveTo>
                        <a:pt x="91" y="135"/>
                      </a:moveTo>
                      <a:cubicBezTo>
                        <a:pt x="91" y="115"/>
                        <a:pt x="107" y="100"/>
                        <a:pt x="126" y="100"/>
                      </a:cubicBezTo>
                      <a:cubicBezTo>
                        <a:pt x="146" y="100"/>
                        <a:pt x="162" y="115"/>
                        <a:pt x="162" y="135"/>
                      </a:cubicBezTo>
                      <a:cubicBezTo>
                        <a:pt x="162" y="154"/>
                        <a:pt x="146" y="170"/>
                        <a:pt x="126" y="170"/>
                      </a:cubicBezTo>
                      <a:cubicBezTo>
                        <a:pt x="107" y="170"/>
                        <a:pt x="91" y="154"/>
                        <a:pt x="91" y="135"/>
                      </a:cubicBezTo>
                      <a:close/>
                      <a:moveTo>
                        <a:pt x="190" y="234"/>
                      </a:moveTo>
                      <a:cubicBezTo>
                        <a:pt x="190" y="198"/>
                        <a:pt x="161" y="170"/>
                        <a:pt x="126" y="170"/>
                      </a:cubicBezTo>
                      <a:cubicBezTo>
                        <a:pt x="92" y="170"/>
                        <a:pt x="63" y="198"/>
                        <a:pt x="63" y="234"/>
                      </a:cubicBezTo>
                      <a:moveTo>
                        <a:pt x="0" y="284"/>
                      </a:moveTo>
                      <a:cubicBezTo>
                        <a:pt x="0" y="303"/>
                        <a:pt x="15" y="318"/>
                        <a:pt x="34" y="318"/>
                      </a:cubicBezTo>
                      <a:cubicBezTo>
                        <a:pt x="283" y="318"/>
                        <a:pt x="283" y="318"/>
                        <a:pt x="283" y="318"/>
                      </a:cubicBezTo>
                      <a:cubicBezTo>
                        <a:pt x="301" y="318"/>
                        <a:pt x="317" y="303"/>
                        <a:pt x="317" y="284"/>
                      </a:cubicBezTo>
                      <a:cubicBezTo>
                        <a:pt x="317" y="35"/>
                        <a:pt x="317" y="35"/>
                        <a:pt x="317" y="35"/>
                      </a:cubicBezTo>
                      <a:cubicBezTo>
                        <a:pt x="317" y="16"/>
                        <a:pt x="301" y="1"/>
                        <a:pt x="283" y="1"/>
                      </a:cubicBezTo>
                      <a:cubicBezTo>
                        <a:pt x="34" y="1"/>
                        <a:pt x="34" y="1"/>
                        <a:pt x="34" y="1"/>
                      </a:cubicBezTo>
                      <a:cubicBezTo>
                        <a:pt x="15" y="1"/>
                        <a:pt x="0" y="16"/>
                        <a:pt x="0" y="35"/>
                      </a:cubicBezTo>
                      <a:lnTo>
                        <a:pt x="0" y="284"/>
                      </a:lnTo>
                      <a:close/>
                      <a:moveTo>
                        <a:pt x="239" y="318"/>
                      </a:moveTo>
                      <a:cubicBezTo>
                        <a:pt x="239" y="0"/>
                        <a:pt x="239" y="0"/>
                        <a:pt x="239" y="0"/>
                      </a:cubicBezTo>
                      <a:moveTo>
                        <a:pt x="239" y="107"/>
                      </a:moveTo>
                      <a:cubicBezTo>
                        <a:pt x="317" y="107"/>
                        <a:pt x="317" y="107"/>
                        <a:pt x="317" y="107"/>
                      </a:cubicBezTo>
                      <a:moveTo>
                        <a:pt x="239" y="212"/>
                      </a:moveTo>
                      <a:cubicBezTo>
                        <a:pt x="317" y="212"/>
                        <a:pt x="317" y="212"/>
                        <a:pt x="317" y="212"/>
                      </a:cubicBezTo>
                    </a:path>
                  </a:pathLst>
                </a:custGeom>
                <a:noFill/>
                <a:ln w="12700"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endParaRPr>
                </a:p>
              </p:txBody>
            </p:sp>
          </p:grpSp>
          <p:grpSp>
            <p:nvGrpSpPr>
              <p:cNvPr id="119" name="Group 118">
                <a:extLst>
                  <a:ext uri="{FF2B5EF4-FFF2-40B4-BE49-F238E27FC236}">
                    <a16:creationId xmlns:a16="http://schemas.microsoft.com/office/drawing/2014/main" id="{E03271EE-F623-406F-A726-C887DE576021}"/>
                  </a:ext>
                </a:extLst>
              </p:cNvPr>
              <p:cNvGrpSpPr>
                <a:grpSpLocks noChangeAspect="1"/>
              </p:cNvGrpSpPr>
              <p:nvPr/>
            </p:nvGrpSpPr>
            <p:grpSpPr>
              <a:xfrm>
                <a:off x="3334710" y="1149950"/>
                <a:ext cx="448212" cy="448210"/>
                <a:chOff x="2279917" y="4046934"/>
                <a:chExt cx="643734" cy="643732"/>
              </a:xfrm>
            </p:grpSpPr>
            <p:sp>
              <p:nvSpPr>
                <p:cNvPr id="333" name="Oval 332">
                  <a:extLst>
                    <a:ext uri="{FF2B5EF4-FFF2-40B4-BE49-F238E27FC236}">
                      <a16:creationId xmlns:a16="http://schemas.microsoft.com/office/drawing/2014/main" id="{BDDFB9C5-C27E-44CD-ABE0-35AA5E1DAD00}"/>
                    </a:ext>
                  </a:extLst>
                </p:cNvPr>
                <p:cNvSpPr/>
                <p:nvPr/>
              </p:nvSpPr>
              <p:spPr bwMode="auto">
                <a:xfrm>
                  <a:off x="2279917" y="4046934"/>
                  <a:ext cx="643734" cy="643732"/>
                </a:xfrm>
                <a:prstGeom prst="ellipse">
                  <a:avLst/>
                </a:prstGeom>
                <a:solidFill>
                  <a:srgbClr val="FFFFFF"/>
                </a:solidFill>
                <a:ln w="12700" cap="flat" cmpd="sng" algn="ctr">
                  <a:noFill/>
                  <a:prstDash val="solid"/>
                  <a:headEnd type="none" w="med" len="med"/>
                  <a:tailEnd type="none" w="med" len="med"/>
                </a:ln>
                <a:effectLst/>
              </p:spPr>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endParaRPr>
                </a:p>
              </p:txBody>
            </p:sp>
            <p:sp>
              <p:nvSpPr>
                <p:cNvPr id="334" name="Freeform 16">
                  <a:extLst>
                    <a:ext uri="{FF2B5EF4-FFF2-40B4-BE49-F238E27FC236}">
                      <a16:creationId xmlns:a16="http://schemas.microsoft.com/office/drawing/2014/main" id="{624D0E22-5171-4A2B-8605-60F59F780EB2}"/>
                    </a:ext>
                  </a:extLst>
                </p:cNvPr>
                <p:cNvSpPr>
                  <a:spLocks noEditPoints="1"/>
                </p:cNvSpPr>
                <p:nvPr/>
              </p:nvSpPr>
              <p:spPr bwMode="auto">
                <a:xfrm>
                  <a:off x="2462924" y="4235451"/>
                  <a:ext cx="277720" cy="266698"/>
                </a:xfrm>
                <a:custGeom>
                  <a:avLst/>
                  <a:gdLst>
                    <a:gd name="T0" fmla="*/ 72 w 348"/>
                    <a:gd name="T1" fmla="*/ 196 h 334"/>
                    <a:gd name="T2" fmla="*/ 128 w 348"/>
                    <a:gd name="T3" fmla="*/ 140 h 334"/>
                    <a:gd name="T4" fmla="*/ 184 w 348"/>
                    <a:gd name="T5" fmla="*/ 196 h 334"/>
                    <a:gd name="T6" fmla="*/ 128 w 348"/>
                    <a:gd name="T7" fmla="*/ 252 h 334"/>
                    <a:gd name="T8" fmla="*/ 72 w 348"/>
                    <a:gd name="T9" fmla="*/ 196 h 334"/>
                    <a:gd name="T10" fmla="*/ 210 w 348"/>
                    <a:gd name="T11" fmla="*/ 334 h 334"/>
                    <a:gd name="T12" fmla="*/ 128 w 348"/>
                    <a:gd name="T13" fmla="*/ 252 h 334"/>
                    <a:gd name="T14" fmla="*/ 47 w 348"/>
                    <a:gd name="T15" fmla="*/ 334 h 334"/>
                    <a:gd name="T16" fmla="*/ 265 w 348"/>
                    <a:gd name="T17" fmla="*/ 118 h 334"/>
                    <a:gd name="T18" fmla="*/ 321 w 348"/>
                    <a:gd name="T19" fmla="*/ 62 h 334"/>
                    <a:gd name="T20" fmla="*/ 265 w 348"/>
                    <a:gd name="T21" fmla="*/ 6 h 334"/>
                    <a:gd name="T22" fmla="*/ 209 w 348"/>
                    <a:gd name="T23" fmla="*/ 62 h 334"/>
                    <a:gd name="T24" fmla="*/ 265 w 348"/>
                    <a:gd name="T25" fmla="*/ 118 h 334"/>
                    <a:gd name="T26" fmla="*/ 348 w 348"/>
                    <a:gd name="T27" fmla="*/ 200 h 334"/>
                    <a:gd name="T28" fmla="*/ 266 w 348"/>
                    <a:gd name="T29" fmla="*/ 118 h 334"/>
                    <a:gd name="T30" fmla="*/ 184 w 348"/>
                    <a:gd name="T31" fmla="*/ 200 h 334"/>
                    <a:gd name="T32" fmla="*/ 141 w 348"/>
                    <a:gd name="T33" fmla="*/ 71 h 334"/>
                    <a:gd name="T34" fmla="*/ 141 w 348"/>
                    <a:gd name="T35" fmla="*/ 31 h 334"/>
                    <a:gd name="T36" fmla="*/ 110 w 348"/>
                    <a:gd name="T37" fmla="*/ 0 h 334"/>
                    <a:gd name="T38" fmla="*/ 29 w 348"/>
                    <a:gd name="T39" fmla="*/ 0 h 334"/>
                    <a:gd name="T40" fmla="*/ 29 w 348"/>
                    <a:gd name="T41" fmla="*/ 0 h 334"/>
                    <a:gd name="T42" fmla="*/ 0 w 348"/>
                    <a:gd name="T43" fmla="*/ 31 h 334"/>
                    <a:gd name="T44" fmla="*/ 0 w 348"/>
                    <a:gd name="T45" fmla="*/ 71 h 334"/>
                    <a:gd name="T46" fmla="*/ 0 w 348"/>
                    <a:gd name="T47" fmla="*/ 71 h 334"/>
                    <a:gd name="T48" fmla="*/ 29 w 348"/>
                    <a:gd name="T49" fmla="*/ 102 h 334"/>
                    <a:gd name="T50" fmla="*/ 29 w 348"/>
                    <a:gd name="T51" fmla="*/ 102 h 334"/>
                    <a:gd name="T52" fmla="*/ 110 w 348"/>
                    <a:gd name="T53" fmla="*/ 102 h 334"/>
                    <a:gd name="T54" fmla="*/ 179 w 348"/>
                    <a:gd name="T55" fmla="*/ 102 h 334"/>
                    <a:gd name="T56" fmla="*/ 141 w 348"/>
                    <a:gd name="T57" fmla="*/ 71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8" h="334">
                      <a:moveTo>
                        <a:pt x="72" y="196"/>
                      </a:moveTo>
                      <a:cubicBezTo>
                        <a:pt x="72" y="165"/>
                        <a:pt x="97" y="140"/>
                        <a:pt x="128" y="140"/>
                      </a:cubicBezTo>
                      <a:cubicBezTo>
                        <a:pt x="159" y="140"/>
                        <a:pt x="184" y="165"/>
                        <a:pt x="184" y="196"/>
                      </a:cubicBezTo>
                      <a:cubicBezTo>
                        <a:pt x="184" y="227"/>
                        <a:pt x="159" y="252"/>
                        <a:pt x="128" y="252"/>
                      </a:cubicBezTo>
                      <a:cubicBezTo>
                        <a:pt x="97" y="252"/>
                        <a:pt x="72" y="227"/>
                        <a:pt x="72" y="196"/>
                      </a:cubicBezTo>
                      <a:close/>
                      <a:moveTo>
                        <a:pt x="210" y="334"/>
                      </a:moveTo>
                      <a:cubicBezTo>
                        <a:pt x="210" y="289"/>
                        <a:pt x="173" y="252"/>
                        <a:pt x="128" y="252"/>
                      </a:cubicBezTo>
                      <a:cubicBezTo>
                        <a:pt x="83" y="252"/>
                        <a:pt x="47" y="289"/>
                        <a:pt x="47" y="334"/>
                      </a:cubicBezTo>
                      <a:moveTo>
                        <a:pt x="265" y="118"/>
                      </a:moveTo>
                      <a:cubicBezTo>
                        <a:pt x="296" y="118"/>
                        <a:pt x="321" y="93"/>
                        <a:pt x="321" y="62"/>
                      </a:cubicBezTo>
                      <a:cubicBezTo>
                        <a:pt x="321" y="31"/>
                        <a:pt x="296" y="6"/>
                        <a:pt x="265" y="6"/>
                      </a:cubicBezTo>
                      <a:cubicBezTo>
                        <a:pt x="234" y="6"/>
                        <a:pt x="209" y="31"/>
                        <a:pt x="209" y="62"/>
                      </a:cubicBezTo>
                      <a:cubicBezTo>
                        <a:pt x="209" y="93"/>
                        <a:pt x="234" y="118"/>
                        <a:pt x="265" y="118"/>
                      </a:cubicBezTo>
                      <a:close/>
                      <a:moveTo>
                        <a:pt x="348" y="200"/>
                      </a:moveTo>
                      <a:cubicBezTo>
                        <a:pt x="348" y="155"/>
                        <a:pt x="311" y="118"/>
                        <a:pt x="266" y="118"/>
                      </a:cubicBezTo>
                      <a:cubicBezTo>
                        <a:pt x="221" y="118"/>
                        <a:pt x="184" y="155"/>
                        <a:pt x="184" y="200"/>
                      </a:cubicBezTo>
                      <a:moveTo>
                        <a:pt x="141" y="71"/>
                      </a:moveTo>
                      <a:cubicBezTo>
                        <a:pt x="141" y="31"/>
                        <a:pt x="141" y="31"/>
                        <a:pt x="141" y="31"/>
                      </a:cubicBezTo>
                      <a:cubicBezTo>
                        <a:pt x="141" y="14"/>
                        <a:pt x="127" y="0"/>
                        <a:pt x="110" y="0"/>
                      </a:cubicBezTo>
                      <a:cubicBezTo>
                        <a:pt x="29" y="0"/>
                        <a:pt x="29" y="0"/>
                        <a:pt x="29" y="0"/>
                      </a:cubicBezTo>
                      <a:cubicBezTo>
                        <a:pt x="29" y="0"/>
                        <a:pt x="29" y="0"/>
                        <a:pt x="29" y="0"/>
                      </a:cubicBezTo>
                      <a:cubicBezTo>
                        <a:pt x="13" y="1"/>
                        <a:pt x="0" y="15"/>
                        <a:pt x="0" y="31"/>
                      </a:cubicBezTo>
                      <a:cubicBezTo>
                        <a:pt x="0" y="71"/>
                        <a:pt x="0" y="71"/>
                        <a:pt x="0" y="71"/>
                      </a:cubicBezTo>
                      <a:cubicBezTo>
                        <a:pt x="0" y="71"/>
                        <a:pt x="0" y="71"/>
                        <a:pt x="0" y="71"/>
                      </a:cubicBezTo>
                      <a:cubicBezTo>
                        <a:pt x="0" y="88"/>
                        <a:pt x="13" y="101"/>
                        <a:pt x="29" y="102"/>
                      </a:cubicBezTo>
                      <a:cubicBezTo>
                        <a:pt x="29" y="102"/>
                        <a:pt x="29" y="102"/>
                        <a:pt x="29" y="102"/>
                      </a:cubicBezTo>
                      <a:cubicBezTo>
                        <a:pt x="110" y="102"/>
                        <a:pt x="110" y="102"/>
                        <a:pt x="110" y="102"/>
                      </a:cubicBezTo>
                      <a:cubicBezTo>
                        <a:pt x="179" y="102"/>
                        <a:pt x="179" y="102"/>
                        <a:pt x="179" y="102"/>
                      </a:cubicBezTo>
                      <a:lnTo>
                        <a:pt x="141" y="71"/>
                      </a:lnTo>
                      <a:close/>
                    </a:path>
                  </a:pathLst>
                </a:custGeom>
                <a:noFill/>
                <a:ln w="12700"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endParaRPr>
                </a:p>
              </p:txBody>
            </p:sp>
          </p:grpSp>
          <p:grpSp>
            <p:nvGrpSpPr>
              <p:cNvPr id="120" name="Group 119">
                <a:extLst>
                  <a:ext uri="{FF2B5EF4-FFF2-40B4-BE49-F238E27FC236}">
                    <a16:creationId xmlns:a16="http://schemas.microsoft.com/office/drawing/2014/main" id="{06306B73-F154-43EC-9655-6D5104936841}"/>
                  </a:ext>
                </a:extLst>
              </p:cNvPr>
              <p:cNvGrpSpPr>
                <a:grpSpLocks noChangeAspect="1"/>
              </p:cNvGrpSpPr>
              <p:nvPr/>
            </p:nvGrpSpPr>
            <p:grpSpPr>
              <a:xfrm>
                <a:off x="4480094" y="1442452"/>
                <a:ext cx="448212" cy="448210"/>
                <a:chOff x="7467226" y="1443514"/>
                <a:chExt cx="640083" cy="640080"/>
              </a:xfrm>
            </p:grpSpPr>
            <p:sp>
              <p:nvSpPr>
                <p:cNvPr id="331" name="Oval 330">
                  <a:extLst>
                    <a:ext uri="{FF2B5EF4-FFF2-40B4-BE49-F238E27FC236}">
                      <a16:creationId xmlns:a16="http://schemas.microsoft.com/office/drawing/2014/main" id="{E62C04FA-92F2-464C-84EA-98125CE4D843}"/>
                    </a:ext>
                  </a:extLst>
                </p:cNvPr>
                <p:cNvSpPr/>
                <p:nvPr/>
              </p:nvSpPr>
              <p:spPr bwMode="auto">
                <a:xfrm>
                  <a:off x="7467226" y="1443514"/>
                  <a:ext cx="640083" cy="640080"/>
                </a:xfrm>
                <a:prstGeom prst="ellipse">
                  <a:avLst/>
                </a:prstGeom>
                <a:solidFill>
                  <a:srgbClr val="FFFFFF"/>
                </a:solidFill>
                <a:ln w="12700" cap="flat" cmpd="sng" algn="ctr">
                  <a:noFill/>
                  <a:prstDash val="solid"/>
                  <a:headEnd type="none" w="med" len="med"/>
                  <a:tailEnd type="none" w="med" len="med"/>
                </a:ln>
                <a:effectLst/>
              </p:spPr>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endParaRPr>
                </a:p>
              </p:txBody>
            </p:sp>
            <p:sp>
              <p:nvSpPr>
                <p:cNvPr id="332" name="mail">
                  <a:extLst>
                    <a:ext uri="{FF2B5EF4-FFF2-40B4-BE49-F238E27FC236}">
                      <a16:creationId xmlns:a16="http://schemas.microsoft.com/office/drawing/2014/main" id="{5A73765F-EEAA-4506-861D-EA1D80578D84}"/>
                    </a:ext>
                  </a:extLst>
                </p:cNvPr>
                <p:cNvSpPr>
                  <a:spLocks noChangeAspect="1" noEditPoints="1"/>
                </p:cNvSpPr>
                <p:nvPr/>
              </p:nvSpPr>
              <p:spPr bwMode="auto">
                <a:xfrm>
                  <a:off x="7633543" y="1671320"/>
                  <a:ext cx="307448" cy="184470"/>
                </a:xfrm>
                <a:custGeom>
                  <a:avLst/>
                  <a:gdLst>
                    <a:gd name="T0" fmla="*/ 245 w 245"/>
                    <a:gd name="T1" fmla="*/ 75 h 147"/>
                    <a:gd name="T2" fmla="*/ 245 w 245"/>
                    <a:gd name="T3" fmla="*/ 147 h 147"/>
                    <a:gd name="T4" fmla="*/ 0 w 245"/>
                    <a:gd name="T5" fmla="*/ 147 h 147"/>
                    <a:gd name="T6" fmla="*/ 0 w 245"/>
                    <a:gd name="T7" fmla="*/ 0 h 147"/>
                    <a:gd name="T8" fmla="*/ 245 w 245"/>
                    <a:gd name="T9" fmla="*/ 0 h 147"/>
                    <a:gd name="T10" fmla="*/ 245 w 245"/>
                    <a:gd name="T11" fmla="*/ 75 h 147"/>
                    <a:gd name="T12" fmla="*/ 0 w 245"/>
                    <a:gd name="T13" fmla="*/ 0 h 147"/>
                    <a:gd name="T14" fmla="*/ 123 w 245"/>
                    <a:gd name="T15" fmla="*/ 73 h 147"/>
                    <a:gd name="T16" fmla="*/ 245 w 245"/>
                    <a:gd name="T17" fmla="*/ 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5" h="147">
                      <a:moveTo>
                        <a:pt x="245" y="75"/>
                      </a:moveTo>
                      <a:lnTo>
                        <a:pt x="245" y="147"/>
                      </a:lnTo>
                      <a:lnTo>
                        <a:pt x="0" y="147"/>
                      </a:lnTo>
                      <a:lnTo>
                        <a:pt x="0" y="0"/>
                      </a:lnTo>
                      <a:lnTo>
                        <a:pt x="245" y="0"/>
                      </a:lnTo>
                      <a:lnTo>
                        <a:pt x="245" y="75"/>
                      </a:lnTo>
                      <a:moveTo>
                        <a:pt x="0" y="0"/>
                      </a:moveTo>
                      <a:lnTo>
                        <a:pt x="123" y="73"/>
                      </a:lnTo>
                      <a:lnTo>
                        <a:pt x="245" y="0"/>
                      </a:lnTo>
                    </a:path>
                  </a:pathLst>
                </a:custGeom>
                <a:noFill/>
                <a:ln w="12700"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endParaRPr>
                </a:p>
              </p:txBody>
            </p:sp>
          </p:grpSp>
          <p:grpSp>
            <p:nvGrpSpPr>
              <p:cNvPr id="121" name="Group 120">
                <a:extLst>
                  <a:ext uri="{FF2B5EF4-FFF2-40B4-BE49-F238E27FC236}">
                    <a16:creationId xmlns:a16="http://schemas.microsoft.com/office/drawing/2014/main" id="{594055FD-DB3A-41FF-8305-2FB046F5D0C8}"/>
                  </a:ext>
                </a:extLst>
              </p:cNvPr>
              <p:cNvGrpSpPr>
                <a:grpSpLocks noChangeAspect="1"/>
              </p:cNvGrpSpPr>
              <p:nvPr/>
            </p:nvGrpSpPr>
            <p:grpSpPr>
              <a:xfrm>
                <a:off x="7832269" y="3122350"/>
                <a:ext cx="448212" cy="448210"/>
                <a:chOff x="8796626" y="1570646"/>
                <a:chExt cx="640083" cy="640080"/>
              </a:xfrm>
            </p:grpSpPr>
            <p:sp>
              <p:nvSpPr>
                <p:cNvPr id="329" name="Oval 328">
                  <a:extLst>
                    <a:ext uri="{FF2B5EF4-FFF2-40B4-BE49-F238E27FC236}">
                      <a16:creationId xmlns:a16="http://schemas.microsoft.com/office/drawing/2014/main" id="{D5CBE669-623C-47C3-99CB-CCE2E4FBCF37}"/>
                    </a:ext>
                  </a:extLst>
                </p:cNvPr>
                <p:cNvSpPr/>
                <p:nvPr/>
              </p:nvSpPr>
              <p:spPr bwMode="auto">
                <a:xfrm>
                  <a:off x="8796626" y="1570646"/>
                  <a:ext cx="640083" cy="640080"/>
                </a:xfrm>
                <a:prstGeom prst="ellipse">
                  <a:avLst/>
                </a:prstGeom>
                <a:solidFill>
                  <a:srgbClr val="FFFFFF"/>
                </a:solidFill>
                <a:ln w="12700" cap="flat" cmpd="sng" algn="ctr">
                  <a:noFill/>
                  <a:prstDash val="solid"/>
                  <a:headEnd type="none" w="med" len="med"/>
                  <a:tailEnd type="none" w="med" len="med"/>
                </a:ln>
                <a:effectLst/>
              </p:spPr>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endParaRPr>
                </a:p>
              </p:txBody>
            </p:sp>
            <p:sp>
              <p:nvSpPr>
                <p:cNvPr id="330" name="graph_2">
                  <a:extLst>
                    <a:ext uri="{FF2B5EF4-FFF2-40B4-BE49-F238E27FC236}">
                      <a16:creationId xmlns:a16="http://schemas.microsoft.com/office/drawing/2014/main" id="{C12D71C0-A08E-4ADD-8A24-BFB8C9D68A79}"/>
                    </a:ext>
                  </a:extLst>
                </p:cNvPr>
                <p:cNvSpPr>
                  <a:spLocks noChangeAspect="1" noEditPoints="1"/>
                </p:cNvSpPr>
                <p:nvPr/>
              </p:nvSpPr>
              <p:spPr bwMode="auto">
                <a:xfrm>
                  <a:off x="8953363" y="1794933"/>
                  <a:ext cx="326610" cy="191506"/>
                </a:xfrm>
                <a:custGeom>
                  <a:avLst/>
                  <a:gdLst>
                    <a:gd name="T0" fmla="*/ 195 w 249"/>
                    <a:gd name="T1" fmla="*/ 0 h 146"/>
                    <a:gd name="T2" fmla="*/ 244 w 249"/>
                    <a:gd name="T3" fmla="*/ 0 h 146"/>
                    <a:gd name="T4" fmla="*/ 244 w 249"/>
                    <a:gd name="T5" fmla="*/ 50 h 146"/>
                    <a:gd name="T6" fmla="*/ 244 w 249"/>
                    <a:gd name="T7" fmla="*/ 0 h 146"/>
                    <a:gd name="T8" fmla="*/ 141 w 249"/>
                    <a:gd name="T9" fmla="*/ 106 h 146"/>
                    <a:gd name="T10" fmla="*/ 109 w 249"/>
                    <a:gd name="T11" fmla="*/ 106 h 146"/>
                    <a:gd name="T12" fmla="*/ 0 w 249"/>
                    <a:gd name="T13" fmla="*/ 146 h 146"/>
                    <a:gd name="T14" fmla="*/ 249 w 249"/>
                    <a:gd name="T15" fmla="*/ 146 h 146"/>
                    <a:gd name="T16" fmla="*/ 88 w 249"/>
                    <a:gd name="T17" fmla="*/ 106 h 146"/>
                    <a:gd name="T18" fmla="*/ 54 w 249"/>
                    <a:gd name="T19" fmla="*/ 106 h 146"/>
                    <a:gd name="T20" fmla="*/ 35 w 249"/>
                    <a:gd name="T21" fmla="*/ 106 h 146"/>
                    <a:gd name="T22" fmla="*/ 1 w 249"/>
                    <a:gd name="T23" fmla="*/ 10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9" h="146">
                      <a:moveTo>
                        <a:pt x="195" y="0"/>
                      </a:moveTo>
                      <a:lnTo>
                        <a:pt x="244" y="0"/>
                      </a:lnTo>
                      <a:lnTo>
                        <a:pt x="244" y="50"/>
                      </a:lnTo>
                      <a:moveTo>
                        <a:pt x="244" y="0"/>
                      </a:moveTo>
                      <a:lnTo>
                        <a:pt x="141" y="106"/>
                      </a:lnTo>
                      <a:lnTo>
                        <a:pt x="109" y="106"/>
                      </a:lnTo>
                      <a:moveTo>
                        <a:pt x="0" y="146"/>
                      </a:moveTo>
                      <a:lnTo>
                        <a:pt x="249" y="146"/>
                      </a:lnTo>
                      <a:moveTo>
                        <a:pt x="88" y="106"/>
                      </a:moveTo>
                      <a:lnTo>
                        <a:pt x="54" y="106"/>
                      </a:lnTo>
                      <a:moveTo>
                        <a:pt x="35" y="106"/>
                      </a:moveTo>
                      <a:lnTo>
                        <a:pt x="1" y="106"/>
                      </a:lnTo>
                    </a:path>
                  </a:pathLst>
                </a:custGeom>
                <a:noFill/>
                <a:ln w="12700"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endParaRPr>
                </a:p>
              </p:txBody>
            </p:sp>
          </p:grpSp>
          <p:grpSp>
            <p:nvGrpSpPr>
              <p:cNvPr id="122" name="Group 121">
                <a:extLst>
                  <a:ext uri="{FF2B5EF4-FFF2-40B4-BE49-F238E27FC236}">
                    <a16:creationId xmlns:a16="http://schemas.microsoft.com/office/drawing/2014/main" id="{6D32B9E7-DF28-440C-8D68-43CC0EAC3623}"/>
                  </a:ext>
                </a:extLst>
              </p:cNvPr>
              <p:cNvGrpSpPr/>
              <p:nvPr/>
            </p:nvGrpSpPr>
            <p:grpSpPr>
              <a:xfrm>
                <a:off x="4154843" y="3378098"/>
                <a:ext cx="922635" cy="448212"/>
                <a:chOff x="7730202" y="4721551"/>
                <a:chExt cx="941137" cy="457200"/>
              </a:xfrm>
            </p:grpSpPr>
            <p:sp>
              <p:nvSpPr>
                <p:cNvPr id="324" name="Oval 323">
                  <a:extLst>
                    <a:ext uri="{FF2B5EF4-FFF2-40B4-BE49-F238E27FC236}">
                      <a16:creationId xmlns:a16="http://schemas.microsoft.com/office/drawing/2014/main" id="{3E44A199-AF07-4EDB-BE4F-96AE677D8D86}"/>
                    </a:ext>
                  </a:extLst>
                </p:cNvPr>
                <p:cNvSpPr>
                  <a:spLocks noChangeAspect="1"/>
                </p:cNvSpPr>
                <p:nvPr/>
              </p:nvSpPr>
              <p:spPr bwMode="auto">
                <a:xfrm>
                  <a:off x="7730202" y="4721551"/>
                  <a:ext cx="457200" cy="457200"/>
                </a:xfrm>
                <a:prstGeom prst="ellipse">
                  <a:avLst/>
                </a:prstGeom>
                <a:solidFill>
                  <a:srgbClr val="FFFFFF"/>
                </a:solidFill>
                <a:ln w="15875" cap="flat" cmpd="sng" algn="ctr">
                  <a:noFill/>
                  <a:prstDash val="solid"/>
                  <a:headEnd type="none" w="med" len="med"/>
                  <a:tailEnd type="none" w="med" len="med"/>
                </a:ln>
                <a:effec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a:ln>
                      <a:noFill/>
                    </a:ln>
                    <a:gradFill>
                      <a:gsLst>
                        <a:gs pos="5439">
                          <a:srgbClr val="F8F8F8"/>
                        </a:gs>
                        <a:gs pos="10000">
                          <a:srgbClr val="F8F8F8"/>
                        </a:gs>
                      </a:gsLst>
                      <a:lin ang="5400000" scaled="0"/>
                    </a:gradFill>
                    <a:effectLst/>
                    <a:uLnTx/>
                    <a:uFillTx/>
                  </a:endParaRPr>
                </a:p>
              </p:txBody>
            </p:sp>
            <p:grpSp>
              <p:nvGrpSpPr>
                <p:cNvPr id="325" name="Group 74">
                  <a:extLst>
                    <a:ext uri="{FF2B5EF4-FFF2-40B4-BE49-F238E27FC236}">
                      <a16:creationId xmlns:a16="http://schemas.microsoft.com/office/drawing/2014/main" id="{F2198957-C188-4CF7-ACFB-682EAE460373}"/>
                    </a:ext>
                  </a:extLst>
                </p:cNvPr>
                <p:cNvGrpSpPr>
                  <a:grpSpLocks noChangeAspect="1"/>
                </p:cNvGrpSpPr>
                <p:nvPr/>
              </p:nvGrpSpPr>
              <p:grpSpPr bwMode="auto">
                <a:xfrm>
                  <a:off x="7811019" y="4871587"/>
                  <a:ext cx="860320" cy="237545"/>
                  <a:chOff x="3141" y="2035"/>
                  <a:chExt cx="833" cy="230"/>
                </a:xfrm>
              </p:grpSpPr>
              <p:sp>
                <p:nvSpPr>
                  <p:cNvPr id="326" name="Line 75">
                    <a:extLst>
                      <a:ext uri="{FF2B5EF4-FFF2-40B4-BE49-F238E27FC236}">
                        <a16:creationId xmlns:a16="http://schemas.microsoft.com/office/drawing/2014/main" id="{E2384D78-833F-4861-937D-7B76E2E00CA2}"/>
                      </a:ext>
                    </a:extLst>
                  </p:cNvPr>
                  <p:cNvSpPr>
                    <a:spLocks noChangeShapeType="1"/>
                  </p:cNvSpPr>
                  <p:nvPr/>
                </p:nvSpPr>
                <p:spPr bwMode="auto">
                  <a:xfrm>
                    <a:off x="3788" y="2265"/>
                    <a:ext cx="0" cy="0"/>
                  </a:xfrm>
                  <a:prstGeom prst="line">
                    <a:avLst/>
                  </a:prstGeom>
                  <a:noFill/>
                  <a:ln w="15875" cap="flat" cmpd="sng" algn="ctr">
                    <a:solidFill>
                      <a:srgbClr val="353535"/>
                    </a:solidFill>
                    <a:prstDash val="solid"/>
                    <a:headEnd type="none"/>
                    <a:tailEnd type="none"/>
                  </a:ln>
                  <a:effectLst/>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sp>
                <p:nvSpPr>
                  <p:cNvPr id="327" name="Line 76">
                    <a:extLst>
                      <a:ext uri="{FF2B5EF4-FFF2-40B4-BE49-F238E27FC236}">
                        <a16:creationId xmlns:a16="http://schemas.microsoft.com/office/drawing/2014/main" id="{4F9C9328-F1CB-43EB-A4BE-E9339F7AA9C6}"/>
                      </a:ext>
                    </a:extLst>
                  </p:cNvPr>
                  <p:cNvSpPr>
                    <a:spLocks noChangeShapeType="1"/>
                  </p:cNvSpPr>
                  <p:nvPr/>
                </p:nvSpPr>
                <p:spPr bwMode="auto">
                  <a:xfrm>
                    <a:off x="3974" y="2110"/>
                    <a:ext cx="0" cy="0"/>
                  </a:xfrm>
                  <a:prstGeom prst="line">
                    <a:avLst/>
                  </a:prstGeom>
                  <a:noFill/>
                  <a:ln w="15875" cap="flat" cmpd="sng" algn="ctr">
                    <a:solidFill>
                      <a:srgbClr val="353535"/>
                    </a:solidFill>
                    <a:prstDash val="solid"/>
                    <a:headEnd type="none"/>
                    <a:tailEnd type="none"/>
                  </a:ln>
                  <a:effectLst/>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sp>
                <p:nvSpPr>
                  <p:cNvPr id="328" name="Freeform 77">
                    <a:extLst>
                      <a:ext uri="{FF2B5EF4-FFF2-40B4-BE49-F238E27FC236}">
                        <a16:creationId xmlns:a16="http://schemas.microsoft.com/office/drawing/2014/main" id="{73C319CB-6CA3-4E35-970A-C5308FA1575E}"/>
                      </a:ext>
                    </a:extLst>
                  </p:cNvPr>
                  <p:cNvSpPr>
                    <a:spLocks/>
                  </p:cNvSpPr>
                  <p:nvPr/>
                </p:nvSpPr>
                <p:spPr bwMode="auto">
                  <a:xfrm>
                    <a:off x="3141" y="2035"/>
                    <a:ext cx="286" cy="167"/>
                  </a:xfrm>
                  <a:custGeom>
                    <a:avLst/>
                    <a:gdLst>
                      <a:gd name="T0" fmla="*/ 308 w 395"/>
                      <a:gd name="T1" fmla="*/ 36 h 230"/>
                      <a:gd name="T2" fmla="*/ 270 w 395"/>
                      <a:gd name="T3" fmla="*/ 5 h 230"/>
                      <a:gd name="T4" fmla="*/ 234 w 395"/>
                      <a:gd name="T5" fmla="*/ 20 h 230"/>
                      <a:gd name="T6" fmla="*/ 200 w 395"/>
                      <a:gd name="T7" fmla="*/ 20 h 230"/>
                      <a:gd name="T8" fmla="*/ 196 w 395"/>
                      <a:gd name="T9" fmla="*/ 20 h 230"/>
                      <a:gd name="T10" fmla="*/ 161 w 395"/>
                      <a:gd name="T11" fmla="*/ 20 h 230"/>
                      <a:gd name="T12" fmla="*/ 126 w 395"/>
                      <a:gd name="T13" fmla="*/ 5 h 230"/>
                      <a:gd name="T14" fmla="*/ 87 w 395"/>
                      <a:gd name="T15" fmla="*/ 36 h 230"/>
                      <a:gd name="T16" fmla="*/ 48 w 395"/>
                      <a:gd name="T17" fmla="*/ 216 h 230"/>
                      <a:gd name="T18" fmla="*/ 75 w 395"/>
                      <a:gd name="T19" fmla="*/ 230 h 230"/>
                      <a:gd name="T20" fmla="*/ 113 w 395"/>
                      <a:gd name="T21" fmla="*/ 189 h 230"/>
                      <a:gd name="T22" fmla="*/ 162 w 395"/>
                      <a:gd name="T23" fmla="*/ 169 h 230"/>
                      <a:gd name="T24" fmla="*/ 233 w 395"/>
                      <a:gd name="T25" fmla="*/ 169 h 230"/>
                      <a:gd name="T26" fmla="*/ 283 w 395"/>
                      <a:gd name="T27" fmla="*/ 189 h 230"/>
                      <a:gd name="T28" fmla="*/ 320 w 395"/>
                      <a:gd name="T29" fmla="*/ 230 h 230"/>
                      <a:gd name="T30" fmla="*/ 347 w 395"/>
                      <a:gd name="T31" fmla="*/ 216 h 230"/>
                      <a:gd name="T32" fmla="*/ 308 w 395"/>
                      <a:gd name="T33" fmla="*/ 36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5" h="230">
                        <a:moveTo>
                          <a:pt x="308" y="36"/>
                        </a:moveTo>
                        <a:cubicBezTo>
                          <a:pt x="312" y="17"/>
                          <a:pt x="299" y="11"/>
                          <a:pt x="270" y="5"/>
                        </a:cubicBezTo>
                        <a:cubicBezTo>
                          <a:pt x="240" y="0"/>
                          <a:pt x="234" y="20"/>
                          <a:pt x="234" y="20"/>
                        </a:cubicBezTo>
                        <a:cubicBezTo>
                          <a:pt x="200" y="20"/>
                          <a:pt x="200" y="20"/>
                          <a:pt x="200" y="20"/>
                        </a:cubicBezTo>
                        <a:cubicBezTo>
                          <a:pt x="196" y="20"/>
                          <a:pt x="196" y="20"/>
                          <a:pt x="196" y="20"/>
                        </a:cubicBezTo>
                        <a:cubicBezTo>
                          <a:pt x="161" y="20"/>
                          <a:pt x="161" y="20"/>
                          <a:pt x="161" y="20"/>
                        </a:cubicBezTo>
                        <a:cubicBezTo>
                          <a:pt x="161" y="20"/>
                          <a:pt x="156" y="0"/>
                          <a:pt x="126" y="5"/>
                        </a:cubicBezTo>
                        <a:cubicBezTo>
                          <a:pt x="96" y="11"/>
                          <a:pt x="84" y="17"/>
                          <a:pt x="87" y="36"/>
                        </a:cubicBezTo>
                        <a:cubicBezTo>
                          <a:pt x="87" y="36"/>
                          <a:pt x="0" y="165"/>
                          <a:pt x="48" y="216"/>
                        </a:cubicBezTo>
                        <a:cubicBezTo>
                          <a:pt x="64" y="230"/>
                          <a:pt x="68" y="230"/>
                          <a:pt x="75" y="230"/>
                        </a:cubicBezTo>
                        <a:cubicBezTo>
                          <a:pt x="82" y="230"/>
                          <a:pt x="95" y="203"/>
                          <a:pt x="113" y="189"/>
                        </a:cubicBezTo>
                        <a:cubicBezTo>
                          <a:pt x="131" y="174"/>
                          <a:pt x="148" y="170"/>
                          <a:pt x="162" y="169"/>
                        </a:cubicBezTo>
                        <a:cubicBezTo>
                          <a:pt x="173" y="169"/>
                          <a:pt x="223" y="169"/>
                          <a:pt x="233" y="169"/>
                        </a:cubicBezTo>
                        <a:cubicBezTo>
                          <a:pt x="248" y="170"/>
                          <a:pt x="265" y="174"/>
                          <a:pt x="283" y="189"/>
                        </a:cubicBezTo>
                        <a:cubicBezTo>
                          <a:pt x="301" y="203"/>
                          <a:pt x="313" y="230"/>
                          <a:pt x="320" y="230"/>
                        </a:cubicBezTo>
                        <a:cubicBezTo>
                          <a:pt x="327" y="230"/>
                          <a:pt x="332" y="230"/>
                          <a:pt x="347" y="216"/>
                        </a:cubicBezTo>
                        <a:cubicBezTo>
                          <a:pt x="395" y="165"/>
                          <a:pt x="308" y="36"/>
                          <a:pt x="308" y="36"/>
                        </a:cubicBezTo>
                        <a:close/>
                      </a:path>
                    </a:pathLst>
                  </a:custGeom>
                  <a:noFill/>
                  <a:ln w="15875" cap="flat" cmpd="sng" algn="ctr">
                    <a:solidFill>
                      <a:srgbClr val="353535"/>
                    </a:solidFill>
                    <a:prstDash val="solid"/>
                    <a:headEnd type="none"/>
                    <a:tailEnd type="none"/>
                  </a:ln>
                  <a:effectLst/>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grpSp>
          </p:grpSp>
          <p:grpSp>
            <p:nvGrpSpPr>
              <p:cNvPr id="123" name="Group 122">
                <a:extLst>
                  <a:ext uri="{FF2B5EF4-FFF2-40B4-BE49-F238E27FC236}">
                    <a16:creationId xmlns:a16="http://schemas.microsoft.com/office/drawing/2014/main" id="{52EDAFF7-A8B9-4A2F-ACAC-71DCB023E1D8}"/>
                  </a:ext>
                </a:extLst>
              </p:cNvPr>
              <p:cNvGrpSpPr>
                <a:grpSpLocks noChangeAspect="1"/>
              </p:cNvGrpSpPr>
              <p:nvPr/>
            </p:nvGrpSpPr>
            <p:grpSpPr>
              <a:xfrm>
                <a:off x="7905627" y="3789494"/>
                <a:ext cx="448212" cy="448210"/>
                <a:chOff x="10111201" y="2411203"/>
                <a:chExt cx="640083" cy="640080"/>
              </a:xfrm>
            </p:grpSpPr>
            <p:sp>
              <p:nvSpPr>
                <p:cNvPr id="322" name="Oval 321">
                  <a:extLst>
                    <a:ext uri="{FF2B5EF4-FFF2-40B4-BE49-F238E27FC236}">
                      <a16:creationId xmlns:a16="http://schemas.microsoft.com/office/drawing/2014/main" id="{C9A03141-8971-4C2D-8D47-2D0B6C46CB54}"/>
                    </a:ext>
                  </a:extLst>
                </p:cNvPr>
                <p:cNvSpPr/>
                <p:nvPr/>
              </p:nvSpPr>
              <p:spPr bwMode="auto">
                <a:xfrm>
                  <a:off x="10111201" y="2411203"/>
                  <a:ext cx="640083" cy="640080"/>
                </a:xfrm>
                <a:prstGeom prst="ellipse">
                  <a:avLst/>
                </a:prstGeom>
                <a:solidFill>
                  <a:srgbClr val="FFFFFF"/>
                </a:solidFill>
                <a:ln w="12700" cap="flat" cmpd="sng" algn="ctr">
                  <a:noFill/>
                  <a:prstDash val="solid"/>
                  <a:headEnd type="none" w="med" len="med"/>
                  <a:tailEnd type="none" w="med" len="med"/>
                </a:ln>
                <a:effectLst/>
              </p:spPr>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endParaRPr>
                </a:p>
              </p:txBody>
            </p:sp>
            <p:sp>
              <p:nvSpPr>
                <p:cNvPr id="323" name="calendar_4">
                  <a:extLst>
                    <a:ext uri="{FF2B5EF4-FFF2-40B4-BE49-F238E27FC236}">
                      <a16:creationId xmlns:a16="http://schemas.microsoft.com/office/drawing/2014/main" id="{360415C0-E6C4-481E-9B96-47E317A012A4}"/>
                    </a:ext>
                  </a:extLst>
                </p:cNvPr>
                <p:cNvSpPr>
                  <a:spLocks noChangeAspect="1" noEditPoints="1"/>
                </p:cNvSpPr>
                <p:nvPr/>
              </p:nvSpPr>
              <p:spPr bwMode="auto">
                <a:xfrm>
                  <a:off x="10289753" y="2595563"/>
                  <a:ext cx="282960" cy="271362"/>
                </a:xfrm>
                <a:custGeom>
                  <a:avLst/>
                  <a:gdLst>
                    <a:gd name="T0" fmla="*/ 244 w 244"/>
                    <a:gd name="T1" fmla="*/ 135 h 234"/>
                    <a:gd name="T2" fmla="*/ 244 w 244"/>
                    <a:gd name="T3" fmla="*/ 234 h 234"/>
                    <a:gd name="T4" fmla="*/ 0 w 244"/>
                    <a:gd name="T5" fmla="*/ 234 h 234"/>
                    <a:gd name="T6" fmla="*/ 0 w 244"/>
                    <a:gd name="T7" fmla="*/ 24 h 234"/>
                    <a:gd name="T8" fmla="*/ 244 w 244"/>
                    <a:gd name="T9" fmla="*/ 24 h 234"/>
                    <a:gd name="T10" fmla="*/ 244 w 244"/>
                    <a:gd name="T11" fmla="*/ 135 h 234"/>
                    <a:gd name="T12" fmla="*/ 0 w 244"/>
                    <a:gd name="T13" fmla="*/ 72 h 234"/>
                    <a:gd name="T14" fmla="*/ 244 w 244"/>
                    <a:gd name="T15" fmla="*/ 72 h 234"/>
                    <a:gd name="T16" fmla="*/ 50 w 244"/>
                    <a:gd name="T17" fmla="*/ 0 h 234"/>
                    <a:gd name="T18" fmla="*/ 50 w 244"/>
                    <a:gd name="T19" fmla="*/ 50 h 234"/>
                    <a:gd name="T20" fmla="*/ 195 w 244"/>
                    <a:gd name="T21" fmla="*/ 0 h 234"/>
                    <a:gd name="T22" fmla="*/ 195 w 244"/>
                    <a:gd name="T23" fmla="*/ 50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4" h="234">
                      <a:moveTo>
                        <a:pt x="244" y="135"/>
                      </a:moveTo>
                      <a:lnTo>
                        <a:pt x="244" y="234"/>
                      </a:lnTo>
                      <a:lnTo>
                        <a:pt x="0" y="234"/>
                      </a:lnTo>
                      <a:lnTo>
                        <a:pt x="0" y="24"/>
                      </a:lnTo>
                      <a:lnTo>
                        <a:pt x="244" y="24"/>
                      </a:lnTo>
                      <a:lnTo>
                        <a:pt x="244" y="135"/>
                      </a:lnTo>
                      <a:moveTo>
                        <a:pt x="0" y="72"/>
                      </a:moveTo>
                      <a:lnTo>
                        <a:pt x="244" y="72"/>
                      </a:lnTo>
                      <a:moveTo>
                        <a:pt x="50" y="0"/>
                      </a:moveTo>
                      <a:lnTo>
                        <a:pt x="50" y="50"/>
                      </a:lnTo>
                      <a:moveTo>
                        <a:pt x="195" y="0"/>
                      </a:moveTo>
                      <a:lnTo>
                        <a:pt x="195" y="50"/>
                      </a:lnTo>
                    </a:path>
                  </a:pathLst>
                </a:custGeom>
                <a:noFill/>
                <a:ln w="12700"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endParaRPr>
                </a:p>
              </p:txBody>
            </p:sp>
          </p:grpSp>
          <p:grpSp>
            <p:nvGrpSpPr>
              <p:cNvPr id="124" name="Group 123">
                <a:extLst>
                  <a:ext uri="{FF2B5EF4-FFF2-40B4-BE49-F238E27FC236}">
                    <a16:creationId xmlns:a16="http://schemas.microsoft.com/office/drawing/2014/main" id="{8A089EB4-55A6-4250-AFF6-849135B06B7F}"/>
                  </a:ext>
                </a:extLst>
              </p:cNvPr>
              <p:cNvGrpSpPr/>
              <p:nvPr/>
            </p:nvGrpSpPr>
            <p:grpSpPr>
              <a:xfrm>
                <a:off x="5688625" y="4744211"/>
                <a:ext cx="475216" cy="475216"/>
                <a:chOff x="8590198" y="7712749"/>
                <a:chExt cx="1143000" cy="1143000"/>
              </a:xfrm>
            </p:grpSpPr>
            <p:sp>
              <p:nvSpPr>
                <p:cNvPr id="320" name="Oval 319">
                  <a:extLst>
                    <a:ext uri="{FF2B5EF4-FFF2-40B4-BE49-F238E27FC236}">
                      <a16:creationId xmlns:a16="http://schemas.microsoft.com/office/drawing/2014/main" id="{52994544-5308-4E8F-8271-390215AB9FFC}"/>
                    </a:ext>
                  </a:extLst>
                </p:cNvPr>
                <p:cNvSpPr/>
                <p:nvPr/>
              </p:nvSpPr>
              <p:spPr bwMode="auto">
                <a:xfrm>
                  <a:off x="8590198" y="7712749"/>
                  <a:ext cx="1143000" cy="1143000"/>
                </a:xfrm>
                <a:prstGeom prst="ellipse">
                  <a:avLst/>
                </a:prstGeom>
                <a:solidFill>
                  <a:srgbClr val="0078D7"/>
                </a:solidFill>
                <a:ln w="12700" cap="flat" cmpd="sng" algn="ctr">
                  <a:solidFill>
                    <a:srgbClr val="EAEAEA"/>
                  </a:solidFill>
                  <a:prstDash val="solid"/>
                  <a:headEnd type="none" w="med" len="med"/>
                  <a:tailEnd type="none" w="med" len="med"/>
                </a:ln>
                <a:effectLst/>
              </p:spPr>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endParaRPr>
                </a:p>
              </p:txBody>
            </p:sp>
            <p:pic>
              <p:nvPicPr>
                <p:cNvPr id="321" name="Picture 320">
                  <a:extLst>
                    <a:ext uri="{FF2B5EF4-FFF2-40B4-BE49-F238E27FC236}">
                      <a16:creationId xmlns:a16="http://schemas.microsoft.com/office/drawing/2014/main" id="{9E3E1BA5-F754-43DB-AA3B-7D960391D75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89113" y="7817465"/>
                  <a:ext cx="945175" cy="945175"/>
                </a:xfrm>
                <a:prstGeom prst="rect">
                  <a:avLst/>
                </a:prstGeom>
              </p:spPr>
            </p:pic>
          </p:grpSp>
          <p:grpSp>
            <p:nvGrpSpPr>
              <p:cNvPr id="125" name="Group 124">
                <a:extLst>
                  <a:ext uri="{FF2B5EF4-FFF2-40B4-BE49-F238E27FC236}">
                    <a16:creationId xmlns:a16="http://schemas.microsoft.com/office/drawing/2014/main" id="{A93D3161-B0C9-4C69-954E-60566F35C341}"/>
                  </a:ext>
                </a:extLst>
              </p:cNvPr>
              <p:cNvGrpSpPr>
                <a:grpSpLocks noChangeAspect="1"/>
              </p:cNvGrpSpPr>
              <p:nvPr/>
            </p:nvGrpSpPr>
            <p:grpSpPr>
              <a:xfrm>
                <a:off x="7751047" y="4287350"/>
                <a:ext cx="432015" cy="432015"/>
                <a:chOff x="5800549" y="3375773"/>
                <a:chExt cx="914400" cy="914400"/>
              </a:xfrm>
            </p:grpSpPr>
            <p:sp>
              <p:nvSpPr>
                <p:cNvPr id="318" name="Freeform 5">
                  <a:extLst>
                    <a:ext uri="{FF2B5EF4-FFF2-40B4-BE49-F238E27FC236}">
                      <a16:creationId xmlns:a16="http://schemas.microsoft.com/office/drawing/2014/main" id="{091A54D7-2227-468C-9FFB-DF2074C4B4EC}"/>
                    </a:ext>
                  </a:extLst>
                </p:cNvPr>
                <p:cNvSpPr>
                  <a:spLocks/>
                </p:cNvSpPr>
                <p:nvPr/>
              </p:nvSpPr>
              <p:spPr bwMode="auto">
                <a:xfrm>
                  <a:off x="5800549" y="3375773"/>
                  <a:ext cx="914400" cy="914400"/>
                </a:xfrm>
                <a:prstGeom prst="ellipse">
                  <a:avLst/>
                </a:prstGeom>
                <a:solidFill>
                  <a:srgbClr val="0078D7"/>
                </a:solidFill>
                <a:ln w="15875">
                  <a:noFill/>
                </a:ln>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319" name="Freeform 131">
                  <a:extLst>
                    <a:ext uri="{FF2B5EF4-FFF2-40B4-BE49-F238E27FC236}">
                      <a16:creationId xmlns:a16="http://schemas.microsoft.com/office/drawing/2014/main" id="{DDFC7883-7FFA-44BB-838A-A70796A37707}"/>
                    </a:ext>
                  </a:extLst>
                </p:cNvPr>
                <p:cNvSpPr>
                  <a:spLocks noChangeAspect="1"/>
                </p:cNvSpPr>
                <p:nvPr/>
              </p:nvSpPr>
              <p:spPr bwMode="black">
                <a:xfrm>
                  <a:off x="6024627" y="3579791"/>
                  <a:ext cx="422178" cy="506366"/>
                </a:xfrm>
                <a:custGeom>
                  <a:avLst/>
                  <a:gdLst>
                    <a:gd name="T0" fmla="*/ 1710 w 1710"/>
                    <a:gd name="T1" fmla="*/ 1880 h 2051"/>
                    <a:gd name="T2" fmla="*/ 1710 w 1710"/>
                    <a:gd name="T3" fmla="*/ 1880 h 2051"/>
                    <a:gd name="T4" fmla="*/ 1710 w 1710"/>
                    <a:gd name="T5" fmla="*/ 176 h 2051"/>
                    <a:gd name="T6" fmla="*/ 1101 w 1710"/>
                    <a:gd name="T7" fmla="*/ 0 h 2051"/>
                    <a:gd name="T8" fmla="*/ 3 w 1710"/>
                    <a:gd name="T9" fmla="*/ 413 h 2051"/>
                    <a:gd name="T10" fmla="*/ 0 w 1710"/>
                    <a:gd name="T11" fmla="*/ 413 h 2051"/>
                    <a:gd name="T12" fmla="*/ 0 w 1710"/>
                    <a:gd name="T13" fmla="*/ 1645 h 2051"/>
                    <a:gd name="T14" fmla="*/ 375 w 1710"/>
                    <a:gd name="T15" fmla="*/ 1498 h 2051"/>
                    <a:gd name="T16" fmla="*/ 375 w 1710"/>
                    <a:gd name="T17" fmla="*/ 496 h 2051"/>
                    <a:gd name="T18" fmla="*/ 1101 w 1710"/>
                    <a:gd name="T19" fmla="*/ 323 h 2051"/>
                    <a:gd name="T20" fmla="*/ 1101 w 1710"/>
                    <a:gd name="T21" fmla="*/ 1797 h 2051"/>
                    <a:gd name="T22" fmla="*/ 0 w 1710"/>
                    <a:gd name="T23" fmla="*/ 1645 h 2051"/>
                    <a:gd name="T24" fmla="*/ 1101 w 1710"/>
                    <a:gd name="T25" fmla="*/ 2051 h 2051"/>
                    <a:gd name="T26" fmla="*/ 1101 w 1710"/>
                    <a:gd name="T27" fmla="*/ 2051 h 2051"/>
                    <a:gd name="T28" fmla="*/ 1710 w 1710"/>
                    <a:gd name="T29" fmla="*/ 1882 h 2051"/>
                    <a:gd name="T30" fmla="*/ 1710 w 1710"/>
                    <a:gd name="T31" fmla="*/ 1880 h 2051"/>
                    <a:gd name="T32" fmla="*/ 1710 w 1710"/>
                    <a:gd name="T33" fmla="*/ 1880 h 20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10" h="2051">
                      <a:moveTo>
                        <a:pt x="1710" y="1880"/>
                      </a:moveTo>
                      <a:lnTo>
                        <a:pt x="1710" y="1880"/>
                      </a:lnTo>
                      <a:lnTo>
                        <a:pt x="1710" y="176"/>
                      </a:lnTo>
                      <a:lnTo>
                        <a:pt x="1101" y="0"/>
                      </a:lnTo>
                      <a:lnTo>
                        <a:pt x="3" y="413"/>
                      </a:lnTo>
                      <a:lnTo>
                        <a:pt x="0" y="413"/>
                      </a:lnTo>
                      <a:lnTo>
                        <a:pt x="0" y="1645"/>
                      </a:lnTo>
                      <a:lnTo>
                        <a:pt x="375" y="1498"/>
                      </a:lnTo>
                      <a:lnTo>
                        <a:pt x="375" y="496"/>
                      </a:lnTo>
                      <a:lnTo>
                        <a:pt x="1101" y="323"/>
                      </a:lnTo>
                      <a:lnTo>
                        <a:pt x="1101" y="1797"/>
                      </a:lnTo>
                      <a:lnTo>
                        <a:pt x="0" y="1645"/>
                      </a:lnTo>
                      <a:lnTo>
                        <a:pt x="1101" y="2051"/>
                      </a:lnTo>
                      <a:lnTo>
                        <a:pt x="1101" y="2051"/>
                      </a:lnTo>
                      <a:lnTo>
                        <a:pt x="1710" y="1882"/>
                      </a:lnTo>
                      <a:lnTo>
                        <a:pt x="1710" y="1880"/>
                      </a:lnTo>
                      <a:lnTo>
                        <a:pt x="1710" y="1880"/>
                      </a:ln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grpSp>
          <p:grpSp>
            <p:nvGrpSpPr>
              <p:cNvPr id="126" name="Group 125">
                <a:extLst>
                  <a:ext uri="{FF2B5EF4-FFF2-40B4-BE49-F238E27FC236}">
                    <a16:creationId xmlns:a16="http://schemas.microsoft.com/office/drawing/2014/main" id="{45DFAA07-F100-4BF4-9266-49ABCA681847}"/>
                  </a:ext>
                </a:extLst>
              </p:cNvPr>
              <p:cNvGrpSpPr/>
              <p:nvPr/>
            </p:nvGrpSpPr>
            <p:grpSpPr>
              <a:xfrm>
                <a:off x="5785356" y="202022"/>
                <a:ext cx="432014" cy="432014"/>
                <a:chOff x="3221255" y="1462391"/>
                <a:chExt cx="1143000" cy="1143000"/>
              </a:xfrm>
            </p:grpSpPr>
            <p:sp>
              <p:nvSpPr>
                <p:cNvPr id="316" name="Freeform 5">
                  <a:extLst>
                    <a:ext uri="{FF2B5EF4-FFF2-40B4-BE49-F238E27FC236}">
                      <a16:creationId xmlns:a16="http://schemas.microsoft.com/office/drawing/2014/main" id="{6B35FBCB-DDE6-40C7-ACFF-182391493BA3}"/>
                    </a:ext>
                  </a:extLst>
                </p:cNvPr>
                <p:cNvSpPr>
                  <a:spLocks/>
                </p:cNvSpPr>
                <p:nvPr/>
              </p:nvSpPr>
              <p:spPr bwMode="auto">
                <a:xfrm>
                  <a:off x="3221255" y="1462391"/>
                  <a:ext cx="1143000" cy="1143000"/>
                </a:xfrm>
                <a:prstGeom prst="ellipse">
                  <a:avLst/>
                </a:prstGeom>
                <a:solidFill>
                  <a:srgbClr val="0078D7"/>
                </a:solidFill>
                <a:ln w="15875">
                  <a:noFill/>
                </a:ln>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pic>
              <p:nvPicPr>
                <p:cNvPr id="317" name="Picture 316">
                  <a:extLst>
                    <a:ext uri="{FF2B5EF4-FFF2-40B4-BE49-F238E27FC236}">
                      <a16:creationId xmlns:a16="http://schemas.microsoft.com/office/drawing/2014/main" id="{33AB62A0-E61A-466B-A893-6906A31F3CB3}"/>
                    </a:ext>
                  </a:extLst>
                </p:cNvPr>
                <p:cNvPicPr>
                  <a:picLocks noChangeAspect="1"/>
                </p:cNvPicPr>
                <p:nvPr/>
              </p:nvPicPr>
              <p:blipFill rotWithShape="1">
                <a:blip r:embed="rId5"/>
                <a:srcRect l="8291" r="57762"/>
                <a:stretch/>
              </p:blipFill>
              <p:spPr>
                <a:xfrm>
                  <a:off x="3375124" y="1826233"/>
                  <a:ext cx="835261" cy="415207"/>
                </a:xfrm>
                <a:prstGeom prst="rect">
                  <a:avLst/>
                </a:prstGeom>
              </p:spPr>
            </p:pic>
          </p:grpSp>
          <p:grpSp>
            <p:nvGrpSpPr>
              <p:cNvPr id="127" name="Group 126">
                <a:extLst>
                  <a:ext uri="{FF2B5EF4-FFF2-40B4-BE49-F238E27FC236}">
                    <a16:creationId xmlns:a16="http://schemas.microsoft.com/office/drawing/2014/main" id="{3C41A612-10DD-4142-8CA9-DDDCD270EB04}"/>
                  </a:ext>
                </a:extLst>
              </p:cNvPr>
              <p:cNvGrpSpPr/>
              <p:nvPr/>
            </p:nvGrpSpPr>
            <p:grpSpPr>
              <a:xfrm>
                <a:off x="3036299" y="2364064"/>
                <a:ext cx="432014" cy="432014"/>
                <a:chOff x="283909" y="-1853764"/>
                <a:chExt cx="1143000" cy="1143000"/>
              </a:xfrm>
            </p:grpSpPr>
            <p:sp>
              <p:nvSpPr>
                <p:cNvPr id="314" name="Freeform 5">
                  <a:extLst>
                    <a:ext uri="{FF2B5EF4-FFF2-40B4-BE49-F238E27FC236}">
                      <a16:creationId xmlns:a16="http://schemas.microsoft.com/office/drawing/2014/main" id="{AD7E9942-80E6-4BB5-B91B-DC558B2E8E6D}"/>
                    </a:ext>
                  </a:extLst>
                </p:cNvPr>
                <p:cNvSpPr>
                  <a:spLocks/>
                </p:cNvSpPr>
                <p:nvPr/>
              </p:nvSpPr>
              <p:spPr bwMode="auto">
                <a:xfrm>
                  <a:off x="283909" y="-1853764"/>
                  <a:ext cx="1143000" cy="1143000"/>
                </a:xfrm>
                <a:prstGeom prst="ellipse">
                  <a:avLst/>
                </a:prstGeom>
                <a:solidFill>
                  <a:srgbClr val="0078D7"/>
                </a:solidFill>
                <a:ln w="15875">
                  <a:noFill/>
                </a:ln>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pic>
              <p:nvPicPr>
                <p:cNvPr id="315" name="Picture 314">
                  <a:extLst>
                    <a:ext uri="{FF2B5EF4-FFF2-40B4-BE49-F238E27FC236}">
                      <a16:creationId xmlns:a16="http://schemas.microsoft.com/office/drawing/2014/main" id="{58F33F58-F229-4650-B666-E136858C0EF4}"/>
                    </a:ext>
                  </a:extLst>
                </p:cNvPr>
                <p:cNvPicPr>
                  <a:picLocks noChangeAspect="1"/>
                </p:cNvPicPr>
                <p:nvPr/>
              </p:nvPicPr>
              <p:blipFill>
                <a:blip r:embed="rId6"/>
                <a:stretch>
                  <a:fillRect/>
                </a:stretch>
              </p:blipFill>
              <p:spPr>
                <a:xfrm>
                  <a:off x="578362" y="-1548270"/>
                  <a:ext cx="541370" cy="532010"/>
                </a:xfrm>
                <a:prstGeom prst="rect">
                  <a:avLst/>
                </a:prstGeom>
              </p:spPr>
            </p:pic>
          </p:grpSp>
          <p:grpSp>
            <p:nvGrpSpPr>
              <p:cNvPr id="128" name="Group 127">
                <a:extLst>
                  <a:ext uri="{FF2B5EF4-FFF2-40B4-BE49-F238E27FC236}">
                    <a16:creationId xmlns:a16="http://schemas.microsoft.com/office/drawing/2014/main" id="{17E5E221-B727-4A01-8AD6-E5727D3070E6}"/>
                  </a:ext>
                </a:extLst>
              </p:cNvPr>
              <p:cNvGrpSpPr/>
              <p:nvPr/>
            </p:nvGrpSpPr>
            <p:grpSpPr>
              <a:xfrm>
                <a:off x="7226226" y="4893452"/>
                <a:ext cx="432014" cy="432014"/>
                <a:chOff x="14380251" y="3298177"/>
                <a:chExt cx="1143000" cy="1143000"/>
              </a:xfrm>
            </p:grpSpPr>
            <p:sp>
              <p:nvSpPr>
                <p:cNvPr id="311" name="Oval 310">
                  <a:extLst>
                    <a:ext uri="{FF2B5EF4-FFF2-40B4-BE49-F238E27FC236}">
                      <a16:creationId xmlns:a16="http://schemas.microsoft.com/office/drawing/2014/main" id="{CCA9F9F0-76D2-4C00-8AD4-B8E1B24325EB}"/>
                    </a:ext>
                  </a:extLst>
                </p:cNvPr>
                <p:cNvSpPr/>
                <p:nvPr/>
              </p:nvSpPr>
              <p:spPr bwMode="auto">
                <a:xfrm>
                  <a:off x="14380251" y="3298177"/>
                  <a:ext cx="1143000" cy="1143000"/>
                </a:xfrm>
                <a:prstGeom prst="ellipse">
                  <a:avLst/>
                </a:prstGeom>
                <a:solidFill>
                  <a:srgbClr val="0078D7"/>
                </a:solidFill>
                <a:ln w="12700" cap="flat" cmpd="sng" algn="ctr">
                  <a:solidFill>
                    <a:srgbClr val="EAEAEA"/>
                  </a:solidFill>
                  <a:prstDash val="solid"/>
                  <a:headEnd type="none" w="med" len="med"/>
                  <a:tailEnd type="none" w="med" len="med"/>
                </a:ln>
                <a:effectLst/>
              </p:spPr>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solidFill>
                        <a:sysClr val="windowText" lastClr="000000"/>
                      </a:solidFill>
                    </a:ln>
                    <a:gradFill>
                      <a:gsLst>
                        <a:gs pos="5439">
                          <a:srgbClr val="F8F8F8"/>
                        </a:gs>
                        <a:gs pos="10000">
                          <a:srgbClr val="F8F8F8"/>
                        </a:gs>
                      </a:gsLst>
                      <a:lin ang="5400000" scaled="0"/>
                    </a:gradFill>
                    <a:effectLst/>
                    <a:uLnTx/>
                    <a:uFillTx/>
                  </a:endParaRPr>
                </a:p>
              </p:txBody>
            </p:sp>
            <p:pic>
              <p:nvPicPr>
                <p:cNvPr id="312" name="Picture 311">
                  <a:extLst>
                    <a:ext uri="{FF2B5EF4-FFF2-40B4-BE49-F238E27FC236}">
                      <a16:creationId xmlns:a16="http://schemas.microsoft.com/office/drawing/2014/main" id="{C996ADF7-6537-424E-A4E5-69E9DEA3103E}"/>
                    </a:ext>
                  </a:extLst>
                </p:cNvPr>
                <p:cNvPicPr>
                  <a:picLocks noChangeAspect="1"/>
                </p:cNvPicPr>
                <p:nvPr/>
              </p:nvPicPr>
              <p:blipFill>
                <a:blip r:embed="rId7"/>
                <a:stretch>
                  <a:fillRect/>
                </a:stretch>
              </p:blipFill>
              <p:spPr>
                <a:xfrm>
                  <a:off x="14458192" y="3570334"/>
                  <a:ext cx="974154" cy="649436"/>
                </a:xfrm>
                <a:prstGeom prst="rect">
                  <a:avLst/>
                </a:prstGeom>
              </p:spPr>
            </p:pic>
            <p:pic>
              <p:nvPicPr>
                <p:cNvPr id="313" name="Picture 312">
                  <a:extLst>
                    <a:ext uri="{FF2B5EF4-FFF2-40B4-BE49-F238E27FC236}">
                      <a16:creationId xmlns:a16="http://schemas.microsoft.com/office/drawing/2014/main" id="{93BA386C-3868-448B-9DBD-082144A2D7A5}"/>
                    </a:ext>
                  </a:extLst>
                </p:cNvPr>
                <p:cNvPicPr>
                  <a:picLocks noChangeAspect="1"/>
                </p:cNvPicPr>
                <p:nvPr/>
              </p:nvPicPr>
              <p:blipFill>
                <a:blip r:embed="rId8" cstate="print">
                  <a:duotone>
                    <a:prstClr val="black"/>
                    <a:srgbClr val="002050">
                      <a:tint val="45000"/>
                      <a:satMod val="400000"/>
                    </a:srgbClr>
                  </a:duotone>
                  <a:extLst>
                    <a:ext uri="{28A0092B-C50C-407E-A947-70E740481C1C}">
                      <a14:useLocalDpi xmlns:a14="http://schemas.microsoft.com/office/drawing/2010/main" val="0"/>
                    </a:ext>
                  </a:extLst>
                </a:blip>
                <a:stretch>
                  <a:fillRect/>
                </a:stretch>
              </p:blipFill>
              <p:spPr>
                <a:xfrm>
                  <a:off x="14583767" y="3775957"/>
                  <a:ext cx="767233" cy="186308"/>
                </a:xfrm>
                <a:prstGeom prst="rect">
                  <a:avLst/>
                </a:prstGeom>
              </p:spPr>
            </p:pic>
          </p:grpSp>
          <p:grpSp>
            <p:nvGrpSpPr>
              <p:cNvPr id="129" name="Group 128">
                <a:extLst>
                  <a:ext uri="{FF2B5EF4-FFF2-40B4-BE49-F238E27FC236}">
                    <a16:creationId xmlns:a16="http://schemas.microsoft.com/office/drawing/2014/main" id="{6900420B-0B15-4D8E-8254-7CACCB26BDFD}"/>
                  </a:ext>
                </a:extLst>
              </p:cNvPr>
              <p:cNvGrpSpPr/>
              <p:nvPr/>
            </p:nvGrpSpPr>
            <p:grpSpPr>
              <a:xfrm>
                <a:off x="8223877" y="1765137"/>
                <a:ext cx="432014" cy="432014"/>
                <a:chOff x="20278377" y="-5569320"/>
                <a:chExt cx="1143000" cy="1143000"/>
              </a:xfrm>
            </p:grpSpPr>
            <p:sp>
              <p:nvSpPr>
                <p:cNvPr id="309" name="Oval 308">
                  <a:extLst>
                    <a:ext uri="{FF2B5EF4-FFF2-40B4-BE49-F238E27FC236}">
                      <a16:creationId xmlns:a16="http://schemas.microsoft.com/office/drawing/2014/main" id="{D574A992-F666-42CA-9F77-5D1AF9D73F32}"/>
                    </a:ext>
                  </a:extLst>
                </p:cNvPr>
                <p:cNvSpPr/>
                <p:nvPr/>
              </p:nvSpPr>
              <p:spPr bwMode="auto">
                <a:xfrm>
                  <a:off x="20278377" y="-5569320"/>
                  <a:ext cx="1143000" cy="1143000"/>
                </a:xfrm>
                <a:prstGeom prst="ellipse">
                  <a:avLst/>
                </a:prstGeom>
                <a:solidFill>
                  <a:srgbClr val="0078D7"/>
                </a:solidFill>
                <a:ln w="12700" cap="flat" cmpd="sng" algn="ctr">
                  <a:solidFill>
                    <a:srgbClr val="EAEAEA"/>
                  </a:solidFill>
                  <a:prstDash val="solid"/>
                  <a:headEnd type="none" w="med" len="med"/>
                  <a:tailEnd type="none" w="med" len="med"/>
                </a:ln>
                <a:effectLst/>
              </p:spPr>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endParaRPr>
                </a:p>
              </p:txBody>
            </p:sp>
            <p:pic>
              <p:nvPicPr>
                <p:cNvPr id="310" name="Picture 309">
                  <a:extLst>
                    <a:ext uri="{FF2B5EF4-FFF2-40B4-BE49-F238E27FC236}">
                      <a16:creationId xmlns:a16="http://schemas.microsoft.com/office/drawing/2014/main" id="{E344BC75-AF4D-4650-8BF2-BEC3254F6F45}"/>
                    </a:ext>
                  </a:extLst>
                </p:cNvPr>
                <p:cNvPicPr>
                  <a:picLocks noChangeAspect="1"/>
                </p:cNvPicPr>
                <p:nvPr/>
              </p:nvPicPr>
              <p:blipFill>
                <a:blip r:embed="rId9"/>
                <a:stretch>
                  <a:fillRect/>
                </a:stretch>
              </p:blipFill>
              <p:spPr>
                <a:xfrm>
                  <a:off x="20360120" y="-5478383"/>
                  <a:ext cx="966542" cy="966542"/>
                </a:xfrm>
                <a:prstGeom prst="rect">
                  <a:avLst/>
                </a:prstGeom>
              </p:spPr>
            </p:pic>
          </p:grpSp>
          <p:grpSp>
            <p:nvGrpSpPr>
              <p:cNvPr id="130" name="Group 129">
                <a:extLst>
                  <a:ext uri="{FF2B5EF4-FFF2-40B4-BE49-F238E27FC236}">
                    <a16:creationId xmlns:a16="http://schemas.microsoft.com/office/drawing/2014/main" id="{1D7A0EB0-0F78-4FC0-B4DB-41C14857F6E9}"/>
                  </a:ext>
                </a:extLst>
              </p:cNvPr>
              <p:cNvGrpSpPr/>
              <p:nvPr/>
            </p:nvGrpSpPr>
            <p:grpSpPr>
              <a:xfrm>
                <a:off x="7279115" y="271583"/>
                <a:ext cx="475216" cy="475216"/>
                <a:chOff x="3461159" y="1980788"/>
                <a:chExt cx="1143000" cy="1143000"/>
              </a:xfrm>
            </p:grpSpPr>
            <p:sp>
              <p:nvSpPr>
                <p:cNvPr id="305" name="Oval 304">
                  <a:extLst>
                    <a:ext uri="{FF2B5EF4-FFF2-40B4-BE49-F238E27FC236}">
                      <a16:creationId xmlns:a16="http://schemas.microsoft.com/office/drawing/2014/main" id="{5EDDCB65-E77B-4E2C-A755-D5BFA2AF1891}"/>
                    </a:ext>
                  </a:extLst>
                </p:cNvPr>
                <p:cNvSpPr>
                  <a:spLocks noChangeAspect="1"/>
                </p:cNvSpPr>
                <p:nvPr/>
              </p:nvSpPr>
              <p:spPr bwMode="auto">
                <a:xfrm>
                  <a:off x="3461159" y="1980788"/>
                  <a:ext cx="1143000" cy="1143000"/>
                </a:xfrm>
                <a:prstGeom prst="ellipse">
                  <a:avLst/>
                </a:prstGeom>
                <a:solidFill>
                  <a:srgbClr val="FFFFFF"/>
                </a:solidFill>
                <a:ln w="15875" cap="flat" cmpd="sng" algn="ctr">
                  <a:noFill/>
                  <a:prstDash val="solid"/>
                  <a:headEnd type="none" w="med" len="med"/>
                  <a:tailEnd type="none" w="med" len="med"/>
                </a:ln>
                <a:effec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endParaRPr>
                </a:p>
              </p:txBody>
            </p:sp>
            <p:sp>
              <p:nvSpPr>
                <p:cNvPr id="306" name="Oval 305">
                  <a:extLst>
                    <a:ext uri="{FF2B5EF4-FFF2-40B4-BE49-F238E27FC236}">
                      <a16:creationId xmlns:a16="http://schemas.microsoft.com/office/drawing/2014/main" id="{3C419F49-D40B-4972-B6A1-FA7390F129D5}"/>
                    </a:ext>
                  </a:extLst>
                </p:cNvPr>
                <p:cNvSpPr/>
                <p:nvPr/>
              </p:nvSpPr>
              <p:spPr bwMode="auto">
                <a:xfrm>
                  <a:off x="3761142" y="2484626"/>
                  <a:ext cx="543033" cy="543033"/>
                </a:xfrm>
                <a:prstGeom prst="ellipse">
                  <a:avLst/>
                </a:prstGeom>
                <a:noFill/>
                <a:ln w="19050"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endParaRPr>
                </a:p>
              </p:txBody>
            </p:sp>
            <p:sp>
              <p:nvSpPr>
                <p:cNvPr id="307" name="Freeform: Shape 311">
                  <a:extLst>
                    <a:ext uri="{FF2B5EF4-FFF2-40B4-BE49-F238E27FC236}">
                      <a16:creationId xmlns:a16="http://schemas.microsoft.com/office/drawing/2014/main" id="{7224A0CE-D12A-49EA-A773-3C92CE2F7D0D}"/>
                    </a:ext>
                  </a:extLst>
                </p:cNvPr>
                <p:cNvSpPr>
                  <a:spLocks noChangeAspect="1"/>
                </p:cNvSpPr>
                <p:nvPr/>
              </p:nvSpPr>
              <p:spPr bwMode="auto">
                <a:xfrm>
                  <a:off x="3729182" y="2076917"/>
                  <a:ext cx="606954" cy="678792"/>
                </a:xfrm>
                <a:custGeom>
                  <a:avLst/>
                  <a:gdLst>
                    <a:gd name="connsiteX0" fmla="*/ 785941 w 1571882"/>
                    <a:gd name="connsiteY0" fmla="*/ 159127 h 1757927"/>
                    <a:gd name="connsiteX1" fmla="*/ 388173 w 1571882"/>
                    <a:gd name="connsiteY1" fmla="*/ 556895 h 1757927"/>
                    <a:gd name="connsiteX2" fmla="*/ 785941 w 1571882"/>
                    <a:gd name="connsiteY2" fmla="*/ 954663 h 1757927"/>
                    <a:gd name="connsiteX3" fmla="*/ 1183709 w 1571882"/>
                    <a:gd name="connsiteY3" fmla="*/ 556895 h 1757927"/>
                    <a:gd name="connsiteX4" fmla="*/ 785941 w 1571882"/>
                    <a:gd name="connsiteY4" fmla="*/ 159127 h 1757927"/>
                    <a:gd name="connsiteX5" fmla="*/ 785941 w 1571882"/>
                    <a:gd name="connsiteY5" fmla="*/ 0 h 1757927"/>
                    <a:gd name="connsiteX6" fmla="*/ 1342836 w 1571882"/>
                    <a:gd name="connsiteY6" fmla="*/ 556895 h 1757927"/>
                    <a:gd name="connsiteX7" fmla="*/ 1097306 w 1571882"/>
                    <a:gd name="connsiteY7" fmla="*/ 1018681 h 1757927"/>
                    <a:gd name="connsiteX8" fmla="*/ 1094968 w 1571882"/>
                    <a:gd name="connsiteY8" fmla="*/ 1019951 h 1757927"/>
                    <a:gd name="connsiteX9" fmla="*/ 1225368 w 1571882"/>
                    <a:gd name="connsiteY9" fmla="*/ 1090729 h 1757927"/>
                    <a:gd name="connsiteX10" fmla="*/ 1571882 w 1571882"/>
                    <a:gd name="connsiteY10" fmla="*/ 1742444 h 1757927"/>
                    <a:gd name="connsiteX11" fmla="*/ 1570321 w 1571882"/>
                    <a:gd name="connsiteY11" fmla="*/ 1757927 h 1757927"/>
                    <a:gd name="connsiteX12" fmla="*/ 1414642 w 1571882"/>
                    <a:gd name="connsiteY12" fmla="*/ 1757927 h 1757927"/>
                    <a:gd name="connsiteX13" fmla="*/ 1416203 w 1571882"/>
                    <a:gd name="connsiteY13" fmla="*/ 1742444 h 1757927"/>
                    <a:gd name="connsiteX14" fmla="*/ 912961 w 1571882"/>
                    <a:gd name="connsiteY14" fmla="*/ 1124987 h 1757927"/>
                    <a:gd name="connsiteX15" fmla="*/ 793917 w 1571882"/>
                    <a:gd name="connsiteY15" fmla="*/ 1112986 h 1757927"/>
                    <a:gd name="connsiteX16" fmla="*/ 785941 w 1571882"/>
                    <a:gd name="connsiteY16" fmla="*/ 1113790 h 1757927"/>
                    <a:gd name="connsiteX17" fmla="*/ 777966 w 1571882"/>
                    <a:gd name="connsiteY17" fmla="*/ 1112986 h 1757927"/>
                    <a:gd name="connsiteX18" fmla="*/ 658921 w 1571882"/>
                    <a:gd name="connsiteY18" fmla="*/ 1124987 h 1757927"/>
                    <a:gd name="connsiteX19" fmla="*/ 155679 w 1571882"/>
                    <a:gd name="connsiteY19" fmla="*/ 1742444 h 1757927"/>
                    <a:gd name="connsiteX20" fmla="*/ 157240 w 1571882"/>
                    <a:gd name="connsiteY20" fmla="*/ 1757927 h 1757927"/>
                    <a:gd name="connsiteX21" fmla="*/ 1561 w 1571882"/>
                    <a:gd name="connsiteY21" fmla="*/ 1757927 h 1757927"/>
                    <a:gd name="connsiteX22" fmla="*/ 0 w 1571882"/>
                    <a:gd name="connsiteY22" fmla="*/ 1742444 h 1757927"/>
                    <a:gd name="connsiteX23" fmla="*/ 346514 w 1571882"/>
                    <a:gd name="connsiteY23" fmla="*/ 1090729 h 1757927"/>
                    <a:gd name="connsiteX24" fmla="*/ 476914 w 1571882"/>
                    <a:gd name="connsiteY24" fmla="*/ 1019951 h 1757927"/>
                    <a:gd name="connsiteX25" fmla="*/ 474576 w 1571882"/>
                    <a:gd name="connsiteY25" fmla="*/ 1018681 h 1757927"/>
                    <a:gd name="connsiteX26" fmla="*/ 229046 w 1571882"/>
                    <a:gd name="connsiteY26" fmla="*/ 556895 h 1757927"/>
                    <a:gd name="connsiteX27" fmla="*/ 785941 w 1571882"/>
                    <a:gd name="connsiteY27" fmla="*/ 0 h 1757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571882" h="1757927">
                      <a:moveTo>
                        <a:pt x="785941" y="159127"/>
                      </a:moveTo>
                      <a:cubicBezTo>
                        <a:pt x="566260" y="159127"/>
                        <a:pt x="388173" y="337214"/>
                        <a:pt x="388173" y="556895"/>
                      </a:cubicBezTo>
                      <a:cubicBezTo>
                        <a:pt x="388173" y="776576"/>
                        <a:pt x="566260" y="954663"/>
                        <a:pt x="785941" y="954663"/>
                      </a:cubicBezTo>
                      <a:cubicBezTo>
                        <a:pt x="1005622" y="954663"/>
                        <a:pt x="1183709" y="776576"/>
                        <a:pt x="1183709" y="556895"/>
                      </a:cubicBezTo>
                      <a:cubicBezTo>
                        <a:pt x="1183709" y="337214"/>
                        <a:pt x="1005622" y="159127"/>
                        <a:pt x="785941" y="159127"/>
                      </a:cubicBezTo>
                      <a:close/>
                      <a:moveTo>
                        <a:pt x="785941" y="0"/>
                      </a:moveTo>
                      <a:cubicBezTo>
                        <a:pt x="1093506" y="0"/>
                        <a:pt x="1342836" y="249330"/>
                        <a:pt x="1342836" y="556895"/>
                      </a:cubicBezTo>
                      <a:cubicBezTo>
                        <a:pt x="1342836" y="749123"/>
                        <a:pt x="1245442" y="918603"/>
                        <a:pt x="1097306" y="1018681"/>
                      </a:cubicBezTo>
                      <a:lnTo>
                        <a:pt x="1094968" y="1019951"/>
                      </a:lnTo>
                      <a:lnTo>
                        <a:pt x="1225368" y="1090729"/>
                      </a:lnTo>
                      <a:cubicBezTo>
                        <a:pt x="1434430" y="1231969"/>
                        <a:pt x="1571882" y="1471155"/>
                        <a:pt x="1571882" y="1742444"/>
                      </a:cubicBezTo>
                      <a:lnTo>
                        <a:pt x="1570321" y="1757927"/>
                      </a:lnTo>
                      <a:lnTo>
                        <a:pt x="1414642" y="1757927"/>
                      </a:lnTo>
                      <a:lnTo>
                        <a:pt x="1416203" y="1742444"/>
                      </a:lnTo>
                      <a:cubicBezTo>
                        <a:pt x="1416203" y="1437871"/>
                        <a:pt x="1200160" y="1183756"/>
                        <a:pt x="912961" y="1124987"/>
                      </a:cubicBezTo>
                      <a:lnTo>
                        <a:pt x="793917" y="1112986"/>
                      </a:lnTo>
                      <a:lnTo>
                        <a:pt x="785941" y="1113790"/>
                      </a:lnTo>
                      <a:lnTo>
                        <a:pt x="777966" y="1112986"/>
                      </a:lnTo>
                      <a:lnTo>
                        <a:pt x="658921" y="1124987"/>
                      </a:lnTo>
                      <a:cubicBezTo>
                        <a:pt x="371722" y="1183756"/>
                        <a:pt x="155679" y="1437871"/>
                        <a:pt x="155679" y="1742444"/>
                      </a:cubicBezTo>
                      <a:lnTo>
                        <a:pt x="157240" y="1757927"/>
                      </a:lnTo>
                      <a:lnTo>
                        <a:pt x="1561" y="1757927"/>
                      </a:lnTo>
                      <a:lnTo>
                        <a:pt x="0" y="1742444"/>
                      </a:lnTo>
                      <a:cubicBezTo>
                        <a:pt x="0" y="1471155"/>
                        <a:pt x="137452" y="1231969"/>
                        <a:pt x="346514" y="1090729"/>
                      </a:cubicBezTo>
                      <a:lnTo>
                        <a:pt x="476914" y="1019951"/>
                      </a:lnTo>
                      <a:lnTo>
                        <a:pt x="474576" y="1018681"/>
                      </a:lnTo>
                      <a:cubicBezTo>
                        <a:pt x="326441" y="918603"/>
                        <a:pt x="229046" y="749123"/>
                        <a:pt x="229046" y="556895"/>
                      </a:cubicBezTo>
                      <a:cubicBezTo>
                        <a:pt x="229046" y="249330"/>
                        <a:pt x="478376" y="0"/>
                        <a:pt x="785941" y="0"/>
                      </a:cubicBezTo>
                      <a:close/>
                    </a:path>
                  </a:pathLst>
                </a:custGeom>
                <a:solidFill>
                  <a:srgbClr val="EAEAEA">
                    <a:lumMod val="50000"/>
                  </a:srgbClr>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endParaRPr>
                </a:p>
              </p:txBody>
            </p:sp>
            <p:pic>
              <p:nvPicPr>
                <p:cNvPr id="308" name="Picture 307">
                  <a:extLst>
                    <a:ext uri="{FF2B5EF4-FFF2-40B4-BE49-F238E27FC236}">
                      <a16:creationId xmlns:a16="http://schemas.microsoft.com/office/drawing/2014/main" id="{79C5B297-EBB6-4C8E-B2AE-AB422170FB05}"/>
                    </a:ext>
                  </a:extLst>
                </p:cNvPr>
                <p:cNvPicPr>
                  <a:picLocks noChangeAspect="1"/>
                </p:cNvPicPr>
                <p:nvPr/>
              </p:nvPicPr>
              <p:blipFill>
                <a:blip r:embed="rId10"/>
                <a:stretch>
                  <a:fillRect/>
                </a:stretch>
              </p:blipFill>
              <p:spPr>
                <a:xfrm>
                  <a:off x="3903360" y="2667425"/>
                  <a:ext cx="258148" cy="260258"/>
                </a:xfrm>
                <a:prstGeom prst="rect">
                  <a:avLst/>
                </a:prstGeom>
              </p:spPr>
            </p:pic>
          </p:grpSp>
          <p:grpSp>
            <p:nvGrpSpPr>
              <p:cNvPr id="131" name="Group 130">
                <a:extLst>
                  <a:ext uri="{FF2B5EF4-FFF2-40B4-BE49-F238E27FC236}">
                    <a16:creationId xmlns:a16="http://schemas.microsoft.com/office/drawing/2014/main" id="{57CF24EE-BF46-44CF-8299-44764CF688E1}"/>
                  </a:ext>
                </a:extLst>
              </p:cNvPr>
              <p:cNvGrpSpPr/>
              <p:nvPr/>
            </p:nvGrpSpPr>
            <p:grpSpPr>
              <a:xfrm>
                <a:off x="7331829" y="1430602"/>
                <a:ext cx="475216" cy="475216"/>
                <a:chOff x="6343142" y="3846574"/>
                <a:chExt cx="1143000" cy="1143000"/>
              </a:xfrm>
            </p:grpSpPr>
            <p:sp>
              <p:nvSpPr>
                <p:cNvPr id="301" name="Oval 300">
                  <a:extLst>
                    <a:ext uri="{FF2B5EF4-FFF2-40B4-BE49-F238E27FC236}">
                      <a16:creationId xmlns:a16="http://schemas.microsoft.com/office/drawing/2014/main" id="{F7335FB0-BB56-40EF-B7C4-4C35243F60A8}"/>
                    </a:ext>
                  </a:extLst>
                </p:cNvPr>
                <p:cNvSpPr>
                  <a:spLocks noChangeAspect="1"/>
                </p:cNvSpPr>
                <p:nvPr/>
              </p:nvSpPr>
              <p:spPr bwMode="auto">
                <a:xfrm>
                  <a:off x="6343142" y="3846574"/>
                  <a:ext cx="1143000" cy="1143000"/>
                </a:xfrm>
                <a:prstGeom prst="ellipse">
                  <a:avLst/>
                </a:prstGeom>
                <a:solidFill>
                  <a:srgbClr val="FFFFFF"/>
                </a:solidFill>
                <a:ln w="15875" cap="flat" cmpd="sng" algn="ctr">
                  <a:noFill/>
                  <a:prstDash val="solid"/>
                  <a:headEnd type="none" w="med" len="med"/>
                  <a:tailEnd type="none" w="med" len="med"/>
                </a:ln>
                <a:effec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endParaRPr>
                </a:p>
              </p:txBody>
            </p:sp>
            <p:sp>
              <p:nvSpPr>
                <p:cNvPr id="302" name="Oval 301">
                  <a:extLst>
                    <a:ext uri="{FF2B5EF4-FFF2-40B4-BE49-F238E27FC236}">
                      <a16:creationId xmlns:a16="http://schemas.microsoft.com/office/drawing/2014/main" id="{40E9879A-E19E-4442-888C-3EDDE3CC7686}"/>
                    </a:ext>
                  </a:extLst>
                </p:cNvPr>
                <p:cNvSpPr>
                  <a:spLocks noChangeAspect="1"/>
                </p:cNvSpPr>
                <p:nvPr/>
              </p:nvSpPr>
              <p:spPr bwMode="auto">
                <a:xfrm>
                  <a:off x="6651955" y="4352181"/>
                  <a:ext cx="539496" cy="539496"/>
                </a:xfrm>
                <a:prstGeom prst="ellipse">
                  <a:avLst/>
                </a:prstGeom>
                <a:no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303" name="Freeform: Shape 325">
                  <a:extLst>
                    <a:ext uri="{FF2B5EF4-FFF2-40B4-BE49-F238E27FC236}">
                      <a16:creationId xmlns:a16="http://schemas.microsoft.com/office/drawing/2014/main" id="{05DB644B-BA53-490D-B6FF-30B27489B723}"/>
                    </a:ext>
                  </a:extLst>
                </p:cNvPr>
                <p:cNvSpPr>
                  <a:spLocks noChangeAspect="1"/>
                </p:cNvSpPr>
                <p:nvPr/>
              </p:nvSpPr>
              <p:spPr bwMode="auto">
                <a:xfrm>
                  <a:off x="6611165" y="3944472"/>
                  <a:ext cx="606954" cy="678792"/>
                </a:xfrm>
                <a:custGeom>
                  <a:avLst/>
                  <a:gdLst>
                    <a:gd name="connsiteX0" fmla="*/ 785941 w 1571882"/>
                    <a:gd name="connsiteY0" fmla="*/ 159127 h 1757927"/>
                    <a:gd name="connsiteX1" fmla="*/ 388173 w 1571882"/>
                    <a:gd name="connsiteY1" fmla="*/ 556895 h 1757927"/>
                    <a:gd name="connsiteX2" fmla="*/ 785941 w 1571882"/>
                    <a:gd name="connsiteY2" fmla="*/ 954663 h 1757927"/>
                    <a:gd name="connsiteX3" fmla="*/ 1183709 w 1571882"/>
                    <a:gd name="connsiteY3" fmla="*/ 556895 h 1757927"/>
                    <a:gd name="connsiteX4" fmla="*/ 785941 w 1571882"/>
                    <a:gd name="connsiteY4" fmla="*/ 159127 h 1757927"/>
                    <a:gd name="connsiteX5" fmla="*/ 785941 w 1571882"/>
                    <a:gd name="connsiteY5" fmla="*/ 0 h 1757927"/>
                    <a:gd name="connsiteX6" fmla="*/ 1342836 w 1571882"/>
                    <a:gd name="connsiteY6" fmla="*/ 556895 h 1757927"/>
                    <a:gd name="connsiteX7" fmla="*/ 1097306 w 1571882"/>
                    <a:gd name="connsiteY7" fmla="*/ 1018681 h 1757927"/>
                    <a:gd name="connsiteX8" fmla="*/ 1094968 w 1571882"/>
                    <a:gd name="connsiteY8" fmla="*/ 1019951 h 1757927"/>
                    <a:gd name="connsiteX9" fmla="*/ 1225368 w 1571882"/>
                    <a:gd name="connsiteY9" fmla="*/ 1090729 h 1757927"/>
                    <a:gd name="connsiteX10" fmla="*/ 1571882 w 1571882"/>
                    <a:gd name="connsiteY10" fmla="*/ 1742444 h 1757927"/>
                    <a:gd name="connsiteX11" fmla="*/ 1570321 w 1571882"/>
                    <a:gd name="connsiteY11" fmla="*/ 1757927 h 1757927"/>
                    <a:gd name="connsiteX12" fmla="*/ 1414642 w 1571882"/>
                    <a:gd name="connsiteY12" fmla="*/ 1757927 h 1757927"/>
                    <a:gd name="connsiteX13" fmla="*/ 1416203 w 1571882"/>
                    <a:gd name="connsiteY13" fmla="*/ 1742444 h 1757927"/>
                    <a:gd name="connsiteX14" fmla="*/ 912961 w 1571882"/>
                    <a:gd name="connsiteY14" fmla="*/ 1124987 h 1757927"/>
                    <a:gd name="connsiteX15" fmla="*/ 793917 w 1571882"/>
                    <a:gd name="connsiteY15" fmla="*/ 1112986 h 1757927"/>
                    <a:gd name="connsiteX16" fmla="*/ 785941 w 1571882"/>
                    <a:gd name="connsiteY16" fmla="*/ 1113790 h 1757927"/>
                    <a:gd name="connsiteX17" fmla="*/ 777966 w 1571882"/>
                    <a:gd name="connsiteY17" fmla="*/ 1112986 h 1757927"/>
                    <a:gd name="connsiteX18" fmla="*/ 658921 w 1571882"/>
                    <a:gd name="connsiteY18" fmla="*/ 1124987 h 1757927"/>
                    <a:gd name="connsiteX19" fmla="*/ 155679 w 1571882"/>
                    <a:gd name="connsiteY19" fmla="*/ 1742444 h 1757927"/>
                    <a:gd name="connsiteX20" fmla="*/ 157240 w 1571882"/>
                    <a:gd name="connsiteY20" fmla="*/ 1757927 h 1757927"/>
                    <a:gd name="connsiteX21" fmla="*/ 1561 w 1571882"/>
                    <a:gd name="connsiteY21" fmla="*/ 1757927 h 1757927"/>
                    <a:gd name="connsiteX22" fmla="*/ 0 w 1571882"/>
                    <a:gd name="connsiteY22" fmla="*/ 1742444 h 1757927"/>
                    <a:gd name="connsiteX23" fmla="*/ 346514 w 1571882"/>
                    <a:gd name="connsiteY23" fmla="*/ 1090729 h 1757927"/>
                    <a:gd name="connsiteX24" fmla="*/ 476914 w 1571882"/>
                    <a:gd name="connsiteY24" fmla="*/ 1019951 h 1757927"/>
                    <a:gd name="connsiteX25" fmla="*/ 474576 w 1571882"/>
                    <a:gd name="connsiteY25" fmla="*/ 1018681 h 1757927"/>
                    <a:gd name="connsiteX26" fmla="*/ 229046 w 1571882"/>
                    <a:gd name="connsiteY26" fmla="*/ 556895 h 1757927"/>
                    <a:gd name="connsiteX27" fmla="*/ 785941 w 1571882"/>
                    <a:gd name="connsiteY27" fmla="*/ 0 h 1757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571882" h="1757927">
                      <a:moveTo>
                        <a:pt x="785941" y="159127"/>
                      </a:moveTo>
                      <a:cubicBezTo>
                        <a:pt x="566260" y="159127"/>
                        <a:pt x="388173" y="337214"/>
                        <a:pt x="388173" y="556895"/>
                      </a:cubicBezTo>
                      <a:cubicBezTo>
                        <a:pt x="388173" y="776576"/>
                        <a:pt x="566260" y="954663"/>
                        <a:pt x="785941" y="954663"/>
                      </a:cubicBezTo>
                      <a:cubicBezTo>
                        <a:pt x="1005622" y="954663"/>
                        <a:pt x="1183709" y="776576"/>
                        <a:pt x="1183709" y="556895"/>
                      </a:cubicBezTo>
                      <a:cubicBezTo>
                        <a:pt x="1183709" y="337214"/>
                        <a:pt x="1005622" y="159127"/>
                        <a:pt x="785941" y="159127"/>
                      </a:cubicBezTo>
                      <a:close/>
                      <a:moveTo>
                        <a:pt x="785941" y="0"/>
                      </a:moveTo>
                      <a:cubicBezTo>
                        <a:pt x="1093506" y="0"/>
                        <a:pt x="1342836" y="249330"/>
                        <a:pt x="1342836" y="556895"/>
                      </a:cubicBezTo>
                      <a:cubicBezTo>
                        <a:pt x="1342836" y="749123"/>
                        <a:pt x="1245442" y="918603"/>
                        <a:pt x="1097306" y="1018681"/>
                      </a:cubicBezTo>
                      <a:lnTo>
                        <a:pt x="1094968" y="1019951"/>
                      </a:lnTo>
                      <a:lnTo>
                        <a:pt x="1225368" y="1090729"/>
                      </a:lnTo>
                      <a:cubicBezTo>
                        <a:pt x="1434430" y="1231969"/>
                        <a:pt x="1571882" y="1471155"/>
                        <a:pt x="1571882" y="1742444"/>
                      </a:cubicBezTo>
                      <a:lnTo>
                        <a:pt x="1570321" y="1757927"/>
                      </a:lnTo>
                      <a:lnTo>
                        <a:pt x="1414642" y="1757927"/>
                      </a:lnTo>
                      <a:lnTo>
                        <a:pt x="1416203" y="1742444"/>
                      </a:lnTo>
                      <a:cubicBezTo>
                        <a:pt x="1416203" y="1437871"/>
                        <a:pt x="1200160" y="1183756"/>
                        <a:pt x="912961" y="1124987"/>
                      </a:cubicBezTo>
                      <a:lnTo>
                        <a:pt x="793917" y="1112986"/>
                      </a:lnTo>
                      <a:lnTo>
                        <a:pt x="785941" y="1113790"/>
                      </a:lnTo>
                      <a:lnTo>
                        <a:pt x="777966" y="1112986"/>
                      </a:lnTo>
                      <a:lnTo>
                        <a:pt x="658921" y="1124987"/>
                      </a:lnTo>
                      <a:cubicBezTo>
                        <a:pt x="371722" y="1183756"/>
                        <a:pt x="155679" y="1437871"/>
                        <a:pt x="155679" y="1742444"/>
                      </a:cubicBezTo>
                      <a:lnTo>
                        <a:pt x="157240" y="1757927"/>
                      </a:lnTo>
                      <a:lnTo>
                        <a:pt x="1561" y="1757927"/>
                      </a:lnTo>
                      <a:lnTo>
                        <a:pt x="0" y="1742444"/>
                      </a:lnTo>
                      <a:cubicBezTo>
                        <a:pt x="0" y="1471155"/>
                        <a:pt x="137452" y="1231969"/>
                        <a:pt x="346514" y="1090729"/>
                      </a:cubicBezTo>
                      <a:lnTo>
                        <a:pt x="476914" y="1019951"/>
                      </a:lnTo>
                      <a:lnTo>
                        <a:pt x="474576" y="1018681"/>
                      </a:lnTo>
                      <a:cubicBezTo>
                        <a:pt x="326441" y="918603"/>
                        <a:pt x="229046" y="749123"/>
                        <a:pt x="229046" y="556895"/>
                      </a:cubicBezTo>
                      <a:cubicBezTo>
                        <a:pt x="229046" y="249330"/>
                        <a:pt x="478376" y="0"/>
                        <a:pt x="785941" y="0"/>
                      </a:cubicBezTo>
                      <a:close/>
                    </a:path>
                  </a:pathLst>
                </a:custGeom>
                <a:solidFill>
                  <a:srgbClr val="EAEAEA">
                    <a:lumMod val="50000"/>
                  </a:srgbClr>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endParaRPr>
                </a:p>
              </p:txBody>
            </p:sp>
            <p:pic>
              <p:nvPicPr>
                <p:cNvPr id="304" name="Picture 303">
                  <a:extLst>
                    <a:ext uri="{FF2B5EF4-FFF2-40B4-BE49-F238E27FC236}">
                      <a16:creationId xmlns:a16="http://schemas.microsoft.com/office/drawing/2014/main" id="{68D4AEB7-02FF-41E5-8526-382871F606AA}"/>
                    </a:ext>
                  </a:extLst>
                </p:cNvPr>
                <p:cNvPicPr>
                  <a:picLocks noChangeAspect="1"/>
                </p:cNvPicPr>
                <p:nvPr/>
              </p:nvPicPr>
              <p:blipFill>
                <a:blip r:embed="rId11"/>
                <a:stretch>
                  <a:fillRect/>
                </a:stretch>
              </p:blipFill>
              <p:spPr>
                <a:xfrm>
                  <a:off x="6724445" y="4550692"/>
                  <a:ext cx="380395" cy="263822"/>
                </a:xfrm>
                <a:prstGeom prst="rect">
                  <a:avLst/>
                </a:prstGeom>
              </p:spPr>
            </p:pic>
          </p:grpSp>
          <p:grpSp>
            <p:nvGrpSpPr>
              <p:cNvPr id="132" name="Group 131">
                <a:extLst>
                  <a:ext uri="{FF2B5EF4-FFF2-40B4-BE49-F238E27FC236}">
                    <a16:creationId xmlns:a16="http://schemas.microsoft.com/office/drawing/2014/main" id="{1441844A-CD8C-4DF9-A00D-2ED2E411A7C3}"/>
                  </a:ext>
                </a:extLst>
              </p:cNvPr>
              <p:cNvGrpSpPr/>
              <p:nvPr/>
            </p:nvGrpSpPr>
            <p:grpSpPr>
              <a:xfrm>
                <a:off x="4458990" y="588089"/>
                <a:ext cx="475216" cy="475216"/>
                <a:chOff x="4421820" y="3837665"/>
                <a:chExt cx="1143000" cy="1143000"/>
              </a:xfrm>
            </p:grpSpPr>
            <p:sp>
              <p:nvSpPr>
                <p:cNvPr id="296" name="Oval 295">
                  <a:extLst>
                    <a:ext uri="{FF2B5EF4-FFF2-40B4-BE49-F238E27FC236}">
                      <a16:creationId xmlns:a16="http://schemas.microsoft.com/office/drawing/2014/main" id="{74344EB4-A7B4-4DD3-A458-BB93F245AD90}"/>
                    </a:ext>
                  </a:extLst>
                </p:cNvPr>
                <p:cNvSpPr>
                  <a:spLocks noChangeAspect="1"/>
                </p:cNvSpPr>
                <p:nvPr/>
              </p:nvSpPr>
              <p:spPr bwMode="auto">
                <a:xfrm>
                  <a:off x="4421820" y="3837665"/>
                  <a:ext cx="1143000" cy="1143000"/>
                </a:xfrm>
                <a:prstGeom prst="ellipse">
                  <a:avLst/>
                </a:prstGeom>
                <a:solidFill>
                  <a:srgbClr val="FFFFFF"/>
                </a:solidFill>
                <a:ln w="15875" cap="flat" cmpd="sng" algn="ctr">
                  <a:noFill/>
                  <a:prstDash val="solid"/>
                  <a:headEnd type="none" w="med" len="med"/>
                  <a:tailEnd type="none" w="med" len="med"/>
                </a:ln>
                <a:effec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endParaRPr>
                </a:p>
              </p:txBody>
            </p:sp>
            <p:grpSp>
              <p:nvGrpSpPr>
                <p:cNvPr id="297" name="Group 296">
                  <a:extLst>
                    <a:ext uri="{FF2B5EF4-FFF2-40B4-BE49-F238E27FC236}">
                      <a16:creationId xmlns:a16="http://schemas.microsoft.com/office/drawing/2014/main" id="{D050A4F4-251B-4028-B2C1-AD56C64871E3}"/>
                    </a:ext>
                  </a:extLst>
                </p:cNvPr>
                <p:cNvGrpSpPr/>
                <p:nvPr/>
              </p:nvGrpSpPr>
              <p:grpSpPr>
                <a:xfrm>
                  <a:off x="4695928" y="3929384"/>
                  <a:ext cx="606954" cy="950742"/>
                  <a:chOff x="923401" y="1750320"/>
                  <a:chExt cx="606954" cy="950742"/>
                </a:xfrm>
              </p:grpSpPr>
              <p:sp>
                <p:nvSpPr>
                  <p:cNvPr id="299" name="Oval 298">
                    <a:extLst>
                      <a:ext uri="{FF2B5EF4-FFF2-40B4-BE49-F238E27FC236}">
                        <a16:creationId xmlns:a16="http://schemas.microsoft.com/office/drawing/2014/main" id="{6EC0F532-ADB5-4F63-BD95-B1EE0F096D1C}"/>
                      </a:ext>
                    </a:extLst>
                  </p:cNvPr>
                  <p:cNvSpPr/>
                  <p:nvPr/>
                </p:nvSpPr>
                <p:spPr bwMode="auto">
                  <a:xfrm>
                    <a:off x="960654" y="2158029"/>
                    <a:ext cx="543033" cy="543033"/>
                  </a:xfrm>
                  <a:prstGeom prst="ellipse">
                    <a:avLst/>
                  </a:prstGeom>
                  <a:noFill/>
                  <a:ln w="19050"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endParaRPr>
                  </a:p>
                </p:txBody>
              </p:sp>
              <p:sp>
                <p:nvSpPr>
                  <p:cNvPr id="300" name="Freeform: Shape 320">
                    <a:extLst>
                      <a:ext uri="{FF2B5EF4-FFF2-40B4-BE49-F238E27FC236}">
                        <a16:creationId xmlns:a16="http://schemas.microsoft.com/office/drawing/2014/main" id="{C18FA9FF-0D40-4C07-A484-7AACE2E0DC6F}"/>
                      </a:ext>
                    </a:extLst>
                  </p:cNvPr>
                  <p:cNvSpPr>
                    <a:spLocks noChangeAspect="1"/>
                  </p:cNvSpPr>
                  <p:nvPr/>
                </p:nvSpPr>
                <p:spPr bwMode="auto">
                  <a:xfrm>
                    <a:off x="923401" y="1750320"/>
                    <a:ext cx="606954" cy="678792"/>
                  </a:xfrm>
                  <a:custGeom>
                    <a:avLst/>
                    <a:gdLst>
                      <a:gd name="connsiteX0" fmla="*/ 785941 w 1571882"/>
                      <a:gd name="connsiteY0" fmla="*/ 159127 h 1757927"/>
                      <a:gd name="connsiteX1" fmla="*/ 388173 w 1571882"/>
                      <a:gd name="connsiteY1" fmla="*/ 556895 h 1757927"/>
                      <a:gd name="connsiteX2" fmla="*/ 785941 w 1571882"/>
                      <a:gd name="connsiteY2" fmla="*/ 954663 h 1757927"/>
                      <a:gd name="connsiteX3" fmla="*/ 1183709 w 1571882"/>
                      <a:gd name="connsiteY3" fmla="*/ 556895 h 1757927"/>
                      <a:gd name="connsiteX4" fmla="*/ 785941 w 1571882"/>
                      <a:gd name="connsiteY4" fmla="*/ 159127 h 1757927"/>
                      <a:gd name="connsiteX5" fmla="*/ 785941 w 1571882"/>
                      <a:gd name="connsiteY5" fmla="*/ 0 h 1757927"/>
                      <a:gd name="connsiteX6" fmla="*/ 1342836 w 1571882"/>
                      <a:gd name="connsiteY6" fmla="*/ 556895 h 1757927"/>
                      <a:gd name="connsiteX7" fmla="*/ 1097306 w 1571882"/>
                      <a:gd name="connsiteY7" fmla="*/ 1018681 h 1757927"/>
                      <a:gd name="connsiteX8" fmla="*/ 1094968 w 1571882"/>
                      <a:gd name="connsiteY8" fmla="*/ 1019951 h 1757927"/>
                      <a:gd name="connsiteX9" fmla="*/ 1225368 w 1571882"/>
                      <a:gd name="connsiteY9" fmla="*/ 1090729 h 1757927"/>
                      <a:gd name="connsiteX10" fmla="*/ 1571882 w 1571882"/>
                      <a:gd name="connsiteY10" fmla="*/ 1742444 h 1757927"/>
                      <a:gd name="connsiteX11" fmla="*/ 1570321 w 1571882"/>
                      <a:gd name="connsiteY11" fmla="*/ 1757927 h 1757927"/>
                      <a:gd name="connsiteX12" fmla="*/ 1414642 w 1571882"/>
                      <a:gd name="connsiteY12" fmla="*/ 1757927 h 1757927"/>
                      <a:gd name="connsiteX13" fmla="*/ 1416203 w 1571882"/>
                      <a:gd name="connsiteY13" fmla="*/ 1742444 h 1757927"/>
                      <a:gd name="connsiteX14" fmla="*/ 912961 w 1571882"/>
                      <a:gd name="connsiteY14" fmla="*/ 1124987 h 1757927"/>
                      <a:gd name="connsiteX15" fmla="*/ 793917 w 1571882"/>
                      <a:gd name="connsiteY15" fmla="*/ 1112986 h 1757927"/>
                      <a:gd name="connsiteX16" fmla="*/ 785941 w 1571882"/>
                      <a:gd name="connsiteY16" fmla="*/ 1113790 h 1757927"/>
                      <a:gd name="connsiteX17" fmla="*/ 777966 w 1571882"/>
                      <a:gd name="connsiteY17" fmla="*/ 1112986 h 1757927"/>
                      <a:gd name="connsiteX18" fmla="*/ 658921 w 1571882"/>
                      <a:gd name="connsiteY18" fmla="*/ 1124987 h 1757927"/>
                      <a:gd name="connsiteX19" fmla="*/ 155679 w 1571882"/>
                      <a:gd name="connsiteY19" fmla="*/ 1742444 h 1757927"/>
                      <a:gd name="connsiteX20" fmla="*/ 157240 w 1571882"/>
                      <a:gd name="connsiteY20" fmla="*/ 1757927 h 1757927"/>
                      <a:gd name="connsiteX21" fmla="*/ 1561 w 1571882"/>
                      <a:gd name="connsiteY21" fmla="*/ 1757927 h 1757927"/>
                      <a:gd name="connsiteX22" fmla="*/ 0 w 1571882"/>
                      <a:gd name="connsiteY22" fmla="*/ 1742444 h 1757927"/>
                      <a:gd name="connsiteX23" fmla="*/ 346514 w 1571882"/>
                      <a:gd name="connsiteY23" fmla="*/ 1090729 h 1757927"/>
                      <a:gd name="connsiteX24" fmla="*/ 476914 w 1571882"/>
                      <a:gd name="connsiteY24" fmla="*/ 1019951 h 1757927"/>
                      <a:gd name="connsiteX25" fmla="*/ 474576 w 1571882"/>
                      <a:gd name="connsiteY25" fmla="*/ 1018681 h 1757927"/>
                      <a:gd name="connsiteX26" fmla="*/ 229046 w 1571882"/>
                      <a:gd name="connsiteY26" fmla="*/ 556895 h 1757927"/>
                      <a:gd name="connsiteX27" fmla="*/ 785941 w 1571882"/>
                      <a:gd name="connsiteY27" fmla="*/ 0 h 1757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571882" h="1757927">
                        <a:moveTo>
                          <a:pt x="785941" y="159127"/>
                        </a:moveTo>
                        <a:cubicBezTo>
                          <a:pt x="566260" y="159127"/>
                          <a:pt x="388173" y="337214"/>
                          <a:pt x="388173" y="556895"/>
                        </a:cubicBezTo>
                        <a:cubicBezTo>
                          <a:pt x="388173" y="776576"/>
                          <a:pt x="566260" y="954663"/>
                          <a:pt x="785941" y="954663"/>
                        </a:cubicBezTo>
                        <a:cubicBezTo>
                          <a:pt x="1005622" y="954663"/>
                          <a:pt x="1183709" y="776576"/>
                          <a:pt x="1183709" y="556895"/>
                        </a:cubicBezTo>
                        <a:cubicBezTo>
                          <a:pt x="1183709" y="337214"/>
                          <a:pt x="1005622" y="159127"/>
                          <a:pt x="785941" y="159127"/>
                        </a:cubicBezTo>
                        <a:close/>
                        <a:moveTo>
                          <a:pt x="785941" y="0"/>
                        </a:moveTo>
                        <a:cubicBezTo>
                          <a:pt x="1093506" y="0"/>
                          <a:pt x="1342836" y="249330"/>
                          <a:pt x="1342836" y="556895"/>
                        </a:cubicBezTo>
                        <a:cubicBezTo>
                          <a:pt x="1342836" y="749123"/>
                          <a:pt x="1245442" y="918603"/>
                          <a:pt x="1097306" y="1018681"/>
                        </a:cubicBezTo>
                        <a:lnTo>
                          <a:pt x="1094968" y="1019951"/>
                        </a:lnTo>
                        <a:lnTo>
                          <a:pt x="1225368" y="1090729"/>
                        </a:lnTo>
                        <a:cubicBezTo>
                          <a:pt x="1434430" y="1231969"/>
                          <a:pt x="1571882" y="1471155"/>
                          <a:pt x="1571882" y="1742444"/>
                        </a:cubicBezTo>
                        <a:lnTo>
                          <a:pt x="1570321" y="1757927"/>
                        </a:lnTo>
                        <a:lnTo>
                          <a:pt x="1414642" y="1757927"/>
                        </a:lnTo>
                        <a:lnTo>
                          <a:pt x="1416203" y="1742444"/>
                        </a:lnTo>
                        <a:cubicBezTo>
                          <a:pt x="1416203" y="1437871"/>
                          <a:pt x="1200160" y="1183756"/>
                          <a:pt x="912961" y="1124987"/>
                        </a:cubicBezTo>
                        <a:lnTo>
                          <a:pt x="793917" y="1112986"/>
                        </a:lnTo>
                        <a:lnTo>
                          <a:pt x="785941" y="1113790"/>
                        </a:lnTo>
                        <a:lnTo>
                          <a:pt x="777966" y="1112986"/>
                        </a:lnTo>
                        <a:lnTo>
                          <a:pt x="658921" y="1124987"/>
                        </a:lnTo>
                        <a:cubicBezTo>
                          <a:pt x="371722" y="1183756"/>
                          <a:pt x="155679" y="1437871"/>
                          <a:pt x="155679" y="1742444"/>
                        </a:cubicBezTo>
                        <a:lnTo>
                          <a:pt x="157240" y="1757927"/>
                        </a:lnTo>
                        <a:lnTo>
                          <a:pt x="1561" y="1757927"/>
                        </a:lnTo>
                        <a:lnTo>
                          <a:pt x="0" y="1742444"/>
                        </a:lnTo>
                        <a:cubicBezTo>
                          <a:pt x="0" y="1471155"/>
                          <a:pt x="137452" y="1231969"/>
                          <a:pt x="346514" y="1090729"/>
                        </a:cubicBezTo>
                        <a:lnTo>
                          <a:pt x="476914" y="1019951"/>
                        </a:lnTo>
                        <a:lnTo>
                          <a:pt x="474576" y="1018681"/>
                        </a:lnTo>
                        <a:cubicBezTo>
                          <a:pt x="326441" y="918603"/>
                          <a:pt x="229046" y="749123"/>
                          <a:pt x="229046" y="556895"/>
                        </a:cubicBezTo>
                        <a:cubicBezTo>
                          <a:pt x="229046" y="249330"/>
                          <a:pt x="478376" y="0"/>
                          <a:pt x="785941" y="0"/>
                        </a:cubicBezTo>
                        <a:close/>
                      </a:path>
                    </a:pathLst>
                  </a:custGeom>
                  <a:solidFill>
                    <a:srgbClr val="EAEAEA">
                      <a:lumMod val="50000"/>
                    </a:srgbClr>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endParaRPr>
                  </a:p>
                </p:txBody>
              </p:sp>
            </p:grpSp>
            <p:pic>
              <p:nvPicPr>
                <p:cNvPr id="298" name="Picture 297">
                  <a:extLst>
                    <a:ext uri="{FF2B5EF4-FFF2-40B4-BE49-F238E27FC236}">
                      <a16:creationId xmlns:a16="http://schemas.microsoft.com/office/drawing/2014/main" id="{E6103A2C-FABC-47DC-923D-797FEC106414}"/>
                    </a:ext>
                  </a:extLst>
                </p:cNvPr>
                <p:cNvPicPr>
                  <a:picLocks noChangeAspect="1"/>
                </p:cNvPicPr>
                <p:nvPr/>
              </p:nvPicPr>
              <p:blipFill>
                <a:blip r:embed="rId12"/>
                <a:stretch>
                  <a:fillRect/>
                </a:stretch>
              </p:blipFill>
              <p:spPr>
                <a:xfrm>
                  <a:off x="4812541" y="4496652"/>
                  <a:ext cx="384311" cy="331277"/>
                </a:xfrm>
                <a:prstGeom prst="rect">
                  <a:avLst/>
                </a:prstGeom>
              </p:spPr>
            </p:pic>
          </p:grpSp>
          <p:grpSp>
            <p:nvGrpSpPr>
              <p:cNvPr id="133" name="Group 132">
                <a:extLst>
                  <a:ext uri="{FF2B5EF4-FFF2-40B4-BE49-F238E27FC236}">
                    <a16:creationId xmlns:a16="http://schemas.microsoft.com/office/drawing/2014/main" id="{D26ED69D-FB6C-412A-BF5A-7F1E09332A06}"/>
                  </a:ext>
                </a:extLst>
              </p:cNvPr>
              <p:cNvGrpSpPr/>
              <p:nvPr/>
            </p:nvGrpSpPr>
            <p:grpSpPr>
              <a:xfrm>
                <a:off x="6421781" y="3764793"/>
                <a:ext cx="475216" cy="475216"/>
                <a:chOff x="8264466" y="3846864"/>
                <a:chExt cx="1143000" cy="1143000"/>
              </a:xfrm>
            </p:grpSpPr>
            <p:sp>
              <p:nvSpPr>
                <p:cNvPr id="291" name="Oval 290">
                  <a:extLst>
                    <a:ext uri="{FF2B5EF4-FFF2-40B4-BE49-F238E27FC236}">
                      <a16:creationId xmlns:a16="http://schemas.microsoft.com/office/drawing/2014/main" id="{8A8AF402-6198-45DF-8210-19A23CD9C495}"/>
                    </a:ext>
                  </a:extLst>
                </p:cNvPr>
                <p:cNvSpPr>
                  <a:spLocks noChangeAspect="1"/>
                </p:cNvSpPr>
                <p:nvPr/>
              </p:nvSpPr>
              <p:spPr bwMode="auto">
                <a:xfrm>
                  <a:off x="8264466" y="3846864"/>
                  <a:ext cx="1143000" cy="1143000"/>
                </a:xfrm>
                <a:prstGeom prst="ellipse">
                  <a:avLst/>
                </a:prstGeom>
                <a:solidFill>
                  <a:srgbClr val="FFFFFF"/>
                </a:solidFill>
                <a:ln w="15875" cap="flat" cmpd="sng" algn="ctr">
                  <a:noFill/>
                  <a:prstDash val="solid"/>
                  <a:headEnd type="none" w="med" len="med"/>
                  <a:tailEnd type="none" w="med" len="med"/>
                </a:ln>
                <a:effec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endParaRPr>
                </a:p>
              </p:txBody>
            </p:sp>
            <p:grpSp>
              <p:nvGrpSpPr>
                <p:cNvPr id="292" name="Group 291">
                  <a:extLst>
                    <a:ext uri="{FF2B5EF4-FFF2-40B4-BE49-F238E27FC236}">
                      <a16:creationId xmlns:a16="http://schemas.microsoft.com/office/drawing/2014/main" id="{AC177172-33C1-4999-BDBF-7B9C31719DE6}"/>
                    </a:ext>
                  </a:extLst>
                </p:cNvPr>
                <p:cNvGrpSpPr/>
                <p:nvPr/>
              </p:nvGrpSpPr>
              <p:grpSpPr>
                <a:xfrm>
                  <a:off x="8532489" y="3955366"/>
                  <a:ext cx="606954" cy="950742"/>
                  <a:chOff x="9233375" y="2727900"/>
                  <a:chExt cx="408814" cy="640372"/>
                </a:xfrm>
              </p:grpSpPr>
              <p:sp>
                <p:nvSpPr>
                  <p:cNvPr id="294" name="Oval 293">
                    <a:extLst>
                      <a:ext uri="{FF2B5EF4-FFF2-40B4-BE49-F238E27FC236}">
                        <a16:creationId xmlns:a16="http://schemas.microsoft.com/office/drawing/2014/main" id="{44D240EF-4AAD-44BF-8633-42F678A94B06}"/>
                      </a:ext>
                    </a:extLst>
                  </p:cNvPr>
                  <p:cNvSpPr/>
                  <p:nvPr/>
                </p:nvSpPr>
                <p:spPr bwMode="auto">
                  <a:xfrm>
                    <a:off x="9258467" y="3002512"/>
                    <a:ext cx="365760" cy="365760"/>
                  </a:xfrm>
                  <a:prstGeom prst="ellipse">
                    <a:avLst/>
                  </a:prstGeom>
                  <a:noFill/>
                  <a:ln w="19050"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endParaRPr>
                  </a:p>
                </p:txBody>
              </p:sp>
              <p:sp>
                <p:nvSpPr>
                  <p:cNvPr id="295" name="Freeform: Shape 341">
                    <a:extLst>
                      <a:ext uri="{FF2B5EF4-FFF2-40B4-BE49-F238E27FC236}">
                        <a16:creationId xmlns:a16="http://schemas.microsoft.com/office/drawing/2014/main" id="{EB5ED31D-9E5A-4C99-85E9-B11E6DC98A19}"/>
                      </a:ext>
                    </a:extLst>
                  </p:cNvPr>
                  <p:cNvSpPr>
                    <a:spLocks noChangeAspect="1"/>
                  </p:cNvSpPr>
                  <p:nvPr/>
                </p:nvSpPr>
                <p:spPr bwMode="auto">
                  <a:xfrm>
                    <a:off x="9233375" y="2727900"/>
                    <a:ext cx="408814" cy="457200"/>
                  </a:xfrm>
                  <a:custGeom>
                    <a:avLst/>
                    <a:gdLst>
                      <a:gd name="connsiteX0" fmla="*/ 785941 w 1571882"/>
                      <a:gd name="connsiteY0" fmla="*/ 159127 h 1757927"/>
                      <a:gd name="connsiteX1" fmla="*/ 388173 w 1571882"/>
                      <a:gd name="connsiteY1" fmla="*/ 556895 h 1757927"/>
                      <a:gd name="connsiteX2" fmla="*/ 785941 w 1571882"/>
                      <a:gd name="connsiteY2" fmla="*/ 954663 h 1757927"/>
                      <a:gd name="connsiteX3" fmla="*/ 1183709 w 1571882"/>
                      <a:gd name="connsiteY3" fmla="*/ 556895 h 1757927"/>
                      <a:gd name="connsiteX4" fmla="*/ 785941 w 1571882"/>
                      <a:gd name="connsiteY4" fmla="*/ 159127 h 1757927"/>
                      <a:gd name="connsiteX5" fmla="*/ 785941 w 1571882"/>
                      <a:gd name="connsiteY5" fmla="*/ 0 h 1757927"/>
                      <a:gd name="connsiteX6" fmla="*/ 1342836 w 1571882"/>
                      <a:gd name="connsiteY6" fmla="*/ 556895 h 1757927"/>
                      <a:gd name="connsiteX7" fmla="*/ 1097306 w 1571882"/>
                      <a:gd name="connsiteY7" fmla="*/ 1018681 h 1757927"/>
                      <a:gd name="connsiteX8" fmla="*/ 1094968 w 1571882"/>
                      <a:gd name="connsiteY8" fmla="*/ 1019951 h 1757927"/>
                      <a:gd name="connsiteX9" fmla="*/ 1225368 w 1571882"/>
                      <a:gd name="connsiteY9" fmla="*/ 1090729 h 1757927"/>
                      <a:gd name="connsiteX10" fmla="*/ 1571882 w 1571882"/>
                      <a:gd name="connsiteY10" fmla="*/ 1742444 h 1757927"/>
                      <a:gd name="connsiteX11" fmla="*/ 1570321 w 1571882"/>
                      <a:gd name="connsiteY11" fmla="*/ 1757927 h 1757927"/>
                      <a:gd name="connsiteX12" fmla="*/ 1414642 w 1571882"/>
                      <a:gd name="connsiteY12" fmla="*/ 1757927 h 1757927"/>
                      <a:gd name="connsiteX13" fmla="*/ 1416203 w 1571882"/>
                      <a:gd name="connsiteY13" fmla="*/ 1742444 h 1757927"/>
                      <a:gd name="connsiteX14" fmla="*/ 912961 w 1571882"/>
                      <a:gd name="connsiteY14" fmla="*/ 1124987 h 1757927"/>
                      <a:gd name="connsiteX15" fmla="*/ 793917 w 1571882"/>
                      <a:gd name="connsiteY15" fmla="*/ 1112986 h 1757927"/>
                      <a:gd name="connsiteX16" fmla="*/ 785941 w 1571882"/>
                      <a:gd name="connsiteY16" fmla="*/ 1113790 h 1757927"/>
                      <a:gd name="connsiteX17" fmla="*/ 777966 w 1571882"/>
                      <a:gd name="connsiteY17" fmla="*/ 1112986 h 1757927"/>
                      <a:gd name="connsiteX18" fmla="*/ 658921 w 1571882"/>
                      <a:gd name="connsiteY18" fmla="*/ 1124987 h 1757927"/>
                      <a:gd name="connsiteX19" fmla="*/ 155679 w 1571882"/>
                      <a:gd name="connsiteY19" fmla="*/ 1742444 h 1757927"/>
                      <a:gd name="connsiteX20" fmla="*/ 157240 w 1571882"/>
                      <a:gd name="connsiteY20" fmla="*/ 1757927 h 1757927"/>
                      <a:gd name="connsiteX21" fmla="*/ 1561 w 1571882"/>
                      <a:gd name="connsiteY21" fmla="*/ 1757927 h 1757927"/>
                      <a:gd name="connsiteX22" fmla="*/ 0 w 1571882"/>
                      <a:gd name="connsiteY22" fmla="*/ 1742444 h 1757927"/>
                      <a:gd name="connsiteX23" fmla="*/ 346514 w 1571882"/>
                      <a:gd name="connsiteY23" fmla="*/ 1090729 h 1757927"/>
                      <a:gd name="connsiteX24" fmla="*/ 476914 w 1571882"/>
                      <a:gd name="connsiteY24" fmla="*/ 1019951 h 1757927"/>
                      <a:gd name="connsiteX25" fmla="*/ 474576 w 1571882"/>
                      <a:gd name="connsiteY25" fmla="*/ 1018681 h 1757927"/>
                      <a:gd name="connsiteX26" fmla="*/ 229046 w 1571882"/>
                      <a:gd name="connsiteY26" fmla="*/ 556895 h 1757927"/>
                      <a:gd name="connsiteX27" fmla="*/ 785941 w 1571882"/>
                      <a:gd name="connsiteY27" fmla="*/ 0 h 1757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571882" h="1757927">
                        <a:moveTo>
                          <a:pt x="785941" y="159127"/>
                        </a:moveTo>
                        <a:cubicBezTo>
                          <a:pt x="566260" y="159127"/>
                          <a:pt x="388173" y="337214"/>
                          <a:pt x="388173" y="556895"/>
                        </a:cubicBezTo>
                        <a:cubicBezTo>
                          <a:pt x="388173" y="776576"/>
                          <a:pt x="566260" y="954663"/>
                          <a:pt x="785941" y="954663"/>
                        </a:cubicBezTo>
                        <a:cubicBezTo>
                          <a:pt x="1005622" y="954663"/>
                          <a:pt x="1183709" y="776576"/>
                          <a:pt x="1183709" y="556895"/>
                        </a:cubicBezTo>
                        <a:cubicBezTo>
                          <a:pt x="1183709" y="337214"/>
                          <a:pt x="1005622" y="159127"/>
                          <a:pt x="785941" y="159127"/>
                        </a:cubicBezTo>
                        <a:close/>
                        <a:moveTo>
                          <a:pt x="785941" y="0"/>
                        </a:moveTo>
                        <a:cubicBezTo>
                          <a:pt x="1093506" y="0"/>
                          <a:pt x="1342836" y="249330"/>
                          <a:pt x="1342836" y="556895"/>
                        </a:cubicBezTo>
                        <a:cubicBezTo>
                          <a:pt x="1342836" y="749123"/>
                          <a:pt x="1245442" y="918603"/>
                          <a:pt x="1097306" y="1018681"/>
                        </a:cubicBezTo>
                        <a:lnTo>
                          <a:pt x="1094968" y="1019951"/>
                        </a:lnTo>
                        <a:lnTo>
                          <a:pt x="1225368" y="1090729"/>
                        </a:lnTo>
                        <a:cubicBezTo>
                          <a:pt x="1434430" y="1231969"/>
                          <a:pt x="1571882" y="1471155"/>
                          <a:pt x="1571882" y="1742444"/>
                        </a:cubicBezTo>
                        <a:lnTo>
                          <a:pt x="1570321" y="1757927"/>
                        </a:lnTo>
                        <a:lnTo>
                          <a:pt x="1414642" y="1757927"/>
                        </a:lnTo>
                        <a:lnTo>
                          <a:pt x="1416203" y="1742444"/>
                        </a:lnTo>
                        <a:cubicBezTo>
                          <a:pt x="1416203" y="1437871"/>
                          <a:pt x="1200160" y="1183756"/>
                          <a:pt x="912961" y="1124987"/>
                        </a:cubicBezTo>
                        <a:lnTo>
                          <a:pt x="793917" y="1112986"/>
                        </a:lnTo>
                        <a:lnTo>
                          <a:pt x="785941" y="1113790"/>
                        </a:lnTo>
                        <a:lnTo>
                          <a:pt x="777966" y="1112986"/>
                        </a:lnTo>
                        <a:lnTo>
                          <a:pt x="658921" y="1124987"/>
                        </a:lnTo>
                        <a:cubicBezTo>
                          <a:pt x="371722" y="1183756"/>
                          <a:pt x="155679" y="1437871"/>
                          <a:pt x="155679" y="1742444"/>
                        </a:cubicBezTo>
                        <a:lnTo>
                          <a:pt x="157240" y="1757927"/>
                        </a:lnTo>
                        <a:lnTo>
                          <a:pt x="1561" y="1757927"/>
                        </a:lnTo>
                        <a:lnTo>
                          <a:pt x="0" y="1742444"/>
                        </a:lnTo>
                        <a:cubicBezTo>
                          <a:pt x="0" y="1471155"/>
                          <a:pt x="137452" y="1231969"/>
                          <a:pt x="346514" y="1090729"/>
                        </a:cubicBezTo>
                        <a:lnTo>
                          <a:pt x="476914" y="1019951"/>
                        </a:lnTo>
                        <a:lnTo>
                          <a:pt x="474576" y="1018681"/>
                        </a:lnTo>
                        <a:cubicBezTo>
                          <a:pt x="326441" y="918603"/>
                          <a:pt x="229046" y="749123"/>
                          <a:pt x="229046" y="556895"/>
                        </a:cubicBezTo>
                        <a:cubicBezTo>
                          <a:pt x="229046" y="249330"/>
                          <a:pt x="478376" y="0"/>
                          <a:pt x="785941" y="0"/>
                        </a:cubicBezTo>
                        <a:close/>
                      </a:path>
                    </a:pathLst>
                  </a:custGeom>
                  <a:solidFill>
                    <a:srgbClr val="EAEAEA">
                      <a:lumMod val="50000"/>
                    </a:srgbClr>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endParaRPr>
                  </a:p>
                </p:txBody>
              </p:sp>
            </p:grpSp>
            <p:pic>
              <p:nvPicPr>
                <p:cNvPr id="293" name="Picture 292">
                  <a:extLst>
                    <a:ext uri="{FF2B5EF4-FFF2-40B4-BE49-F238E27FC236}">
                      <a16:creationId xmlns:a16="http://schemas.microsoft.com/office/drawing/2014/main" id="{EE4E28F8-35AA-4C72-9AFE-A8F98432332C}"/>
                    </a:ext>
                  </a:extLst>
                </p:cNvPr>
                <p:cNvPicPr>
                  <a:picLocks noChangeAspect="1"/>
                </p:cNvPicPr>
                <p:nvPr/>
              </p:nvPicPr>
              <p:blipFill>
                <a:blip r:embed="rId13"/>
                <a:stretch>
                  <a:fillRect/>
                </a:stretch>
              </p:blipFill>
              <p:spPr>
                <a:xfrm>
                  <a:off x="8657452" y="4574175"/>
                  <a:ext cx="382588" cy="242796"/>
                </a:xfrm>
                <a:prstGeom prst="rect">
                  <a:avLst/>
                </a:prstGeom>
              </p:spPr>
            </p:pic>
          </p:grpSp>
          <p:grpSp>
            <p:nvGrpSpPr>
              <p:cNvPr id="134" name="Group 133">
                <a:extLst>
                  <a:ext uri="{FF2B5EF4-FFF2-40B4-BE49-F238E27FC236}">
                    <a16:creationId xmlns:a16="http://schemas.microsoft.com/office/drawing/2014/main" id="{719D43D2-19BE-4267-96F4-002434602970}"/>
                  </a:ext>
                </a:extLst>
              </p:cNvPr>
              <p:cNvGrpSpPr/>
              <p:nvPr/>
            </p:nvGrpSpPr>
            <p:grpSpPr>
              <a:xfrm>
                <a:off x="5620628" y="1374614"/>
                <a:ext cx="475216" cy="475216"/>
                <a:chOff x="7303803" y="1980788"/>
                <a:chExt cx="1143000" cy="1143000"/>
              </a:xfrm>
            </p:grpSpPr>
            <p:sp>
              <p:nvSpPr>
                <p:cNvPr id="287" name="Oval 286">
                  <a:extLst>
                    <a:ext uri="{FF2B5EF4-FFF2-40B4-BE49-F238E27FC236}">
                      <a16:creationId xmlns:a16="http://schemas.microsoft.com/office/drawing/2014/main" id="{6F8F8B78-45DA-4349-958A-B968585FE389}"/>
                    </a:ext>
                  </a:extLst>
                </p:cNvPr>
                <p:cNvSpPr>
                  <a:spLocks noChangeAspect="1"/>
                </p:cNvSpPr>
                <p:nvPr/>
              </p:nvSpPr>
              <p:spPr bwMode="auto">
                <a:xfrm>
                  <a:off x="7303803" y="1980788"/>
                  <a:ext cx="1143000" cy="1143000"/>
                </a:xfrm>
                <a:prstGeom prst="ellipse">
                  <a:avLst/>
                </a:prstGeom>
                <a:solidFill>
                  <a:srgbClr val="FFFFFF"/>
                </a:solidFill>
                <a:ln w="15875" cap="flat" cmpd="sng" algn="ctr">
                  <a:noFill/>
                  <a:prstDash val="solid"/>
                  <a:headEnd type="none" w="med" len="med"/>
                  <a:tailEnd type="none" w="med" len="med"/>
                </a:ln>
                <a:effec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endParaRPr>
                </a:p>
              </p:txBody>
            </p:sp>
            <p:sp>
              <p:nvSpPr>
                <p:cNvPr id="288" name="Oval 287">
                  <a:extLst>
                    <a:ext uri="{FF2B5EF4-FFF2-40B4-BE49-F238E27FC236}">
                      <a16:creationId xmlns:a16="http://schemas.microsoft.com/office/drawing/2014/main" id="{8B9EF3AD-5173-43F2-B355-B3E6CA570097}"/>
                    </a:ext>
                  </a:extLst>
                </p:cNvPr>
                <p:cNvSpPr/>
                <p:nvPr/>
              </p:nvSpPr>
              <p:spPr bwMode="auto">
                <a:xfrm>
                  <a:off x="7610847" y="2486395"/>
                  <a:ext cx="539496" cy="539496"/>
                </a:xfrm>
                <a:prstGeom prst="ellipse">
                  <a:avLst/>
                </a:prstGeom>
                <a:no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89" name="Freeform: Shape 332">
                  <a:extLst>
                    <a:ext uri="{FF2B5EF4-FFF2-40B4-BE49-F238E27FC236}">
                      <a16:creationId xmlns:a16="http://schemas.microsoft.com/office/drawing/2014/main" id="{7B2D8B6B-6F99-4055-BF8C-6F2C43BE14EB}"/>
                    </a:ext>
                  </a:extLst>
                </p:cNvPr>
                <p:cNvSpPr>
                  <a:spLocks noChangeAspect="1"/>
                </p:cNvSpPr>
                <p:nvPr/>
              </p:nvSpPr>
              <p:spPr bwMode="auto">
                <a:xfrm>
                  <a:off x="7571826" y="2078686"/>
                  <a:ext cx="606954" cy="678792"/>
                </a:xfrm>
                <a:custGeom>
                  <a:avLst/>
                  <a:gdLst>
                    <a:gd name="connsiteX0" fmla="*/ 785941 w 1571882"/>
                    <a:gd name="connsiteY0" fmla="*/ 159127 h 1757927"/>
                    <a:gd name="connsiteX1" fmla="*/ 388173 w 1571882"/>
                    <a:gd name="connsiteY1" fmla="*/ 556895 h 1757927"/>
                    <a:gd name="connsiteX2" fmla="*/ 785941 w 1571882"/>
                    <a:gd name="connsiteY2" fmla="*/ 954663 h 1757927"/>
                    <a:gd name="connsiteX3" fmla="*/ 1183709 w 1571882"/>
                    <a:gd name="connsiteY3" fmla="*/ 556895 h 1757927"/>
                    <a:gd name="connsiteX4" fmla="*/ 785941 w 1571882"/>
                    <a:gd name="connsiteY4" fmla="*/ 159127 h 1757927"/>
                    <a:gd name="connsiteX5" fmla="*/ 785941 w 1571882"/>
                    <a:gd name="connsiteY5" fmla="*/ 0 h 1757927"/>
                    <a:gd name="connsiteX6" fmla="*/ 1342836 w 1571882"/>
                    <a:gd name="connsiteY6" fmla="*/ 556895 h 1757927"/>
                    <a:gd name="connsiteX7" fmla="*/ 1097306 w 1571882"/>
                    <a:gd name="connsiteY7" fmla="*/ 1018681 h 1757927"/>
                    <a:gd name="connsiteX8" fmla="*/ 1094968 w 1571882"/>
                    <a:gd name="connsiteY8" fmla="*/ 1019951 h 1757927"/>
                    <a:gd name="connsiteX9" fmla="*/ 1225368 w 1571882"/>
                    <a:gd name="connsiteY9" fmla="*/ 1090729 h 1757927"/>
                    <a:gd name="connsiteX10" fmla="*/ 1571882 w 1571882"/>
                    <a:gd name="connsiteY10" fmla="*/ 1742444 h 1757927"/>
                    <a:gd name="connsiteX11" fmla="*/ 1570321 w 1571882"/>
                    <a:gd name="connsiteY11" fmla="*/ 1757927 h 1757927"/>
                    <a:gd name="connsiteX12" fmla="*/ 1414642 w 1571882"/>
                    <a:gd name="connsiteY12" fmla="*/ 1757927 h 1757927"/>
                    <a:gd name="connsiteX13" fmla="*/ 1416203 w 1571882"/>
                    <a:gd name="connsiteY13" fmla="*/ 1742444 h 1757927"/>
                    <a:gd name="connsiteX14" fmla="*/ 912961 w 1571882"/>
                    <a:gd name="connsiteY14" fmla="*/ 1124987 h 1757927"/>
                    <a:gd name="connsiteX15" fmla="*/ 793917 w 1571882"/>
                    <a:gd name="connsiteY15" fmla="*/ 1112986 h 1757927"/>
                    <a:gd name="connsiteX16" fmla="*/ 785941 w 1571882"/>
                    <a:gd name="connsiteY16" fmla="*/ 1113790 h 1757927"/>
                    <a:gd name="connsiteX17" fmla="*/ 777966 w 1571882"/>
                    <a:gd name="connsiteY17" fmla="*/ 1112986 h 1757927"/>
                    <a:gd name="connsiteX18" fmla="*/ 658921 w 1571882"/>
                    <a:gd name="connsiteY18" fmla="*/ 1124987 h 1757927"/>
                    <a:gd name="connsiteX19" fmla="*/ 155679 w 1571882"/>
                    <a:gd name="connsiteY19" fmla="*/ 1742444 h 1757927"/>
                    <a:gd name="connsiteX20" fmla="*/ 157240 w 1571882"/>
                    <a:gd name="connsiteY20" fmla="*/ 1757927 h 1757927"/>
                    <a:gd name="connsiteX21" fmla="*/ 1561 w 1571882"/>
                    <a:gd name="connsiteY21" fmla="*/ 1757927 h 1757927"/>
                    <a:gd name="connsiteX22" fmla="*/ 0 w 1571882"/>
                    <a:gd name="connsiteY22" fmla="*/ 1742444 h 1757927"/>
                    <a:gd name="connsiteX23" fmla="*/ 346514 w 1571882"/>
                    <a:gd name="connsiteY23" fmla="*/ 1090729 h 1757927"/>
                    <a:gd name="connsiteX24" fmla="*/ 476914 w 1571882"/>
                    <a:gd name="connsiteY24" fmla="*/ 1019951 h 1757927"/>
                    <a:gd name="connsiteX25" fmla="*/ 474576 w 1571882"/>
                    <a:gd name="connsiteY25" fmla="*/ 1018681 h 1757927"/>
                    <a:gd name="connsiteX26" fmla="*/ 229046 w 1571882"/>
                    <a:gd name="connsiteY26" fmla="*/ 556895 h 1757927"/>
                    <a:gd name="connsiteX27" fmla="*/ 785941 w 1571882"/>
                    <a:gd name="connsiteY27" fmla="*/ 0 h 1757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571882" h="1757927">
                      <a:moveTo>
                        <a:pt x="785941" y="159127"/>
                      </a:moveTo>
                      <a:cubicBezTo>
                        <a:pt x="566260" y="159127"/>
                        <a:pt x="388173" y="337214"/>
                        <a:pt x="388173" y="556895"/>
                      </a:cubicBezTo>
                      <a:cubicBezTo>
                        <a:pt x="388173" y="776576"/>
                        <a:pt x="566260" y="954663"/>
                        <a:pt x="785941" y="954663"/>
                      </a:cubicBezTo>
                      <a:cubicBezTo>
                        <a:pt x="1005622" y="954663"/>
                        <a:pt x="1183709" y="776576"/>
                        <a:pt x="1183709" y="556895"/>
                      </a:cubicBezTo>
                      <a:cubicBezTo>
                        <a:pt x="1183709" y="337214"/>
                        <a:pt x="1005622" y="159127"/>
                        <a:pt x="785941" y="159127"/>
                      </a:cubicBezTo>
                      <a:close/>
                      <a:moveTo>
                        <a:pt x="785941" y="0"/>
                      </a:moveTo>
                      <a:cubicBezTo>
                        <a:pt x="1093506" y="0"/>
                        <a:pt x="1342836" y="249330"/>
                        <a:pt x="1342836" y="556895"/>
                      </a:cubicBezTo>
                      <a:cubicBezTo>
                        <a:pt x="1342836" y="749123"/>
                        <a:pt x="1245442" y="918603"/>
                        <a:pt x="1097306" y="1018681"/>
                      </a:cubicBezTo>
                      <a:lnTo>
                        <a:pt x="1094968" y="1019951"/>
                      </a:lnTo>
                      <a:lnTo>
                        <a:pt x="1225368" y="1090729"/>
                      </a:lnTo>
                      <a:cubicBezTo>
                        <a:pt x="1434430" y="1231969"/>
                        <a:pt x="1571882" y="1471155"/>
                        <a:pt x="1571882" y="1742444"/>
                      </a:cubicBezTo>
                      <a:lnTo>
                        <a:pt x="1570321" y="1757927"/>
                      </a:lnTo>
                      <a:lnTo>
                        <a:pt x="1414642" y="1757927"/>
                      </a:lnTo>
                      <a:lnTo>
                        <a:pt x="1416203" y="1742444"/>
                      </a:lnTo>
                      <a:cubicBezTo>
                        <a:pt x="1416203" y="1437871"/>
                        <a:pt x="1200160" y="1183756"/>
                        <a:pt x="912961" y="1124987"/>
                      </a:cubicBezTo>
                      <a:lnTo>
                        <a:pt x="793917" y="1112986"/>
                      </a:lnTo>
                      <a:lnTo>
                        <a:pt x="785941" y="1113790"/>
                      </a:lnTo>
                      <a:lnTo>
                        <a:pt x="777966" y="1112986"/>
                      </a:lnTo>
                      <a:lnTo>
                        <a:pt x="658921" y="1124987"/>
                      </a:lnTo>
                      <a:cubicBezTo>
                        <a:pt x="371722" y="1183756"/>
                        <a:pt x="155679" y="1437871"/>
                        <a:pt x="155679" y="1742444"/>
                      </a:cubicBezTo>
                      <a:lnTo>
                        <a:pt x="157240" y="1757927"/>
                      </a:lnTo>
                      <a:lnTo>
                        <a:pt x="1561" y="1757927"/>
                      </a:lnTo>
                      <a:lnTo>
                        <a:pt x="0" y="1742444"/>
                      </a:lnTo>
                      <a:cubicBezTo>
                        <a:pt x="0" y="1471155"/>
                        <a:pt x="137452" y="1231969"/>
                        <a:pt x="346514" y="1090729"/>
                      </a:cubicBezTo>
                      <a:lnTo>
                        <a:pt x="476914" y="1019951"/>
                      </a:lnTo>
                      <a:lnTo>
                        <a:pt x="474576" y="1018681"/>
                      </a:lnTo>
                      <a:cubicBezTo>
                        <a:pt x="326441" y="918603"/>
                        <a:pt x="229046" y="749123"/>
                        <a:pt x="229046" y="556895"/>
                      </a:cubicBezTo>
                      <a:cubicBezTo>
                        <a:pt x="229046" y="249330"/>
                        <a:pt x="478376" y="0"/>
                        <a:pt x="785941" y="0"/>
                      </a:cubicBezTo>
                      <a:close/>
                    </a:path>
                  </a:pathLst>
                </a:custGeom>
                <a:solidFill>
                  <a:srgbClr val="EAEAEA">
                    <a:lumMod val="50000"/>
                  </a:srgbClr>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endParaRPr>
                </a:p>
              </p:txBody>
            </p:sp>
            <p:pic>
              <p:nvPicPr>
                <p:cNvPr id="290" name="Picture 289">
                  <a:extLst>
                    <a:ext uri="{FF2B5EF4-FFF2-40B4-BE49-F238E27FC236}">
                      <a16:creationId xmlns:a16="http://schemas.microsoft.com/office/drawing/2014/main" id="{9342D970-59C6-4354-A16B-F380D3BCBB02}"/>
                    </a:ext>
                  </a:extLst>
                </p:cNvPr>
                <p:cNvPicPr>
                  <a:picLocks noChangeAspect="1"/>
                </p:cNvPicPr>
                <p:nvPr/>
              </p:nvPicPr>
              <p:blipFill>
                <a:blip r:embed="rId14"/>
                <a:stretch>
                  <a:fillRect/>
                </a:stretch>
              </p:blipFill>
              <p:spPr>
                <a:xfrm>
                  <a:off x="7787636" y="2622747"/>
                  <a:ext cx="154454" cy="329191"/>
                </a:xfrm>
                <a:prstGeom prst="rect">
                  <a:avLst/>
                </a:prstGeom>
              </p:spPr>
            </p:pic>
          </p:grpSp>
          <p:grpSp>
            <p:nvGrpSpPr>
              <p:cNvPr id="135" name="Group 134">
                <a:extLst>
                  <a:ext uri="{FF2B5EF4-FFF2-40B4-BE49-F238E27FC236}">
                    <a16:creationId xmlns:a16="http://schemas.microsoft.com/office/drawing/2014/main" id="{2D69DDE2-36CC-4D9C-92A1-3E512C67FD7C}"/>
                  </a:ext>
                </a:extLst>
              </p:cNvPr>
              <p:cNvGrpSpPr/>
              <p:nvPr/>
            </p:nvGrpSpPr>
            <p:grpSpPr>
              <a:xfrm>
                <a:off x="2485631" y="2921729"/>
                <a:ext cx="475216" cy="475216"/>
                <a:chOff x="5382481" y="1937866"/>
                <a:chExt cx="1143000" cy="1143000"/>
              </a:xfrm>
            </p:grpSpPr>
            <p:sp>
              <p:nvSpPr>
                <p:cNvPr id="283" name="Oval 282">
                  <a:extLst>
                    <a:ext uri="{FF2B5EF4-FFF2-40B4-BE49-F238E27FC236}">
                      <a16:creationId xmlns:a16="http://schemas.microsoft.com/office/drawing/2014/main" id="{046078A7-560D-4473-A902-A4D9E2EB0908}"/>
                    </a:ext>
                  </a:extLst>
                </p:cNvPr>
                <p:cNvSpPr>
                  <a:spLocks noChangeAspect="1"/>
                </p:cNvSpPr>
                <p:nvPr/>
              </p:nvSpPr>
              <p:spPr bwMode="auto">
                <a:xfrm>
                  <a:off x="5382481" y="1937866"/>
                  <a:ext cx="1143000" cy="1143000"/>
                </a:xfrm>
                <a:prstGeom prst="ellipse">
                  <a:avLst/>
                </a:prstGeom>
                <a:solidFill>
                  <a:srgbClr val="FFFFFF"/>
                </a:solidFill>
                <a:ln w="15875" cap="flat" cmpd="sng" algn="ctr">
                  <a:noFill/>
                  <a:prstDash val="solid"/>
                  <a:headEnd type="none" w="med" len="med"/>
                  <a:tailEnd type="none" w="med" len="med"/>
                </a:ln>
                <a:effec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endParaRPr>
                </a:p>
              </p:txBody>
            </p:sp>
            <p:sp>
              <p:nvSpPr>
                <p:cNvPr id="284" name="Oval 283">
                  <a:extLst>
                    <a:ext uri="{FF2B5EF4-FFF2-40B4-BE49-F238E27FC236}">
                      <a16:creationId xmlns:a16="http://schemas.microsoft.com/office/drawing/2014/main" id="{6B7CB95C-F25F-441B-AC6E-947E5D1294D5}"/>
                    </a:ext>
                  </a:extLst>
                </p:cNvPr>
                <p:cNvSpPr/>
                <p:nvPr/>
              </p:nvSpPr>
              <p:spPr bwMode="auto">
                <a:xfrm>
                  <a:off x="5682464" y="2447426"/>
                  <a:ext cx="543033" cy="543032"/>
                </a:xfrm>
                <a:prstGeom prst="ellipse">
                  <a:avLst/>
                </a:prstGeom>
                <a:noFill/>
                <a:ln w="19050"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endParaRPr>
                </a:p>
              </p:txBody>
            </p:sp>
            <p:sp>
              <p:nvSpPr>
                <p:cNvPr id="285" name="Freeform: Shape 306">
                  <a:extLst>
                    <a:ext uri="{FF2B5EF4-FFF2-40B4-BE49-F238E27FC236}">
                      <a16:creationId xmlns:a16="http://schemas.microsoft.com/office/drawing/2014/main" id="{B5D5CCF9-3B50-4FFF-940E-FB0E5595E17F}"/>
                    </a:ext>
                  </a:extLst>
                </p:cNvPr>
                <p:cNvSpPr>
                  <a:spLocks noChangeAspect="1"/>
                </p:cNvSpPr>
                <p:nvPr/>
              </p:nvSpPr>
              <p:spPr bwMode="auto">
                <a:xfrm flipH="1">
                  <a:off x="5738236" y="2536283"/>
                  <a:ext cx="418765" cy="361003"/>
                </a:xfrm>
                <a:custGeom>
                  <a:avLst/>
                  <a:gdLst>
                    <a:gd name="connsiteX0" fmla="*/ 3585965 w 7177436"/>
                    <a:gd name="connsiteY0" fmla="*/ 4180339 h 6187444"/>
                    <a:gd name="connsiteX1" fmla="*/ 3209692 w 7177436"/>
                    <a:gd name="connsiteY1" fmla="*/ 4556612 h 6187444"/>
                    <a:gd name="connsiteX2" fmla="*/ 3585965 w 7177436"/>
                    <a:gd name="connsiteY2" fmla="*/ 4932885 h 6187444"/>
                    <a:gd name="connsiteX3" fmla="*/ 3962238 w 7177436"/>
                    <a:gd name="connsiteY3" fmla="*/ 4556612 h 6187444"/>
                    <a:gd name="connsiteX4" fmla="*/ 3585965 w 7177436"/>
                    <a:gd name="connsiteY4" fmla="*/ 4180339 h 6187444"/>
                    <a:gd name="connsiteX5" fmla="*/ 4566363 w 7177436"/>
                    <a:gd name="connsiteY5" fmla="*/ 3386311 h 6187444"/>
                    <a:gd name="connsiteX6" fmla="*/ 4274662 w 7177436"/>
                    <a:gd name="connsiteY6" fmla="*/ 3678012 h 6187444"/>
                    <a:gd name="connsiteX7" fmla="*/ 4566363 w 7177436"/>
                    <a:gd name="connsiteY7" fmla="*/ 3969713 h 6187444"/>
                    <a:gd name="connsiteX8" fmla="*/ 4858064 w 7177436"/>
                    <a:gd name="connsiteY8" fmla="*/ 3678012 h 6187444"/>
                    <a:gd name="connsiteX9" fmla="*/ 4566363 w 7177436"/>
                    <a:gd name="connsiteY9" fmla="*/ 3386311 h 6187444"/>
                    <a:gd name="connsiteX10" fmla="*/ 2611073 w 7177436"/>
                    <a:gd name="connsiteY10" fmla="*/ 3386164 h 6187444"/>
                    <a:gd name="connsiteX11" fmla="*/ 2319225 w 7177436"/>
                    <a:gd name="connsiteY11" fmla="*/ 3678012 h 6187444"/>
                    <a:gd name="connsiteX12" fmla="*/ 2611073 w 7177436"/>
                    <a:gd name="connsiteY12" fmla="*/ 3969860 h 6187444"/>
                    <a:gd name="connsiteX13" fmla="*/ 2902921 w 7177436"/>
                    <a:gd name="connsiteY13" fmla="*/ 3678012 h 6187444"/>
                    <a:gd name="connsiteX14" fmla="*/ 2611073 w 7177436"/>
                    <a:gd name="connsiteY14" fmla="*/ 3386164 h 6187444"/>
                    <a:gd name="connsiteX15" fmla="*/ 2611073 w 7177436"/>
                    <a:gd name="connsiteY15" fmla="*/ 3188400 h 6187444"/>
                    <a:gd name="connsiteX16" fmla="*/ 3100685 w 7177436"/>
                    <a:gd name="connsiteY16" fmla="*/ 3678012 h 6187444"/>
                    <a:gd name="connsiteX17" fmla="*/ 2957281 w 7177436"/>
                    <a:gd name="connsiteY17" fmla="*/ 4024220 h 6187444"/>
                    <a:gd name="connsiteX18" fmla="*/ 2911722 w 7177436"/>
                    <a:gd name="connsiteY18" fmla="*/ 4061809 h 6187444"/>
                    <a:gd name="connsiteX19" fmla="*/ 3002153 w 7177436"/>
                    <a:gd name="connsiteY19" fmla="*/ 4126074 h 6187444"/>
                    <a:gd name="connsiteX20" fmla="*/ 3093376 w 7177436"/>
                    <a:gd name="connsiteY20" fmla="*/ 4231413 h 6187444"/>
                    <a:gd name="connsiteX21" fmla="*/ 3098519 w 7177436"/>
                    <a:gd name="connsiteY21" fmla="*/ 4240889 h 6187444"/>
                    <a:gd name="connsiteX22" fmla="*/ 3103663 w 7177436"/>
                    <a:gd name="connsiteY22" fmla="*/ 4231413 h 6187444"/>
                    <a:gd name="connsiteX23" fmla="*/ 3585965 w 7177436"/>
                    <a:gd name="connsiteY23" fmla="*/ 3974975 h 6187444"/>
                    <a:gd name="connsiteX24" fmla="*/ 4068268 w 7177436"/>
                    <a:gd name="connsiteY24" fmla="*/ 4231413 h 6187444"/>
                    <a:gd name="connsiteX25" fmla="*/ 4076164 w 7177436"/>
                    <a:gd name="connsiteY25" fmla="*/ 4245961 h 6187444"/>
                    <a:gd name="connsiteX26" fmla="*/ 4084061 w 7177436"/>
                    <a:gd name="connsiteY26" fmla="*/ 4231413 h 6187444"/>
                    <a:gd name="connsiteX27" fmla="*/ 4241165 w 7177436"/>
                    <a:gd name="connsiteY27" fmla="*/ 4074309 h 6187444"/>
                    <a:gd name="connsiteX28" fmla="*/ 4265111 w 7177436"/>
                    <a:gd name="connsiteY28" fmla="*/ 4061312 h 6187444"/>
                    <a:gd name="connsiteX29" fmla="*/ 4220155 w 7177436"/>
                    <a:gd name="connsiteY29" fmla="*/ 4024220 h 6187444"/>
                    <a:gd name="connsiteX30" fmla="*/ 4076751 w 7177436"/>
                    <a:gd name="connsiteY30" fmla="*/ 3678012 h 6187444"/>
                    <a:gd name="connsiteX31" fmla="*/ 4566363 w 7177436"/>
                    <a:gd name="connsiteY31" fmla="*/ 3188400 h 6187444"/>
                    <a:gd name="connsiteX32" fmla="*/ 5055975 w 7177436"/>
                    <a:gd name="connsiteY32" fmla="*/ 3678012 h 6187444"/>
                    <a:gd name="connsiteX33" fmla="*/ 4912571 w 7177436"/>
                    <a:gd name="connsiteY33" fmla="*/ 4024220 h 6187444"/>
                    <a:gd name="connsiteX34" fmla="*/ 4867615 w 7177436"/>
                    <a:gd name="connsiteY34" fmla="*/ 4061312 h 6187444"/>
                    <a:gd name="connsiteX35" fmla="*/ 4891562 w 7177436"/>
                    <a:gd name="connsiteY35" fmla="*/ 4074309 h 6187444"/>
                    <a:gd name="connsiteX36" fmla="*/ 5148000 w 7177436"/>
                    <a:gd name="connsiteY36" fmla="*/ 4556612 h 6187444"/>
                    <a:gd name="connsiteX37" fmla="*/ 5146625 w 7177436"/>
                    <a:gd name="connsiteY37" fmla="*/ 4570249 h 6187444"/>
                    <a:gd name="connsiteX38" fmla="*/ 4958600 w 7177436"/>
                    <a:gd name="connsiteY38" fmla="*/ 4570249 h 6187444"/>
                    <a:gd name="connsiteX39" fmla="*/ 4961353 w 7177436"/>
                    <a:gd name="connsiteY39" fmla="*/ 4556612 h 6187444"/>
                    <a:gd name="connsiteX40" fmla="*/ 4645968 w 7177436"/>
                    <a:gd name="connsiteY40" fmla="*/ 4169647 h 6187444"/>
                    <a:gd name="connsiteX41" fmla="*/ 4596132 w 7177436"/>
                    <a:gd name="connsiteY41" fmla="*/ 4164623 h 6187444"/>
                    <a:gd name="connsiteX42" fmla="*/ 4566363 w 7177436"/>
                    <a:gd name="connsiteY42" fmla="*/ 4167624 h 6187444"/>
                    <a:gd name="connsiteX43" fmla="*/ 4536594 w 7177436"/>
                    <a:gd name="connsiteY43" fmla="*/ 4164623 h 6187444"/>
                    <a:gd name="connsiteX44" fmla="*/ 4486759 w 7177436"/>
                    <a:gd name="connsiteY44" fmla="*/ 4169647 h 6187444"/>
                    <a:gd name="connsiteX45" fmla="*/ 4171373 w 7177436"/>
                    <a:gd name="connsiteY45" fmla="*/ 4556612 h 6187444"/>
                    <a:gd name="connsiteX46" fmla="*/ 4174126 w 7177436"/>
                    <a:gd name="connsiteY46" fmla="*/ 4570249 h 6187444"/>
                    <a:gd name="connsiteX47" fmla="*/ 4166742 w 7177436"/>
                    <a:gd name="connsiteY47" fmla="*/ 4570249 h 6187444"/>
                    <a:gd name="connsiteX48" fmla="*/ 4162929 w 7177436"/>
                    <a:gd name="connsiteY48" fmla="*/ 4630691 h 6187444"/>
                    <a:gd name="connsiteX49" fmla="*/ 3911164 w 7177436"/>
                    <a:gd name="connsiteY49" fmla="*/ 5038915 h 6187444"/>
                    <a:gd name="connsiteX50" fmla="*/ 3906556 w 7177436"/>
                    <a:gd name="connsiteY50" fmla="*/ 5041416 h 6187444"/>
                    <a:gd name="connsiteX51" fmla="*/ 3975245 w 7177436"/>
                    <a:gd name="connsiteY51" fmla="*/ 5074305 h 6187444"/>
                    <a:gd name="connsiteX52" fmla="*/ 4352143 w 7177436"/>
                    <a:gd name="connsiteY52" fmla="*/ 5608871 h 6187444"/>
                    <a:gd name="connsiteX53" fmla="*/ 4365798 w 7177436"/>
                    <a:gd name="connsiteY53" fmla="*/ 5747903 h 6187444"/>
                    <a:gd name="connsiteX54" fmla="*/ 4173601 w 7177436"/>
                    <a:gd name="connsiteY54" fmla="*/ 5747903 h 6187444"/>
                    <a:gd name="connsiteX55" fmla="*/ 4163832 w 7177436"/>
                    <a:gd name="connsiteY55" fmla="*/ 5647609 h 6187444"/>
                    <a:gd name="connsiteX56" fmla="*/ 3585966 w 7177436"/>
                    <a:gd name="connsiteY56" fmla="*/ 5160175 h 6187444"/>
                    <a:gd name="connsiteX57" fmla="*/ 3008101 w 7177436"/>
                    <a:gd name="connsiteY57" fmla="*/ 5647609 h 6187444"/>
                    <a:gd name="connsiteX58" fmla="*/ 2998332 w 7177436"/>
                    <a:gd name="connsiteY58" fmla="*/ 5747903 h 6187444"/>
                    <a:gd name="connsiteX59" fmla="*/ 2806135 w 7177436"/>
                    <a:gd name="connsiteY59" fmla="*/ 5747903 h 6187444"/>
                    <a:gd name="connsiteX60" fmla="*/ 2819790 w 7177436"/>
                    <a:gd name="connsiteY60" fmla="*/ 5608871 h 6187444"/>
                    <a:gd name="connsiteX61" fmla="*/ 3196688 w 7177436"/>
                    <a:gd name="connsiteY61" fmla="*/ 5074305 h 6187444"/>
                    <a:gd name="connsiteX62" fmla="*/ 3265375 w 7177436"/>
                    <a:gd name="connsiteY62" fmla="*/ 5041416 h 6187444"/>
                    <a:gd name="connsiteX63" fmla="*/ 3260767 w 7177436"/>
                    <a:gd name="connsiteY63" fmla="*/ 5038915 h 6187444"/>
                    <a:gd name="connsiteX64" fmla="*/ 3022640 w 7177436"/>
                    <a:gd name="connsiteY64" fmla="*/ 4701972 h 6187444"/>
                    <a:gd name="connsiteX65" fmla="*/ 3006046 w 7177436"/>
                    <a:gd name="connsiteY65" fmla="*/ 4570249 h 6187444"/>
                    <a:gd name="connsiteX66" fmla="*/ 3002751 w 7177436"/>
                    <a:gd name="connsiteY66" fmla="*/ 4570249 h 6187444"/>
                    <a:gd name="connsiteX67" fmla="*/ 3004780 w 7177436"/>
                    <a:gd name="connsiteY67" fmla="*/ 4560199 h 6187444"/>
                    <a:gd name="connsiteX68" fmla="*/ 3004328 w 7177436"/>
                    <a:gd name="connsiteY68" fmla="*/ 4556612 h 6187444"/>
                    <a:gd name="connsiteX69" fmla="*/ 3004916 w 7177436"/>
                    <a:gd name="connsiteY69" fmla="*/ 4550779 h 6187444"/>
                    <a:gd name="connsiteX70" fmla="*/ 2997491 w 7177436"/>
                    <a:gd name="connsiteY70" fmla="*/ 4477120 h 6187444"/>
                    <a:gd name="connsiteX71" fmla="*/ 2680894 w 7177436"/>
                    <a:gd name="connsiteY71" fmla="*/ 4168341 h 6187444"/>
                    <a:gd name="connsiteX72" fmla="*/ 2639865 w 7177436"/>
                    <a:gd name="connsiteY72" fmla="*/ 4164721 h 6187444"/>
                    <a:gd name="connsiteX73" fmla="*/ 2611073 w 7177436"/>
                    <a:gd name="connsiteY73" fmla="*/ 4167624 h 6187444"/>
                    <a:gd name="connsiteX74" fmla="*/ 2584076 w 7177436"/>
                    <a:gd name="connsiteY74" fmla="*/ 4164902 h 6187444"/>
                    <a:gd name="connsiteX75" fmla="*/ 2531581 w 7177436"/>
                    <a:gd name="connsiteY75" fmla="*/ 4170194 h 6187444"/>
                    <a:gd name="connsiteX76" fmla="*/ 2216642 w 7177436"/>
                    <a:gd name="connsiteY76" fmla="*/ 4556612 h 6187444"/>
                    <a:gd name="connsiteX77" fmla="*/ 2219396 w 7177436"/>
                    <a:gd name="connsiteY77" fmla="*/ 4570249 h 6187444"/>
                    <a:gd name="connsiteX78" fmla="*/ 2030811 w 7177436"/>
                    <a:gd name="connsiteY78" fmla="*/ 4570249 h 6187444"/>
                    <a:gd name="connsiteX79" fmla="*/ 2029436 w 7177436"/>
                    <a:gd name="connsiteY79" fmla="*/ 4556612 h 6187444"/>
                    <a:gd name="connsiteX80" fmla="*/ 2285874 w 7177436"/>
                    <a:gd name="connsiteY80" fmla="*/ 4074309 h 6187444"/>
                    <a:gd name="connsiteX81" fmla="*/ 2309821 w 7177436"/>
                    <a:gd name="connsiteY81" fmla="*/ 4061312 h 6187444"/>
                    <a:gd name="connsiteX82" fmla="*/ 2264865 w 7177436"/>
                    <a:gd name="connsiteY82" fmla="*/ 4024220 h 6187444"/>
                    <a:gd name="connsiteX83" fmla="*/ 2121461 w 7177436"/>
                    <a:gd name="connsiteY83" fmla="*/ 3678012 h 6187444"/>
                    <a:gd name="connsiteX84" fmla="*/ 2611073 w 7177436"/>
                    <a:gd name="connsiteY84" fmla="*/ 3188400 h 6187444"/>
                    <a:gd name="connsiteX85" fmla="*/ 3588718 w 7177436"/>
                    <a:gd name="connsiteY85" fmla="*/ 267928 h 6187444"/>
                    <a:gd name="connsiteX86" fmla="*/ 234386 w 7177436"/>
                    <a:gd name="connsiteY86" fmla="*/ 6051259 h 6187444"/>
                    <a:gd name="connsiteX87" fmla="*/ 6943050 w 7177436"/>
                    <a:gd name="connsiteY87" fmla="*/ 6051259 h 6187444"/>
                    <a:gd name="connsiteX88" fmla="*/ 3588718 w 7177436"/>
                    <a:gd name="connsiteY88" fmla="*/ 0 h 6187444"/>
                    <a:gd name="connsiteX89" fmla="*/ 7177436 w 7177436"/>
                    <a:gd name="connsiteY89" fmla="*/ 6187444 h 6187444"/>
                    <a:gd name="connsiteX90" fmla="*/ 0 w 7177436"/>
                    <a:gd name="connsiteY90" fmla="*/ 6187444 h 6187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7177436" h="6187444">
                      <a:moveTo>
                        <a:pt x="3585965" y="4180339"/>
                      </a:moveTo>
                      <a:cubicBezTo>
                        <a:pt x="3378155" y="4180339"/>
                        <a:pt x="3209692" y="4348802"/>
                        <a:pt x="3209692" y="4556612"/>
                      </a:cubicBezTo>
                      <a:cubicBezTo>
                        <a:pt x="3209692" y="4764422"/>
                        <a:pt x="3378155" y="4932885"/>
                        <a:pt x="3585965" y="4932885"/>
                      </a:cubicBezTo>
                      <a:cubicBezTo>
                        <a:pt x="3793775" y="4932885"/>
                        <a:pt x="3962238" y="4764422"/>
                        <a:pt x="3962238" y="4556612"/>
                      </a:cubicBezTo>
                      <a:cubicBezTo>
                        <a:pt x="3962238" y="4348802"/>
                        <a:pt x="3793775" y="4180339"/>
                        <a:pt x="3585965" y="4180339"/>
                      </a:cubicBezTo>
                      <a:close/>
                      <a:moveTo>
                        <a:pt x="4566363" y="3386311"/>
                      </a:moveTo>
                      <a:cubicBezTo>
                        <a:pt x="4405261" y="3386311"/>
                        <a:pt x="4274662" y="3516910"/>
                        <a:pt x="4274662" y="3678012"/>
                      </a:cubicBezTo>
                      <a:cubicBezTo>
                        <a:pt x="4274662" y="3839114"/>
                        <a:pt x="4405261" y="3969713"/>
                        <a:pt x="4566363" y="3969713"/>
                      </a:cubicBezTo>
                      <a:cubicBezTo>
                        <a:pt x="4727465" y="3969713"/>
                        <a:pt x="4858064" y="3839114"/>
                        <a:pt x="4858064" y="3678012"/>
                      </a:cubicBezTo>
                      <a:cubicBezTo>
                        <a:pt x="4858064" y="3516910"/>
                        <a:pt x="4727465" y="3386311"/>
                        <a:pt x="4566363" y="3386311"/>
                      </a:cubicBezTo>
                      <a:close/>
                      <a:moveTo>
                        <a:pt x="2611073" y="3386164"/>
                      </a:moveTo>
                      <a:cubicBezTo>
                        <a:pt x="2449890" y="3386164"/>
                        <a:pt x="2319225" y="3516829"/>
                        <a:pt x="2319225" y="3678012"/>
                      </a:cubicBezTo>
                      <a:cubicBezTo>
                        <a:pt x="2319225" y="3839195"/>
                        <a:pt x="2449890" y="3969860"/>
                        <a:pt x="2611073" y="3969860"/>
                      </a:cubicBezTo>
                      <a:cubicBezTo>
                        <a:pt x="2772256" y="3969860"/>
                        <a:pt x="2902921" y="3839195"/>
                        <a:pt x="2902921" y="3678012"/>
                      </a:cubicBezTo>
                      <a:cubicBezTo>
                        <a:pt x="2902921" y="3516829"/>
                        <a:pt x="2772256" y="3386164"/>
                        <a:pt x="2611073" y="3386164"/>
                      </a:cubicBezTo>
                      <a:close/>
                      <a:moveTo>
                        <a:pt x="2611073" y="3188400"/>
                      </a:moveTo>
                      <a:cubicBezTo>
                        <a:pt x="2881478" y="3188400"/>
                        <a:pt x="3100685" y="3407607"/>
                        <a:pt x="3100685" y="3678012"/>
                      </a:cubicBezTo>
                      <a:cubicBezTo>
                        <a:pt x="3100685" y="3813214"/>
                        <a:pt x="3045884" y="3935617"/>
                        <a:pt x="2957281" y="4024220"/>
                      </a:cubicBezTo>
                      <a:lnTo>
                        <a:pt x="2911722" y="4061809"/>
                      </a:lnTo>
                      <a:lnTo>
                        <a:pt x="3002153" y="4126074"/>
                      </a:lnTo>
                      <a:cubicBezTo>
                        <a:pt x="3036583" y="4157367"/>
                        <a:pt x="3067245" y="4192734"/>
                        <a:pt x="3093376" y="4231413"/>
                      </a:cubicBezTo>
                      <a:lnTo>
                        <a:pt x="3098519" y="4240889"/>
                      </a:lnTo>
                      <a:lnTo>
                        <a:pt x="3103663" y="4231413"/>
                      </a:lnTo>
                      <a:cubicBezTo>
                        <a:pt x="3208187" y="4076697"/>
                        <a:pt x="3385197" y="3974975"/>
                        <a:pt x="3585965" y="3974975"/>
                      </a:cubicBezTo>
                      <a:cubicBezTo>
                        <a:pt x="3786733" y="3974975"/>
                        <a:pt x="3963743" y="4076697"/>
                        <a:pt x="4068268" y="4231413"/>
                      </a:cubicBezTo>
                      <a:lnTo>
                        <a:pt x="4076164" y="4245961"/>
                      </a:lnTo>
                      <a:lnTo>
                        <a:pt x="4084061" y="4231413"/>
                      </a:lnTo>
                      <a:cubicBezTo>
                        <a:pt x="4125871" y="4169527"/>
                        <a:pt x="4179278" y="4116119"/>
                        <a:pt x="4241165" y="4074309"/>
                      </a:cubicBezTo>
                      <a:lnTo>
                        <a:pt x="4265111" y="4061312"/>
                      </a:lnTo>
                      <a:lnTo>
                        <a:pt x="4220155" y="4024220"/>
                      </a:lnTo>
                      <a:cubicBezTo>
                        <a:pt x="4131553" y="3935617"/>
                        <a:pt x="4076751" y="3813214"/>
                        <a:pt x="4076751" y="3678012"/>
                      </a:cubicBezTo>
                      <a:cubicBezTo>
                        <a:pt x="4076751" y="3407607"/>
                        <a:pt x="4295958" y="3188400"/>
                        <a:pt x="4566363" y="3188400"/>
                      </a:cubicBezTo>
                      <a:cubicBezTo>
                        <a:pt x="4836768" y="3188400"/>
                        <a:pt x="5055975" y="3407607"/>
                        <a:pt x="5055975" y="3678012"/>
                      </a:cubicBezTo>
                      <a:cubicBezTo>
                        <a:pt x="5055975" y="3813214"/>
                        <a:pt x="5001173" y="3935617"/>
                        <a:pt x="4912571" y="4024220"/>
                      </a:cubicBezTo>
                      <a:lnTo>
                        <a:pt x="4867615" y="4061312"/>
                      </a:lnTo>
                      <a:lnTo>
                        <a:pt x="4891562" y="4074309"/>
                      </a:lnTo>
                      <a:cubicBezTo>
                        <a:pt x="5046278" y="4178834"/>
                        <a:pt x="5148000" y="4355844"/>
                        <a:pt x="5148000" y="4556612"/>
                      </a:cubicBezTo>
                      <a:lnTo>
                        <a:pt x="5146625" y="4570249"/>
                      </a:lnTo>
                      <a:lnTo>
                        <a:pt x="4958600" y="4570249"/>
                      </a:lnTo>
                      <a:lnTo>
                        <a:pt x="4961353" y="4556612"/>
                      </a:lnTo>
                      <a:cubicBezTo>
                        <a:pt x="4961353" y="4365733"/>
                        <a:pt x="4825958" y="4206478"/>
                        <a:pt x="4645968" y="4169647"/>
                      </a:cubicBezTo>
                      <a:lnTo>
                        <a:pt x="4596132" y="4164623"/>
                      </a:lnTo>
                      <a:lnTo>
                        <a:pt x="4566363" y="4167624"/>
                      </a:lnTo>
                      <a:lnTo>
                        <a:pt x="4536594" y="4164623"/>
                      </a:lnTo>
                      <a:lnTo>
                        <a:pt x="4486759" y="4169647"/>
                      </a:lnTo>
                      <a:cubicBezTo>
                        <a:pt x="4306769" y="4206478"/>
                        <a:pt x="4171373" y="4365733"/>
                        <a:pt x="4171373" y="4556612"/>
                      </a:cubicBezTo>
                      <a:lnTo>
                        <a:pt x="4174126" y="4570249"/>
                      </a:lnTo>
                      <a:lnTo>
                        <a:pt x="4166742" y="4570249"/>
                      </a:lnTo>
                      <a:lnTo>
                        <a:pt x="4162929" y="4630691"/>
                      </a:lnTo>
                      <a:cubicBezTo>
                        <a:pt x="4141344" y="4800500"/>
                        <a:pt x="4046541" y="4947455"/>
                        <a:pt x="3911164" y="5038915"/>
                      </a:cubicBezTo>
                      <a:lnTo>
                        <a:pt x="3906556" y="5041416"/>
                      </a:lnTo>
                      <a:lnTo>
                        <a:pt x="3975245" y="5074305"/>
                      </a:lnTo>
                      <a:cubicBezTo>
                        <a:pt x="4166302" y="5187061"/>
                        <a:pt x="4306565" y="5380266"/>
                        <a:pt x="4352143" y="5608871"/>
                      </a:cubicBezTo>
                      <a:lnTo>
                        <a:pt x="4365798" y="5747903"/>
                      </a:lnTo>
                      <a:lnTo>
                        <a:pt x="4173601" y="5747903"/>
                      </a:lnTo>
                      <a:lnTo>
                        <a:pt x="4163832" y="5647609"/>
                      </a:lnTo>
                      <a:cubicBezTo>
                        <a:pt x="4108830" y="5369431"/>
                        <a:pt x="3871011" y="5160175"/>
                        <a:pt x="3585966" y="5160175"/>
                      </a:cubicBezTo>
                      <a:cubicBezTo>
                        <a:pt x="3300922" y="5160175"/>
                        <a:pt x="3063102" y="5369431"/>
                        <a:pt x="3008101" y="5647609"/>
                      </a:cubicBezTo>
                      <a:lnTo>
                        <a:pt x="2998332" y="5747903"/>
                      </a:lnTo>
                      <a:lnTo>
                        <a:pt x="2806135" y="5747903"/>
                      </a:lnTo>
                      <a:lnTo>
                        <a:pt x="2819790" y="5608871"/>
                      </a:lnTo>
                      <a:cubicBezTo>
                        <a:pt x="2865368" y="5380266"/>
                        <a:pt x="3005632" y="5187061"/>
                        <a:pt x="3196688" y="5074305"/>
                      </a:cubicBezTo>
                      <a:lnTo>
                        <a:pt x="3265375" y="5041416"/>
                      </a:lnTo>
                      <a:lnTo>
                        <a:pt x="3260767" y="5038915"/>
                      </a:lnTo>
                      <a:cubicBezTo>
                        <a:pt x="3144729" y="4960521"/>
                        <a:pt x="3058501" y="4841354"/>
                        <a:pt x="3022640" y="4701972"/>
                      </a:cubicBezTo>
                      <a:lnTo>
                        <a:pt x="3006046" y="4570249"/>
                      </a:lnTo>
                      <a:lnTo>
                        <a:pt x="3002751" y="4570249"/>
                      </a:lnTo>
                      <a:lnTo>
                        <a:pt x="3004780" y="4560199"/>
                      </a:lnTo>
                      <a:lnTo>
                        <a:pt x="3004328" y="4556612"/>
                      </a:lnTo>
                      <a:lnTo>
                        <a:pt x="3004916" y="4550779"/>
                      </a:lnTo>
                      <a:lnTo>
                        <a:pt x="2997491" y="4477120"/>
                      </a:lnTo>
                      <a:cubicBezTo>
                        <a:pt x="2965309" y="4319852"/>
                        <a:pt x="2839529" y="4196678"/>
                        <a:pt x="2680894" y="4168341"/>
                      </a:cubicBezTo>
                      <a:lnTo>
                        <a:pt x="2639865" y="4164721"/>
                      </a:lnTo>
                      <a:lnTo>
                        <a:pt x="2611073" y="4167624"/>
                      </a:lnTo>
                      <a:lnTo>
                        <a:pt x="2584076" y="4164902"/>
                      </a:lnTo>
                      <a:lnTo>
                        <a:pt x="2531581" y="4170194"/>
                      </a:lnTo>
                      <a:cubicBezTo>
                        <a:pt x="2351846" y="4206973"/>
                        <a:pt x="2216642" y="4366004"/>
                        <a:pt x="2216642" y="4556612"/>
                      </a:cubicBezTo>
                      <a:lnTo>
                        <a:pt x="2219396" y="4570249"/>
                      </a:lnTo>
                      <a:lnTo>
                        <a:pt x="2030811" y="4570249"/>
                      </a:lnTo>
                      <a:lnTo>
                        <a:pt x="2029436" y="4556612"/>
                      </a:lnTo>
                      <a:cubicBezTo>
                        <a:pt x="2029436" y="4355844"/>
                        <a:pt x="2131158" y="4178834"/>
                        <a:pt x="2285874" y="4074309"/>
                      </a:cubicBezTo>
                      <a:lnTo>
                        <a:pt x="2309821" y="4061312"/>
                      </a:lnTo>
                      <a:lnTo>
                        <a:pt x="2264865" y="4024220"/>
                      </a:lnTo>
                      <a:cubicBezTo>
                        <a:pt x="2176263" y="3935617"/>
                        <a:pt x="2121461" y="3813214"/>
                        <a:pt x="2121461" y="3678012"/>
                      </a:cubicBezTo>
                      <a:cubicBezTo>
                        <a:pt x="2121461" y="3407607"/>
                        <a:pt x="2340668" y="3188400"/>
                        <a:pt x="2611073" y="3188400"/>
                      </a:cubicBezTo>
                      <a:close/>
                      <a:moveTo>
                        <a:pt x="3588718" y="267928"/>
                      </a:moveTo>
                      <a:lnTo>
                        <a:pt x="234386" y="6051259"/>
                      </a:lnTo>
                      <a:lnTo>
                        <a:pt x="6943050" y="6051259"/>
                      </a:lnTo>
                      <a:close/>
                      <a:moveTo>
                        <a:pt x="3588718" y="0"/>
                      </a:moveTo>
                      <a:lnTo>
                        <a:pt x="7177436" y="6187444"/>
                      </a:lnTo>
                      <a:lnTo>
                        <a:pt x="0" y="6187444"/>
                      </a:lnTo>
                      <a:close/>
                    </a:path>
                  </a:pathLst>
                </a:custGeom>
                <a:solidFill>
                  <a:srgbClr val="757575"/>
                </a:solidFill>
                <a:ln w="152400"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86" name="Freeform: Shape 285">
                  <a:extLst>
                    <a:ext uri="{FF2B5EF4-FFF2-40B4-BE49-F238E27FC236}">
                      <a16:creationId xmlns:a16="http://schemas.microsoft.com/office/drawing/2014/main" id="{9FB0A939-93F4-49F5-A2B0-99A87AE27624}"/>
                    </a:ext>
                  </a:extLst>
                </p:cNvPr>
                <p:cNvSpPr>
                  <a:spLocks noChangeAspect="1"/>
                </p:cNvSpPr>
                <p:nvPr/>
              </p:nvSpPr>
              <p:spPr bwMode="auto">
                <a:xfrm>
                  <a:off x="5650504" y="2028276"/>
                  <a:ext cx="606954" cy="678790"/>
                </a:xfrm>
                <a:custGeom>
                  <a:avLst/>
                  <a:gdLst>
                    <a:gd name="connsiteX0" fmla="*/ 785941 w 1571882"/>
                    <a:gd name="connsiteY0" fmla="*/ 159127 h 1757927"/>
                    <a:gd name="connsiteX1" fmla="*/ 388173 w 1571882"/>
                    <a:gd name="connsiteY1" fmla="*/ 556895 h 1757927"/>
                    <a:gd name="connsiteX2" fmla="*/ 785941 w 1571882"/>
                    <a:gd name="connsiteY2" fmla="*/ 954663 h 1757927"/>
                    <a:gd name="connsiteX3" fmla="*/ 1183709 w 1571882"/>
                    <a:gd name="connsiteY3" fmla="*/ 556895 h 1757927"/>
                    <a:gd name="connsiteX4" fmla="*/ 785941 w 1571882"/>
                    <a:gd name="connsiteY4" fmla="*/ 159127 h 1757927"/>
                    <a:gd name="connsiteX5" fmla="*/ 785941 w 1571882"/>
                    <a:gd name="connsiteY5" fmla="*/ 0 h 1757927"/>
                    <a:gd name="connsiteX6" fmla="*/ 1342836 w 1571882"/>
                    <a:gd name="connsiteY6" fmla="*/ 556895 h 1757927"/>
                    <a:gd name="connsiteX7" fmla="*/ 1097306 w 1571882"/>
                    <a:gd name="connsiteY7" fmla="*/ 1018681 h 1757927"/>
                    <a:gd name="connsiteX8" fmla="*/ 1094968 w 1571882"/>
                    <a:gd name="connsiteY8" fmla="*/ 1019951 h 1757927"/>
                    <a:gd name="connsiteX9" fmla="*/ 1225368 w 1571882"/>
                    <a:gd name="connsiteY9" fmla="*/ 1090729 h 1757927"/>
                    <a:gd name="connsiteX10" fmla="*/ 1571882 w 1571882"/>
                    <a:gd name="connsiteY10" fmla="*/ 1742444 h 1757927"/>
                    <a:gd name="connsiteX11" fmla="*/ 1570321 w 1571882"/>
                    <a:gd name="connsiteY11" fmla="*/ 1757927 h 1757927"/>
                    <a:gd name="connsiteX12" fmla="*/ 1414642 w 1571882"/>
                    <a:gd name="connsiteY12" fmla="*/ 1757927 h 1757927"/>
                    <a:gd name="connsiteX13" fmla="*/ 1416203 w 1571882"/>
                    <a:gd name="connsiteY13" fmla="*/ 1742444 h 1757927"/>
                    <a:gd name="connsiteX14" fmla="*/ 912961 w 1571882"/>
                    <a:gd name="connsiteY14" fmla="*/ 1124987 h 1757927"/>
                    <a:gd name="connsiteX15" fmla="*/ 793917 w 1571882"/>
                    <a:gd name="connsiteY15" fmla="*/ 1112986 h 1757927"/>
                    <a:gd name="connsiteX16" fmla="*/ 785941 w 1571882"/>
                    <a:gd name="connsiteY16" fmla="*/ 1113790 h 1757927"/>
                    <a:gd name="connsiteX17" fmla="*/ 777966 w 1571882"/>
                    <a:gd name="connsiteY17" fmla="*/ 1112986 h 1757927"/>
                    <a:gd name="connsiteX18" fmla="*/ 658921 w 1571882"/>
                    <a:gd name="connsiteY18" fmla="*/ 1124987 h 1757927"/>
                    <a:gd name="connsiteX19" fmla="*/ 155679 w 1571882"/>
                    <a:gd name="connsiteY19" fmla="*/ 1742444 h 1757927"/>
                    <a:gd name="connsiteX20" fmla="*/ 157240 w 1571882"/>
                    <a:gd name="connsiteY20" fmla="*/ 1757927 h 1757927"/>
                    <a:gd name="connsiteX21" fmla="*/ 1561 w 1571882"/>
                    <a:gd name="connsiteY21" fmla="*/ 1757927 h 1757927"/>
                    <a:gd name="connsiteX22" fmla="*/ 0 w 1571882"/>
                    <a:gd name="connsiteY22" fmla="*/ 1742444 h 1757927"/>
                    <a:gd name="connsiteX23" fmla="*/ 346514 w 1571882"/>
                    <a:gd name="connsiteY23" fmla="*/ 1090729 h 1757927"/>
                    <a:gd name="connsiteX24" fmla="*/ 476914 w 1571882"/>
                    <a:gd name="connsiteY24" fmla="*/ 1019951 h 1757927"/>
                    <a:gd name="connsiteX25" fmla="*/ 474576 w 1571882"/>
                    <a:gd name="connsiteY25" fmla="*/ 1018681 h 1757927"/>
                    <a:gd name="connsiteX26" fmla="*/ 229046 w 1571882"/>
                    <a:gd name="connsiteY26" fmla="*/ 556895 h 1757927"/>
                    <a:gd name="connsiteX27" fmla="*/ 785941 w 1571882"/>
                    <a:gd name="connsiteY27" fmla="*/ 0 h 1757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571882" h="1757927">
                      <a:moveTo>
                        <a:pt x="785941" y="159127"/>
                      </a:moveTo>
                      <a:cubicBezTo>
                        <a:pt x="566260" y="159127"/>
                        <a:pt x="388173" y="337214"/>
                        <a:pt x="388173" y="556895"/>
                      </a:cubicBezTo>
                      <a:cubicBezTo>
                        <a:pt x="388173" y="776576"/>
                        <a:pt x="566260" y="954663"/>
                        <a:pt x="785941" y="954663"/>
                      </a:cubicBezTo>
                      <a:cubicBezTo>
                        <a:pt x="1005622" y="954663"/>
                        <a:pt x="1183709" y="776576"/>
                        <a:pt x="1183709" y="556895"/>
                      </a:cubicBezTo>
                      <a:cubicBezTo>
                        <a:pt x="1183709" y="337214"/>
                        <a:pt x="1005622" y="159127"/>
                        <a:pt x="785941" y="159127"/>
                      </a:cubicBezTo>
                      <a:close/>
                      <a:moveTo>
                        <a:pt x="785941" y="0"/>
                      </a:moveTo>
                      <a:cubicBezTo>
                        <a:pt x="1093506" y="0"/>
                        <a:pt x="1342836" y="249330"/>
                        <a:pt x="1342836" y="556895"/>
                      </a:cubicBezTo>
                      <a:cubicBezTo>
                        <a:pt x="1342836" y="749123"/>
                        <a:pt x="1245442" y="918603"/>
                        <a:pt x="1097306" y="1018681"/>
                      </a:cubicBezTo>
                      <a:lnTo>
                        <a:pt x="1094968" y="1019951"/>
                      </a:lnTo>
                      <a:lnTo>
                        <a:pt x="1225368" y="1090729"/>
                      </a:lnTo>
                      <a:cubicBezTo>
                        <a:pt x="1434430" y="1231969"/>
                        <a:pt x="1571882" y="1471155"/>
                        <a:pt x="1571882" y="1742444"/>
                      </a:cubicBezTo>
                      <a:lnTo>
                        <a:pt x="1570321" y="1757927"/>
                      </a:lnTo>
                      <a:lnTo>
                        <a:pt x="1414642" y="1757927"/>
                      </a:lnTo>
                      <a:lnTo>
                        <a:pt x="1416203" y="1742444"/>
                      </a:lnTo>
                      <a:cubicBezTo>
                        <a:pt x="1416203" y="1437871"/>
                        <a:pt x="1200160" y="1183756"/>
                        <a:pt x="912961" y="1124987"/>
                      </a:cubicBezTo>
                      <a:lnTo>
                        <a:pt x="793917" y="1112986"/>
                      </a:lnTo>
                      <a:lnTo>
                        <a:pt x="785941" y="1113790"/>
                      </a:lnTo>
                      <a:lnTo>
                        <a:pt x="777966" y="1112986"/>
                      </a:lnTo>
                      <a:lnTo>
                        <a:pt x="658921" y="1124987"/>
                      </a:lnTo>
                      <a:cubicBezTo>
                        <a:pt x="371722" y="1183756"/>
                        <a:pt x="155679" y="1437871"/>
                        <a:pt x="155679" y="1742444"/>
                      </a:cubicBezTo>
                      <a:lnTo>
                        <a:pt x="157240" y="1757927"/>
                      </a:lnTo>
                      <a:lnTo>
                        <a:pt x="1561" y="1757927"/>
                      </a:lnTo>
                      <a:lnTo>
                        <a:pt x="0" y="1742444"/>
                      </a:lnTo>
                      <a:cubicBezTo>
                        <a:pt x="0" y="1471155"/>
                        <a:pt x="137452" y="1231969"/>
                        <a:pt x="346514" y="1090729"/>
                      </a:cubicBezTo>
                      <a:lnTo>
                        <a:pt x="476914" y="1019951"/>
                      </a:lnTo>
                      <a:lnTo>
                        <a:pt x="474576" y="1018681"/>
                      </a:lnTo>
                      <a:cubicBezTo>
                        <a:pt x="326441" y="918603"/>
                        <a:pt x="229046" y="749123"/>
                        <a:pt x="229046" y="556895"/>
                      </a:cubicBezTo>
                      <a:cubicBezTo>
                        <a:pt x="229046" y="249330"/>
                        <a:pt x="478376" y="0"/>
                        <a:pt x="785941" y="0"/>
                      </a:cubicBezTo>
                      <a:close/>
                    </a:path>
                  </a:pathLst>
                </a:custGeom>
                <a:solidFill>
                  <a:srgbClr val="EAEAEA">
                    <a:lumMod val="50000"/>
                  </a:srgbClr>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ysClr val="windowText" lastClr="000000"/>
                    </a:solidFill>
                    <a:effectLst/>
                    <a:uLnTx/>
                    <a:uFillTx/>
                  </a:endParaRPr>
                </a:p>
              </p:txBody>
            </p:sp>
          </p:grpSp>
          <p:grpSp>
            <p:nvGrpSpPr>
              <p:cNvPr id="136" name="Group 135">
                <a:extLst>
                  <a:ext uri="{FF2B5EF4-FFF2-40B4-BE49-F238E27FC236}">
                    <a16:creationId xmlns:a16="http://schemas.microsoft.com/office/drawing/2014/main" id="{87982931-4077-44FD-86E3-0B7CC391084A}"/>
                  </a:ext>
                </a:extLst>
              </p:cNvPr>
              <p:cNvGrpSpPr>
                <a:grpSpLocks noChangeAspect="1"/>
              </p:cNvGrpSpPr>
              <p:nvPr/>
            </p:nvGrpSpPr>
            <p:grpSpPr>
              <a:xfrm>
                <a:off x="3931539" y="980261"/>
                <a:ext cx="469781" cy="469781"/>
                <a:chOff x="4611866" y="1684871"/>
                <a:chExt cx="914400" cy="914400"/>
              </a:xfrm>
            </p:grpSpPr>
            <p:sp>
              <p:nvSpPr>
                <p:cNvPr id="272" name="Oval 271">
                  <a:extLst>
                    <a:ext uri="{FF2B5EF4-FFF2-40B4-BE49-F238E27FC236}">
                      <a16:creationId xmlns:a16="http://schemas.microsoft.com/office/drawing/2014/main" id="{65544F1F-1DE7-451D-B458-835467440B6F}"/>
                    </a:ext>
                  </a:extLst>
                </p:cNvPr>
                <p:cNvSpPr>
                  <a:spLocks noChangeAspect="1"/>
                </p:cNvSpPr>
                <p:nvPr/>
              </p:nvSpPr>
              <p:spPr bwMode="auto">
                <a:xfrm>
                  <a:off x="4611866" y="1684871"/>
                  <a:ext cx="914400" cy="914400"/>
                </a:xfrm>
                <a:prstGeom prst="ellipse">
                  <a:avLst/>
                </a:prstGeom>
                <a:solidFill>
                  <a:srgbClr val="FFFFFF"/>
                </a:solidFill>
                <a:ln w="15875" cap="flat" cmpd="sng" algn="ctr">
                  <a:noFill/>
                  <a:prstDash val="solid"/>
                  <a:headEnd type="none" w="med" len="med"/>
                  <a:tailEnd type="none" w="med" len="med"/>
                </a:ln>
                <a:effec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endParaRPr>
                </a:p>
              </p:txBody>
            </p:sp>
            <p:grpSp>
              <p:nvGrpSpPr>
                <p:cNvPr id="273" name="Group 272">
                  <a:extLst>
                    <a:ext uri="{FF2B5EF4-FFF2-40B4-BE49-F238E27FC236}">
                      <a16:creationId xmlns:a16="http://schemas.microsoft.com/office/drawing/2014/main" id="{3A14585A-404A-45D3-A9ED-5FCAFE642E72}"/>
                    </a:ext>
                  </a:extLst>
                </p:cNvPr>
                <p:cNvGrpSpPr>
                  <a:grpSpLocks noChangeAspect="1"/>
                </p:cNvGrpSpPr>
                <p:nvPr/>
              </p:nvGrpSpPr>
              <p:grpSpPr>
                <a:xfrm>
                  <a:off x="4883530" y="1836335"/>
                  <a:ext cx="355944" cy="611472"/>
                  <a:chOff x="9002225" y="4856834"/>
                  <a:chExt cx="250199" cy="429814"/>
                </a:xfrm>
              </p:grpSpPr>
              <p:grpSp>
                <p:nvGrpSpPr>
                  <p:cNvPr id="274" name="Group 273">
                    <a:extLst>
                      <a:ext uri="{FF2B5EF4-FFF2-40B4-BE49-F238E27FC236}">
                        <a16:creationId xmlns:a16="http://schemas.microsoft.com/office/drawing/2014/main" id="{FF9762FA-F54A-432B-91B6-CA8B5FBC4C3C}"/>
                      </a:ext>
                    </a:extLst>
                  </p:cNvPr>
                  <p:cNvGrpSpPr>
                    <a:grpSpLocks noChangeAspect="1"/>
                  </p:cNvGrpSpPr>
                  <p:nvPr/>
                </p:nvGrpSpPr>
                <p:grpSpPr>
                  <a:xfrm>
                    <a:off x="9002225" y="4856834"/>
                    <a:ext cx="250199" cy="429814"/>
                    <a:chOff x="7170738" y="7689850"/>
                    <a:chExt cx="692150" cy="1189038"/>
                  </a:xfrm>
                </p:grpSpPr>
                <p:sp>
                  <p:nvSpPr>
                    <p:cNvPr id="276" name="Freeform 10">
                      <a:extLst>
                        <a:ext uri="{FF2B5EF4-FFF2-40B4-BE49-F238E27FC236}">
                          <a16:creationId xmlns:a16="http://schemas.microsoft.com/office/drawing/2014/main" id="{5EB9F0F2-5BC4-4481-8B9F-FC8E87724B75}"/>
                        </a:ext>
                      </a:extLst>
                    </p:cNvPr>
                    <p:cNvSpPr>
                      <a:spLocks/>
                    </p:cNvSpPr>
                    <p:nvPr/>
                  </p:nvSpPr>
                  <p:spPr bwMode="auto">
                    <a:xfrm>
                      <a:off x="7170738" y="7689850"/>
                      <a:ext cx="692150" cy="1189038"/>
                    </a:xfrm>
                    <a:custGeom>
                      <a:avLst/>
                      <a:gdLst>
                        <a:gd name="T0" fmla="*/ 172 w 184"/>
                        <a:gd name="T1" fmla="*/ 0 h 314"/>
                        <a:gd name="T2" fmla="*/ 12 w 184"/>
                        <a:gd name="T3" fmla="*/ 0 h 314"/>
                        <a:gd name="T4" fmla="*/ 0 w 184"/>
                        <a:gd name="T5" fmla="*/ 12 h 314"/>
                        <a:gd name="T6" fmla="*/ 0 w 184"/>
                        <a:gd name="T7" fmla="*/ 302 h 314"/>
                        <a:gd name="T8" fmla="*/ 12 w 184"/>
                        <a:gd name="T9" fmla="*/ 314 h 314"/>
                        <a:gd name="T10" fmla="*/ 172 w 184"/>
                        <a:gd name="T11" fmla="*/ 314 h 314"/>
                        <a:gd name="T12" fmla="*/ 184 w 184"/>
                        <a:gd name="T13" fmla="*/ 302 h 314"/>
                        <a:gd name="T14" fmla="*/ 184 w 184"/>
                        <a:gd name="T15" fmla="*/ 12 h 314"/>
                        <a:gd name="T16" fmla="*/ 172 w 184"/>
                        <a:gd name="T17"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4" h="314">
                          <a:moveTo>
                            <a:pt x="172" y="0"/>
                          </a:moveTo>
                          <a:cubicBezTo>
                            <a:pt x="12" y="0"/>
                            <a:pt x="12" y="0"/>
                            <a:pt x="12" y="0"/>
                          </a:cubicBezTo>
                          <a:cubicBezTo>
                            <a:pt x="6" y="0"/>
                            <a:pt x="0" y="5"/>
                            <a:pt x="0" y="12"/>
                          </a:cubicBezTo>
                          <a:cubicBezTo>
                            <a:pt x="0" y="302"/>
                            <a:pt x="0" y="302"/>
                            <a:pt x="0" y="302"/>
                          </a:cubicBezTo>
                          <a:cubicBezTo>
                            <a:pt x="0" y="308"/>
                            <a:pt x="6" y="314"/>
                            <a:pt x="12" y="314"/>
                          </a:cubicBezTo>
                          <a:cubicBezTo>
                            <a:pt x="172" y="314"/>
                            <a:pt x="172" y="314"/>
                            <a:pt x="172" y="314"/>
                          </a:cubicBezTo>
                          <a:cubicBezTo>
                            <a:pt x="178" y="314"/>
                            <a:pt x="184" y="308"/>
                            <a:pt x="184" y="302"/>
                          </a:cubicBezTo>
                          <a:cubicBezTo>
                            <a:pt x="184" y="12"/>
                            <a:pt x="184" y="12"/>
                            <a:pt x="184" y="12"/>
                          </a:cubicBezTo>
                          <a:cubicBezTo>
                            <a:pt x="184" y="5"/>
                            <a:pt x="178" y="0"/>
                            <a:pt x="172" y="0"/>
                          </a:cubicBezTo>
                        </a:path>
                      </a:pathLst>
                    </a:custGeom>
                    <a:solidFill>
                      <a:srgbClr val="35353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3330"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505050"/>
                        </a:solidFill>
                        <a:effectLst/>
                        <a:uLnTx/>
                        <a:uFillTx/>
                        <a:ea typeface="ＭＳ Ｐゴシック" charset="0"/>
                      </a:endParaRPr>
                    </a:p>
                  </p:txBody>
                </p:sp>
                <p:sp>
                  <p:nvSpPr>
                    <p:cNvPr id="277" name="Rectangle 11">
                      <a:extLst>
                        <a:ext uri="{FF2B5EF4-FFF2-40B4-BE49-F238E27FC236}">
                          <a16:creationId xmlns:a16="http://schemas.microsoft.com/office/drawing/2014/main" id="{377A073B-AB25-43B4-BB64-0D92BBE1AFAD}"/>
                        </a:ext>
                      </a:extLst>
                    </p:cNvPr>
                    <p:cNvSpPr>
                      <a:spLocks noChangeArrowheads="1"/>
                    </p:cNvSpPr>
                    <p:nvPr/>
                  </p:nvSpPr>
                  <p:spPr bwMode="auto">
                    <a:xfrm>
                      <a:off x="7239000" y="7758113"/>
                      <a:ext cx="555625" cy="935038"/>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defTabSz="913330"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505050"/>
                        </a:solidFill>
                        <a:effectLst/>
                        <a:uLnTx/>
                        <a:uFillTx/>
                        <a:ea typeface="ＭＳ Ｐゴシック" charset="0"/>
                      </a:endParaRPr>
                    </a:p>
                  </p:txBody>
                </p:sp>
                <p:sp>
                  <p:nvSpPr>
                    <p:cNvPr id="278" name="Rectangle 12">
                      <a:extLst>
                        <a:ext uri="{FF2B5EF4-FFF2-40B4-BE49-F238E27FC236}">
                          <a16:creationId xmlns:a16="http://schemas.microsoft.com/office/drawing/2014/main" id="{E8C06947-A2A4-4C26-9299-8E9B56CC224E}"/>
                        </a:ext>
                      </a:extLst>
                    </p:cNvPr>
                    <p:cNvSpPr>
                      <a:spLocks noChangeArrowheads="1"/>
                    </p:cNvSpPr>
                    <p:nvPr/>
                  </p:nvSpPr>
                  <p:spPr bwMode="auto">
                    <a:xfrm>
                      <a:off x="7239000" y="7758113"/>
                      <a:ext cx="555625" cy="9350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defTabSz="913330"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505050"/>
                        </a:solidFill>
                        <a:effectLst/>
                        <a:uLnTx/>
                        <a:uFillTx/>
                        <a:ea typeface="ＭＳ Ｐゴシック" charset="0"/>
                      </a:endParaRPr>
                    </a:p>
                  </p:txBody>
                </p:sp>
                <p:sp>
                  <p:nvSpPr>
                    <p:cNvPr id="279" name="Freeform 13">
                      <a:extLst>
                        <a:ext uri="{FF2B5EF4-FFF2-40B4-BE49-F238E27FC236}">
                          <a16:creationId xmlns:a16="http://schemas.microsoft.com/office/drawing/2014/main" id="{7099E715-CB3D-41CC-A734-512C5DE8FF9C}"/>
                        </a:ext>
                      </a:extLst>
                    </p:cNvPr>
                    <p:cNvSpPr>
                      <a:spLocks/>
                    </p:cNvSpPr>
                    <p:nvPr/>
                  </p:nvSpPr>
                  <p:spPr bwMode="auto">
                    <a:xfrm>
                      <a:off x="7412038" y="8750300"/>
                      <a:ext cx="209550" cy="26988"/>
                    </a:xfrm>
                    <a:custGeom>
                      <a:avLst/>
                      <a:gdLst>
                        <a:gd name="T0" fmla="*/ 56 w 56"/>
                        <a:gd name="T1" fmla="*/ 3 h 7"/>
                        <a:gd name="T2" fmla="*/ 52 w 56"/>
                        <a:gd name="T3" fmla="*/ 7 h 7"/>
                        <a:gd name="T4" fmla="*/ 4 w 56"/>
                        <a:gd name="T5" fmla="*/ 7 h 7"/>
                        <a:gd name="T6" fmla="*/ 0 w 56"/>
                        <a:gd name="T7" fmla="*/ 3 h 7"/>
                        <a:gd name="T8" fmla="*/ 4 w 56"/>
                        <a:gd name="T9" fmla="*/ 0 h 7"/>
                        <a:gd name="T10" fmla="*/ 52 w 56"/>
                        <a:gd name="T11" fmla="*/ 0 h 7"/>
                        <a:gd name="T12" fmla="*/ 56 w 56"/>
                        <a:gd name="T13" fmla="*/ 3 h 7"/>
                      </a:gdLst>
                      <a:ahLst/>
                      <a:cxnLst>
                        <a:cxn ang="0">
                          <a:pos x="T0" y="T1"/>
                        </a:cxn>
                        <a:cxn ang="0">
                          <a:pos x="T2" y="T3"/>
                        </a:cxn>
                        <a:cxn ang="0">
                          <a:pos x="T4" y="T5"/>
                        </a:cxn>
                        <a:cxn ang="0">
                          <a:pos x="T6" y="T7"/>
                        </a:cxn>
                        <a:cxn ang="0">
                          <a:pos x="T8" y="T9"/>
                        </a:cxn>
                        <a:cxn ang="0">
                          <a:pos x="T10" y="T11"/>
                        </a:cxn>
                        <a:cxn ang="0">
                          <a:pos x="T12" y="T13"/>
                        </a:cxn>
                      </a:cxnLst>
                      <a:rect l="0" t="0" r="r" b="b"/>
                      <a:pathLst>
                        <a:path w="56" h="7">
                          <a:moveTo>
                            <a:pt x="56" y="3"/>
                          </a:moveTo>
                          <a:cubicBezTo>
                            <a:pt x="56" y="5"/>
                            <a:pt x="54" y="7"/>
                            <a:pt x="52" y="7"/>
                          </a:cubicBezTo>
                          <a:cubicBezTo>
                            <a:pt x="4" y="7"/>
                            <a:pt x="4" y="7"/>
                            <a:pt x="4" y="7"/>
                          </a:cubicBezTo>
                          <a:cubicBezTo>
                            <a:pt x="2" y="7"/>
                            <a:pt x="0" y="5"/>
                            <a:pt x="0" y="3"/>
                          </a:cubicBezTo>
                          <a:cubicBezTo>
                            <a:pt x="0" y="1"/>
                            <a:pt x="2" y="0"/>
                            <a:pt x="4" y="0"/>
                          </a:cubicBezTo>
                          <a:cubicBezTo>
                            <a:pt x="52" y="0"/>
                            <a:pt x="52" y="0"/>
                            <a:pt x="52" y="0"/>
                          </a:cubicBezTo>
                          <a:cubicBezTo>
                            <a:pt x="54" y="0"/>
                            <a:pt x="56" y="1"/>
                            <a:pt x="56" y="3"/>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3330"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505050"/>
                        </a:solidFill>
                        <a:effectLst/>
                        <a:uLnTx/>
                        <a:uFillTx/>
                        <a:ea typeface="ＭＳ Ｐゴシック" charset="0"/>
                      </a:endParaRPr>
                    </a:p>
                  </p:txBody>
                </p:sp>
                <p:sp>
                  <p:nvSpPr>
                    <p:cNvPr id="280" name="Rectangle 14">
                      <a:extLst>
                        <a:ext uri="{FF2B5EF4-FFF2-40B4-BE49-F238E27FC236}">
                          <a16:creationId xmlns:a16="http://schemas.microsoft.com/office/drawing/2014/main" id="{9170D7DC-1E55-463C-8823-6C870A365D3C}"/>
                        </a:ext>
                      </a:extLst>
                    </p:cNvPr>
                    <p:cNvSpPr>
                      <a:spLocks noChangeArrowheads="1"/>
                    </p:cNvSpPr>
                    <p:nvPr/>
                  </p:nvSpPr>
                  <p:spPr bwMode="auto">
                    <a:xfrm>
                      <a:off x="7239000" y="8693150"/>
                      <a:ext cx="184150" cy="1588"/>
                    </a:xfrm>
                    <a:prstGeom prst="rect">
                      <a:avLst/>
                    </a:prstGeom>
                    <a:solidFill>
                      <a:srgbClr val="5C4768"/>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defTabSz="913330"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505050"/>
                        </a:solidFill>
                        <a:effectLst/>
                        <a:uLnTx/>
                        <a:uFillTx/>
                        <a:ea typeface="ＭＳ Ｐゴシック" charset="0"/>
                      </a:endParaRPr>
                    </a:p>
                  </p:txBody>
                </p:sp>
                <p:sp>
                  <p:nvSpPr>
                    <p:cNvPr id="281" name="Freeform 15">
                      <a:extLst>
                        <a:ext uri="{FF2B5EF4-FFF2-40B4-BE49-F238E27FC236}">
                          <a16:creationId xmlns:a16="http://schemas.microsoft.com/office/drawing/2014/main" id="{1EE485FF-6C33-4A9B-921E-D141E5B94BE8}"/>
                        </a:ext>
                      </a:extLst>
                    </p:cNvPr>
                    <p:cNvSpPr>
                      <a:spLocks/>
                    </p:cNvSpPr>
                    <p:nvPr/>
                  </p:nvSpPr>
                  <p:spPr bwMode="auto">
                    <a:xfrm>
                      <a:off x="7239000" y="8693150"/>
                      <a:ext cx="184150" cy="0"/>
                    </a:xfrm>
                    <a:custGeom>
                      <a:avLst/>
                      <a:gdLst>
                        <a:gd name="T0" fmla="*/ 116 w 116"/>
                        <a:gd name="T1" fmla="*/ 0 w 116"/>
                        <a:gd name="T2" fmla="*/ 0 w 116"/>
                        <a:gd name="T3" fmla="*/ 116 w 116"/>
                      </a:gdLst>
                      <a:ahLst/>
                      <a:cxnLst>
                        <a:cxn ang="0">
                          <a:pos x="T0" y="0"/>
                        </a:cxn>
                        <a:cxn ang="0">
                          <a:pos x="T1" y="0"/>
                        </a:cxn>
                        <a:cxn ang="0">
                          <a:pos x="T2" y="0"/>
                        </a:cxn>
                        <a:cxn ang="0">
                          <a:pos x="T3" y="0"/>
                        </a:cxn>
                      </a:cxnLst>
                      <a:rect l="0" t="0" r="r" b="b"/>
                      <a:pathLst>
                        <a:path w="116">
                          <a:moveTo>
                            <a:pt x="116" y="0"/>
                          </a:moveTo>
                          <a:lnTo>
                            <a:pt x="0" y="0"/>
                          </a:lnTo>
                          <a:lnTo>
                            <a:pt x="0" y="0"/>
                          </a:lnTo>
                          <a:lnTo>
                            <a:pt x="116"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3330"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505050"/>
                        </a:solidFill>
                        <a:effectLst/>
                        <a:uLnTx/>
                        <a:uFillTx/>
                        <a:ea typeface="ＭＳ Ｐゴシック" charset="0"/>
                      </a:endParaRPr>
                    </a:p>
                  </p:txBody>
                </p:sp>
                <p:sp>
                  <p:nvSpPr>
                    <p:cNvPr id="282" name="Freeform 17">
                      <a:extLst>
                        <a:ext uri="{FF2B5EF4-FFF2-40B4-BE49-F238E27FC236}">
                          <a16:creationId xmlns:a16="http://schemas.microsoft.com/office/drawing/2014/main" id="{1DB28CF6-4ED7-40F9-87BB-EC92FD156B1D}"/>
                        </a:ext>
                      </a:extLst>
                    </p:cNvPr>
                    <p:cNvSpPr>
                      <a:spLocks/>
                    </p:cNvSpPr>
                    <p:nvPr/>
                  </p:nvSpPr>
                  <p:spPr bwMode="auto">
                    <a:xfrm>
                      <a:off x="7239000" y="7758113"/>
                      <a:ext cx="327025" cy="935038"/>
                    </a:xfrm>
                    <a:custGeom>
                      <a:avLst/>
                      <a:gdLst>
                        <a:gd name="T0" fmla="*/ 206 w 206"/>
                        <a:gd name="T1" fmla="*/ 0 h 589"/>
                        <a:gd name="T2" fmla="*/ 0 w 206"/>
                        <a:gd name="T3" fmla="*/ 0 h 589"/>
                        <a:gd name="T4" fmla="*/ 0 w 206"/>
                        <a:gd name="T5" fmla="*/ 589 h 589"/>
                        <a:gd name="T6" fmla="*/ 116 w 206"/>
                        <a:gd name="T7" fmla="*/ 589 h 589"/>
                        <a:gd name="T8" fmla="*/ 206 w 206"/>
                        <a:gd name="T9" fmla="*/ 0 h 589"/>
                      </a:gdLst>
                      <a:ahLst/>
                      <a:cxnLst>
                        <a:cxn ang="0">
                          <a:pos x="T0" y="T1"/>
                        </a:cxn>
                        <a:cxn ang="0">
                          <a:pos x="T2" y="T3"/>
                        </a:cxn>
                        <a:cxn ang="0">
                          <a:pos x="T4" y="T5"/>
                        </a:cxn>
                        <a:cxn ang="0">
                          <a:pos x="T6" y="T7"/>
                        </a:cxn>
                        <a:cxn ang="0">
                          <a:pos x="T8" y="T9"/>
                        </a:cxn>
                      </a:cxnLst>
                      <a:rect l="0" t="0" r="r" b="b"/>
                      <a:pathLst>
                        <a:path w="206" h="589">
                          <a:moveTo>
                            <a:pt x="206" y="0"/>
                          </a:moveTo>
                          <a:lnTo>
                            <a:pt x="0" y="0"/>
                          </a:lnTo>
                          <a:lnTo>
                            <a:pt x="0" y="589"/>
                          </a:lnTo>
                          <a:lnTo>
                            <a:pt x="116" y="589"/>
                          </a:lnTo>
                          <a:lnTo>
                            <a:pt x="206"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3330"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505050"/>
                        </a:solidFill>
                        <a:effectLst/>
                        <a:uLnTx/>
                        <a:uFillTx/>
                        <a:ea typeface="ＭＳ Ｐゴシック" charset="0"/>
                      </a:endParaRPr>
                    </a:p>
                  </p:txBody>
                </p:sp>
              </p:grpSp>
              <p:pic>
                <p:nvPicPr>
                  <p:cNvPr id="275" name="Picture 274">
                    <a:extLst>
                      <a:ext uri="{FF2B5EF4-FFF2-40B4-BE49-F238E27FC236}">
                        <a16:creationId xmlns:a16="http://schemas.microsoft.com/office/drawing/2014/main" id="{591532E1-C12B-4B4C-9204-62F3CE267B22}"/>
                      </a:ext>
                    </a:extLst>
                  </p:cNvPr>
                  <p:cNvPicPr>
                    <a:picLocks noChangeAspect="1"/>
                  </p:cNvPicPr>
                  <p:nvPr/>
                </p:nvPicPr>
                <p:blipFill rotWithShape="1">
                  <a:blip r:embed="rId15">
                    <a:grayscl/>
                  </a:blip>
                  <a:srcRect b="18759"/>
                  <a:stretch/>
                </p:blipFill>
                <p:spPr>
                  <a:xfrm>
                    <a:off x="9005068" y="4972141"/>
                    <a:ext cx="243413" cy="184157"/>
                  </a:xfrm>
                  <a:prstGeom prst="rect">
                    <a:avLst/>
                  </a:prstGeom>
                </p:spPr>
              </p:pic>
            </p:grpSp>
          </p:grpSp>
          <p:grpSp>
            <p:nvGrpSpPr>
              <p:cNvPr id="137" name="Group 136">
                <a:extLst>
                  <a:ext uri="{FF2B5EF4-FFF2-40B4-BE49-F238E27FC236}">
                    <a16:creationId xmlns:a16="http://schemas.microsoft.com/office/drawing/2014/main" id="{8E9B62D2-1A0B-4D54-8E39-624BF0684210}"/>
                  </a:ext>
                </a:extLst>
              </p:cNvPr>
              <p:cNvGrpSpPr/>
              <p:nvPr/>
            </p:nvGrpSpPr>
            <p:grpSpPr>
              <a:xfrm>
                <a:off x="3396948" y="1709364"/>
                <a:ext cx="469781" cy="469781"/>
                <a:chOff x="2696645" y="3621430"/>
                <a:chExt cx="1143000" cy="1143000"/>
              </a:xfrm>
            </p:grpSpPr>
            <p:sp>
              <p:nvSpPr>
                <p:cNvPr id="270" name="Oval 269">
                  <a:extLst>
                    <a:ext uri="{FF2B5EF4-FFF2-40B4-BE49-F238E27FC236}">
                      <a16:creationId xmlns:a16="http://schemas.microsoft.com/office/drawing/2014/main" id="{992B72F1-D685-4255-9D5B-8F6270394A16}"/>
                    </a:ext>
                  </a:extLst>
                </p:cNvPr>
                <p:cNvSpPr>
                  <a:spLocks noChangeAspect="1"/>
                </p:cNvSpPr>
                <p:nvPr/>
              </p:nvSpPr>
              <p:spPr bwMode="auto">
                <a:xfrm>
                  <a:off x="2696645" y="3621430"/>
                  <a:ext cx="1143000" cy="1143000"/>
                </a:xfrm>
                <a:prstGeom prst="ellipse">
                  <a:avLst/>
                </a:prstGeom>
                <a:solidFill>
                  <a:srgbClr val="FFFFFF"/>
                </a:solidFill>
                <a:ln w="15875" cap="flat" cmpd="sng" algn="ctr">
                  <a:noFill/>
                  <a:prstDash val="solid"/>
                  <a:headEnd type="none" w="med" len="med"/>
                  <a:tailEnd type="none" w="med" len="med"/>
                </a:ln>
                <a:effec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endParaRPr>
                </a:p>
              </p:txBody>
            </p:sp>
            <p:pic>
              <p:nvPicPr>
                <p:cNvPr id="271" name="Picture 270">
                  <a:extLst>
                    <a:ext uri="{FF2B5EF4-FFF2-40B4-BE49-F238E27FC236}">
                      <a16:creationId xmlns:a16="http://schemas.microsoft.com/office/drawing/2014/main" id="{46F8DC9C-13D3-4C7B-9E9F-DB27840752C7}"/>
                    </a:ext>
                  </a:extLst>
                </p:cNvPr>
                <p:cNvPicPr>
                  <a:picLocks noChangeAspect="1"/>
                </p:cNvPicPr>
                <p:nvPr/>
              </p:nvPicPr>
              <p:blipFill>
                <a:blip r:embed="rId16"/>
                <a:stretch>
                  <a:fillRect/>
                </a:stretch>
              </p:blipFill>
              <p:spPr>
                <a:xfrm>
                  <a:off x="3121593" y="3834621"/>
                  <a:ext cx="289876" cy="717599"/>
                </a:xfrm>
                <a:prstGeom prst="rect">
                  <a:avLst/>
                </a:prstGeom>
              </p:spPr>
            </p:pic>
          </p:grpSp>
          <p:grpSp>
            <p:nvGrpSpPr>
              <p:cNvPr id="138" name="Group 137">
                <a:extLst>
                  <a:ext uri="{FF2B5EF4-FFF2-40B4-BE49-F238E27FC236}">
                    <a16:creationId xmlns:a16="http://schemas.microsoft.com/office/drawing/2014/main" id="{F0192ACD-5765-48B5-B465-25C430E5ACBA}"/>
                  </a:ext>
                </a:extLst>
              </p:cNvPr>
              <p:cNvGrpSpPr>
                <a:grpSpLocks noChangeAspect="1"/>
              </p:cNvGrpSpPr>
              <p:nvPr/>
            </p:nvGrpSpPr>
            <p:grpSpPr>
              <a:xfrm>
                <a:off x="3421708" y="3237972"/>
                <a:ext cx="469781" cy="469781"/>
                <a:chOff x="7488915" y="4160672"/>
                <a:chExt cx="914400" cy="914400"/>
              </a:xfrm>
            </p:grpSpPr>
            <p:sp>
              <p:nvSpPr>
                <p:cNvPr id="261" name="Oval 260">
                  <a:extLst>
                    <a:ext uri="{FF2B5EF4-FFF2-40B4-BE49-F238E27FC236}">
                      <a16:creationId xmlns:a16="http://schemas.microsoft.com/office/drawing/2014/main" id="{E2FE47F2-2DE3-495B-A890-0D019B55F2C7}"/>
                    </a:ext>
                  </a:extLst>
                </p:cNvPr>
                <p:cNvSpPr>
                  <a:spLocks noChangeAspect="1"/>
                </p:cNvSpPr>
                <p:nvPr/>
              </p:nvSpPr>
              <p:spPr bwMode="auto">
                <a:xfrm>
                  <a:off x="7488915" y="4160672"/>
                  <a:ext cx="914400" cy="914400"/>
                </a:xfrm>
                <a:prstGeom prst="ellipse">
                  <a:avLst/>
                </a:prstGeom>
                <a:solidFill>
                  <a:srgbClr val="FFFFFF"/>
                </a:solidFill>
                <a:ln w="15875" cap="flat" cmpd="sng" algn="ctr">
                  <a:noFill/>
                  <a:prstDash val="solid"/>
                  <a:headEnd type="none" w="med" len="med"/>
                  <a:tailEnd type="none" w="med" len="med"/>
                </a:ln>
                <a:effec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endParaRPr>
                </a:p>
              </p:txBody>
            </p:sp>
            <p:grpSp>
              <p:nvGrpSpPr>
                <p:cNvPr id="262" name="Group 261">
                  <a:extLst>
                    <a:ext uri="{FF2B5EF4-FFF2-40B4-BE49-F238E27FC236}">
                      <a16:creationId xmlns:a16="http://schemas.microsoft.com/office/drawing/2014/main" id="{10E10879-4B75-43E3-A879-36E244B50CA5}"/>
                    </a:ext>
                  </a:extLst>
                </p:cNvPr>
                <p:cNvGrpSpPr>
                  <a:grpSpLocks noChangeAspect="1"/>
                </p:cNvGrpSpPr>
                <p:nvPr/>
              </p:nvGrpSpPr>
              <p:grpSpPr>
                <a:xfrm>
                  <a:off x="7725213" y="4317830"/>
                  <a:ext cx="441804" cy="600084"/>
                  <a:chOff x="11395930" y="2227184"/>
                  <a:chExt cx="416827" cy="566158"/>
                </a:xfrm>
              </p:grpSpPr>
              <p:grpSp>
                <p:nvGrpSpPr>
                  <p:cNvPr id="263" name="Group 262">
                    <a:extLst>
                      <a:ext uri="{FF2B5EF4-FFF2-40B4-BE49-F238E27FC236}">
                        <a16:creationId xmlns:a16="http://schemas.microsoft.com/office/drawing/2014/main" id="{8C0DD23E-75A0-4932-8DBA-DE5FCCAB93FD}"/>
                      </a:ext>
                    </a:extLst>
                  </p:cNvPr>
                  <p:cNvGrpSpPr/>
                  <p:nvPr/>
                </p:nvGrpSpPr>
                <p:grpSpPr>
                  <a:xfrm>
                    <a:off x="11403418" y="2232104"/>
                    <a:ext cx="401275" cy="530028"/>
                    <a:chOff x="8817145" y="5862982"/>
                    <a:chExt cx="200853" cy="338001"/>
                  </a:xfrm>
                </p:grpSpPr>
                <p:sp>
                  <p:nvSpPr>
                    <p:cNvPr id="267" name="Rectangle 11">
                      <a:extLst>
                        <a:ext uri="{FF2B5EF4-FFF2-40B4-BE49-F238E27FC236}">
                          <a16:creationId xmlns:a16="http://schemas.microsoft.com/office/drawing/2014/main" id="{13E49F18-9418-443A-8357-BEAAA9DDF838}"/>
                        </a:ext>
                      </a:extLst>
                    </p:cNvPr>
                    <p:cNvSpPr>
                      <a:spLocks noChangeArrowheads="1"/>
                    </p:cNvSpPr>
                    <p:nvPr/>
                  </p:nvSpPr>
                  <p:spPr bwMode="auto">
                    <a:xfrm>
                      <a:off x="8817150" y="5862982"/>
                      <a:ext cx="200848" cy="337998"/>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defTabSz="913330"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505050"/>
                        </a:solidFill>
                        <a:effectLst/>
                        <a:uLnTx/>
                        <a:uFillTx/>
                        <a:ea typeface="ＭＳ Ｐゴシック" charset="0"/>
                      </a:endParaRPr>
                    </a:p>
                  </p:txBody>
                </p:sp>
                <p:sp>
                  <p:nvSpPr>
                    <p:cNvPr id="268" name="Rectangle 12">
                      <a:extLst>
                        <a:ext uri="{FF2B5EF4-FFF2-40B4-BE49-F238E27FC236}">
                          <a16:creationId xmlns:a16="http://schemas.microsoft.com/office/drawing/2014/main" id="{E2B4EDD7-887B-47B1-AE44-19C32E223247}"/>
                        </a:ext>
                      </a:extLst>
                    </p:cNvPr>
                    <p:cNvSpPr>
                      <a:spLocks noChangeArrowheads="1"/>
                    </p:cNvSpPr>
                    <p:nvPr/>
                  </p:nvSpPr>
                  <p:spPr bwMode="auto">
                    <a:xfrm>
                      <a:off x="8817145" y="5862985"/>
                      <a:ext cx="200848" cy="3379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defTabSz="913330"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505050"/>
                        </a:solidFill>
                        <a:effectLst/>
                        <a:uLnTx/>
                        <a:uFillTx/>
                        <a:ea typeface="ＭＳ Ｐゴシック" charset="0"/>
                      </a:endParaRPr>
                    </a:p>
                  </p:txBody>
                </p:sp>
                <p:sp>
                  <p:nvSpPr>
                    <p:cNvPr id="269" name="Freeform 17">
                      <a:extLst>
                        <a:ext uri="{FF2B5EF4-FFF2-40B4-BE49-F238E27FC236}">
                          <a16:creationId xmlns:a16="http://schemas.microsoft.com/office/drawing/2014/main" id="{69730F42-CE3B-4D34-9B01-F2F3F1EEB7E8}"/>
                        </a:ext>
                      </a:extLst>
                    </p:cNvPr>
                    <p:cNvSpPr>
                      <a:spLocks/>
                    </p:cNvSpPr>
                    <p:nvPr/>
                  </p:nvSpPr>
                  <p:spPr bwMode="auto">
                    <a:xfrm>
                      <a:off x="8817145" y="5862985"/>
                      <a:ext cx="118213" cy="337998"/>
                    </a:xfrm>
                    <a:custGeom>
                      <a:avLst/>
                      <a:gdLst>
                        <a:gd name="T0" fmla="*/ 206 w 206"/>
                        <a:gd name="T1" fmla="*/ 0 h 589"/>
                        <a:gd name="T2" fmla="*/ 0 w 206"/>
                        <a:gd name="T3" fmla="*/ 0 h 589"/>
                        <a:gd name="T4" fmla="*/ 0 w 206"/>
                        <a:gd name="T5" fmla="*/ 589 h 589"/>
                        <a:gd name="T6" fmla="*/ 116 w 206"/>
                        <a:gd name="T7" fmla="*/ 589 h 589"/>
                        <a:gd name="T8" fmla="*/ 206 w 206"/>
                        <a:gd name="T9" fmla="*/ 0 h 589"/>
                      </a:gdLst>
                      <a:ahLst/>
                      <a:cxnLst>
                        <a:cxn ang="0">
                          <a:pos x="T0" y="T1"/>
                        </a:cxn>
                        <a:cxn ang="0">
                          <a:pos x="T2" y="T3"/>
                        </a:cxn>
                        <a:cxn ang="0">
                          <a:pos x="T4" y="T5"/>
                        </a:cxn>
                        <a:cxn ang="0">
                          <a:pos x="T6" y="T7"/>
                        </a:cxn>
                        <a:cxn ang="0">
                          <a:pos x="T8" y="T9"/>
                        </a:cxn>
                      </a:cxnLst>
                      <a:rect l="0" t="0" r="r" b="b"/>
                      <a:pathLst>
                        <a:path w="206" h="589">
                          <a:moveTo>
                            <a:pt x="206" y="0"/>
                          </a:moveTo>
                          <a:lnTo>
                            <a:pt x="0" y="0"/>
                          </a:lnTo>
                          <a:lnTo>
                            <a:pt x="0" y="589"/>
                          </a:lnTo>
                          <a:lnTo>
                            <a:pt x="116" y="589"/>
                          </a:lnTo>
                          <a:lnTo>
                            <a:pt x="206"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3330"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505050"/>
                        </a:solidFill>
                        <a:effectLst/>
                        <a:uLnTx/>
                        <a:uFillTx/>
                        <a:ea typeface="ＭＳ Ｐゴシック" charset="0"/>
                      </a:endParaRPr>
                    </a:p>
                  </p:txBody>
                </p:sp>
              </p:grpSp>
              <p:sp>
                <p:nvSpPr>
                  <p:cNvPr id="264" name="Freeform 9">
                    <a:extLst>
                      <a:ext uri="{FF2B5EF4-FFF2-40B4-BE49-F238E27FC236}">
                        <a16:creationId xmlns:a16="http://schemas.microsoft.com/office/drawing/2014/main" id="{FDEDB875-5A9C-4C24-9415-3CC0CA5D5886}"/>
                      </a:ext>
                    </a:extLst>
                  </p:cNvPr>
                  <p:cNvSpPr>
                    <a:spLocks noChangeAspect="1" noEditPoints="1"/>
                  </p:cNvSpPr>
                  <p:nvPr/>
                </p:nvSpPr>
                <p:spPr bwMode="black">
                  <a:xfrm flipH="1">
                    <a:off x="11395930" y="2227184"/>
                    <a:ext cx="416827" cy="566158"/>
                  </a:xfrm>
                  <a:custGeom>
                    <a:avLst/>
                    <a:gdLst>
                      <a:gd name="T0" fmla="*/ 124 w 133"/>
                      <a:gd name="T1" fmla="*/ 0 h 182"/>
                      <a:gd name="T2" fmla="*/ 8 w 133"/>
                      <a:gd name="T3" fmla="*/ 0 h 182"/>
                      <a:gd name="T4" fmla="*/ 0 w 133"/>
                      <a:gd name="T5" fmla="*/ 8 h 182"/>
                      <a:gd name="T6" fmla="*/ 0 w 133"/>
                      <a:gd name="T7" fmla="*/ 173 h 182"/>
                      <a:gd name="T8" fmla="*/ 8 w 133"/>
                      <a:gd name="T9" fmla="*/ 182 h 182"/>
                      <a:gd name="T10" fmla="*/ 124 w 133"/>
                      <a:gd name="T11" fmla="*/ 182 h 182"/>
                      <a:gd name="T12" fmla="*/ 133 w 133"/>
                      <a:gd name="T13" fmla="*/ 173 h 182"/>
                      <a:gd name="T14" fmla="*/ 133 w 133"/>
                      <a:gd name="T15" fmla="*/ 8 h 182"/>
                      <a:gd name="T16" fmla="*/ 124 w 133"/>
                      <a:gd name="T17" fmla="*/ 0 h 182"/>
                      <a:gd name="T18" fmla="*/ 123 w 133"/>
                      <a:gd name="T19" fmla="*/ 160 h 182"/>
                      <a:gd name="T20" fmla="*/ 10 w 133"/>
                      <a:gd name="T21" fmla="*/ 160 h 182"/>
                      <a:gd name="T22" fmla="*/ 10 w 133"/>
                      <a:gd name="T23" fmla="*/ 10 h 182"/>
                      <a:gd name="T24" fmla="*/ 123 w 133"/>
                      <a:gd name="T25" fmla="*/ 10 h 182"/>
                      <a:gd name="T26" fmla="*/ 123 w 133"/>
                      <a:gd name="T27" fmla="*/ 16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3" h="182">
                        <a:moveTo>
                          <a:pt x="124" y="0"/>
                        </a:moveTo>
                        <a:cubicBezTo>
                          <a:pt x="8" y="0"/>
                          <a:pt x="8" y="0"/>
                          <a:pt x="8" y="0"/>
                        </a:cubicBezTo>
                        <a:cubicBezTo>
                          <a:pt x="3" y="0"/>
                          <a:pt x="0" y="4"/>
                          <a:pt x="0" y="8"/>
                        </a:cubicBezTo>
                        <a:cubicBezTo>
                          <a:pt x="0" y="173"/>
                          <a:pt x="0" y="173"/>
                          <a:pt x="0" y="173"/>
                        </a:cubicBezTo>
                        <a:cubicBezTo>
                          <a:pt x="0" y="178"/>
                          <a:pt x="3" y="182"/>
                          <a:pt x="8" y="182"/>
                        </a:cubicBezTo>
                        <a:cubicBezTo>
                          <a:pt x="124" y="182"/>
                          <a:pt x="124" y="182"/>
                          <a:pt x="124" y="182"/>
                        </a:cubicBezTo>
                        <a:cubicBezTo>
                          <a:pt x="129" y="182"/>
                          <a:pt x="133" y="178"/>
                          <a:pt x="133" y="173"/>
                        </a:cubicBezTo>
                        <a:cubicBezTo>
                          <a:pt x="133" y="8"/>
                          <a:pt x="133" y="8"/>
                          <a:pt x="133" y="8"/>
                        </a:cubicBezTo>
                        <a:cubicBezTo>
                          <a:pt x="133" y="4"/>
                          <a:pt x="129" y="0"/>
                          <a:pt x="124" y="0"/>
                        </a:cubicBezTo>
                        <a:close/>
                        <a:moveTo>
                          <a:pt x="123" y="160"/>
                        </a:moveTo>
                        <a:cubicBezTo>
                          <a:pt x="10" y="160"/>
                          <a:pt x="10" y="160"/>
                          <a:pt x="10" y="160"/>
                        </a:cubicBezTo>
                        <a:cubicBezTo>
                          <a:pt x="10" y="10"/>
                          <a:pt x="10" y="10"/>
                          <a:pt x="10" y="10"/>
                        </a:cubicBezTo>
                        <a:cubicBezTo>
                          <a:pt x="123" y="10"/>
                          <a:pt x="123" y="10"/>
                          <a:pt x="123" y="10"/>
                        </a:cubicBezTo>
                        <a:lnTo>
                          <a:pt x="123" y="160"/>
                        </a:lnTo>
                        <a:close/>
                      </a:path>
                    </a:pathLst>
                  </a:custGeom>
                  <a:solidFill>
                    <a:srgbClr val="353535">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265" name="Picture 264">
                    <a:extLst>
                      <a:ext uri="{FF2B5EF4-FFF2-40B4-BE49-F238E27FC236}">
                        <a16:creationId xmlns:a16="http://schemas.microsoft.com/office/drawing/2014/main" id="{6EEF5D2B-494B-4549-95AE-5E4573E97DC2}"/>
                      </a:ext>
                    </a:extLst>
                  </p:cNvPr>
                  <p:cNvPicPr>
                    <a:picLocks noChangeAspect="1"/>
                  </p:cNvPicPr>
                  <p:nvPr/>
                </p:nvPicPr>
                <p:blipFill>
                  <a:blip r:embed="rId3"/>
                  <a:stretch>
                    <a:fillRect/>
                  </a:stretch>
                </p:blipFill>
                <p:spPr>
                  <a:xfrm>
                    <a:off x="11504747" y="2344048"/>
                    <a:ext cx="199194" cy="244483"/>
                  </a:xfrm>
                  <a:prstGeom prst="rect">
                    <a:avLst/>
                  </a:prstGeom>
                </p:spPr>
              </p:pic>
              <p:sp>
                <p:nvSpPr>
                  <p:cNvPr id="266" name="Oval 265">
                    <a:extLst>
                      <a:ext uri="{FF2B5EF4-FFF2-40B4-BE49-F238E27FC236}">
                        <a16:creationId xmlns:a16="http://schemas.microsoft.com/office/drawing/2014/main" id="{7DEF779C-6B3B-4244-AF5B-ED25E9229147}"/>
                      </a:ext>
                    </a:extLst>
                  </p:cNvPr>
                  <p:cNvSpPr/>
                  <p:nvPr/>
                </p:nvSpPr>
                <p:spPr bwMode="auto">
                  <a:xfrm>
                    <a:off x="11586055" y="2745036"/>
                    <a:ext cx="36576" cy="36576"/>
                  </a:xfrm>
                  <a:prstGeom prst="ellipse">
                    <a:avLst/>
                  </a:prstGeom>
                  <a:solidFill>
                    <a:srgbClr val="EAEAEA"/>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grpSp>
            <p:nvGrpSpPr>
              <p:cNvPr id="139" name="Group 138">
                <a:extLst>
                  <a:ext uri="{FF2B5EF4-FFF2-40B4-BE49-F238E27FC236}">
                    <a16:creationId xmlns:a16="http://schemas.microsoft.com/office/drawing/2014/main" id="{B4F1479B-E163-4856-B95A-D905AA1252C9}"/>
                  </a:ext>
                </a:extLst>
              </p:cNvPr>
              <p:cNvGrpSpPr/>
              <p:nvPr/>
            </p:nvGrpSpPr>
            <p:grpSpPr>
              <a:xfrm>
                <a:off x="4707407" y="2719029"/>
                <a:ext cx="469781" cy="469781"/>
                <a:chOff x="7770325" y="1952766"/>
                <a:chExt cx="1143000" cy="1143000"/>
              </a:xfrm>
            </p:grpSpPr>
            <p:sp>
              <p:nvSpPr>
                <p:cNvPr id="258" name="Oval 257">
                  <a:extLst>
                    <a:ext uri="{FF2B5EF4-FFF2-40B4-BE49-F238E27FC236}">
                      <a16:creationId xmlns:a16="http://schemas.microsoft.com/office/drawing/2014/main" id="{DE2A5576-CA4B-41D3-842A-82B4B1B60D9F}"/>
                    </a:ext>
                  </a:extLst>
                </p:cNvPr>
                <p:cNvSpPr>
                  <a:spLocks noChangeAspect="1"/>
                </p:cNvSpPr>
                <p:nvPr/>
              </p:nvSpPr>
              <p:spPr bwMode="auto">
                <a:xfrm>
                  <a:off x="7770325" y="1952766"/>
                  <a:ext cx="1143000" cy="1143000"/>
                </a:xfrm>
                <a:prstGeom prst="ellipse">
                  <a:avLst/>
                </a:prstGeom>
                <a:solidFill>
                  <a:srgbClr val="FFFFFF"/>
                </a:solidFill>
                <a:ln w="15875" cap="flat" cmpd="sng" algn="ctr">
                  <a:noFill/>
                  <a:prstDash val="solid"/>
                  <a:headEnd type="none" w="med" len="med"/>
                  <a:tailEnd type="none" w="med" len="med"/>
                </a:ln>
                <a:effec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endParaRPr>
                </a:p>
              </p:txBody>
            </p:sp>
            <p:pic>
              <p:nvPicPr>
                <p:cNvPr id="259" name="Picture 258">
                  <a:extLst>
                    <a:ext uri="{FF2B5EF4-FFF2-40B4-BE49-F238E27FC236}">
                      <a16:creationId xmlns:a16="http://schemas.microsoft.com/office/drawing/2014/main" id="{B577F93A-8B91-427E-BA86-7B2BCAC296CA}"/>
                    </a:ext>
                  </a:extLst>
                </p:cNvPr>
                <p:cNvPicPr>
                  <a:picLocks noChangeAspect="1"/>
                </p:cNvPicPr>
                <p:nvPr/>
              </p:nvPicPr>
              <p:blipFill>
                <a:blip r:embed="rId17"/>
                <a:stretch>
                  <a:fillRect/>
                </a:stretch>
              </p:blipFill>
              <p:spPr>
                <a:xfrm>
                  <a:off x="8124028" y="2158391"/>
                  <a:ext cx="438918" cy="763335"/>
                </a:xfrm>
                <a:prstGeom prst="rect">
                  <a:avLst/>
                </a:prstGeom>
              </p:spPr>
            </p:pic>
            <p:pic>
              <p:nvPicPr>
                <p:cNvPr id="260" name="Picture 259">
                  <a:extLst>
                    <a:ext uri="{FF2B5EF4-FFF2-40B4-BE49-F238E27FC236}">
                      <a16:creationId xmlns:a16="http://schemas.microsoft.com/office/drawing/2014/main" id="{1514D37B-B194-4B59-A726-B510DC7B8A75}"/>
                    </a:ext>
                  </a:extLst>
                </p:cNvPr>
                <p:cNvPicPr>
                  <a:picLocks noChangeAspect="1"/>
                </p:cNvPicPr>
                <p:nvPr/>
              </p:nvPicPr>
              <p:blipFill>
                <a:blip r:embed="rId3"/>
                <a:stretch>
                  <a:fillRect/>
                </a:stretch>
              </p:blipFill>
              <p:spPr>
                <a:xfrm>
                  <a:off x="8235435" y="2421004"/>
                  <a:ext cx="181418" cy="222664"/>
                </a:xfrm>
                <a:prstGeom prst="rect">
                  <a:avLst/>
                </a:prstGeom>
              </p:spPr>
            </p:pic>
          </p:grpSp>
          <p:grpSp>
            <p:nvGrpSpPr>
              <p:cNvPr id="140" name="Group 139">
                <a:extLst>
                  <a:ext uri="{FF2B5EF4-FFF2-40B4-BE49-F238E27FC236}">
                    <a16:creationId xmlns:a16="http://schemas.microsoft.com/office/drawing/2014/main" id="{D78F1FDA-5FF1-4452-B093-2825C77C75D9}"/>
                  </a:ext>
                </a:extLst>
              </p:cNvPr>
              <p:cNvGrpSpPr/>
              <p:nvPr/>
            </p:nvGrpSpPr>
            <p:grpSpPr>
              <a:xfrm>
                <a:off x="5062998" y="1970067"/>
                <a:ext cx="469781" cy="469781"/>
                <a:chOff x="8785063" y="2988618"/>
                <a:chExt cx="1143000" cy="1143000"/>
              </a:xfrm>
            </p:grpSpPr>
            <p:grpSp>
              <p:nvGrpSpPr>
                <p:cNvPr id="254" name="Group 253">
                  <a:extLst>
                    <a:ext uri="{FF2B5EF4-FFF2-40B4-BE49-F238E27FC236}">
                      <a16:creationId xmlns:a16="http://schemas.microsoft.com/office/drawing/2014/main" id="{5204E0D9-BF8A-457E-9496-A946B2F25617}"/>
                    </a:ext>
                  </a:extLst>
                </p:cNvPr>
                <p:cNvGrpSpPr>
                  <a:grpSpLocks noChangeAspect="1"/>
                </p:cNvGrpSpPr>
                <p:nvPr/>
              </p:nvGrpSpPr>
              <p:grpSpPr>
                <a:xfrm>
                  <a:off x="8785063" y="2988618"/>
                  <a:ext cx="1143000" cy="1143000"/>
                  <a:chOff x="7212772" y="5496293"/>
                  <a:chExt cx="914400" cy="914400"/>
                </a:xfrm>
              </p:grpSpPr>
              <p:sp>
                <p:nvSpPr>
                  <p:cNvPr id="256" name="Oval 255">
                    <a:extLst>
                      <a:ext uri="{FF2B5EF4-FFF2-40B4-BE49-F238E27FC236}">
                        <a16:creationId xmlns:a16="http://schemas.microsoft.com/office/drawing/2014/main" id="{EBC28D84-7351-489B-AA65-5A3EBA9B191E}"/>
                      </a:ext>
                    </a:extLst>
                  </p:cNvPr>
                  <p:cNvSpPr>
                    <a:spLocks noChangeAspect="1"/>
                  </p:cNvSpPr>
                  <p:nvPr/>
                </p:nvSpPr>
                <p:spPr bwMode="auto">
                  <a:xfrm>
                    <a:off x="7212772" y="5496293"/>
                    <a:ext cx="914400" cy="914400"/>
                  </a:xfrm>
                  <a:prstGeom prst="ellipse">
                    <a:avLst/>
                  </a:prstGeom>
                  <a:solidFill>
                    <a:srgbClr val="FFFFFF"/>
                  </a:solidFill>
                  <a:ln w="15875" cap="flat" cmpd="sng" algn="ctr">
                    <a:noFill/>
                    <a:prstDash val="solid"/>
                    <a:headEnd type="none" w="med" len="med"/>
                    <a:tailEnd type="none" w="med" len="med"/>
                  </a:ln>
                  <a:effec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endParaRPr>
                  </a:p>
                </p:txBody>
              </p:sp>
              <p:sp>
                <p:nvSpPr>
                  <p:cNvPr id="257" name="Freeform 7">
                    <a:extLst>
                      <a:ext uri="{FF2B5EF4-FFF2-40B4-BE49-F238E27FC236}">
                        <a16:creationId xmlns:a16="http://schemas.microsoft.com/office/drawing/2014/main" id="{648A8EA4-41D2-4169-838D-F633C3827E6E}"/>
                      </a:ext>
                    </a:extLst>
                  </p:cNvPr>
                  <p:cNvSpPr>
                    <a:spLocks/>
                  </p:cNvSpPr>
                  <p:nvPr/>
                </p:nvSpPr>
                <p:spPr bwMode="auto">
                  <a:xfrm>
                    <a:off x="7351595" y="5752813"/>
                    <a:ext cx="636757" cy="366971"/>
                  </a:xfrm>
                  <a:prstGeom prst="roundRect">
                    <a:avLst>
                      <a:gd name="adj" fmla="val 7342"/>
                    </a:avLst>
                  </a:prstGeom>
                  <a:solidFill>
                    <a:srgbClr val="FFFFFF"/>
                  </a:solidFill>
                  <a:ln>
                    <a:noFill/>
                  </a:ln>
                </p:spPr>
                <p:txBody>
                  <a:bodyPr vert="horz" wrap="square" lIns="89630" tIns="44814" rIns="89630" bIns="44814" numCol="1" anchor="t" anchorCtr="0" compatLnSpc="1">
                    <a:prstTxWarp prst="textNoShape">
                      <a:avLst/>
                    </a:prstTxWarp>
                  </a:bodyPr>
                  <a:lstStyle/>
                  <a:p>
                    <a:pPr marL="0" marR="0" lvl="0" indent="0" defTabSz="913330"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505050"/>
                      </a:solidFill>
                      <a:effectLst/>
                      <a:uLnTx/>
                      <a:uFillTx/>
                      <a:ea typeface="ＭＳ Ｐゴシック" charset="0"/>
                    </a:endParaRPr>
                  </a:p>
                </p:txBody>
              </p:sp>
            </p:grpSp>
            <p:pic>
              <p:nvPicPr>
                <p:cNvPr id="255" name="Picture 254">
                  <a:extLst>
                    <a:ext uri="{FF2B5EF4-FFF2-40B4-BE49-F238E27FC236}">
                      <a16:creationId xmlns:a16="http://schemas.microsoft.com/office/drawing/2014/main" id="{62BD27AB-B7A7-42C4-A823-A8F9EE8B0200}"/>
                    </a:ext>
                  </a:extLst>
                </p:cNvPr>
                <p:cNvPicPr>
                  <a:picLocks noChangeAspect="1"/>
                </p:cNvPicPr>
                <p:nvPr/>
              </p:nvPicPr>
              <p:blipFill>
                <a:blip r:embed="rId18"/>
                <a:stretch>
                  <a:fillRect/>
                </a:stretch>
              </p:blipFill>
              <p:spPr>
                <a:xfrm>
                  <a:off x="8931957" y="3309268"/>
                  <a:ext cx="849211" cy="553418"/>
                </a:xfrm>
                <a:prstGeom prst="rect">
                  <a:avLst/>
                </a:prstGeom>
              </p:spPr>
            </p:pic>
          </p:grpSp>
          <p:grpSp>
            <p:nvGrpSpPr>
              <p:cNvPr id="141" name="Group 140">
                <a:extLst>
                  <a:ext uri="{FF2B5EF4-FFF2-40B4-BE49-F238E27FC236}">
                    <a16:creationId xmlns:a16="http://schemas.microsoft.com/office/drawing/2014/main" id="{0D1ECD75-E0E2-45E4-8C51-ED246177B325}"/>
                  </a:ext>
                </a:extLst>
              </p:cNvPr>
              <p:cNvGrpSpPr>
                <a:grpSpLocks noChangeAspect="1"/>
              </p:cNvGrpSpPr>
              <p:nvPr/>
            </p:nvGrpSpPr>
            <p:grpSpPr>
              <a:xfrm>
                <a:off x="6452574" y="4526807"/>
                <a:ext cx="427073" cy="427073"/>
                <a:chOff x="5301956" y="4678104"/>
                <a:chExt cx="914400" cy="914400"/>
              </a:xfrm>
            </p:grpSpPr>
            <p:sp>
              <p:nvSpPr>
                <p:cNvPr id="248" name="Oval 247">
                  <a:extLst>
                    <a:ext uri="{FF2B5EF4-FFF2-40B4-BE49-F238E27FC236}">
                      <a16:creationId xmlns:a16="http://schemas.microsoft.com/office/drawing/2014/main" id="{D2750F18-9006-45AC-A88B-79CE93639AF0}"/>
                    </a:ext>
                  </a:extLst>
                </p:cNvPr>
                <p:cNvSpPr>
                  <a:spLocks noChangeAspect="1"/>
                </p:cNvSpPr>
                <p:nvPr/>
              </p:nvSpPr>
              <p:spPr bwMode="auto">
                <a:xfrm>
                  <a:off x="5301956" y="4678104"/>
                  <a:ext cx="914400" cy="914400"/>
                </a:xfrm>
                <a:prstGeom prst="ellipse">
                  <a:avLst/>
                </a:prstGeom>
                <a:solidFill>
                  <a:srgbClr val="FFFFFF"/>
                </a:solidFill>
                <a:ln w="15875" cap="flat" cmpd="sng" algn="ctr">
                  <a:noFill/>
                  <a:prstDash val="solid"/>
                  <a:headEnd type="none" w="med" len="med"/>
                  <a:tailEnd type="none" w="med" len="med"/>
                </a:ln>
                <a:effec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endParaRPr>
                </a:p>
              </p:txBody>
            </p:sp>
            <p:grpSp>
              <p:nvGrpSpPr>
                <p:cNvPr id="249" name="Group 248">
                  <a:extLst>
                    <a:ext uri="{FF2B5EF4-FFF2-40B4-BE49-F238E27FC236}">
                      <a16:creationId xmlns:a16="http://schemas.microsoft.com/office/drawing/2014/main" id="{70E6FDFC-C846-4AFC-8173-16778D706497}"/>
                    </a:ext>
                  </a:extLst>
                </p:cNvPr>
                <p:cNvGrpSpPr>
                  <a:grpSpLocks noChangeAspect="1"/>
                </p:cNvGrpSpPr>
                <p:nvPr/>
              </p:nvGrpSpPr>
              <p:grpSpPr>
                <a:xfrm>
                  <a:off x="5416532" y="4898732"/>
                  <a:ext cx="674706" cy="433016"/>
                  <a:chOff x="8025136" y="7417948"/>
                  <a:chExt cx="1135149" cy="728520"/>
                </a:xfrm>
              </p:grpSpPr>
              <p:sp>
                <p:nvSpPr>
                  <p:cNvPr id="250" name="Freeform 7">
                    <a:extLst>
                      <a:ext uri="{FF2B5EF4-FFF2-40B4-BE49-F238E27FC236}">
                        <a16:creationId xmlns:a16="http://schemas.microsoft.com/office/drawing/2014/main" id="{F0E4C2DE-3CF7-4450-9D6F-531613F2BFC3}"/>
                      </a:ext>
                    </a:extLst>
                  </p:cNvPr>
                  <p:cNvSpPr>
                    <a:spLocks/>
                  </p:cNvSpPr>
                  <p:nvPr/>
                </p:nvSpPr>
                <p:spPr bwMode="auto">
                  <a:xfrm>
                    <a:off x="8141719" y="7437278"/>
                    <a:ext cx="896936" cy="617404"/>
                  </a:xfrm>
                  <a:prstGeom prst="roundRect">
                    <a:avLst>
                      <a:gd name="adj" fmla="val 7342"/>
                    </a:avLst>
                  </a:prstGeom>
                  <a:solidFill>
                    <a:srgbClr val="FFFFFF"/>
                  </a:solidFill>
                  <a:ln>
                    <a:noFill/>
                  </a:ln>
                </p:spPr>
                <p:txBody>
                  <a:bodyPr vert="horz" wrap="square" lIns="89630" tIns="44814" rIns="89630" bIns="44814" numCol="1" anchor="t" anchorCtr="0" compatLnSpc="1">
                    <a:prstTxWarp prst="textNoShape">
                      <a:avLst/>
                    </a:prstTxWarp>
                  </a:bodyPr>
                  <a:lstStyle/>
                  <a:p>
                    <a:pPr marL="0" marR="0" lvl="0" indent="0" defTabSz="913330"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505050"/>
                      </a:solidFill>
                      <a:effectLst/>
                      <a:uLnTx/>
                      <a:uFillTx/>
                      <a:ea typeface="ＭＳ Ｐゴシック" charset="0"/>
                    </a:endParaRPr>
                  </a:p>
                </p:txBody>
              </p:sp>
              <p:grpSp>
                <p:nvGrpSpPr>
                  <p:cNvPr id="251" name="Group 250">
                    <a:extLst>
                      <a:ext uri="{FF2B5EF4-FFF2-40B4-BE49-F238E27FC236}">
                        <a16:creationId xmlns:a16="http://schemas.microsoft.com/office/drawing/2014/main" id="{879BA298-0D5D-49A8-A7B2-C6BFCDFF5E66}"/>
                      </a:ext>
                    </a:extLst>
                  </p:cNvPr>
                  <p:cNvGrpSpPr/>
                  <p:nvPr/>
                </p:nvGrpSpPr>
                <p:grpSpPr>
                  <a:xfrm>
                    <a:off x="8025136" y="7417948"/>
                    <a:ext cx="1135149" cy="728520"/>
                    <a:chOff x="8025136" y="7417948"/>
                    <a:chExt cx="1135149" cy="728520"/>
                  </a:xfrm>
                </p:grpSpPr>
                <p:sp>
                  <p:nvSpPr>
                    <p:cNvPr id="252" name="Freeform 40">
                      <a:extLst>
                        <a:ext uri="{FF2B5EF4-FFF2-40B4-BE49-F238E27FC236}">
                          <a16:creationId xmlns:a16="http://schemas.microsoft.com/office/drawing/2014/main" id="{E93F9884-225F-45F2-9CD7-CB55A7D47D57}"/>
                        </a:ext>
                      </a:extLst>
                    </p:cNvPr>
                    <p:cNvSpPr>
                      <a:spLocks noChangeAspect="1"/>
                    </p:cNvSpPr>
                    <p:nvPr/>
                  </p:nvSpPr>
                  <p:spPr bwMode="black">
                    <a:xfrm flipH="1">
                      <a:off x="8025136" y="7417948"/>
                      <a:ext cx="1135149" cy="728520"/>
                    </a:xfrm>
                    <a:custGeom>
                      <a:avLst/>
                      <a:gdLst>
                        <a:gd name="connsiteX0" fmla="*/ 4635324 w 4635324"/>
                        <a:gd name="connsiteY0" fmla="*/ 2786728 h 2974887"/>
                        <a:gd name="connsiteX1" fmla="*/ 0 w 4635324"/>
                        <a:gd name="connsiteY1" fmla="*/ 2786728 h 2974887"/>
                        <a:gd name="connsiteX2" fmla="*/ 0 w 4635324"/>
                        <a:gd name="connsiteY2" fmla="*/ 2813608 h 2974887"/>
                        <a:gd name="connsiteX3" fmla="*/ 185413 w 4635324"/>
                        <a:gd name="connsiteY3" fmla="*/ 2974887 h 2974887"/>
                        <a:gd name="connsiteX4" fmla="*/ 4449911 w 4635324"/>
                        <a:gd name="connsiteY4" fmla="*/ 2974887 h 2974887"/>
                        <a:gd name="connsiteX5" fmla="*/ 4635324 w 4635324"/>
                        <a:gd name="connsiteY5" fmla="*/ 2813608 h 2974887"/>
                        <a:gd name="connsiteX6" fmla="*/ 4635324 w 4635324"/>
                        <a:gd name="connsiteY6" fmla="*/ 2786728 h 2974887"/>
                        <a:gd name="connsiteX7" fmla="*/ 4005331 w 4635324"/>
                        <a:gd name="connsiteY7" fmla="*/ 205988 h 2974887"/>
                        <a:gd name="connsiteX8" fmla="*/ 4005331 w 4635324"/>
                        <a:gd name="connsiteY8" fmla="*/ 2473188 h 2974887"/>
                        <a:gd name="connsiteX9" fmla="*/ 630009 w 4635324"/>
                        <a:gd name="connsiteY9" fmla="*/ 2473188 h 2974887"/>
                        <a:gd name="connsiteX10" fmla="*/ 630009 w 4635324"/>
                        <a:gd name="connsiteY10" fmla="*/ 205988 h 2974887"/>
                        <a:gd name="connsiteX11" fmla="*/ 4115213 w 4635324"/>
                        <a:gd name="connsiteY11" fmla="*/ 0 h 2974887"/>
                        <a:gd name="connsiteX12" fmla="*/ 520123 w 4635324"/>
                        <a:gd name="connsiteY12" fmla="*/ 0 h 2974887"/>
                        <a:gd name="connsiteX13" fmla="*/ 391787 w 4635324"/>
                        <a:gd name="connsiteY13" fmla="*/ 128336 h 2974887"/>
                        <a:gd name="connsiteX14" fmla="*/ 391787 w 4635324"/>
                        <a:gd name="connsiteY14" fmla="*/ 2548645 h 2974887"/>
                        <a:gd name="connsiteX15" fmla="*/ 520123 w 4635324"/>
                        <a:gd name="connsiteY15" fmla="*/ 2676981 h 2974887"/>
                        <a:gd name="connsiteX16" fmla="*/ 4115213 w 4635324"/>
                        <a:gd name="connsiteY16" fmla="*/ 2676981 h 2974887"/>
                        <a:gd name="connsiteX17" fmla="*/ 4243549 w 4635324"/>
                        <a:gd name="connsiteY17" fmla="*/ 2548645 h 2974887"/>
                        <a:gd name="connsiteX18" fmla="*/ 4243549 w 4635324"/>
                        <a:gd name="connsiteY18" fmla="*/ 128336 h 2974887"/>
                        <a:gd name="connsiteX19" fmla="*/ 4115213 w 4635324"/>
                        <a:gd name="connsiteY19" fmla="*/ 0 h 2974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635324" h="2974887">
                          <a:moveTo>
                            <a:pt x="4635324" y="2786728"/>
                          </a:moveTo>
                          <a:lnTo>
                            <a:pt x="0" y="2786728"/>
                          </a:lnTo>
                          <a:cubicBezTo>
                            <a:pt x="0" y="2813608"/>
                            <a:pt x="0" y="2813608"/>
                            <a:pt x="0" y="2813608"/>
                          </a:cubicBezTo>
                          <a:cubicBezTo>
                            <a:pt x="0" y="2894248"/>
                            <a:pt x="79463" y="2974887"/>
                            <a:pt x="185413" y="2974887"/>
                          </a:cubicBezTo>
                          <a:cubicBezTo>
                            <a:pt x="4449911" y="2974887"/>
                            <a:pt x="4449911" y="2974887"/>
                            <a:pt x="4449911" y="2974887"/>
                          </a:cubicBezTo>
                          <a:cubicBezTo>
                            <a:pt x="4555862" y="2974887"/>
                            <a:pt x="4635324" y="2894248"/>
                            <a:pt x="4635324" y="2813608"/>
                          </a:cubicBezTo>
                          <a:cubicBezTo>
                            <a:pt x="4635324" y="2786728"/>
                            <a:pt x="4635324" y="2786728"/>
                            <a:pt x="4635324" y="2786728"/>
                          </a:cubicBezTo>
                          <a:close/>
                          <a:moveTo>
                            <a:pt x="4005331" y="205988"/>
                          </a:moveTo>
                          <a:lnTo>
                            <a:pt x="4005331" y="2473188"/>
                          </a:lnTo>
                          <a:lnTo>
                            <a:pt x="630009" y="2473188"/>
                          </a:lnTo>
                          <a:lnTo>
                            <a:pt x="630009" y="205988"/>
                          </a:lnTo>
                          <a:close/>
                          <a:moveTo>
                            <a:pt x="4115213" y="0"/>
                          </a:moveTo>
                          <a:lnTo>
                            <a:pt x="520123" y="0"/>
                          </a:lnTo>
                          <a:cubicBezTo>
                            <a:pt x="449244" y="0"/>
                            <a:pt x="391787" y="57457"/>
                            <a:pt x="391787" y="128336"/>
                          </a:cubicBezTo>
                          <a:lnTo>
                            <a:pt x="391787" y="2548645"/>
                          </a:lnTo>
                          <a:cubicBezTo>
                            <a:pt x="391787" y="2619524"/>
                            <a:pt x="449244" y="2676981"/>
                            <a:pt x="520123" y="2676981"/>
                          </a:cubicBezTo>
                          <a:lnTo>
                            <a:pt x="4115213" y="2676981"/>
                          </a:lnTo>
                          <a:cubicBezTo>
                            <a:pt x="4186092" y="2676981"/>
                            <a:pt x="4243549" y="2619524"/>
                            <a:pt x="4243549" y="2548645"/>
                          </a:cubicBezTo>
                          <a:lnTo>
                            <a:pt x="4243549" y="128336"/>
                          </a:lnTo>
                          <a:cubicBezTo>
                            <a:pt x="4243549" y="57457"/>
                            <a:pt x="4186092" y="0"/>
                            <a:pt x="4115213" y="0"/>
                          </a:cubicBezTo>
                          <a:close/>
                        </a:path>
                      </a:pathLst>
                    </a:custGeom>
                    <a:solidFill>
                      <a:srgbClr val="353535"/>
                    </a:solidFill>
                    <a:ln>
                      <a:noFill/>
                    </a:ln>
                  </p:spPr>
                  <p:txBody>
                    <a:bodyPr vert="horz" wrap="square" lIns="89642" tIns="44821" rIns="89642" bIns="44821" numCol="1" anchor="t" anchorCtr="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253" name="Freeform 512">
                      <a:extLst>
                        <a:ext uri="{FF2B5EF4-FFF2-40B4-BE49-F238E27FC236}">
                          <a16:creationId xmlns:a16="http://schemas.microsoft.com/office/drawing/2014/main" id="{6BFC16CB-29BC-4BF2-9762-4D2DAC8F2EDA}"/>
                        </a:ext>
                      </a:extLst>
                    </p:cNvPr>
                    <p:cNvSpPr>
                      <a:spLocks noChangeAspect="1" noEditPoints="1"/>
                    </p:cNvSpPr>
                    <p:nvPr/>
                  </p:nvSpPr>
                  <p:spPr bwMode="black">
                    <a:xfrm>
                      <a:off x="8430200" y="7584130"/>
                      <a:ext cx="325020" cy="323700"/>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rgbClr val="A7A9AC"/>
                    </a:solidFill>
                    <a:ln>
                      <a:noFill/>
                    </a:ln>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grpSp>
            </p:grpSp>
          </p:grpSp>
        </p:grpSp>
      </p:grpSp>
      <p:sp>
        <p:nvSpPr>
          <p:cNvPr id="380" name="Rectangle 379">
            <a:extLst>
              <a:ext uri="{FF2B5EF4-FFF2-40B4-BE49-F238E27FC236}">
                <a16:creationId xmlns:a16="http://schemas.microsoft.com/office/drawing/2014/main" id="{75BC8734-DDE2-4300-B432-B3557377063E}"/>
              </a:ext>
            </a:extLst>
          </p:cNvPr>
          <p:cNvSpPr/>
          <p:nvPr/>
        </p:nvSpPr>
        <p:spPr>
          <a:xfrm>
            <a:off x="8575401" y="4151352"/>
            <a:ext cx="929293" cy="52322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353535"/>
                </a:solidFill>
                <a:effectLst/>
                <a:uLnTx/>
                <a:uFillTx/>
                <a:latin typeface="Segoe UI" panose="020B0502040204020203" pitchFamily="34" charset="0"/>
                <a:cs typeface="Segoe UI" panose="020B0502040204020203" pitchFamily="34" charset="0"/>
              </a:rPr>
              <a:t>Azure AD</a:t>
            </a:r>
            <a:br>
              <a:rPr kumimoji="0" lang="en-US" sz="1400" b="0" i="0" u="none" strike="noStrike" kern="0" cap="none" spc="0" normalizeH="0" baseline="0" noProof="0">
                <a:ln>
                  <a:noFill/>
                </a:ln>
                <a:solidFill>
                  <a:srgbClr val="353535"/>
                </a:solidFill>
                <a:effectLst/>
                <a:uLnTx/>
                <a:uFillTx/>
                <a:latin typeface="Segoe UI" panose="020B0502040204020203" pitchFamily="34" charset="0"/>
                <a:cs typeface="Segoe UI" panose="020B0502040204020203" pitchFamily="34" charset="0"/>
              </a:rPr>
            </a:br>
            <a:r>
              <a:rPr kumimoji="0" lang="en-US" sz="1400" b="0" i="0" u="none" strike="noStrike" kern="0" cap="none" spc="0" normalizeH="0" baseline="0" noProof="0">
                <a:ln>
                  <a:noFill/>
                </a:ln>
                <a:solidFill>
                  <a:srgbClr val="353535"/>
                </a:solidFill>
                <a:effectLst/>
                <a:uLnTx/>
                <a:uFillTx/>
                <a:latin typeface="Segoe UI" panose="020B0502040204020203" pitchFamily="34" charset="0"/>
                <a:cs typeface="Segoe UI" panose="020B0502040204020203" pitchFamily="34" charset="0"/>
              </a:rPr>
              <a:t>Connect</a:t>
            </a:r>
            <a:endParaRPr kumimoji="0" lang="en-US" sz="1400" b="0" i="0" u="none" strike="noStrike" kern="0" cap="none" spc="0" normalizeH="0" baseline="0" noProof="0">
              <a:ln>
                <a:noFill/>
              </a:ln>
              <a:solidFill>
                <a:srgbClr val="353535"/>
              </a:solidFill>
              <a:effectLst/>
              <a:uLnTx/>
              <a:uFillTx/>
            </a:endParaRPr>
          </a:p>
        </p:txBody>
      </p:sp>
      <p:grpSp>
        <p:nvGrpSpPr>
          <p:cNvPr id="381" name="Group 380">
            <a:extLst>
              <a:ext uri="{FF2B5EF4-FFF2-40B4-BE49-F238E27FC236}">
                <a16:creationId xmlns:a16="http://schemas.microsoft.com/office/drawing/2014/main" id="{B2989C8C-6760-40EC-BF3F-FBB59683E1B6}"/>
              </a:ext>
            </a:extLst>
          </p:cNvPr>
          <p:cNvGrpSpPr/>
          <p:nvPr/>
        </p:nvGrpSpPr>
        <p:grpSpPr>
          <a:xfrm>
            <a:off x="8251153" y="4219708"/>
            <a:ext cx="374776" cy="386508"/>
            <a:chOff x="7596294" y="4477333"/>
            <a:chExt cx="374776" cy="386508"/>
          </a:xfrm>
        </p:grpSpPr>
        <p:sp>
          <p:nvSpPr>
            <p:cNvPr id="382" name="Oval 381">
              <a:extLst>
                <a:ext uri="{FF2B5EF4-FFF2-40B4-BE49-F238E27FC236}">
                  <a16:creationId xmlns:a16="http://schemas.microsoft.com/office/drawing/2014/main" id="{249401F6-26E7-43BE-9226-A70B1F391392}"/>
                </a:ext>
              </a:extLst>
            </p:cNvPr>
            <p:cNvSpPr/>
            <p:nvPr/>
          </p:nvSpPr>
          <p:spPr bwMode="auto">
            <a:xfrm>
              <a:off x="7596294" y="4484497"/>
              <a:ext cx="374776" cy="374776"/>
            </a:xfrm>
            <a:prstGeom prst="ellipse">
              <a:avLst/>
            </a:prstGeom>
            <a:solidFill>
              <a:srgbClr val="E6E6E6"/>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83" name="Freeform 149">
              <a:extLst>
                <a:ext uri="{FF2B5EF4-FFF2-40B4-BE49-F238E27FC236}">
                  <a16:creationId xmlns:a16="http://schemas.microsoft.com/office/drawing/2014/main" id="{F00DCCF5-997B-41B4-B664-D6A4C6515F46}"/>
                </a:ext>
              </a:extLst>
            </p:cNvPr>
            <p:cNvSpPr>
              <a:spLocks noEditPoints="1"/>
            </p:cNvSpPr>
            <p:nvPr/>
          </p:nvSpPr>
          <p:spPr bwMode="auto">
            <a:xfrm>
              <a:off x="7625970" y="4477333"/>
              <a:ext cx="319782" cy="386508"/>
            </a:xfrm>
            <a:custGeom>
              <a:avLst/>
              <a:gdLst>
                <a:gd name="T0" fmla="*/ 36 w 104"/>
                <a:gd name="T1" fmla="*/ 105 h 127"/>
                <a:gd name="T2" fmla="*/ 33 w 104"/>
                <a:gd name="T3" fmla="*/ 112 h 127"/>
                <a:gd name="T4" fmla="*/ 0 w 104"/>
                <a:gd name="T5" fmla="*/ 64 h 127"/>
                <a:gd name="T6" fmla="*/ 49 w 104"/>
                <a:gd name="T7" fmla="*/ 12 h 127"/>
                <a:gd name="T8" fmla="*/ 43 w 104"/>
                <a:gd name="T9" fmla="*/ 6 h 127"/>
                <a:gd name="T10" fmla="*/ 49 w 104"/>
                <a:gd name="T11" fmla="*/ 0 h 127"/>
                <a:gd name="T12" fmla="*/ 64 w 104"/>
                <a:gd name="T13" fmla="*/ 15 h 127"/>
                <a:gd name="T14" fmla="*/ 49 w 104"/>
                <a:gd name="T15" fmla="*/ 31 h 127"/>
                <a:gd name="T16" fmla="*/ 43 w 104"/>
                <a:gd name="T17" fmla="*/ 25 h 127"/>
                <a:gd name="T18" fmla="*/ 48 w 104"/>
                <a:gd name="T19" fmla="*/ 20 h 127"/>
                <a:gd name="T20" fmla="*/ 8 w 104"/>
                <a:gd name="T21" fmla="*/ 64 h 127"/>
                <a:gd name="T22" fmla="*/ 36 w 104"/>
                <a:gd name="T23" fmla="*/ 105 h 127"/>
                <a:gd name="T24" fmla="*/ 104 w 104"/>
                <a:gd name="T25" fmla="*/ 64 h 127"/>
                <a:gd name="T26" fmla="*/ 70 w 104"/>
                <a:gd name="T27" fmla="*/ 15 h 127"/>
                <a:gd name="T28" fmla="*/ 68 w 104"/>
                <a:gd name="T29" fmla="*/ 22 h 127"/>
                <a:gd name="T30" fmla="*/ 96 w 104"/>
                <a:gd name="T31" fmla="*/ 64 h 127"/>
                <a:gd name="T32" fmla="*/ 56 w 104"/>
                <a:gd name="T33" fmla="*/ 108 h 127"/>
                <a:gd name="T34" fmla="*/ 61 w 104"/>
                <a:gd name="T35" fmla="*/ 102 h 127"/>
                <a:gd name="T36" fmla="*/ 55 w 104"/>
                <a:gd name="T37" fmla="*/ 97 h 127"/>
                <a:gd name="T38" fmla="*/ 40 w 104"/>
                <a:gd name="T39" fmla="*/ 112 h 127"/>
                <a:gd name="T40" fmla="*/ 55 w 104"/>
                <a:gd name="T41" fmla="*/ 127 h 127"/>
                <a:gd name="T42" fmla="*/ 61 w 104"/>
                <a:gd name="T43" fmla="*/ 121 h 127"/>
                <a:gd name="T44" fmla="*/ 55 w 104"/>
                <a:gd name="T45" fmla="*/ 116 h 127"/>
                <a:gd name="T46" fmla="*/ 55 w 104"/>
                <a:gd name="T47" fmla="*/ 116 h 127"/>
                <a:gd name="T48" fmla="*/ 55 w 104"/>
                <a:gd name="T49" fmla="*/ 116 h 127"/>
                <a:gd name="T50" fmla="*/ 104 w 104"/>
                <a:gd name="T51" fmla="*/ 64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4" h="127">
                  <a:moveTo>
                    <a:pt x="36" y="105"/>
                  </a:moveTo>
                  <a:cubicBezTo>
                    <a:pt x="33" y="112"/>
                    <a:pt x="33" y="112"/>
                    <a:pt x="33" y="112"/>
                  </a:cubicBezTo>
                  <a:cubicBezTo>
                    <a:pt x="13" y="105"/>
                    <a:pt x="0" y="85"/>
                    <a:pt x="0" y="64"/>
                  </a:cubicBezTo>
                  <a:cubicBezTo>
                    <a:pt x="0" y="36"/>
                    <a:pt x="21" y="13"/>
                    <a:pt x="49" y="12"/>
                  </a:cubicBezTo>
                  <a:cubicBezTo>
                    <a:pt x="43" y="6"/>
                    <a:pt x="43" y="6"/>
                    <a:pt x="43" y="6"/>
                  </a:cubicBezTo>
                  <a:cubicBezTo>
                    <a:pt x="49" y="0"/>
                    <a:pt x="49" y="0"/>
                    <a:pt x="49" y="0"/>
                  </a:cubicBezTo>
                  <a:cubicBezTo>
                    <a:pt x="64" y="15"/>
                    <a:pt x="64" y="15"/>
                    <a:pt x="64" y="15"/>
                  </a:cubicBezTo>
                  <a:cubicBezTo>
                    <a:pt x="49" y="31"/>
                    <a:pt x="49" y="31"/>
                    <a:pt x="49" y="31"/>
                  </a:cubicBezTo>
                  <a:cubicBezTo>
                    <a:pt x="43" y="25"/>
                    <a:pt x="43" y="25"/>
                    <a:pt x="43" y="25"/>
                  </a:cubicBezTo>
                  <a:cubicBezTo>
                    <a:pt x="48" y="20"/>
                    <a:pt x="48" y="20"/>
                    <a:pt x="48" y="20"/>
                  </a:cubicBezTo>
                  <a:cubicBezTo>
                    <a:pt x="26" y="21"/>
                    <a:pt x="8" y="40"/>
                    <a:pt x="8" y="64"/>
                  </a:cubicBezTo>
                  <a:cubicBezTo>
                    <a:pt x="8" y="82"/>
                    <a:pt x="19" y="98"/>
                    <a:pt x="36" y="105"/>
                  </a:cubicBezTo>
                  <a:close/>
                  <a:moveTo>
                    <a:pt x="104" y="64"/>
                  </a:moveTo>
                  <a:cubicBezTo>
                    <a:pt x="104" y="42"/>
                    <a:pt x="91" y="22"/>
                    <a:pt x="70" y="15"/>
                  </a:cubicBezTo>
                  <a:cubicBezTo>
                    <a:pt x="68" y="22"/>
                    <a:pt x="68" y="22"/>
                    <a:pt x="68" y="22"/>
                  </a:cubicBezTo>
                  <a:cubicBezTo>
                    <a:pt x="85" y="29"/>
                    <a:pt x="96" y="45"/>
                    <a:pt x="96" y="64"/>
                  </a:cubicBezTo>
                  <a:cubicBezTo>
                    <a:pt x="96" y="87"/>
                    <a:pt x="78" y="106"/>
                    <a:pt x="56" y="108"/>
                  </a:cubicBezTo>
                  <a:cubicBezTo>
                    <a:pt x="61" y="102"/>
                    <a:pt x="61" y="102"/>
                    <a:pt x="61" y="102"/>
                  </a:cubicBezTo>
                  <a:cubicBezTo>
                    <a:pt x="55" y="97"/>
                    <a:pt x="55" y="97"/>
                    <a:pt x="55" y="97"/>
                  </a:cubicBezTo>
                  <a:cubicBezTo>
                    <a:pt x="40" y="112"/>
                    <a:pt x="40" y="112"/>
                    <a:pt x="40" y="112"/>
                  </a:cubicBezTo>
                  <a:cubicBezTo>
                    <a:pt x="55" y="127"/>
                    <a:pt x="55" y="127"/>
                    <a:pt x="55" y="127"/>
                  </a:cubicBezTo>
                  <a:cubicBezTo>
                    <a:pt x="61" y="121"/>
                    <a:pt x="61" y="121"/>
                    <a:pt x="61" y="121"/>
                  </a:cubicBezTo>
                  <a:cubicBezTo>
                    <a:pt x="55" y="116"/>
                    <a:pt x="55" y="116"/>
                    <a:pt x="55" y="116"/>
                  </a:cubicBezTo>
                  <a:cubicBezTo>
                    <a:pt x="55" y="116"/>
                    <a:pt x="55" y="116"/>
                    <a:pt x="55" y="116"/>
                  </a:cubicBezTo>
                  <a:cubicBezTo>
                    <a:pt x="55" y="116"/>
                    <a:pt x="55" y="116"/>
                    <a:pt x="55" y="116"/>
                  </a:cubicBezTo>
                  <a:cubicBezTo>
                    <a:pt x="82" y="114"/>
                    <a:pt x="104" y="91"/>
                    <a:pt x="104" y="64"/>
                  </a:cubicBezTo>
                  <a:close/>
                </a:path>
              </a:pathLst>
            </a:custGeom>
            <a:solidFill>
              <a:srgbClr val="0078D7"/>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endParaRPr>
            </a:p>
          </p:txBody>
        </p:sp>
      </p:grpSp>
      <p:grpSp>
        <p:nvGrpSpPr>
          <p:cNvPr id="384" name="Group 383">
            <a:extLst>
              <a:ext uri="{FF2B5EF4-FFF2-40B4-BE49-F238E27FC236}">
                <a16:creationId xmlns:a16="http://schemas.microsoft.com/office/drawing/2014/main" id="{DB959D31-4B39-4322-93A6-860B8CF87FBF}"/>
              </a:ext>
            </a:extLst>
          </p:cNvPr>
          <p:cNvGrpSpPr/>
          <p:nvPr/>
        </p:nvGrpSpPr>
        <p:grpSpPr>
          <a:xfrm>
            <a:off x="5844834" y="4869962"/>
            <a:ext cx="2140585" cy="1509625"/>
            <a:chOff x="1792808" y="4869962"/>
            <a:chExt cx="2140585" cy="1509625"/>
          </a:xfrm>
        </p:grpSpPr>
        <p:grpSp>
          <p:nvGrpSpPr>
            <p:cNvPr id="385" name="Group 384">
              <a:extLst>
                <a:ext uri="{FF2B5EF4-FFF2-40B4-BE49-F238E27FC236}">
                  <a16:creationId xmlns:a16="http://schemas.microsoft.com/office/drawing/2014/main" id="{B2FBB2B3-CE3D-4ADE-8F90-59496CDB238D}"/>
                </a:ext>
              </a:extLst>
            </p:cNvPr>
            <p:cNvGrpSpPr/>
            <p:nvPr/>
          </p:nvGrpSpPr>
          <p:grpSpPr>
            <a:xfrm>
              <a:off x="2679738" y="4869962"/>
              <a:ext cx="1253655" cy="1253655"/>
              <a:chOff x="2948537" y="5104016"/>
              <a:chExt cx="1600200" cy="1600200"/>
            </a:xfrm>
          </p:grpSpPr>
          <p:sp>
            <p:nvSpPr>
              <p:cNvPr id="422" name="Dotted Circle">
                <a:extLst>
                  <a:ext uri="{FF2B5EF4-FFF2-40B4-BE49-F238E27FC236}">
                    <a16:creationId xmlns:a16="http://schemas.microsoft.com/office/drawing/2014/main" id="{C36A481F-AA8E-490F-8761-7B05910B1563}"/>
                  </a:ext>
                </a:extLst>
              </p:cNvPr>
              <p:cNvSpPr/>
              <p:nvPr/>
            </p:nvSpPr>
            <p:spPr>
              <a:xfrm>
                <a:off x="2948537" y="5104016"/>
                <a:ext cx="1600200" cy="1600200"/>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F2F2F2"/>
              </a:solidFill>
              <a:ln w="28575" cap="rnd">
                <a:solidFill>
                  <a:srgbClr val="353535"/>
                </a:solidFill>
                <a:custDash>
                  <a:ds d="100000" sp="100000"/>
                </a:custDash>
              </a:ln>
            </p:spPr>
            <p:txBody>
              <a:bodyPr vert="horz" wrap="square" lIns="89630" tIns="44814" rIns="89630" bIns="44814" anchor="ctr" anchorCtr="1" compatLnSpc="1">
                <a:noAutofit/>
              </a:bodyPr>
              <a:lstStyle/>
              <a:p>
                <a:pPr marL="0" marR="0" lvl="0" indent="0" algn="ctr" defTabSz="914192"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29" b="0" i="0" u="none" strike="noStrike" kern="0" cap="none" spc="0" normalizeH="0" baseline="0" noProof="0">
                  <a:ln>
                    <a:noFill/>
                  </a:ln>
                  <a:solidFill>
                    <a:srgbClr val="FFFFFF"/>
                  </a:solidFill>
                  <a:effectLst/>
                  <a:uLnTx/>
                  <a:uFillTx/>
                </a:endParaRPr>
              </a:p>
            </p:txBody>
          </p:sp>
          <p:grpSp>
            <p:nvGrpSpPr>
              <p:cNvPr id="423" name="Group 2">
                <a:extLst>
                  <a:ext uri="{FF2B5EF4-FFF2-40B4-BE49-F238E27FC236}">
                    <a16:creationId xmlns:a16="http://schemas.microsoft.com/office/drawing/2014/main" id="{8B38AF69-184D-4207-8B68-1DB3A342B9B1}"/>
                  </a:ext>
                </a:extLst>
              </p:cNvPr>
              <p:cNvGrpSpPr/>
              <p:nvPr/>
            </p:nvGrpSpPr>
            <p:grpSpPr>
              <a:xfrm>
                <a:off x="3197318" y="5374450"/>
                <a:ext cx="1102629" cy="1059331"/>
                <a:chOff x="3197318" y="5374450"/>
                <a:chExt cx="1102629" cy="1059331"/>
              </a:xfrm>
            </p:grpSpPr>
            <p:grpSp>
              <p:nvGrpSpPr>
                <p:cNvPr id="424" name="Group 162">
                  <a:extLst>
                    <a:ext uri="{FF2B5EF4-FFF2-40B4-BE49-F238E27FC236}">
                      <a16:creationId xmlns:a16="http://schemas.microsoft.com/office/drawing/2014/main" id="{09DEDB70-AD28-40D7-9F0D-6A2F0A8613FA}"/>
                    </a:ext>
                  </a:extLst>
                </p:cNvPr>
                <p:cNvGrpSpPr/>
                <p:nvPr/>
              </p:nvGrpSpPr>
              <p:grpSpPr>
                <a:xfrm>
                  <a:off x="3197318" y="5719773"/>
                  <a:ext cx="367515" cy="311389"/>
                  <a:chOff x="3197318" y="5719773"/>
                  <a:chExt cx="367515" cy="311389"/>
                </a:xfrm>
              </p:grpSpPr>
              <p:sp>
                <p:nvSpPr>
                  <p:cNvPr id="450" name="Freeform 5">
                    <a:extLst>
                      <a:ext uri="{FF2B5EF4-FFF2-40B4-BE49-F238E27FC236}">
                        <a16:creationId xmlns:a16="http://schemas.microsoft.com/office/drawing/2014/main" id="{F82AFFF9-5F5E-4777-9303-B68381E42B43}"/>
                      </a:ext>
                    </a:extLst>
                  </p:cNvPr>
                  <p:cNvSpPr/>
                  <p:nvPr/>
                </p:nvSpPr>
                <p:spPr>
                  <a:xfrm>
                    <a:off x="3317470" y="5953493"/>
                    <a:ext cx="94000" cy="46881"/>
                  </a:xfrm>
                  <a:custGeom>
                    <a:avLst/>
                    <a:gdLst>
                      <a:gd name="f0" fmla="val 10800000"/>
                      <a:gd name="f1" fmla="val 5400000"/>
                      <a:gd name="f2" fmla="val 180"/>
                      <a:gd name="f3" fmla="val w"/>
                      <a:gd name="f4" fmla="val h"/>
                      <a:gd name="f5" fmla="val 0"/>
                      <a:gd name="f6" fmla="val 48"/>
                      <a:gd name="f7" fmla="val 24"/>
                      <a:gd name="f8" fmla="val 42"/>
                      <a:gd name="f9" fmla="val 11"/>
                      <a:gd name="f10" fmla="val 22"/>
                      <a:gd name="f11" fmla="val 47"/>
                      <a:gd name="f12" fmla="val 23"/>
                      <a:gd name="f13" fmla="val 45"/>
                      <a:gd name="f14" fmla="val 3"/>
                      <a:gd name="f15" fmla="val 1"/>
                      <a:gd name="f16" fmla="val 6"/>
                      <a:gd name="f17" fmla="+- 0 0 -90"/>
                      <a:gd name="f18" fmla="*/ f3 1 48"/>
                      <a:gd name="f19" fmla="*/ f4 1 24"/>
                      <a:gd name="f20" fmla="val f5"/>
                      <a:gd name="f21" fmla="val f6"/>
                      <a:gd name="f22" fmla="val f7"/>
                      <a:gd name="f23" fmla="*/ f17 f0 1"/>
                      <a:gd name="f24" fmla="+- f22 0 f20"/>
                      <a:gd name="f25" fmla="+- f21 0 f20"/>
                      <a:gd name="f26" fmla="*/ f23 1 f2"/>
                      <a:gd name="f27" fmla="*/ f25 1 48"/>
                      <a:gd name="f28" fmla="*/ f24 1 24"/>
                      <a:gd name="f29" fmla="*/ 42 f25 1"/>
                      <a:gd name="f30" fmla="*/ 0 f24 1"/>
                      <a:gd name="f31" fmla="*/ 11 f24 1"/>
                      <a:gd name="f32" fmla="*/ 48 f25 1"/>
                      <a:gd name="f33" fmla="*/ 22 f24 1"/>
                      <a:gd name="f34" fmla="*/ 45 f25 1"/>
                      <a:gd name="f35" fmla="*/ 23 f24 1"/>
                      <a:gd name="f36" fmla="*/ 3 f25 1"/>
                      <a:gd name="f37" fmla="*/ 0 f25 1"/>
                      <a:gd name="f38" fmla="*/ 6 f25 1"/>
                      <a:gd name="f39" fmla="+- f26 0 f1"/>
                      <a:gd name="f40" fmla="*/ f29 1 48"/>
                      <a:gd name="f41" fmla="*/ f30 1 24"/>
                      <a:gd name="f42" fmla="*/ f31 1 24"/>
                      <a:gd name="f43" fmla="*/ f32 1 48"/>
                      <a:gd name="f44" fmla="*/ f33 1 24"/>
                      <a:gd name="f45" fmla="*/ f34 1 48"/>
                      <a:gd name="f46" fmla="*/ f35 1 24"/>
                      <a:gd name="f47" fmla="*/ f36 1 48"/>
                      <a:gd name="f48" fmla="*/ f37 1 48"/>
                      <a:gd name="f49" fmla="*/ f38 1 48"/>
                      <a:gd name="f50" fmla="*/ 0 1 f27"/>
                      <a:gd name="f51" fmla="*/ f21 1 f27"/>
                      <a:gd name="f52" fmla="*/ 0 1 f28"/>
                      <a:gd name="f53" fmla="*/ f22 1 f28"/>
                      <a:gd name="f54" fmla="*/ f40 1 f27"/>
                      <a:gd name="f55" fmla="*/ f41 1 f28"/>
                      <a:gd name="f56" fmla="*/ f42 1 f28"/>
                      <a:gd name="f57" fmla="*/ f43 1 f27"/>
                      <a:gd name="f58" fmla="*/ f44 1 f28"/>
                      <a:gd name="f59" fmla="*/ f45 1 f27"/>
                      <a:gd name="f60" fmla="*/ f46 1 f28"/>
                      <a:gd name="f61" fmla="*/ f47 1 f27"/>
                      <a:gd name="f62" fmla="*/ f48 1 f27"/>
                      <a:gd name="f63" fmla="*/ f49 1 f27"/>
                      <a:gd name="f64" fmla="*/ f50 f18 1"/>
                      <a:gd name="f65" fmla="*/ f51 f18 1"/>
                      <a:gd name="f66" fmla="*/ f53 f19 1"/>
                      <a:gd name="f67" fmla="*/ f52 f19 1"/>
                      <a:gd name="f68" fmla="*/ f54 f18 1"/>
                      <a:gd name="f69" fmla="*/ f55 f19 1"/>
                      <a:gd name="f70" fmla="*/ f56 f19 1"/>
                      <a:gd name="f71" fmla="*/ f57 f18 1"/>
                      <a:gd name="f72" fmla="*/ f58 f19 1"/>
                      <a:gd name="f73" fmla="*/ f59 f18 1"/>
                      <a:gd name="f74" fmla="*/ f60 f19 1"/>
                      <a:gd name="f75" fmla="*/ f61 f18 1"/>
                      <a:gd name="f76" fmla="*/ f62 f18 1"/>
                      <a:gd name="f77" fmla="*/ f63 f18 1"/>
                    </a:gdLst>
                    <a:ahLst/>
                    <a:cxnLst>
                      <a:cxn ang="3cd4">
                        <a:pos x="hc" y="t"/>
                      </a:cxn>
                      <a:cxn ang="0">
                        <a:pos x="r" y="vc"/>
                      </a:cxn>
                      <a:cxn ang="cd4">
                        <a:pos x="hc" y="b"/>
                      </a:cxn>
                      <a:cxn ang="cd2">
                        <a:pos x="l" y="vc"/>
                      </a:cxn>
                      <a:cxn ang="f39">
                        <a:pos x="f68" y="f69"/>
                      </a:cxn>
                      <a:cxn ang="f39">
                        <a:pos x="f68" y="f70"/>
                      </a:cxn>
                      <a:cxn ang="f39">
                        <a:pos x="f71" y="f72"/>
                      </a:cxn>
                      <a:cxn ang="f39">
                        <a:pos x="f73" y="f74"/>
                      </a:cxn>
                      <a:cxn ang="f39">
                        <a:pos x="f75" y="f74"/>
                      </a:cxn>
                      <a:cxn ang="f39">
                        <a:pos x="f76" y="f72"/>
                      </a:cxn>
                      <a:cxn ang="f39">
                        <a:pos x="f77" y="f70"/>
                      </a:cxn>
                      <a:cxn ang="f39">
                        <a:pos x="f77" y="f69"/>
                      </a:cxn>
                    </a:cxnLst>
                    <a:rect l="f64" t="f67" r="f65" b="f66"/>
                    <a:pathLst>
                      <a:path w="48" h="24">
                        <a:moveTo>
                          <a:pt x="f8" y="f5"/>
                        </a:moveTo>
                        <a:cubicBezTo>
                          <a:pt x="f8" y="f9"/>
                          <a:pt x="f8" y="f9"/>
                          <a:pt x="f8" y="f9"/>
                        </a:cubicBezTo>
                        <a:cubicBezTo>
                          <a:pt x="f6" y="f10"/>
                          <a:pt x="f6" y="f10"/>
                          <a:pt x="f6" y="f10"/>
                        </a:cubicBezTo>
                        <a:cubicBezTo>
                          <a:pt x="f6" y="f7"/>
                          <a:pt x="f11" y="f12"/>
                          <a:pt x="f13" y="f12"/>
                        </a:cubicBezTo>
                        <a:cubicBezTo>
                          <a:pt x="f14" y="f12"/>
                          <a:pt x="f14" y="f12"/>
                          <a:pt x="f14" y="f12"/>
                        </a:cubicBezTo>
                        <a:cubicBezTo>
                          <a:pt x="f15" y="f12"/>
                          <a:pt x="f5" y="f7"/>
                          <a:pt x="f5" y="f10"/>
                        </a:cubicBezTo>
                        <a:cubicBezTo>
                          <a:pt x="f16" y="f9"/>
                          <a:pt x="f16" y="f9"/>
                          <a:pt x="f16" y="f9"/>
                        </a:cubicBezTo>
                        <a:cubicBezTo>
                          <a:pt x="f16" y="f5"/>
                          <a:pt x="f16" y="f5"/>
                          <a:pt x="f16" y="f5"/>
                        </a:cubicBezTo>
                      </a:path>
                    </a:pathLst>
                  </a:custGeom>
                  <a:noFill/>
                  <a:ln w="12701" cap="flat">
                    <a:solidFill>
                      <a:srgbClr val="757575"/>
                    </a:solidFill>
                    <a:prstDash val="solid"/>
                    <a:miter/>
                  </a:ln>
                </p:spPr>
                <p:txBody>
                  <a:bodyPr vert="horz" wrap="square" lIns="91413" tIns="45710" rIns="91413" bIns="45710" anchor="t" anchorCtr="0" compatLnSpc="1">
                    <a:noAutofit/>
                  </a:bodyPr>
                  <a:lstStyle/>
                  <a:p>
                    <a:pPr marL="0" marR="0" lvl="0" indent="0" defTabSz="914192"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800" b="0" i="0" u="none" strike="noStrike" kern="0" cap="none" spc="0" normalizeH="0" baseline="0" noProof="0">
                      <a:ln>
                        <a:noFill/>
                      </a:ln>
                      <a:solidFill>
                        <a:srgbClr val="FFFFFF"/>
                      </a:solidFill>
                      <a:effectLst/>
                      <a:uLnTx/>
                      <a:uFillTx/>
                    </a:endParaRPr>
                  </a:p>
                </p:txBody>
              </p:sp>
              <p:sp>
                <p:nvSpPr>
                  <p:cNvPr id="451" name="Freeform 6">
                    <a:extLst>
                      <a:ext uri="{FF2B5EF4-FFF2-40B4-BE49-F238E27FC236}">
                        <a16:creationId xmlns:a16="http://schemas.microsoft.com/office/drawing/2014/main" id="{1DEFED44-B49E-4048-ABFD-16BE801B5554}"/>
                      </a:ext>
                    </a:extLst>
                  </p:cNvPr>
                  <p:cNvSpPr/>
                  <p:nvPr/>
                </p:nvSpPr>
                <p:spPr>
                  <a:xfrm>
                    <a:off x="3197318" y="5719773"/>
                    <a:ext cx="330756" cy="234415"/>
                  </a:xfrm>
                  <a:custGeom>
                    <a:avLst/>
                    <a:gdLst>
                      <a:gd name="f0" fmla="val 10800000"/>
                      <a:gd name="f1" fmla="val 5400000"/>
                      <a:gd name="f2" fmla="val 180"/>
                      <a:gd name="f3" fmla="val w"/>
                      <a:gd name="f4" fmla="val h"/>
                      <a:gd name="f5" fmla="val 0"/>
                      <a:gd name="f6" fmla="val 168"/>
                      <a:gd name="f7" fmla="val 120"/>
                      <a:gd name="f8" fmla="val 118"/>
                      <a:gd name="f9" fmla="val 10"/>
                      <a:gd name="f10" fmla="val 4"/>
                      <a:gd name="f11" fmla="val 115"/>
                      <a:gd name="f12" fmla="val 110"/>
                      <a:gd name="f13" fmla="val 158"/>
                      <a:gd name="f14" fmla="val 164"/>
                      <a:gd name="f15" fmla="val 29"/>
                      <a:gd name="f16" fmla="+- 0 0 -90"/>
                      <a:gd name="f17" fmla="*/ f3 1 168"/>
                      <a:gd name="f18" fmla="*/ f4 1 120"/>
                      <a:gd name="f19" fmla="val f5"/>
                      <a:gd name="f20" fmla="val f6"/>
                      <a:gd name="f21" fmla="val f7"/>
                      <a:gd name="f22" fmla="*/ f16 f0 1"/>
                      <a:gd name="f23" fmla="+- f21 0 f19"/>
                      <a:gd name="f24" fmla="+- f20 0 f19"/>
                      <a:gd name="f25" fmla="*/ f22 1 f2"/>
                      <a:gd name="f26" fmla="*/ f24 1 168"/>
                      <a:gd name="f27" fmla="*/ f23 1 120"/>
                      <a:gd name="f28" fmla="*/ 118 f24 1"/>
                      <a:gd name="f29" fmla="*/ 120 f23 1"/>
                      <a:gd name="f30" fmla="*/ 10 f24 1"/>
                      <a:gd name="f31" fmla="*/ 0 f24 1"/>
                      <a:gd name="f32" fmla="*/ 110 f23 1"/>
                      <a:gd name="f33" fmla="*/ 10 f23 1"/>
                      <a:gd name="f34" fmla="*/ 0 f23 1"/>
                      <a:gd name="f35" fmla="*/ 158 f24 1"/>
                      <a:gd name="f36" fmla="*/ 168 f24 1"/>
                      <a:gd name="f37" fmla="*/ 29 f23 1"/>
                      <a:gd name="f38" fmla="+- f25 0 f1"/>
                      <a:gd name="f39" fmla="*/ f28 1 168"/>
                      <a:gd name="f40" fmla="*/ f29 1 120"/>
                      <a:gd name="f41" fmla="*/ f30 1 168"/>
                      <a:gd name="f42" fmla="*/ f31 1 168"/>
                      <a:gd name="f43" fmla="*/ f32 1 120"/>
                      <a:gd name="f44" fmla="*/ f33 1 120"/>
                      <a:gd name="f45" fmla="*/ f34 1 120"/>
                      <a:gd name="f46" fmla="*/ f35 1 168"/>
                      <a:gd name="f47" fmla="*/ f36 1 168"/>
                      <a:gd name="f48" fmla="*/ f37 1 120"/>
                      <a:gd name="f49" fmla="*/ 0 1 f26"/>
                      <a:gd name="f50" fmla="*/ f20 1 f26"/>
                      <a:gd name="f51" fmla="*/ 0 1 f27"/>
                      <a:gd name="f52" fmla="*/ f21 1 f27"/>
                      <a:gd name="f53" fmla="*/ f39 1 f26"/>
                      <a:gd name="f54" fmla="*/ f40 1 f27"/>
                      <a:gd name="f55" fmla="*/ f41 1 f26"/>
                      <a:gd name="f56" fmla="*/ f42 1 f26"/>
                      <a:gd name="f57" fmla="*/ f43 1 f27"/>
                      <a:gd name="f58" fmla="*/ f44 1 f27"/>
                      <a:gd name="f59" fmla="*/ f45 1 f27"/>
                      <a:gd name="f60" fmla="*/ f46 1 f26"/>
                      <a:gd name="f61" fmla="*/ f47 1 f26"/>
                      <a:gd name="f62" fmla="*/ f48 1 f27"/>
                      <a:gd name="f63" fmla="*/ f49 f17 1"/>
                      <a:gd name="f64" fmla="*/ f50 f17 1"/>
                      <a:gd name="f65" fmla="*/ f52 f18 1"/>
                      <a:gd name="f66" fmla="*/ f51 f18 1"/>
                      <a:gd name="f67" fmla="*/ f53 f17 1"/>
                      <a:gd name="f68" fmla="*/ f54 f18 1"/>
                      <a:gd name="f69" fmla="*/ f55 f17 1"/>
                      <a:gd name="f70" fmla="*/ f56 f17 1"/>
                      <a:gd name="f71" fmla="*/ f57 f18 1"/>
                      <a:gd name="f72" fmla="*/ f58 f18 1"/>
                      <a:gd name="f73" fmla="*/ f59 f18 1"/>
                      <a:gd name="f74" fmla="*/ f60 f17 1"/>
                      <a:gd name="f75" fmla="*/ f61 f17 1"/>
                      <a:gd name="f76" fmla="*/ f62 f18 1"/>
                    </a:gdLst>
                    <a:ahLst/>
                    <a:cxnLst>
                      <a:cxn ang="3cd4">
                        <a:pos x="hc" y="t"/>
                      </a:cxn>
                      <a:cxn ang="0">
                        <a:pos x="r" y="vc"/>
                      </a:cxn>
                      <a:cxn ang="cd4">
                        <a:pos x="hc" y="b"/>
                      </a:cxn>
                      <a:cxn ang="cd2">
                        <a:pos x="l" y="vc"/>
                      </a:cxn>
                      <a:cxn ang="f38">
                        <a:pos x="f67" y="f68"/>
                      </a:cxn>
                      <a:cxn ang="f38">
                        <a:pos x="f69" y="f68"/>
                      </a:cxn>
                      <a:cxn ang="f38">
                        <a:pos x="f70" y="f71"/>
                      </a:cxn>
                      <a:cxn ang="f38">
                        <a:pos x="f70" y="f72"/>
                      </a:cxn>
                      <a:cxn ang="f38">
                        <a:pos x="f69" y="f73"/>
                      </a:cxn>
                      <a:cxn ang="f38">
                        <a:pos x="f74" y="f73"/>
                      </a:cxn>
                      <a:cxn ang="f38">
                        <a:pos x="f75" y="f72"/>
                      </a:cxn>
                      <a:cxn ang="f38">
                        <a:pos x="f75" y="f76"/>
                      </a:cxn>
                    </a:cxnLst>
                    <a:rect l="f63" t="f66" r="f64" b="f65"/>
                    <a:pathLst>
                      <a:path w="168" h="120">
                        <a:moveTo>
                          <a:pt x="f8" y="f7"/>
                        </a:moveTo>
                        <a:cubicBezTo>
                          <a:pt x="f9" y="f7"/>
                          <a:pt x="f9" y="f7"/>
                          <a:pt x="f9" y="f7"/>
                        </a:cubicBezTo>
                        <a:cubicBezTo>
                          <a:pt x="f10" y="f7"/>
                          <a:pt x="f5" y="f11"/>
                          <a:pt x="f5" y="f12"/>
                        </a:cubicBezTo>
                        <a:cubicBezTo>
                          <a:pt x="f5" y="f9"/>
                          <a:pt x="f5" y="f9"/>
                          <a:pt x="f5" y="f9"/>
                        </a:cubicBezTo>
                        <a:cubicBezTo>
                          <a:pt x="f5" y="f10"/>
                          <a:pt x="f10" y="f5"/>
                          <a:pt x="f9" y="f5"/>
                        </a:cubicBezTo>
                        <a:cubicBezTo>
                          <a:pt x="f13" y="f5"/>
                          <a:pt x="f13" y="f5"/>
                          <a:pt x="f13" y="f5"/>
                        </a:cubicBezTo>
                        <a:cubicBezTo>
                          <a:pt x="f14" y="f5"/>
                          <a:pt x="f6" y="f10"/>
                          <a:pt x="f6" y="f9"/>
                        </a:cubicBezTo>
                        <a:cubicBezTo>
                          <a:pt x="f6" y="f15"/>
                          <a:pt x="f6" y="f15"/>
                          <a:pt x="f6" y="f15"/>
                        </a:cubicBezTo>
                      </a:path>
                    </a:pathLst>
                  </a:custGeom>
                  <a:noFill/>
                  <a:ln w="12701" cap="flat">
                    <a:solidFill>
                      <a:srgbClr val="757575"/>
                    </a:solidFill>
                    <a:prstDash val="solid"/>
                    <a:miter/>
                  </a:ln>
                </p:spPr>
                <p:txBody>
                  <a:bodyPr vert="horz" wrap="square" lIns="91413" tIns="45710" rIns="91413" bIns="45710" anchor="t" anchorCtr="0" compatLnSpc="1">
                    <a:noAutofit/>
                  </a:bodyPr>
                  <a:lstStyle/>
                  <a:p>
                    <a:pPr marL="0" marR="0" lvl="0" indent="0" defTabSz="914192"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800" b="0" i="0" u="none" strike="noStrike" kern="0" cap="none" spc="0" normalizeH="0" baseline="0" noProof="0">
                      <a:ln>
                        <a:noFill/>
                      </a:ln>
                      <a:solidFill>
                        <a:srgbClr val="FFFFFF"/>
                      </a:solidFill>
                      <a:effectLst/>
                      <a:uLnTx/>
                      <a:uFillTx/>
                    </a:endParaRPr>
                  </a:p>
                </p:txBody>
              </p:sp>
              <p:sp>
                <p:nvSpPr>
                  <p:cNvPr id="452" name="Freeform 7">
                    <a:extLst>
                      <a:ext uri="{FF2B5EF4-FFF2-40B4-BE49-F238E27FC236}">
                        <a16:creationId xmlns:a16="http://schemas.microsoft.com/office/drawing/2014/main" id="{2A509093-0DA6-4D5A-BBB1-BE0E5BB01AF4}"/>
                      </a:ext>
                    </a:extLst>
                  </p:cNvPr>
                  <p:cNvSpPr/>
                  <p:nvPr/>
                </p:nvSpPr>
                <p:spPr>
                  <a:xfrm>
                    <a:off x="3201561" y="5912208"/>
                    <a:ext cx="227575" cy="0"/>
                  </a:xfrm>
                  <a:custGeom>
                    <a:avLst/>
                    <a:gdLst>
                      <a:gd name="f0" fmla="val 10800000"/>
                      <a:gd name="f1" fmla="val 5400000"/>
                      <a:gd name="f2" fmla="val 180"/>
                      <a:gd name="f3" fmla="val w"/>
                      <a:gd name="f4" fmla="val h"/>
                      <a:gd name="f5" fmla="val 0"/>
                      <a:gd name="f6" fmla="val 227573"/>
                      <a:gd name="f7" fmla="val 126902"/>
                      <a:gd name="f8" fmla="+- 0 0 -90"/>
                      <a:gd name="f9" fmla="*/ f3 1 227573"/>
                      <a:gd name="f10" fmla="*/ f4 1 0"/>
                      <a:gd name="f11" fmla="val f5"/>
                      <a:gd name="f12" fmla="val f6"/>
                      <a:gd name="f13" fmla="*/ f8 f0 1"/>
                      <a:gd name="f14" fmla="+- f11 0 f11"/>
                      <a:gd name="f15" fmla="+- f12 0 f11"/>
                      <a:gd name="f16" fmla="*/ f13 1 f2"/>
                      <a:gd name="f17" fmla="*/ f15 1 227573"/>
                      <a:gd name="f18" fmla="*/ f14 1 0"/>
                      <a:gd name="f19" fmla="+- f16 0 f1"/>
                      <a:gd name="f20" fmla="*/ 0 1 f17"/>
                      <a:gd name="f21" fmla="*/ 0 1 f18"/>
                      <a:gd name="f22" fmla="*/ 126902 1 f17"/>
                      <a:gd name="f23" fmla="*/ 227573 1 f17"/>
                      <a:gd name="f24" fmla="*/ 1 1 f18"/>
                      <a:gd name="f25" fmla="*/ f20 f9 1"/>
                      <a:gd name="f26" fmla="*/ f23 f9 1"/>
                      <a:gd name="f27" fmla="*/ f24 f10 1"/>
                      <a:gd name="f28" fmla="*/ f21 f10 1"/>
                      <a:gd name="f29" fmla="*/ f22 f9 1"/>
                    </a:gdLst>
                    <a:ahLst/>
                    <a:cxnLst>
                      <a:cxn ang="3cd4">
                        <a:pos x="hc" y="t"/>
                      </a:cxn>
                      <a:cxn ang="0">
                        <a:pos x="r" y="vc"/>
                      </a:cxn>
                      <a:cxn ang="cd4">
                        <a:pos x="hc" y="b"/>
                      </a:cxn>
                      <a:cxn ang="cd2">
                        <a:pos x="l" y="vc"/>
                      </a:cxn>
                      <a:cxn ang="f19">
                        <a:pos x="f25" y="f28"/>
                      </a:cxn>
                      <a:cxn ang="f19">
                        <a:pos x="f29" y="f28"/>
                      </a:cxn>
                      <a:cxn ang="f19">
                        <a:pos x="f26" y="f28"/>
                      </a:cxn>
                    </a:cxnLst>
                    <a:rect l="f25" t="f28" r="f26" b="f27"/>
                    <a:pathLst>
                      <a:path w="227573">
                        <a:moveTo>
                          <a:pt x="f5" y="f5"/>
                        </a:moveTo>
                        <a:lnTo>
                          <a:pt x="f7" y="f5"/>
                        </a:lnTo>
                        <a:lnTo>
                          <a:pt x="f6" y="f5"/>
                        </a:lnTo>
                      </a:path>
                    </a:pathLst>
                  </a:custGeom>
                  <a:noFill/>
                  <a:ln w="12701" cap="flat">
                    <a:solidFill>
                      <a:srgbClr val="757575"/>
                    </a:solidFill>
                    <a:prstDash val="solid"/>
                    <a:miter/>
                  </a:ln>
                </p:spPr>
                <p:txBody>
                  <a:bodyPr vert="horz" wrap="square" lIns="91413" tIns="45710" rIns="91413" bIns="45710" anchor="t" anchorCtr="0" compatLnSpc="1">
                    <a:noAutofit/>
                  </a:bodyPr>
                  <a:lstStyle/>
                  <a:p>
                    <a:pPr marL="0" marR="0" lvl="0" indent="0" defTabSz="914192"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800" b="0" i="0" u="none" strike="noStrike" kern="0" cap="none" spc="0" normalizeH="0" baseline="0" noProof="0">
                      <a:ln>
                        <a:noFill/>
                      </a:ln>
                      <a:solidFill>
                        <a:srgbClr val="FFFFFF"/>
                      </a:solidFill>
                      <a:effectLst/>
                      <a:uLnTx/>
                      <a:uFillTx/>
                    </a:endParaRPr>
                  </a:p>
                </p:txBody>
              </p:sp>
              <p:sp>
                <p:nvSpPr>
                  <p:cNvPr id="453" name="Freeform 8">
                    <a:extLst>
                      <a:ext uri="{FF2B5EF4-FFF2-40B4-BE49-F238E27FC236}">
                        <a16:creationId xmlns:a16="http://schemas.microsoft.com/office/drawing/2014/main" id="{61B3B747-10F5-4DA8-9EB8-4BE7709F25ED}"/>
                      </a:ext>
                    </a:extLst>
                  </p:cNvPr>
                  <p:cNvSpPr/>
                  <p:nvPr/>
                </p:nvSpPr>
                <p:spPr>
                  <a:xfrm>
                    <a:off x="3429137" y="5775752"/>
                    <a:ext cx="135696" cy="255410"/>
                  </a:xfrm>
                  <a:custGeom>
                    <a:avLst/>
                    <a:gdLst>
                      <a:gd name="f0" fmla="val 10800000"/>
                      <a:gd name="f1" fmla="val 5400000"/>
                      <a:gd name="f2" fmla="val 180"/>
                      <a:gd name="f3" fmla="val w"/>
                      <a:gd name="f4" fmla="val h"/>
                      <a:gd name="f5" fmla="val 0"/>
                      <a:gd name="f6" fmla="val 69"/>
                      <a:gd name="f7" fmla="val 131"/>
                      <a:gd name="f8" fmla="val 118"/>
                      <a:gd name="f9" fmla="val 126"/>
                      <a:gd name="f10" fmla="val 64"/>
                      <a:gd name="f11" fmla="val 56"/>
                      <a:gd name="f12" fmla="val 12"/>
                      <a:gd name="f13" fmla="val 4"/>
                      <a:gd name="f14" fmla="val 13"/>
                      <a:gd name="f15" fmla="+- 0 0 -90"/>
                      <a:gd name="f16" fmla="*/ f3 1 69"/>
                      <a:gd name="f17" fmla="*/ f4 1 131"/>
                      <a:gd name="f18" fmla="val f5"/>
                      <a:gd name="f19" fmla="val f6"/>
                      <a:gd name="f20" fmla="val f7"/>
                      <a:gd name="f21" fmla="*/ f15 f0 1"/>
                      <a:gd name="f22" fmla="+- f20 0 f18"/>
                      <a:gd name="f23" fmla="+- f19 0 f18"/>
                      <a:gd name="f24" fmla="*/ f21 1 f2"/>
                      <a:gd name="f25" fmla="*/ f23 1 69"/>
                      <a:gd name="f26" fmla="*/ f22 1 131"/>
                      <a:gd name="f27" fmla="*/ 69 f23 1"/>
                      <a:gd name="f28" fmla="*/ 118 f22 1"/>
                      <a:gd name="f29" fmla="*/ 56 f23 1"/>
                      <a:gd name="f30" fmla="*/ 131 f22 1"/>
                      <a:gd name="f31" fmla="*/ 12 f23 1"/>
                      <a:gd name="f32" fmla="*/ 0 f23 1"/>
                      <a:gd name="f33" fmla="*/ 13 f22 1"/>
                      <a:gd name="f34" fmla="*/ 0 f22 1"/>
                      <a:gd name="f35" fmla="+- f24 0 f1"/>
                      <a:gd name="f36" fmla="*/ f27 1 69"/>
                      <a:gd name="f37" fmla="*/ f28 1 131"/>
                      <a:gd name="f38" fmla="*/ f29 1 69"/>
                      <a:gd name="f39" fmla="*/ f30 1 131"/>
                      <a:gd name="f40" fmla="*/ f31 1 69"/>
                      <a:gd name="f41" fmla="*/ f32 1 69"/>
                      <a:gd name="f42" fmla="*/ f33 1 131"/>
                      <a:gd name="f43" fmla="*/ f34 1 131"/>
                      <a:gd name="f44" fmla="*/ 0 1 f25"/>
                      <a:gd name="f45" fmla="*/ f19 1 f25"/>
                      <a:gd name="f46" fmla="*/ 0 1 f26"/>
                      <a:gd name="f47" fmla="*/ f20 1 f26"/>
                      <a:gd name="f48" fmla="*/ f36 1 f25"/>
                      <a:gd name="f49" fmla="*/ f37 1 f26"/>
                      <a:gd name="f50" fmla="*/ f38 1 f25"/>
                      <a:gd name="f51" fmla="*/ f39 1 f26"/>
                      <a:gd name="f52" fmla="*/ f40 1 f25"/>
                      <a:gd name="f53" fmla="*/ f41 1 f25"/>
                      <a:gd name="f54" fmla="*/ f42 1 f26"/>
                      <a:gd name="f55" fmla="*/ f43 1 f26"/>
                      <a:gd name="f56" fmla="*/ f44 f16 1"/>
                      <a:gd name="f57" fmla="*/ f45 f16 1"/>
                      <a:gd name="f58" fmla="*/ f47 f17 1"/>
                      <a:gd name="f59" fmla="*/ f46 f17 1"/>
                      <a:gd name="f60" fmla="*/ f48 f16 1"/>
                      <a:gd name="f61" fmla="*/ f49 f17 1"/>
                      <a:gd name="f62" fmla="*/ f50 f16 1"/>
                      <a:gd name="f63" fmla="*/ f51 f17 1"/>
                      <a:gd name="f64" fmla="*/ f52 f16 1"/>
                      <a:gd name="f65" fmla="*/ f53 f16 1"/>
                      <a:gd name="f66" fmla="*/ f54 f17 1"/>
                      <a:gd name="f67" fmla="*/ f55 f17 1"/>
                    </a:gdLst>
                    <a:ahLst/>
                    <a:cxnLst>
                      <a:cxn ang="3cd4">
                        <a:pos x="hc" y="t"/>
                      </a:cxn>
                      <a:cxn ang="0">
                        <a:pos x="r" y="vc"/>
                      </a:cxn>
                      <a:cxn ang="cd4">
                        <a:pos x="hc" y="b"/>
                      </a:cxn>
                      <a:cxn ang="cd2">
                        <a:pos x="l" y="vc"/>
                      </a:cxn>
                      <a:cxn ang="f35">
                        <a:pos x="f60" y="f61"/>
                      </a:cxn>
                      <a:cxn ang="f35">
                        <a:pos x="f62" y="f63"/>
                      </a:cxn>
                      <a:cxn ang="f35">
                        <a:pos x="f64" y="f63"/>
                      </a:cxn>
                      <a:cxn ang="f35">
                        <a:pos x="f65" y="f61"/>
                      </a:cxn>
                      <a:cxn ang="f35">
                        <a:pos x="f65" y="f66"/>
                      </a:cxn>
                      <a:cxn ang="f35">
                        <a:pos x="f64" y="f67"/>
                      </a:cxn>
                      <a:cxn ang="f35">
                        <a:pos x="f62" y="f67"/>
                      </a:cxn>
                      <a:cxn ang="f35">
                        <a:pos x="f60" y="f66"/>
                      </a:cxn>
                      <a:cxn ang="f35">
                        <a:pos x="f60" y="f61"/>
                      </a:cxn>
                    </a:cxnLst>
                    <a:rect l="f56" t="f59" r="f57" b="f58"/>
                    <a:pathLst>
                      <a:path w="69" h="131">
                        <a:moveTo>
                          <a:pt x="f6" y="f8"/>
                        </a:moveTo>
                        <a:cubicBezTo>
                          <a:pt x="f6" y="f9"/>
                          <a:pt x="f10" y="f7"/>
                          <a:pt x="f11" y="f7"/>
                        </a:cubicBezTo>
                        <a:cubicBezTo>
                          <a:pt x="f12" y="f7"/>
                          <a:pt x="f12" y="f7"/>
                          <a:pt x="f12" y="f7"/>
                        </a:cubicBezTo>
                        <a:cubicBezTo>
                          <a:pt x="f13" y="f7"/>
                          <a:pt x="f5" y="f9"/>
                          <a:pt x="f5" y="f8"/>
                        </a:cubicBezTo>
                        <a:cubicBezTo>
                          <a:pt x="f5" y="f14"/>
                          <a:pt x="f5" y="f14"/>
                          <a:pt x="f5" y="f14"/>
                        </a:cubicBezTo>
                        <a:cubicBezTo>
                          <a:pt x="f5" y="f13"/>
                          <a:pt x="f13" y="f5"/>
                          <a:pt x="f12" y="f5"/>
                        </a:cubicBezTo>
                        <a:cubicBezTo>
                          <a:pt x="f11" y="f5"/>
                          <a:pt x="f11" y="f5"/>
                          <a:pt x="f11" y="f5"/>
                        </a:cubicBezTo>
                        <a:cubicBezTo>
                          <a:pt x="f10" y="f5"/>
                          <a:pt x="f6" y="f13"/>
                          <a:pt x="f6" y="f14"/>
                        </a:cubicBezTo>
                        <a:lnTo>
                          <a:pt x="f6" y="f8"/>
                        </a:lnTo>
                        <a:close/>
                      </a:path>
                    </a:pathLst>
                  </a:custGeom>
                  <a:noFill/>
                  <a:ln w="12701" cap="flat">
                    <a:solidFill>
                      <a:srgbClr val="757575"/>
                    </a:solidFill>
                    <a:prstDash val="solid"/>
                    <a:miter/>
                  </a:ln>
                </p:spPr>
                <p:txBody>
                  <a:bodyPr vert="horz" wrap="square" lIns="91413" tIns="45710" rIns="91413" bIns="45710" anchor="t" anchorCtr="0" compatLnSpc="1">
                    <a:noAutofit/>
                  </a:bodyPr>
                  <a:lstStyle/>
                  <a:p>
                    <a:pPr marL="0" marR="0" lvl="0" indent="0" defTabSz="914192"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800" b="0" i="0" u="none" strike="noStrike" kern="0" cap="none" spc="0" normalizeH="0" baseline="0" noProof="0">
                      <a:ln>
                        <a:noFill/>
                      </a:ln>
                      <a:solidFill>
                        <a:srgbClr val="FFFFFF"/>
                      </a:solidFill>
                      <a:effectLst/>
                      <a:uLnTx/>
                      <a:uFillTx/>
                    </a:endParaRPr>
                  </a:p>
                </p:txBody>
              </p:sp>
              <p:sp>
                <p:nvSpPr>
                  <p:cNvPr id="454" name="Line 9">
                    <a:extLst>
                      <a:ext uri="{FF2B5EF4-FFF2-40B4-BE49-F238E27FC236}">
                        <a16:creationId xmlns:a16="http://schemas.microsoft.com/office/drawing/2014/main" id="{DBC00475-5FD3-40EF-AADF-D3E215007B49}"/>
                      </a:ext>
                    </a:extLst>
                  </p:cNvPr>
                  <p:cNvSpPr/>
                  <p:nvPr/>
                </p:nvSpPr>
                <p:spPr>
                  <a:xfrm flipH="1" flipV="1">
                    <a:off x="3429137" y="5994778"/>
                    <a:ext cx="135696"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val f6"/>
                      <a:gd name="f13" fmla="*/ f7 f0 1"/>
                      <a:gd name="f14" fmla="*/ f8 f0 1"/>
                      <a:gd name="f15" fmla="?: f9 f3 1"/>
                      <a:gd name="f16" fmla="?: f10 f4 1"/>
                      <a:gd name="f17" fmla="?: f11 f5 1"/>
                      <a:gd name="f18" fmla="*/ f13 1 f2"/>
                      <a:gd name="f19" fmla="*/ f14 1 f2"/>
                      <a:gd name="f20" fmla="*/ f15 1 21600"/>
                      <a:gd name="f21" fmla="*/ f16 1 21600"/>
                      <a:gd name="f22" fmla="*/ 21600 f15 1"/>
                      <a:gd name="f23" fmla="*/ 21600 f16 1"/>
                      <a:gd name="f24" fmla="+- f18 0 f1"/>
                      <a:gd name="f25" fmla="+- f19 0 f1"/>
                      <a:gd name="f26" fmla="min f21 f20"/>
                      <a:gd name="f27" fmla="*/ f22 1 f17"/>
                      <a:gd name="f28" fmla="*/ f23 1 f17"/>
                      <a:gd name="f29" fmla="val f27"/>
                      <a:gd name="f30" fmla="val f28"/>
                      <a:gd name="f31" fmla="*/ f6 f26 1"/>
                      <a:gd name="f32" fmla="*/ f27 f26 1"/>
                      <a:gd name="f33" fmla="*/ f28 f26 1"/>
                      <a:gd name="f34" fmla="*/ f12 f26 1"/>
                      <a:gd name="f35" fmla="*/ f29 f26 1"/>
                      <a:gd name="f36" fmla="*/ f30 f26 1"/>
                    </a:gdLst>
                    <a:ahLst/>
                    <a:cxnLst>
                      <a:cxn ang="3cd4">
                        <a:pos x="hc" y="t"/>
                      </a:cxn>
                      <a:cxn ang="0">
                        <a:pos x="r" y="vc"/>
                      </a:cxn>
                      <a:cxn ang="cd4">
                        <a:pos x="hc" y="b"/>
                      </a:cxn>
                      <a:cxn ang="cd2">
                        <a:pos x="l" y="vc"/>
                      </a:cxn>
                      <a:cxn ang="f24">
                        <a:pos x="f34" y="f34"/>
                      </a:cxn>
                      <a:cxn ang="f25">
                        <a:pos x="f35" y="f36"/>
                      </a:cxn>
                    </a:cxnLst>
                    <a:rect l="f31" t="f31" r="f32" b="f33"/>
                    <a:pathLst>
                      <a:path>
                        <a:moveTo>
                          <a:pt x="f34" y="f34"/>
                        </a:moveTo>
                        <a:lnTo>
                          <a:pt x="f35" y="f36"/>
                        </a:lnTo>
                      </a:path>
                    </a:pathLst>
                  </a:custGeom>
                  <a:noFill/>
                  <a:ln w="12701" cap="flat">
                    <a:solidFill>
                      <a:srgbClr val="757575"/>
                    </a:solidFill>
                    <a:prstDash val="solid"/>
                    <a:miter/>
                  </a:ln>
                </p:spPr>
                <p:txBody>
                  <a:bodyPr vert="horz" wrap="square" lIns="91413" tIns="45710" rIns="91413" bIns="45710" anchor="t" anchorCtr="0" compatLnSpc="1">
                    <a:noAutofit/>
                  </a:bodyPr>
                  <a:lstStyle/>
                  <a:p>
                    <a:pPr marL="0" marR="0" lvl="0" indent="0" defTabSz="914192"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800" b="0" i="0" u="none" strike="noStrike" kern="0" cap="none" spc="0" normalizeH="0" baseline="0" noProof="0">
                      <a:ln>
                        <a:noFill/>
                      </a:ln>
                      <a:solidFill>
                        <a:srgbClr val="FFFFFF"/>
                      </a:solidFill>
                      <a:effectLst/>
                      <a:uLnTx/>
                      <a:uFillTx/>
                    </a:endParaRPr>
                  </a:p>
                </p:txBody>
              </p:sp>
              <p:sp>
                <p:nvSpPr>
                  <p:cNvPr id="455" name="Line 10">
                    <a:extLst>
                      <a:ext uri="{FF2B5EF4-FFF2-40B4-BE49-F238E27FC236}">
                        <a16:creationId xmlns:a16="http://schemas.microsoft.com/office/drawing/2014/main" id="{76D74AF6-1079-4232-88B5-724781F47D21}"/>
                      </a:ext>
                    </a:extLst>
                  </p:cNvPr>
                  <p:cNvSpPr/>
                  <p:nvPr/>
                </p:nvSpPr>
                <p:spPr>
                  <a:xfrm>
                    <a:off x="3429137" y="5809347"/>
                    <a:ext cx="135696"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val f6"/>
                      <a:gd name="f13" fmla="*/ f7 f0 1"/>
                      <a:gd name="f14" fmla="*/ f8 f0 1"/>
                      <a:gd name="f15" fmla="?: f9 f3 1"/>
                      <a:gd name="f16" fmla="?: f10 f4 1"/>
                      <a:gd name="f17" fmla="?: f11 f5 1"/>
                      <a:gd name="f18" fmla="*/ f13 1 f2"/>
                      <a:gd name="f19" fmla="*/ f14 1 f2"/>
                      <a:gd name="f20" fmla="*/ f15 1 21600"/>
                      <a:gd name="f21" fmla="*/ f16 1 21600"/>
                      <a:gd name="f22" fmla="*/ 21600 f15 1"/>
                      <a:gd name="f23" fmla="*/ 21600 f16 1"/>
                      <a:gd name="f24" fmla="+- f18 0 f1"/>
                      <a:gd name="f25" fmla="+- f19 0 f1"/>
                      <a:gd name="f26" fmla="min f21 f20"/>
                      <a:gd name="f27" fmla="*/ f22 1 f17"/>
                      <a:gd name="f28" fmla="*/ f23 1 f17"/>
                      <a:gd name="f29" fmla="val f27"/>
                      <a:gd name="f30" fmla="val f28"/>
                      <a:gd name="f31" fmla="*/ f6 f26 1"/>
                      <a:gd name="f32" fmla="*/ f27 f26 1"/>
                      <a:gd name="f33" fmla="*/ f28 f26 1"/>
                      <a:gd name="f34" fmla="*/ f12 f26 1"/>
                      <a:gd name="f35" fmla="*/ f29 f26 1"/>
                      <a:gd name="f36" fmla="*/ f30 f26 1"/>
                    </a:gdLst>
                    <a:ahLst/>
                    <a:cxnLst>
                      <a:cxn ang="3cd4">
                        <a:pos x="hc" y="t"/>
                      </a:cxn>
                      <a:cxn ang="0">
                        <a:pos x="r" y="vc"/>
                      </a:cxn>
                      <a:cxn ang="cd4">
                        <a:pos x="hc" y="b"/>
                      </a:cxn>
                      <a:cxn ang="cd2">
                        <a:pos x="l" y="vc"/>
                      </a:cxn>
                      <a:cxn ang="f24">
                        <a:pos x="f34" y="f34"/>
                      </a:cxn>
                      <a:cxn ang="f25">
                        <a:pos x="f35" y="f36"/>
                      </a:cxn>
                    </a:cxnLst>
                    <a:rect l="f31" t="f31" r="f32" b="f33"/>
                    <a:pathLst>
                      <a:path>
                        <a:moveTo>
                          <a:pt x="f34" y="f34"/>
                        </a:moveTo>
                        <a:lnTo>
                          <a:pt x="f35" y="f36"/>
                        </a:lnTo>
                      </a:path>
                    </a:pathLst>
                  </a:custGeom>
                  <a:noFill/>
                  <a:ln w="12701" cap="flat">
                    <a:solidFill>
                      <a:srgbClr val="757575"/>
                    </a:solidFill>
                    <a:prstDash val="solid"/>
                    <a:miter/>
                  </a:ln>
                </p:spPr>
                <p:txBody>
                  <a:bodyPr vert="horz" wrap="square" lIns="91413" tIns="45710" rIns="91413" bIns="45710" anchor="t" anchorCtr="0" compatLnSpc="1">
                    <a:noAutofit/>
                  </a:bodyPr>
                  <a:lstStyle/>
                  <a:p>
                    <a:pPr marL="0" marR="0" lvl="0" indent="0" defTabSz="914192"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800" b="0" i="0" u="none" strike="noStrike" kern="0" cap="none" spc="0" normalizeH="0" baseline="0" noProof="0">
                      <a:ln>
                        <a:noFill/>
                      </a:ln>
                      <a:solidFill>
                        <a:srgbClr val="FFFFFF"/>
                      </a:solidFill>
                      <a:effectLst/>
                      <a:uLnTx/>
                      <a:uFillTx/>
                    </a:endParaRPr>
                  </a:p>
                </p:txBody>
              </p:sp>
            </p:grpSp>
            <p:grpSp>
              <p:nvGrpSpPr>
                <p:cNvPr id="425" name="Group 169">
                  <a:extLst>
                    <a:ext uri="{FF2B5EF4-FFF2-40B4-BE49-F238E27FC236}">
                      <a16:creationId xmlns:a16="http://schemas.microsoft.com/office/drawing/2014/main" id="{982FAAA3-6CF5-4092-A215-A01D36A86872}"/>
                    </a:ext>
                  </a:extLst>
                </p:cNvPr>
                <p:cNvGrpSpPr/>
                <p:nvPr/>
              </p:nvGrpSpPr>
              <p:grpSpPr>
                <a:xfrm>
                  <a:off x="3622203" y="6072283"/>
                  <a:ext cx="272893" cy="361498"/>
                  <a:chOff x="3622203" y="6072283"/>
                  <a:chExt cx="272893" cy="361498"/>
                </a:xfrm>
              </p:grpSpPr>
              <p:sp>
                <p:nvSpPr>
                  <p:cNvPr id="438" name="Freeform 29">
                    <a:extLst>
                      <a:ext uri="{FF2B5EF4-FFF2-40B4-BE49-F238E27FC236}">
                        <a16:creationId xmlns:a16="http://schemas.microsoft.com/office/drawing/2014/main" id="{1FE527CF-551F-4EF1-9BEF-EE33BC6042D8}"/>
                      </a:ext>
                    </a:extLst>
                  </p:cNvPr>
                  <p:cNvSpPr/>
                  <p:nvPr/>
                </p:nvSpPr>
                <p:spPr>
                  <a:xfrm>
                    <a:off x="3622203" y="6072283"/>
                    <a:ext cx="272893" cy="361498"/>
                  </a:xfrm>
                  <a:custGeom>
                    <a:avLst/>
                    <a:gdLst>
                      <a:gd name="f0" fmla="val 10800000"/>
                      <a:gd name="f1" fmla="val 5400000"/>
                      <a:gd name="f2" fmla="val 180"/>
                      <a:gd name="f3" fmla="val w"/>
                      <a:gd name="f4" fmla="val h"/>
                      <a:gd name="f5" fmla="val 0"/>
                      <a:gd name="f6" fmla="val 172"/>
                      <a:gd name="f7" fmla="val 228"/>
                      <a:gd name="f8" fmla="val 13"/>
                      <a:gd name="f9" fmla="val 6"/>
                      <a:gd name="f10" fmla="val 5"/>
                      <a:gd name="f11" fmla="val 12"/>
                      <a:gd name="f12" fmla="val 216"/>
                      <a:gd name="f13" fmla="val 223"/>
                      <a:gd name="f14" fmla="val 159"/>
                      <a:gd name="f15" fmla="val 166"/>
                      <a:gd name="f16" fmla="val 59"/>
                      <a:gd name="f17" fmla="val 110"/>
                      <a:gd name="f18" fmla="+- 0 0 -90"/>
                      <a:gd name="f19" fmla="*/ f3 1 172"/>
                      <a:gd name="f20" fmla="*/ f4 1 228"/>
                      <a:gd name="f21" fmla="val f5"/>
                      <a:gd name="f22" fmla="val f6"/>
                      <a:gd name="f23" fmla="val f7"/>
                      <a:gd name="f24" fmla="*/ f18 f0 1"/>
                      <a:gd name="f25" fmla="+- f23 0 f21"/>
                      <a:gd name="f26" fmla="+- f22 0 f21"/>
                      <a:gd name="f27" fmla="*/ f24 1 f2"/>
                      <a:gd name="f28" fmla="*/ f26 1 172"/>
                      <a:gd name="f29" fmla="*/ f25 1 228"/>
                      <a:gd name="f30" fmla="*/ 13 f26 1"/>
                      <a:gd name="f31" fmla="*/ 0 f25 1"/>
                      <a:gd name="f32" fmla="*/ 0 f26 1"/>
                      <a:gd name="f33" fmla="*/ 12 f25 1"/>
                      <a:gd name="f34" fmla="*/ 216 f25 1"/>
                      <a:gd name="f35" fmla="*/ 228 f25 1"/>
                      <a:gd name="f36" fmla="*/ 159 f26 1"/>
                      <a:gd name="f37" fmla="*/ 172 f26 1"/>
                      <a:gd name="f38" fmla="*/ 59 f25 1"/>
                      <a:gd name="f39" fmla="*/ 110 f26 1"/>
                      <a:gd name="f40" fmla="+- f27 0 f1"/>
                      <a:gd name="f41" fmla="*/ f30 1 172"/>
                      <a:gd name="f42" fmla="*/ f31 1 228"/>
                      <a:gd name="f43" fmla="*/ f32 1 172"/>
                      <a:gd name="f44" fmla="*/ f33 1 228"/>
                      <a:gd name="f45" fmla="*/ f34 1 228"/>
                      <a:gd name="f46" fmla="*/ f35 1 228"/>
                      <a:gd name="f47" fmla="*/ f36 1 172"/>
                      <a:gd name="f48" fmla="*/ f37 1 172"/>
                      <a:gd name="f49" fmla="*/ f38 1 228"/>
                      <a:gd name="f50" fmla="*/ f39 1 172"/>
                      <a:gd name="f51" fmla="*/ 0 1 f28"/>
                      <a:gd name="f52" fmla="*/ f22 1 f28"/>
                      <a:gd name="f53" fmla="*/ 0 1 f29"/>
                      <a:gd name="f54" fmla="*/ f23 1 f29"/>
                      <a:gd name="f55" fmla="*/ f41 1 f28"/>
                      <a:gd name="f56" fmla="*/ f42 1 f29"/>
                      <a:gd name="f57" fmla="*/ f43 1 f28"/>
                      <a:gd name="f58" fmla="*/ f44 1 f29"/>
                      <a:gd name="f59" fmla="*/ f45 1 f29"/>
                      <a:gd name="f60" fmla="*/ f46 1 f29"/>
                      <a:gd name="f61" fmla="*/ f47 1 f28"/>
                      <a:gd name="f62" fmla="*/ f48 1 f28"/>
                      <a:gd name="f63" fmla="*/ f49 1 f29"/>
                      <a:gd name="f64" fmla="*/ f50 1 f28"/>
                      <a:gd name="f65" fmla="*/ f51 f19 1"/>
                      <a:gd name="f66" fmla="*/ f52 f19 1"/>
                      <a:gd name="f67" fmla="*/ f54 f20 1"/>
                      <a:gd name="f68" fmla="*/ f53 f20 1"/>
                      <a:gd name="f69" fmla="*/ f55 f19 1"/>
                      <a:gd name="f70" fmla="*/ f56 f20 1"/>
                      <a:gd name="f71" fmla="*/ f57 f19 1"/>
                      <a:gd name="f72" fmla="*/ f58 f20 1"/>
                      <a:gd name="f73" fmla="*/ f59 f20 1"/>
                      <a:gd name="f74" fmla="*/ f60 f20 1"/>
                      <a:gd name="f75" fmla="*/ f61 f19 1"/>
                      <a:gd name="f76" fmla="*/ f62 f19 1"/>
                      <a:gd name="f77" fmla="*/ f63 f20 1"/>
                      <a:gd name="f78" fmla="*/ f64 f19 1"/>
                    </a:gdLst>
                    <a:ahLst/>
                    <a:cxnLst>
                      <a:cxn ang="3cd4">
                        <a:pos x="hc" y="t"/>
                      </a:cxn>
                      <a:cxn ang="0">
                        <a:pos x="r" y="vc"/>
                      </a:cxn>
                      <a:cxn ang="cd4">
                        <a:pos x="hc" y="b"/>
                      </a:cxn>
                      <a:cxn ang="cd2">
                        <a:pos x="l" y="vc"/>
                      </a:cxn>
                      <a:cxn ang="f40">
                        <a:pos x="f69" y="f70"/>
                      </a:cxn>
                      <a:cxn ang="f40">
                        <a:pos x="f71" y="f72"/>
                      </a:cxn>
                      <a:cxn ang="f40">
                        <a:pos x="f71" y="f73"/>
                      </a:cxn>
                      <a:cxn ang="f40">
                        <a:pos x="f69" y="f74"/>
                      </a:cxn>
                      <a:cxn ang="f40">
                        <a:pos x="f75" y="f74"/>
                      </a:cxn>
                      <a:cxn ang="f40">
                        <a:pos x="f76" y="f73"/>
                      </a:cxn>
                      <a:cxn ang="f40">
                        <a:pos x="f76" y="f77"/>
                      </a:cxn>
                      <a:cxn ang="f40">
                        <a:pos x="f78" y="f70"/>
                      </a:cxn>
                      <a:cxn ang="f40">
                        <a:pos x="f69" y="f70"/>
                      </a:cxn>
                    </a:cxnLst>
                    <a:rect l="f65" t="f68" r="f66" b="f67"/>
                    <a:pathLst>
                      <a:path w="172" h="228">
                        <a:moveTo>
                          <a:pt x="f8" y="f5"/>
                        </a:moveTo>
                        <a:cubicBezTo>
                          <a:pt x="f9" y="f5"/>
                          <a:pt x="f5" y="f10"/>
                          <a:pt x="f5" y="f11"/>
                        </a:cubicBezTo>
                        <a:cubicBezTo>
                          <a:pt x="f5" y="f12"/>
                          <a:pt x="f5" y="f12"/>
                          <a:pt x="f5" y="f12"/>
                        </a:cubicBezTo>
                        <a:cubicBezTo>
                          <a:pt x="f5" y="f13"/>
                          <a:pt x="f9" y="f7"/>
                          <a:pt x="f8" y="f7"/>
                        </a:cubicBezTo>
                        <a:cubicBezTo>
                          <a:pt x="f14" y="f7"/>
                          <a:pt x="f14" y="f7"/>
                          <a:pt x="f14" y="f7"/>
                        </a:cubicBezTo>
                        <a:cubicBezTo>
                          <a:pt x="f15" y="f7"/>
                          <a:pt x="f6" y="f13"/>
                          <a:pt x="f6" y="f12"/>
                        </a:cubicBezTo>
                        <a:cubicBezTo>
                          <a:pt x="f6" y="f16"/>
                          <a:pt x="f6" y="f16"/>
                          <a:pt x="f6" y="f16"/>
                        </a:cubicBezTo>
                        <a:cubicBezTo>
                          <a:pt x="f17" y="f5"/>
                          <a:pt x="f17" y="f5"/>
                          <a:pt x="f17" y="f5"/>
                        </a:cubicBezTo>
                        <a:lnTo>
                          <a:pt x="f8" y="f5"/>
                        </a:lnTo>
                        <a:close/>
                      </a:path>
                    </a:pathLst>
                  </a:custGeom>
                  <a:noFill/>
                  <a:ln w="12701" cap="flat">
                    <a:solidFill>
                      <a:srgbClr val="757575"/>
                    </a:solidFill>
                    <a:prstDash val="solid"/>
                    <a:miter/>
                  </a:ln>
                </p:spPr>
                <p:txBody>
                  <a:bodyPr vert="horz" wrap="square" lIns="91413" tIns="45710" rIns="91413" bIns="45710" anchor="t" anchorCtr="0" compatLnSpc="1">
                    <a:noAutofit/>
                  </a:bodyPr>
                  <a:lstStyle/>
                  <a:p>
                    <a:pPr marL="0" marR="0" lvl="0" indent="0" defTabSz="914192"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800" b="0" i="0" u="none" strike="noStrike" kern="0" cap="none" spc="0" normalizeH="0" baseline="0" noProof="0">
                      <a:ln>
                        <a:noFill/>
                      </a:ln>
                      <a:solidFill>
                        <a:srgbClr val="353535"/>
                      </a:solidFill>
                      <a:effectLst/>
                      <a:uLnTx/>
                      <a:uFillTx/>
                    </a:endParaRPr>
                  </a:p>
                </p:txBody>
              </p:sp>
              <p:sp>
                <p:nvSpPr>
                  <p:cNvPr id="439" name="Freeform 30">
                    <a:extLst>
                      <a:ext uri="{FF2B5EF4-FFF2-40B4-BE49-F238E27FC236}">
                        <a16:creationId xmlns:a16="http://schemas.microsoft.com/office/drawing/2014/main" id="{C7AC027E-135F-4149-8372-D6F0CE8C7CBD}"/>
                      </a:ext>
                    </a:extLst>
                  </p:cNvPr>
                  <p:cNvSpPr/>
                  <p:nvPr/>
                </p:nvSpPr>
                <p:spPr>
                  <a:xfrm>
                    <a:off x="3797064" y="6072292"/>
                    <a:ext cx="93387" cy="92372"/>
                  </a:xfrm>
                  <a:custGeom>
                    <a:avLst/>
                    <a:gdLst>
                      <a:gd name="f0" fmla="val 10800000"/>
                      <a:gd name="f1" fmla="val 5400000"/>
                      <a:gd name="f2" fmla="val 180"/>
                      <a:gd name="f3" fmla="val w"/>
                      <a:gd name="f4" fmla="val h"/>
                      <a:gd name="f5" fmla="val 0"/>
                      <a:gd name="f6" fmla="val 59"/>
                      <a:gd name="f7" fmla="val 58"/>
                      <a:gd name="f8" fmla="val 13"/>
                      <a:gd name="f9" fmla="val 6"/>
                      <a:gd name="f10" fmla="val 52"/>
                      <a:gd name="f11" fmla="val 45"/>
                      <a:gd name="f12" fmla="+- 0 0 -90"/>
                      <a:gd name="f13" fmla="*/ f3 1 59"/>
                      <a:gd name="f14" fmla="*/ f4 1 58"/>
                      <a:gd name="f15" fmla="val f5"/>
                      <a:gd name="f16" fmla="val f6"/>
                      <a:gd name="f17" fmla="val f7"/>
                      <a:gd name="f18" fmla="*/ f12 f0 1"/>
                      <a:gd name="f19" fmla="+- f17 0 f15"/>
                      <a:gd name="f20" fmla="+- f16 0 f15"/>
                      <a:gd name="f21" fmla="*/ f18 1 f2"/>
                      <a:gd name="f22" fmla="*/ f20 1 59"/>
                      <a:gd name="f23" fmla="*/ f19 1 58"/>
                      <a:gd name="f24" fmla="*/ 59 f20 1"/>
                      <a:gd name="f25" fmla="*/ 58 f19 1"/>
                      <a:gd name="f26" fmla="*/ 13 f20 1"/>
                      <a:gd name="f27" fmla="*/ 0 f20 1"/>
                      <a:gd name="f28" fmla="*/ 45 f19 1"/>
                      <a:gd name="f29" fmla="*/ 0 f19 1"/>
                      <a:gd name="f30" fmla="+- f21 0 f1"/>
                      <a:gd name="f31" fmla="*/ f24 1 59"/>
                      <a:gd name="f32" fmla="*/ f25 1 58"/>
                      <a:gd name="f33" fmla="*/ f26 1 59"/>
                      <a:gd name="f34" fmla="*/ f27 1 59"/>
                      <a:gd name="f35" fmla="*/ f28 1 58"/>
                      <a:gd name="f36" fmla="*/ f29 1 58"/>
                      <a:gd name="f37" fmla="*/ 0 1 f22"/>
                      <a:gd name="f38" fmla="*/ f16 1 f22"/>
                      <a:gd name="f39" fmla="*/ 0 1 f23"/>
                      <a:gd name="f40" fmla="*/ f17 1 f23"/>
                      <a:gd name="f41" fmla="*/ f31 1 f22"/>
                      <a:gd name="f42" fmla="*/ f32 1 f23"/>
                      <a:gd name="f43" fmla="*/ f33 1 f22"/>
                      <a:gd name="f44" fmla="*/ f34 1 f22"/>
                      <a:gd name="f45" fmla="*/ f35 1 f23"/>
                      <a:gd name="f46" fmla="*/ f36 1 f23"/>
                      <a:gd name="f47" fmla="*/ f37 f13 1"/>
                      <a:gd name="f48" fmla="*/ f38 f13 1"/>
                      <a:gd name="f49" fmla="*/ f40 f14 1"/>
                      <a:gd name="f50" fmla="*/ f39 f14 1"/>
                      <a:gd name="f51" fmla="*/ f41 f13 1"/>
                      <a:gd name="f52" fmla="*/ f42 f14 1"/>
                      <a:gd name="f53" fmla="*/ f43 f13 1"/>
                      <a:gd name="f54" fmla="*/ f44 f13 1"/>
                      <a:gd name="f55" fmla="*/ f45 f14 1"/>
                      <a:gd name="f56" fmla="*/ f46 f14 1"/>
                    </a:gdLst>
                    <a:ahLst/>
                    <a:cxnLst>
                      <a:cxn ang="3cd4">
                        <a:pos x="hc" y="t"/>
                      </a:cxn>
                      <a:cxn ang="0">
                        <a:pos x="r" y="vc"/>
                      </a:cxn>
                      <a:cxn ang="cd4">
                        <a:pos x="hc" y="b"/>
                      </a:cxn>
                      <a:cxn ang="cd2">
                        <a:pos x="l" y="vc"/>
                      </a:cxn>
                      <a:cxn ang="f30">
                        <a:pos x="f51" y="f52"/>
                      </a:cxn>
                      <a:cxn ang="f30">
                        <a:pos x="f53" y="f52"/>
                      </a:cxn>
                      <a:cxn ang="f30">
                        <a:pos x="f54" y="f55"/>
                      </a:cxn>
                      <a:cxn ang="f30">
                        <a:pos x="f54" y="f56"/>
                      </a:cxn>
                    </a:cxnLst>
                    <a:rect l="f47" t="f50" r="f48" b="f49"/>
                    <a:pathLst>
                      <a:path w="59" h="58">
                        <a:moveTo>
                          <a:pt x="f6" y="f7"/>
                        </a:moveTo>
                        <a:cubicBezTo>
                          <a:pt x="f8" y="f7"/>
                          <a:pt x="f8" y="f7"/>
                          <a:pt x="f8" y="f7"/>
                        </a:cubicBezTo>
                        <a:cubicBezTo>
                          <a:pt x="f9" y="f7"/>
                          <a:pt x="f5" y="f10"/>
                          <a:pt x="f5" y="f11"/>
                        </a:cubicBezTo>
                        <a:cubicBezTo>
                          <a:pt x="f5" y="f5"/>
                          <a:pt x="f5" y="f5"/>
                          <a:pt x="f5" y="f5"/>
                        </a:cubicBezTo>
                      </a:path>
                    </a:pathLst>
                  </a:custGeom>
                  <a:noFill/>
                  <a:ln w="12701" cap="flat">
                    <a:solidFill>
                      <a:srgbClr val="757575"/>
                    </a:solidFill>
                    <a:prstDash val="solid"/>
                    <a:miter/>
                  </a:ln>
                </p:spPr>
                <p:txBody>
                  <a:bodyPr vert="horz" wrap="square" lIns="91413" tIns="45710" rIns="91413" bIns="45710" anchor="t" anchorCtr="0" compatLnSpc="1">
                    <a:noAutofit/>
                  </a:bodyPr>
                  <a:lstStyle/>
                  <a:p>
                    <a:pPr marL="0" marR="0" lvl="0" indent="0" defTabSz="914192"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800" b="0" i="0" u="none" strike="noStrike" kern="0" cap="none" spc="0" normalizeH="0" baseline="0" noProof="0">
                      <a:ln>
                        <a:noFill/>
                      </a:ln>
                      <a:solidFill>
                        <a:srgbClr val="353535"/>
                      </a:solidFill>
                      <a:effectLst/>
                      <a:uLnTx/>
                      <a:uFillTx/>
                    </a:endParaRPr>
                  </a:p>
                </p:txBody>
              </p:sp>
              <p:sp>
                <p:nvSpPr>
                  <p:cNvPr id="440" name="Rectangle 31">
                    <a:extLst>
                      <a:ext uri="{FF2B5EF4-FFF2-40B4-BE49-F238E27FC236}">
                        <a16:creationId xmlns:a16="http://schemas.microsoft.com/office/drawing/2014/main" id="{AF56B330-1D21-49FF-AB74-8B372E86FE53}"/>
                      </a:ext>
                    </a:extLst>
                  </p:cNvPr>
                  <p:cNvSpPr/>
                  <p:nvPr/>
                </p:nvSpPr>
                <p:spPr>
                  <a:xfrm>
                    <a:off x="3660617" y="6164656"/>
                    <a:ext cx="42391" cy="105658"/>
                  </a:xfrm>
                  <a:prstGeom prst="rect">
                    <a:avLst/>
                  </a:prstGeom>
                  <a:noFill/>
                  <a:ln w="12701" cap="flat">
                    <a:solidFill>
                      <a:srgbClr val="757575"/>
                    </a:solidFill>
                    <a:prstDash val="solid"/>
                    <a:miter/>
                  </a:ln>
                </p:spPr>
                <p:txBody>
                  <a:bodyPr vert="horz" wrap="square" lIns="91413" tIns="45710" rIns="91413" bIns="45710" anchor="t" anchorCtr="0" compatLnSpc="1">
                    <a:noAutofit/>
                  </a:bodyPr>
                  <a:lstStyle/>
                  <a:p>
                    <a:pPr marL="0" marR="0" lvl="0" indent="0" defTabSz="914192"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800" b="0" i="0" u="none" strike="noStrike" kern="0" cap="none" spc="0" normalizeH="0" baseline="0" noProof="0">
                      <a:ln>
                        <a:noFill/>
                      </a:ln>
                      <a:solidFill>
                        <a:srgbClr val="353535"/>
                      </a:solidFill>
                      <a:effectLst/>
                      <a:uLnTx/>
                      <a:uFillTx/>
                    </a:endParaRPr>
                  </a:p>
                </p:txBody>
              </p:sp>
              <p:sp>
                <p:nvSpPr>
                  <p:cNvPr id="441" name="Rectangle 32">
                    <a:extLst>
                      <a:ext uri="{FF2B5EF4-FFF2-40B4-BE49-F238E27FC236}">
                        <a16:creationId xmlns:a16="http://schemas.microsoft.com/office/drawing/2014/main" id="{E6523857-EBEF-494E-BE52-E17C34EC0CAA}"/>
                      </a:ext>
                    </a:extLst>
                  </p:cNvPr>
                  <p:cNvSpPr/>
                  <p:nvPr/>
                </p:nvSpPr>
                <p:spPr>
                  <a:xfrm>
                    <a:off x="3725530" y="6195892"/>
                    <a:ext cx="31793" cy="74432"/>
                  </a:xfrm>
                  <a:prstGeom prst="rect">
                    <a:avLst/>
                  </a:prstGeom>
                  <a:noFill/>
                  <a:ln w="12701" cap="flat">
                    <a:solidFill>
                      <a:srgbClr val="757575"/>
                    </a:solidFill>
                    <a:prstDash val="solid"/>
                    <a:miter/>
                  </a:ln>
                </p:spPr>
                <p:txBody>
                  <a:bodyPr vert="horz" wrap="square" lIns="91413" tIns="45710" rIns="91413" bIns="45710" anchor="t" anchorCtr="0" compatLnSpc="1">
                    <a:noAutofit/>
                  </a:bodyPr>
                  <a:lstStyle/>
                  <a:p>
                    <a:pPr marL="0" marR="0" lvl="0" indent="0" defTabSz="914192"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800" b="0" i="0" u="none" strike="noStrike" kern="0" cap="none" spc="0" normalizeH="0" baseline="0" noProof="0">
                      <a:ln>
                        <a:noFill/>
                      </a:ln>
                      <a:solidFill>
                        <a:srgbClr val="353535"/>
                      </a:solidFill>
                      <a:effectLst/>
                      <a:uLnTx/>
                      <a:uFillTx/>
                    </a:endParaRPr>
                  </a:p>
                </p:txBody>
              </p:sp>
              <p:sp>
                <p:nvSpPr>
                  <p:cNvPr id="442" name="Rectangle 33">
                    <a:extLst>
                      <a:ext uri="{FF2B5EF4-FFF2-40B4-BE49-F238E27FC236}">
                        <a16:creationId xmlns:a16="http://schemas.microsoft.com/office/drawing/2014/main" id="{15D44FAE-CC8B-4A8A-BD58-6615980FA360}"/>
                      </a:ext>
                    </a:extLst>
                  </p:cNvPr>
                  <p:cNvSpPr/>
                  <p:nvPr/>
                </p:nvSpPr>
                <p:spPr>
                  <a:xfrm>
                    <a:off x="3779178" y="6218486"/>
                    <a:ext cx="27157" cy="51837"/>
                  </a:xfrm>
                  <a:prstGeom prst="rect">
                    <a:avLst/>
                  </a:prstGeom>
                  <a:noFill/>
                  <a:ln w="12701" cap="flat">
                    <a:solidFill>
                      <a:srgbClr val="757575"/>
                    </a:solidFill>
                    <a:prstDash val="solid"/>
                    <a:miter/>
                  </a:ln>
                </p:spPr>
                <p:txBody>
                  <a:bodyPr vert="horz" wrap="square" lIns="91413" tIns="45710" rIns="91413" bIns="45710" anchor="t" anchorCtr="0" compatLnSpc="1">
                    <a:noAutofit/>
                  </a:bodyPr>
                  <a:lstStyle/>
                  <a:p>
                    <a:pPr marL="0" marR="0" lvl="0" indent="0" defTabSz="914192"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800" b="0" i="0" u="none" strike="noStrike" kern="0" cap="none" spc="0" normalizeH="0" baseline="0" noProof="0">
                      <a:ln>
                        <a:noFill/>
                      </a:ln>
                      <a:solidFill>
                        <a:srgbClr val="353535"/>
                      </a:solidFill>
                      <a:effectLst/>
                      <a:uLnTx/>
                      <a:uFillTx/>
                    </a:endParaRPr>
                  </a:p>
                </p:txBody>
              </p:sp>
              <p:sp>
                <p:nvSpPr>
                  <p:cNvPr id="443" name="Freeform 34">
                    <a:extLst>
                      <a:ext uri="{FF2B5EF4-FFF2-40B4-BE49-F238E27FC236}">
                        <a16:creationId xmlns:a16="http://schemas.microsoft.com/office/drawing/2014/main" id="{01E0F40D-16BE-4B2D-8369-98714A14DF29}"/>
                      </a:ext>
                    </a:extLst>
                  </p:cNvPr>
                  <p:cNvSpPr/>
                  <p:nvPr/>
                </p:nvSpPr>
                <p:spPr>
                  <a:xfrm>
                    <a:off x="3828190" y="6249713"/>
                    <a:ext cx="25831" cy="20601"/>
                  </a:xfrm>
                  <a:custGeom>
                    <a:avLst/>
                    <a:gdLst>
                      <a:gd name="f0" fmla="val 10800000"/>
                      <a:gd name="f1" fmla="val 5400000"/>
                      <a:gd name="f2" fmla="val 180"/>
                      <a:gd name="f3" fmla="val w"/>
                      <a:gd name="f4" fmla="val h"/>
                      <a:gd name="f5" fmla="val 0"/>
                      <a:gd name="f6" fmla="val 39"/>
                      <a:gd name="f7" fmla="val 31"/>
                      <a:gd name="f8" fmla="val 36"/>
                      <a:gd name="f9" fmla="+- 0 0 -90"/>
                      <a:gd name="f10" fmla="*/ f3 1 39"/>
                      <a:gd name="f11" fmla="*/ f4 1 31"/>
                      <a:gd name="f12" fmla="val f5"/>
                      <a:gd name="f13" fmla="val f6"/>
                      <a:gd name="f14" fmla="val f7"/>
                      <a:gd name="f15" fmla="*/ f9 f0 1"/>
                      <a:gd name="f16" fmla="+- f14 0 f12"/>
                      <a:gd name="f17" fmla="+- f13 0 f12"/>
                      <a:gd name="f18" fmla="*/ f15 1 f2"/>
                      <a:gd name="f19" fmla="*/ f17 1 39"/>
                      <a:gd name="f20" fmla="*/ f16 1 31"/>
                      <a:gd name="f21" fmla="*/ 36 f17 1"/>
                      <a:gd name="f22" fmla="*/ 0 f16 1"/>
                      <a:gd name="f23" fmla="*/ 39 f17 1"/>
                      <a:gd name="f24" fmla="*/ 31 f16 1"/>
                      <a:gd name="f25" fmla="*/ 0 f17 1"/>
                      <a:gd name="f26" fmla="+- f18 0 f1"/>
                      <a:gd name="f27" fmla="*/ f21 1 39"/>
                      <a:gd name="f28" fmla="*/ f22 1 31"/>
                      <a:gd name="f29" fmla="*/ f23 1 39"/>
                      <a:gd name="f30" fmla="*/ f24 1 31"/>
                      <a:gd name="f31" fmla="*/ f25 1 39"/>
                      <a:gd name="f32" fmla="*/ 0 1 f19"/>
                      <a:gd name="f33" fmla="*/ f13 1 f19"/>
                      <a:gd name="f34" fmla="*/ 0 1 f20"/>
                      <a:gd name="f35" fmla="*/ f14 1 f20"/>
                      <a:gd name="f36" fmla="*/ f27 1 f19"/>
                      <a:gd name="f37" fmla="*/ f28 1 f20"/>
                      <a:gd name="f38" fmla="*/ f29 1 f19"/>
                      <a:gd name="f39" fmla="*/ f30 1 f20"/>
                      <a:gd name="f40" fmla="*/ f31 1 f19"/>
                      <a:gd name="f41" fmla="*/ f32 f10 1"/>
                      <a:gd name="f42" fmla="*/ f33 f10 1"/>
                      <a:gd name="f43" fmla="*/ f35 f11 1"/>
                      <a:gd name="f44" fmla="*/ f34 f11 1"/>
                      <a:gd name="f45" fmla="*/ f36 f10 1"/>
                      <a:gd name="f46" fmla="*/ f37 f11 1"/>
                      <a:gd name="f47" fmla="*/ f38 f10 1"/>
                      <a:gd name="f48" fmla="*/ f39 f11 1"/>
                      <a:gd name="f49" fmla="*/ f40 f10 1"/>
                    </a:gdLst>
                    <a:ahLst/>
                    <a:cxnLst>
                      <a:cxn ang="3cd4">
                        <a:pos x="hc" y="t"/>
                      </a:cxn>
                      <a:cxn ang="0">
                        <a:pos x="r" y="vc"/>
                      </a:cxn>
                      <a:cxn ang="cd4">
                        <a:pos x="hc" y="b"/>
                      </a:cxn>
                      <a:cxn ang="cd2">
                        <a:pos x="l" y="vc"/>
                      </a:cxn>
                      <a:cxn ang="f26">
                        <a:pos x="f45" y="f46"/>
                      </a:cxn>
                      <a:cxn ang="f26">
                        <a:pos x="f47" y="f46"/>
                      </a:cxn>
                      <a:cxn ang="f26">
                        <a:pos x="f47" y="f48"/>
                      </a:cxn>
                      <a:cxn ang="f26">
                        <a:pos x="f49" y="f48"/>
                      </a:cxn>
                      <a:cxn ang="f26">
                        <a:pos x="f49" y="f46"/>
                      </a:cxn>
                      <a:cxn ang="f26">
                        <a:pos x="f45" y="f46"/>
                      </a:cxn>
                    </a:cxnLst>
                    <a:rect l="f41" t="f44" r="f42" b="f43"/>
                    <a:pathLst>
                      <a:path w="39" h="31">
                        <a:moveTo>
                          <a:pt x="f8" y="f5"/>
                        </a:moveTo>
                        <a:lnTo>
                          <a:pt x="f6" y="f5"/>
                        </a:lnTo>
                        <a:lnTo>
                          <a:pt x="f6" y="f7"/>
                        </a:lnTo>
                        <a:lnTo>
                          <a:pt x="f5" y="f7"/>
                        </a:lnTo>
                        <a:lnTo>
                          <a:pt x="f5" y="f5"/>
                        </a:lnTo>
                        <a:lnTo>
                          <a:pt x="f8" y="f5"/>
                        </a:lnTo>
                        <a:close/>
                      </a:path>
                    </a:pathLst>
                  </a:custGeom>
                  <a:noFill/>
                  <a:ln w="12701" cap="flat">
                    <a:solidFill>
                      <a:srgbClr val="757575"/>
                    </a:solidFill>
                    <a:prstDash val="solid"/>
                    <a:miter/>
                  </a:ln>
                </p:spPr>
                <p:txBody>
                  <a:bodyPr vert="horz" wrap="square" lIns="91413" tIns="45710" rIns="91413" bIns="45710" anchor="t" anchorCtr="0" compatLnSpc="1">
                    <a:noAutofit/>
                  </a:bodyPr>
                  <a:lstStyle/>
                  <a:p>
                    <a:pPr marL="0" marR="0" lvl="0" indent="0" defTabSz="914192"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800" b="0" i="0" u="none" strike="noStrike" kern="0" cap="none" spc="0" normalizeH="0" baseline="0" noProof="0">
                      <a:ln>
                        <a:noFill/>
                      </a:ln>
                      <a:solidFill>
                        <a:srgbClr val="353535"/>
                      </a:solidFill>
                      <a:effectLst/>
                      <a:uLnTx/>
                      <a:uFillTx/>
                    </a:endParaRPr>
                  </a:p>
                </p:txBody>
              </p:sp>
              <p:sp>
                <p:nvSpPr>
                  <p:cNvPr id="444" name="Line 35">
                    <a:extLst>
                      <a:ext uri="{FF2B5EF4-FFF2-40B4-BE49-F238E27FC236}">
                        <a16:creationId xmlns:a16="http://schemas.microsoft.com/office/drawing/2014/main" id="{EE0F61DD-B792-454D-AC9C-6D2E50B822AB}"/>
                      </a:ext>
                    </a:extLst>
                  </p:cNvPr>
                  <p:cNvSpPr/>
                  <p:nvPr/>
                </p:nvSpPr>
                <p:spPr>
                  <a:xfrm flipH="1">
                    <a:off x="3660617" y="6308857"/>
                    <a:ext cx="72859"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val f6"/>
                      <a:gd name="f13" fmla="*/ f7 f0 1"/>
                      <a:gd name="f14" fmla="*/ f8 f0 1"/>
                      <a:gd name="f15" fmla="?: f9 f3 1"/>
                      <a:gd name="f16" fmla="?: f10 f4 1"/>
                      <a:gd name="f17" fmla="?: f11 f5 1"/>
                      <a:gd name="f18" fmla="*/ f13 1 f2"/>
                      <a:gd name="f19" fmla="*/ f14 1 f2"/>
                      <a:gd name="f20" fmla="*/ f15 1 21600"/>
                      <a:gd name="f21" fmla="*/ f16 1 21600"/>
                      <a:gd name="f22" fmla="*/ 21600 f15 1"/>
                      <a:gd name="f23" fmla="*/ 21600 f16 1"/>
                      <a:gd name="f24" fmla="+- f18 0 f1"/>
                      <a:gd name="f25" fmla="+- f19 0 f1"/>
                      <a:gd name="f26" fmla="min f21 f20"/>
                      <a:gd name="f27" fmla="*/ f22 1 f17"/>
                      <a:gd name="f28" fmla="*/ f23 1 f17"/>
                      <a:gd name="f29" fmla="val f27"/>
                      <a:gd name="f30" fmla="val f28"/>
                      <a:gd name="f31" fmla="*/ f6 f26 1"/>
                      <a:gd name="f32" fmla="*/ f27 f26 1"/>
                      <a:gd name="f33" fmla="*/ f28 f26 1"/>
                      <a:gd name="f34" fmla="*/ f12 f26 1"/>
                      <a:gd name="f35" fmla="*/ f29 f26 1"/>
                      <a:gd name="f36" fmla="*/ f30 f26 1"/>
                    </a:gdLst>
                    <a:ahLst/>
                    <a:cxnLst>
                      <a:cxn ang="3cd4">
                        <a:pos x="hc" y="t"/>
                      </a:cxn>
                      <a:cxn ang="0">
                        <a:pos x="r" y="vc"/>
                      </a:cxn>
                      <a:cxn ang="cd4">
                        <a:pos x="hc" y="b"/>
                      </a:cxn>
                      <a:cxn ang="cd2">
                        <a:pos x="l" y="vc"/>
                      </a:cxn>
                      <a:cxn ang="f24">
                        <a:pos x="f34" y="f34"/>
                      </a:cxn>
                      <a:cxn ang="f25">
                        <a:pos x="f35" y="f36"/>
                      </a:cxn>
                    </a:cxnLst>
                    <a:rect l="f31" t="f31" r="f32" b="f33"/>
                    <a:pathLst>
                      <a:path>
                        <a:moveTo>
                          <a:pt x="f34" y="f34"/>
                        </a:moveTo>
                        <a:lnTo>
                          <a:pt x="f35" y="f36"/>
                        </a:lnTo>
                      </a:path>
                    </a:pathLst>
                  </a:custGeom>
                  <a:noFill/>
                  <a:ln w="12701" cap="flat">
                    <a:solidFill>
                      <a:srgbClr val="757575"/>
                    </a:solidFill>
                    <a:prstDash val="solid"/>
                    <a:miter/>
                  </a:ln>
                </p:spPr>
                <p:txBody>
                  <a:bodyPr vert="horz" wrap="square" lIns="91413" tIns="45710" rIns="91413" bIns="45710" anchor="t" anchorCtr="0" compatLnSpc="1">
                    <a:noAutofit/>
                  </a:bodyPr>
                  <a:lstStyle/>
                  <a:p>
                    <a:pPr marL="0" marR="0" lvl="0" indent="0" defTabSz="914192"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800" b="0" i="0" u="none" strike="noStrike" kern="0" cap="none" spc="0" normalizeH="0" baseline="0" noProof="0">
                      <a:ln>
                        <a:noFill/>
                      </a:ln>
                      <a:solidFill>
                        <a:srgbClr val="353535"/>
                      </a:solidFill>
                      <a:effectLst/>
                      <a:uLnTx/>
                      <a:uFillTx/>
                    </a:endParaRPr>
                  </a:p>
                </p:txBody>
              </p:sp>
              <p:sp>
                <p:nvSpPr>
                  <p:cNvPr id="445" name="Line 36">
                    <a:extLst>
                      <a:ext uri="{FF2B5EF4-FFF2-40B4-BE49-F238E27FC236}">
                        <a16:creationId xmlns:a16="http://schemas.microsoft.com/office/drawing/2014/main" id="{38C71B69-FF87-4171-926E-24A95E8F6A99}"/>
                      </a:ext>
                    </a:extLst>
                  </p:cNvPr>
                  <p:cNvSpPr/>
                  <p:nvPr/>
                </p:nvSpPr>
                <p:spPr>
                  <a:xfrm flipH="1">
                    <a:off x="3660617" y="6348066"/>
                    <a:ext cx="54973"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val f6"/>
                      <a:gd name="f13" fmla="*/ f7 f0 1"/>
                      <a:gd name="f14" fmla="*/ f8 f0 1"/>
                      <a:gd name="f15" fmla="?: f9 f3 1"/>
                      <a:gd name="f16" fmla="?: f10 f4 1"/>
                      <a:gd name="f17" fmla="?: f11 f5 1"/>
                      <a:gd name="f18" fmla="*/ f13 1 f2"/>
                      <a:gd name="f19" fmla="*/ f14 1 f2"/>
                      <a:gd name="f20" fmla="*/ f15 1 21600"/>
                      <a:gd name="f21" fmla="*/ f16 1 21600"/>
                      <a:gd name="f22" fmla="*/ 21600 f15 1"/>
                      <a:gd name="f23" fmla="*/ 21600 f16 1"/>
                      <a:gd name="f24" fmla="+- f18 0 f1"/>
                      <a:gd name="f25" fmla="+- f19 0 f1"/>
                      <a:gd name="f26" fmla="min f21 f20"/>
                      <a:gd name="f27" fmla="*/ f22 1 f17"/>
                      <a:gd name="f28" fmla="*/ f23 1 f17"/>
                      <a:gd name="f29" fmla="val f27"/>
                      <a:gd name="f30" fmla="val f28"/>
                      <a:gd name="f31" fmla="*/ f6 f26 1"/>
                      <a:gd name="f32" fmla="*/ f27 f26 1"/>
                      <a:gd name="f33" fmla="*/ f28 f26 1"/>
                      <a:gd name="f34" fmla="*/ f12 f26 1"/>
                      <a:gd name="f35" fmla="*/ f29 f26 1"/>
                      <a:gd name="f36" fmla="*/ f30 f26 1"/>
                    </a:gdLst>
                    <a:ahLst/>
                    <a:cxnLst>
                      <a:cxn ang="3cd4">
                        <a:pos x="hc" y="t"/>
                      </a:cxn>
                      <a:cxn ang="0">
                        <a:pos x="r" y="vc"/>
                      </a:cxn>
                      <a:cxn ang="cd4">
                        <a:pos x="hc" y="b"/>
                      </a:cxn>
                      <a:cxn ang="cd2">
                        <a:pos x="l" y="vc"/>
                      </a:cxn>
                      <a:cxn ang="f24">
                        <a:pos x="f34" y="f34"/>
                      </a:cxn>
                      <a:cxn ang="f25">
                        <a:pos x="f35" y="f36"/>
                      </a:cxn>
                    </a:cxnLst>
                    <a:rect l="f31" t="f31" r="f32" b="f33"/>
                    <a:pathLst>
                      <a:path>
                        <a:moveTo>
                          <a:pt x="f34" y="f34"/>
                        </a:moveTo>
                        <a:lnTo>
                          <a:pt x="f35" y="f36"/>
                        </a:lnTo>
                      </a:path>
                    </a:pathLst>
                  </a:custGeom>
                  <a:noFill/>
                  <a:ln w="12701" cap="flat">
                    <a:solidFill>
                      <a:srgbClr val="757575"/>
                    </a:solidFill>
                    <a:prstDash val="solid"/>
                    <a:miter/>
                  </a:ln>
                </p:spPr>
                <p:txBody>
                  <a:bodyPr vert="horz" wrap="square" lIns="91413" tIns="45710" rIns="91413" bIns="45710" anchor="t" anchorCtr="0" compatLnSpc="1">
                    <a:noAutofit/>
                  </a:bodyPr>
                  <a:lstStyle/>
                  <a:p>
                    <a:pPr marL="0" marR="0" lvl="0" indent="0" defTabSz="914192"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800" b="0" i="0" u="none" strike="noStrike" kern="0" cap="none" spc="0" normalizeH="0" baseline="0" noProof="0">
                      <a:ln>
                        <a:noFill/>
                      </a:ln>
                      <a:solidFill>
                        <a:srgbClr val="353535"/>
                      </a:solidFill>
                      <a:effectLst/>
                      <a:uLnTx/>
                      <a:uFillTx/>
                    </a:endParaRPr>
                  </a:p>
                </p:txBody>
              </p:sp>
              <p:sp>
                <p:nvSpPr>
                  <p:cNvPr id="446" name="Line 37">
                    <a:extLst>
                      <a:ext uri="{FF2B5EF4-FFF2-40B4-BE49-F238E27FC236}">
                        <a16:creationId xmlns:a16="http://schemas.microsoft.com/office/drawing/2014/main" id="{606D3327-91B6-4878-9BE9-E6EB723C9522}"/>
                      </a:ext>
                    </a:extLst>
                  </p:cNvPr>
                  <p:cNvSpPr/>
                  <p:nvPr/>
                </p:nvSpPr>
                <p:spPr>
                  <a:xfrm flipH="1">
                    <a:off x="3660617" y="6384615"/>
                    <a:ext cx="72859"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val f6"/>
                      <a:gd name="f13" fmla="*/ f7 f0 1"/>
                      <a:gd name="f14" fmla="*/ f8 f0 1"/>
                      <a:gd name="f15" fmla="?: f9 f3 1"/>
                      <a:gd name="f16" fmla="?: f10 f4 1"/>
                      <a:gd name="f17" fmla="?: f11 f5 1"/>
                      <a:gd name="f18" fmla="*/ f13 1 f2"/>
                      <a:gd name="f19" fmla="*/ f14 1 f2"/>
                      <a:gd name="f20" fmla="*/ f15 1 21600"/>
                      <a:gd name="f21" fmla="*/ f16 1 21600"/>
                      <a:gd name="f22" fmla="*/ 21600 f15 1"/>
                      <a:gd name="f23" fmla="*/ 21600 f16 1"/>
                      <a:gd name="f24" fmla="+- f18 0 f1"/>
                      <a:gd name="f25" fmla="+- f19 0 f1"/>
                      <a:gd name="f26" fmla="min f21 f20"/>
                      <a:gd name="f27" fmla="*/ f22 1 f17"/>
                      <a:gd name="f28" fmla="*/ f23 1 f17"/>
                      <a:gd name="f29" fmla="val f27"/>
                      <a:gd name="f30" fmla="val f28"/>
                      <a:gd name="f31" fmla="*/ f6 f26 1"/>
                      <a:gd name="f32" fmla="*/ f27 f26 1"/>
                      <a:gd name="f33" fmla="*/ f28 f26 1"/>
                      <a:gd name="f34" fmla="*/ f12 f26 1"/>
                      <a:gd name="f35" fmla="*/ f29 f26 1"/>
                      <a:gd name="f36" fmla="*/ f30 f26 1"/>
                    </a:gdLst>
                    <a:ahLst/>
                    <a:cxnLst>
                      <a:cxn ang="3cd4">
                        <a:pos x="hc" y="t"/>
                      </a:cxn>
                      <a:cxn ang="0">
                        <a:pos x="r" y="vc"/>
                      </a:cxn>
                      <a:cxn ang="cd4">
                        <a:pos x="hc" y="b"/>
                      </a:cxn>
                      <a:cxn ang="cd2">
                        <a:pos x="l" y="vc"/>
                      </a:cxn>
                      <a:cxn ang="f24">
                        <a:pos x="f34" y="f34"/>
                      </a:cxn>
                      <a:cxn ang="f25">
                        <a:pos x="f35" y="f36"/>
                      </a:cxn>
                    </a:cxnLst>
                    <a:rect l="f31" t="f31" r="f32" b="f33"/>
                    <a:pathLst>
                      <a:path>
                        <a:moveTo>
                          <a:pt x="f34" y="f34"/>
                        </a:moveTo>
                        <a:lnTo>
                          <a:pt x="f35" y="f36"/>
                        </a:lnTo>
                      </a:path>
                    </a:pathLst>
                  </a:custGeom>
                  <a:noFill/>
                  <a:ln w="12701" cap="flat">
                    <a:solidFill>
                      <a:srgbClr val="757575"/>
                    </a:solidFill>
                    <a:prstDash val="solid"/>
                    <a:miter/>
                  </a:ln>
                </p:spPr>
                <p:txBody>
                  <a:bodyPr vert="horz" wrap="square" lIns="91413" tIns="45710" rIns="91413" bIns="45710" anchor="t" anchorCtr="0" compatLnSpc="1">
                    <a:noAutofit/>
                  </a:bodyPr>
                  <a:lstStyle/>
                  <a:p>
                    <a:pPr marL="0" marR="0" lvl="0" indent="0" defTabSz="914192"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800" b="0" i="0" u="none" strike="noStrike" kern="0" cap="none" spc="0" normalizeH="0" baseline="0" noProof="0">
                      <a:ln>
                        <a:noFill/>
                      </a:ln>
                      <a:solidFill>
                        <a:srgbClr val="353535"/>
                      </a:solidFill>
                      <a:effectLst/>
                      <a:uLnTx/>
                      <a:uFillTx/>
                    </a:endParaRPr>
                  </a:p>
                </p:txBody>
              </p:sp>
              <p:sp>
                <p:nvSpPr>
                  <p:cNvPr id="447" name="Line 38">
                    <a:extLst>
                      <a:ext uri="{FF2B5EF4-FFF2-40B4-BE49-F238E27FC236}">
                        <a16:creationId xmlns:a16="http://schemas.microsoft.com/office/drawing/2014/main" id="{B2CE041A-2030-48F3-A7CC-6C6CE3DE1A2E}"/>
                      </a:ext>
                    </a:extLst>
                  </p:cNvPr>
                  <p:cNvSpPr/>
                  <p:nvPr/>
                </p:nvSpPr>
                <p:spPr>
                  <a:xfrm flipH="1">
                    <a:off x="3782488" y="6308857"/>
                    <a:ext cx="72859"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val f6"/>
                      <a:gd name="f13" fmla="*/ f7 f0 1"/>
                      <a:gd name="f14" fmla="*/ f8 f0 1"/>
                      <a:gd name="f15" fmla="?: f9 f3 1"/>
                      <a:gd name="f16" fmla="?: f10 f4 1"/>
                      <a:gd name="f17" fmla="?: f11 f5 1"/>
                      <a:gd name="f18" fmla="*/ f13 1 f2"/>
                      <a:gd name="f19" fmla="*/ f14 1 f2"/>
                      <a:gd name="f20" fmla="*/ f15 1 21600"/>
                      <a:gd name="f21" fmla="*/ f16 1 21600"/>
                      <a:gd name="f22" fmla="*/ 21600 f15 1"/>
                      <a:gd name="f23" fmla="*/ 21600 f16 1"/>
                      <a:gd name="f24" fmla="+- f18 0 f1"/>
                      <a:gd name="f25" fmla="+- f19 0 f1"/>
                      <a:gd name="f26" fmla="min f21 f20"/>
                      <a:gd name="f27" fmla="*/ f22 1 f17"/>
                      <a:gd name="f28" fmla="*/ f23 1 f17"/>
                      <a:gd name="f29" fmla="val f27"/>
                      <a:gd name="f30" fmla="val f28"/>
                      <a:gd name="f31" fmla="*/ f6 f26 1"/>
                      <a:gd name="f32" fmla="*/ f27 f26 1"/>
                      <a:gd name="f33" fmla="*/ f28 f26 1"/>
                      <a:gd name="f34" fmla="*/ f12 f26 1"/>
                      <a:gd name="f35" fmla="*/ f29 f26 1"/>
                      <a:gd name="f36" fmla="*/ f30 f26 1"/>
                    </a:gdLst>
                    <a:ahLst/>
                    <a:cxnLst>
                      <a:cxn ang="3cd4">
                        <a:pos x="hc" y="t"/>
                      </a:cxn>
                      <a:cxn ang="0">
                        <a:pos x="r" y="vc"/>
                      </a:cxn>
                      <a:cxn ang="cd4">
                        <a:pos x="hc" y="b"/>
                      </a:cxn>
                      <a:cxn ang="cd2">
                        <a:pos x="l" y="vc"/>
                      </a:cxn>
                      <a:cxn ang="f24">
                        <a:pos x="f34" y="f34"/>
                      </a:cxn>
                      <a:cxn ang="f25">
                        <a:pos x="f35" y="f36"/>
                      </a:cxn>
                    </a:cxnLst>
                    <a:rect l="f31" t="f31" r="f32" b="f33"/>
                    <a:pathLst>
                      <a:path>
                        <a:moveTo>
                          <a:pt x="f34" y="f34"/>
                        </a:moveTo>
                        <a:lnTo>
                          <a:pt x="f35" y="f36"/>
                        </a:lnTo>
                      </a:path>
                    </a:pathLst>
                  </a:custGeom>
                  <a:noFill/>
                  <a:ln w="12701" cap="flat">
                    <a:solidFill>
                      <a:srgbClr val="757575"/>
                    </a:solidFill>
                    <a:prstDash val="solid"/>
                    <a:miter/>
                  </a:ln>
                </p:spPr>
                <p:txBody>
                  <a:bodyPr vert="horz" wrap="square" lIns="91413" tIns="45710" rIns="91413" bIns="45710" anchor="t" anchorCtr="0" compatLnSpc="1">
                    <a:noAutofit/>
                  </a:bodyPr>
                  <a:lstStyle/>
                  <a:p>
                    <a:pPr marL="0" marR="0" lvl="0" indent="0" defTabSz="914192"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800" b="0" i="0" u="none" strike="noStrike" kern="0" cap="none" spc="0" normalizeH="0" baseline="0" noProof="0">
                      <a:ln>
                        <a:noFill/>
                      </a:ln>
                      <a:solidFill>
                        <a:srgbClr val="353535"/>
                      </a:solidFill>
                      <a:effectLst/>
                      <a:uLnTx/>
                      <a:uFillTx/>
                    </a:endParaRPr>
                  </a:p>
                </p:txBody>
              </p:sp>
              <p:sp>
                <p:nvSpPr>
                  <p:cNvPr id="448" name="Line 39">
                    <a:extLst>
                      <a:ext uri="{FF2B5EF4-FFF2-40B4-BE49-F238E27FC236}">
                        <a16:creationId xmlns:a16="http://schemas.microsoft.com/office/drawing/2014/main" id="{48FB58C7-AB9E-4A55-813F-2CCD780ABA28}"/>
                      </a:ext>
                    </a:extLst>
                  </p:cNvPr>
                  <p:cNvSpPr/>
                  <p:nvPr/>
                </p:nvSpPr>
                <p:spPr>
                  <a:xfrm flipH="1">
                    <a:off x="3782488" y="6348066"/>
                    <a:ext cx="5564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val f6"/>
                      <a:gd name="f13" fmla="*/ f7 f0 1"/>
                      <a:gd name="f14" fmla="*/ f8 f0 1"/>
                      <a:gd name="f15" fmla="?: f9 f3 1"/>
                      <a:gd name="f16" fmla="?: f10 f4 1"/>
                      <a:gd name="f17" fmla="?: f11 f5 1"/>
                      <a:gd name="f18" fmla="*/ f13 1 f2"/>
                      <a:gd name="f19" fmla="*/ f14 1 f2"/>
                      <a:gd name="f20" fmla="*/ f15 1 21600"/>
                      <a:gd name="f21" fmla="*/ f16 1 21600"/>
                      <a:gd name="f22" fmla="*/ 21600 f15 1"/>
                      <a:gd name="f23" fmla="*/ 21600 f16 1"/>
                      <a:gd name="f24" fmla="+- f18 0 f1"/>
                      <a:gd name="f25" fmla="+- f19 0 f1"/>
                      <a:gd name="f26" fmla="min f21 f20"/>
                      <a:gd name="f27" fmla="*/ f22 1 f17"/>
                      <a:gd name="f28" fmla="*/ f23 1 f17"/>
                      <a:gd name="f29" fmla="val f27"/>
                      <a:gd name="f30" fmla="val f28"/>
                      <a:gd name="f31" fmla="*/ f6 f26 1"/>
                      <a:gd name="f32" fmla="*/ f27 f26 1"/>
                      <a:gd name="f33" fmla="*/ f28 f26 1"/>
                      <a:gd name="f34" fmla="*/ f12 f26 1"/>
                      <a:gd name="f35" fmla="*/ f29 f26 1"/>
                      <a:gd name="f36" fmla="*/ f30 f26 1"/>
                    </a:gdLst>
                    <a:ahLst/>
                    <a:cxnLst>
                      <a:cxn ang="3cd4">
                        <a:pos x="hc" y="t"/>
                      </a:cxn>
                      <a:cxn ang="0">
                        <a:pos x="r" y="vc"/>
                      </a:cxn>
                      <a:cxn ang="cd4">
                        <a:pos x="hc" y="b"/>
                      </a:cxn>
                      <a:cxn ang="cd2">
                        <a:pos x="l" y="vc"/>
                      </a:cxn>
                      <a:cxn ang="f24">
                        <a:pos x="f34" y="f34"/>
                      </a:cxn>
                      <a:cxn ang="f25">
                        <a:pos x="f35" y="f36"/>
                      </a:cxn>
                    </a:cxnLst>
                    <a:rect l="f31" t="f31" r="f32" b="f33"/>
                    <a:pathLst>
                      <a:path>
                        <a:moveTo>
                          <a:pt x="f34" y="f34"/>
                        </a:moveTo>
                        <a:lnTo>
                          <a:pt x="f35" y="f36"/>
                        </a:lnTo>
                      </a:path>
                    </a:pathLst>
                  </a:custGeom>
                  <a:noFill/>
                  <a:ln w="12701" cap="flat">
                    <a:solidFill>
                      <a:srgbClr val="757575"/>
                    </a:solidFill>
                    <a:prstDash val="solid"/>
                    <a:miter/>
                  </a:ln>
                </p:spPr>
                <p:txBody>
                  <a:bodyPr vert="horz" wrap="square" lIns="91413" tIns="45710" rIns="91413" bIns="45710" anchor="t" anchorCtr="0" compatLnSpc="1">
                    <a:noAutofit/>
                  </a:bodyPr>
                  <a:lstStyle/>
                  <a:p>
                    <a:pPr marL="0" marR="0" lvl="0" indent="0" defTabSz="914192"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800" b="0" i="0" u="none" strike="noStrike" kern="0" cap="none" spc="0" normalizeH="0" baseline="0" noProof="0">
                      <a:ln>
                        <a:noFill/>
                      </a:ln>
                      <a:solidFill>
                        <a:srgbClr val="353535"/>
                      </a:solidFill>
                      <a:effectLst/>
                      <a:uLnTx/>
                      <a:uFillTx/>
                    </a:endParaRPr>
                  </a:p>
                </p:txBody>
              </p:sp>
              <p:sp>
                <p:nvSpPr>
                  <p:cNvPr id="449" name="Line 40">
                    <a:extLst>
                      <a:ext uri="{FF2B5EF4-FFF2-40B4-BE49-F238E27FC236}">
                        <a16:creationId xmlns:a16="http://schemas.microsoft.com/office/drawing/2014/main" id="{AD066AAB-74E1-43EB-990D-FE274F6E952D}"/>
                      </a:ext>
                    </a:extLst>
                  </p:cNvPr>
                  <p:cNvSpPr/>
                  <p:nvPr/>
                </p:nvSpPr>
                <p:spPr>
                  <a:xfrm flipH="1">
                    <a:off x="3782488" y="6384615"/>
                    <a:ext cx="72859"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val f6"/>
                      <a:gd name="f13" fmla="*/ f7 f0 1"/>
                      <a:gd name="f14" fmla="*/ f8 f0 1"/>
                      <a:gd name="f15" fmla="?: f9 f3 1"/>
                      <a:gd name="f16" fmla="?: f10 f4 1"/>
                      <a:gd name="f17" fmla="?: f11 f5 1"/>
                      <a:gd name="f18" fmla="*/ f13 1 f2"/>
                      <a:gd name="f19" fmla="*/ f14 1 f2"/>
                      <a:gd name="f20" fmla="*/ f15 1 21600"/>
                      <a:gd name="f21" fmla="*/ f16 1 21600"/>
                      <a:gd name="f22" fmla="*/ 21600 f15 1"/>
                      <a:gd name="f23" fmla="*/ 21600 f16 1"/>
                      <a:gd name="f24" fmla="+- f18 0 f1"/>
                      <a:gd name="f25" fmla="+- f19 0 f1"/>
                      <a:gd name="f26" fmla="min f21 f20"/>
                      <a:gd name="f27" fmla="*/ f22 1 f17"/>
                      <a:gd name="f28" fmla="*/ f23 1 f17"/>
                      <a:gd name="f29" fmla="val f27"/>
                      <a:gd name="f30" fmla="val f28"/>
                      <a:gd name="f31" fmla="*/ f6 f26 1"/>
                      <a:gd name="f32" fmla="*/ f27 f26 1"/>
                      <a:gd name="f33" fmla="*/ f28 f26 1"/>
                      <a:gd name="f34" fmla="*/ f12 f26 1"/>
                      <a:gd name="f35" fmla="*/ f29 f26 1"/>
                      <a:gd name="f36" fmla="*/ f30 f26 1"/>
                    </a:gdLst>
                    <a:ahLst/>
                    <a:cxnLst>
                      <a:cxn ang="3cd4">
                        <a:pos x="hc" y="t"/>
                      </a:cxn>
                      <a:cxn ang="0">
                        <a:pos x="r" y="vc"/>
                      </a:cxn>
                      <a:cxn ang="cd4">
                        <a:pos x="hc" y="b"/>
                      </a:cxn>
                      <a:cxn ang="cd2">
                        <a:pos x="l" y="vc"/>
                      </a:cxn>
                      <a:cxn ang="f24">
                        <a:pos x="f34" y="f34"/>
                      </a:cxn>
                      <a:cxn ang="f25">
                        <a:pos x="f35" y="f36"/>
                      </a:cxn>
                    </a:cxnLst>
                    <a:rect l="f31" t="f31" r="f32" b="f33"/>
                    <a:pathLst>
                      <a:path>
                        <a:moveTo>
                          <a:pt x="f34" y="f34"/>
                        </a:moveTo>
                        <a:lnTo>
                          <a:pt x="f35" y="f36"/>
                        </a:lnTo>
                      </a:path>
                    </a:pathLst>
                  </a:custGeom>
                  <a:noFill/>
                  <a:ln w="12701" cap="flat">
                    <a:solidFill>
                      <a:srgbClr val="757575"/>
                    </a:solidFill>
                    <a:prstDash val="solid"/>
                    <a:miter/>
                  </a:ln>
                </p:spPr>
                <p:txBody>
                  <a:bodyPr vert="horz" wrap="square" lIns="91413" tIns="45710" rIns="91413" bIns="45710" anchor="t" anchorCtr="0" compatLnSpc="1">
                    <a:noAutofit/>
                  </a:bodyPr>
                  <a:lstStyle/>
                  <a:p>
                    <a:pPr marL="0" marR="0" lvl="0" indent="0" defTabSz="914192"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800" b="0" i="0" u="none" strike="noStrike" kern="0" cap="none" spc="0" normalizeH="0" baseline="0" noProof="0">
                      <a:ln>
                        <a:noFill/>
                      </a:ln>
                      <a:solidFill>
                        <a:srgbClr val="353535"/>
                      </a:solidFill>
                      <a:effectLst/>
                      <a:uLnTx/>
                      <a:uFillTx/>
                    </a:endParaRPr>
                  </a:p>
                </p:txBody>
              </p:sp>
            </p:grpSp>
            <p:grpSp>
              <p:nvGrpSpPr>
                <p:cNvPr id="426" name="Group 182">
                  <a:extLst>
                    <a:ext uri="{FF2B5EF4-FFF2-40B4-BE49-F238E27FC236}">
                      <a16:creationId xmlns:a16="http://schemas.microsoft.com/office/drawing/2014/main" id="{89D40020-AB39-46F2-A94C-418B33775CF0}"/>
                    </a:ext>
                  </a:extLst>
                </p:cNvPr>
                <p:cNvGrpSpPr/>
                <p:nvPr/>
              </p:nvGrpSpPr>
              <p:grpSpPr>
                <a:xfrm>
                  <a:off x="3602013" y="5374450"/>
                  <a:ext cx="303955" cy="249438"/>
                  <a:chOff x="3602013" y="5374450"/>
                  <a:chExt cx="303955" cy="249438"/>
                </a:xfrm>
              </p:grpSpPr>
              <p:sp>
                <p:nvSpPr>
                  <p:cNvPr id="432" name="Oval 5">
                    <a:extLst>
                      <a:ext uri="{FF2B5EF4-FFF2-40B4-BE49-F238E27FC236}">
                        <a16:creationId xmlns:a16="http://schemas.microsoft.com/office/drawing/2014/main" id="{6EA457A8-48E9-44B1-ABEE-E443A40201FB}"/>
                      </a:ext>
                    </a:extLst>
                  </p:cNvPr>
                  <p:cNvSpPr/>
                  <p:nvPr/>
                </p:nvSpPr>
                <p:spPr>
                  <a:xfrm>
                    <a:off x="3612410" y="5374450"/>
                    <a:ext cx="80531" cy="79772"/>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noFill/>
                  <a:ln w="12701" cap="flat">
                    <a:solidFill>
                      <a:srgbClr val="757575"/>
                    </a:solidFill>
                    <a:prstDash val="solid"/>
                    <a:miter/>
                  </a:ln>
                </p:spPr>
                <p:txBody>
                  <a:bodyPr vert="horz" wrap="square" lIns="89630" tIns="44814" rIns="89630" bIns="44814" anchor="t" anchorCtr="1" compatLnSpc="1">
                    <a:noAutofit/>
                  </a:bodyPr>
                  <a:lstStyle/>
                  <a:p>
                    <a:pPr marL="0" marR="0" lvl="0" indent="0" algn="ctr" defTabSz="914192"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65" b="0" i="0" u="none" strike="noStrike" kern="0" cap="none" spc="0" normalizeH="0" baseline="0" noProof="0">
                      <a:ln>
                        <a:noFill/>
                      </a:ln>
                      <a:solidFill>
                        <a:srgbClr val="353535"/>
                      </a:solidFill>
                      <a:effectLst/>
                      <a:uLnTx/>
                      <a:uFillTx/>
                    </a:endParaRPr>
                  </a:p>
                </p:txBody>
              </p:sp>
              <p:sp>
                <p:nvSpPr>
                  <p:cNvPr id="433" name="Oval 6">
                    <a:extLst>
                      <a:ext uri="{FF2B5EF4-FFF2-40B4-BE49-F238E27FC236}">
                        <a16:creationId xmlns:a16="http://schemas.microsoft.com/office/drawing/2014/main" id="{5CD29A9B-134A-4091-9282-0E22CA259D85}"/>
                      </a:ext>
                    </a:extLst>
                  </p:cNvPr>
                  <p:cNvSpPr/>
                  <p:nvPr/>
                </p:nvSpPr>
                <p:spPr>
                  <a:xfrm>
                    <a:off x="3815041" y="5374450"/>
                    <a:ext cx="80531" cy="79772"/>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noFill/>
                  <a:ln w="12701" cap="flat">
                    <a:solidFill>
                      <a:srgbClr val="757575"/>
                    </a:solidFill>
                    <a:prstDash val="solid"/>
                    <a:miter/>
                  </a:ln>
                </p:spPr>
                <p:txBody>
                  <a:bodyPr vert="horz" wrap="square" lIns="89630" tIns="44814" rIns="89630" bIns="44814" anchor="t" anchorCtr="1" compatLnSpc="1">
                    <a:noAutofit/>
                  </a:bodyPr>
                  <a:lstStyle/>
                  <a:p>
                    <a:pPr marL="0" marR="0" lvl="0" indent="0" algn="ctr" defTabSz="914192"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65" b="0" i="0" u="none" strike="noStrike" kern="0" cap="none" spc="0" normalizeH="0" baseline="0" noProof="0">
                      <a:ln>
                        <a:noFill/>
                      </a:ln>
                      <a:solidFill>
                        <a:srgbClr val="353535"/>
                      </a:solidFill>
                      <a:effectLst/>
                      <a:uLnTx/>
                      <a:uFillTx/>
                    </a:endParaRPr>
                  </a:p>
                </p:txBody>
              </p:sp>
              <p:sp>
                <p:nvSpPr>
                  <p:cNvPr id="434" name="Freeform 7">
                    <a:extLst>
                      <a:ext uri="{FF2B5EF4-FFF2-40B4-BE49-F238E27FC236}">
                        <a16:creationId xmlns:a16="http://schemas.microsoft.com/office/drawing/2014/main" id="{5C2CBB8D-39CD-4C7D-97A6-A79E1B90A993}"/>
                      </a:ext>
                    </a:extLst>
                  </p:cNvPr>
                  <p:cNvSpPr/>
                  <p:nvPr/>
                </p:nvSpPr>
                <p:spPr>
                  <a:xfrm>
                    <a:off x="3602013" y="5454213"/>
                    <a:ext cx="101315" cy="49377"/>
                  </a:xfrm>
                  <a:custGeom>
                    <a:avLst/>
                    <a:gdLst>
                      <a:gd name="f0" fmla="val 10800000"/>
                      <a:gd name="f1" fmla="val 5400000"/>
                      <a:gd name="f2" fmla="val 180"/>
                      <a:gd name="f3" fmla="val w"/>
                      <a:gd name="f4" fmla="val h"/>
                      <a:gd name="f5" fmla="val 0"/>
                      <a:gd name="f6" fmla="val 40"/>
                      <a:gd name="f7" fmla="val 20"/>
                      <a:gd name="f8" fmla="val 9"/>
                      <a:gd name="f9" fmla="val 31"/>
                      <a:gd name="f10" fmla="+- 0 0 -90"/>
                      <a:gd name="f11" fmla="*/ f3 1 40"/>
                      <a:gd name="f12" fmla="*/ f4 1 20"/>
                      <a:gd name="f13" fmla="val f5"/>
                      <a:gd name="f14" fmla="val f6"/>
                      <a:gd name="f15" fmla="val f7"/>
                      <a:gd name="f16" fmla="*/ f10 f0 1"/>
                      <a:gd name="f17" fmla="+- f15 0 f13"/>
                      <a:gd name="f18" fmla="+- f14 0 f13"/>
                      <a:gd name="f19" fmla="*/ f16 1 f2"/>
                      <a:gd name="f20" fmla="*/ f18 1 40"/>
                      <a:gd name="f21" fmla="*/ f17 1 20"/>
                      <a:gd name="f22" fmla="*/ 40 f18 1"/>
                      <a:gd name="f23" fmla="*/ 20 f17 1"/>
                      <a:gd name="f24" fmla="*/ 20 f18 1"/>
                      <a:gd name="f25" fmla="*/ 0 f17 1"/>
                      <a:gd name="f26" fmla="*/ 0 f18 1"/>
                      <a:gd name="f27" fmla="+- f19 0 f1"/>
                      <a:gd name="f28" fmla="*/ f22 1 40"/>
                      <a:gd name="f29" fmla="*/ f23 1 20"/>
                      <a:gd name="f30" fmla="*/ f24 1 40"/>
                      <a:gd name="f31" fmla="*/ f25 1 20"/>
                      <a:gd name="f32" fmla="*/ f26 1 40"/>
                      <a:gd name="f33" fmla="*/ 0 1 f20"/>
                      <a:gd name="f34" fmla="*/ f14 1 f20"/>
                      <a:gd name="f35" fmla="*/ 0 1 f21"/>
                      <a:gd name="f36" fmla="*/ f15 1 f21"/>
                      <a:gd name="f37" fmla="*/ f28 1 f20"/>
                      <a:gd name="f38" fmla="*/ f29 1 f21"/>
                      <a:gd name="f39" fmla="*/ f30 1 f20"/>
                      <a:gd name="f40" fmla="*/ f31 1 f21"/>
                      <a:gd name="f41" fmla="*/ f32 1 f20"/>
                      <a:gd name="f42" fmla="*/ f33 f11 1"/>
                      <a:gd name="f43" fmla="*/ f34 f11 1"/>
                      <a:gd name="f44" fmla="*/ f36 f12 1"/>
                      <a:gd name="f45" fmla="*/ f35 f12 1"/>
                      <a:gd name="f46" fmla="*/ f37 f11 1"/>
                      <a:gd name="f47" fmla="*/ f38 f12 1"/>
                      <a:gd name="f48" fmla="*/ f39 f11 1"/>
                      <a:gd name="f49" fmla="*/ f40 f12 1"/>
                      <a:gd name="f50" fmla="*/ f41 f11 1"/>
                    </a:gdLst>
                    <a:ahLst/>
                    <a:cxnLst>
                      <a:cxn ang="3cd4">
                        <a:pos x="hc" y="t"/>
                      </a:cxn>
                      <a:cxn ang="0">
                        <a:pos x="r" y="vc"/>
                      </a:cxn>
                      <a:cxn ang="cd4">
                        <a:pos x="hc" y="b"/>
                      </a:cxn>
                      <a:cxn ang="cd2">
                        <a:pos x="l" y="vc"/>
                      </a:cxn>
                      <a:cxn ang="f27">
                        <a:pos x="f46" y="f47"/>
                      </a:cxn>
                      <a:cxn ang="f27">
                        <a:pos x="f48" y="f49"/>
                      </a:cxn>
                      <a:cxn ang="f27">
                        <a:pos x="f50" y="f47"/>
                      </a:cxn>
                    </a:cxnLst>
                    <a:rect l="f42" t="f45" r="f43" b="f44"/>
                    <a:pathLst>
                      <a:path w="40" h="20">
                        <a:moveTo>
                          <a:pt x="f6" y="f7"/>
                        </a:moveTo>
                        <a:cubicBezTo>
                          <a:pt x="f6" y="f8"/>
                          <a:pt x="f9" y="f5"/>
                          <a:pt x="f7" y="f5"/>
                        </a:cubicBezTo>
                        <a:cubicBezTo>
                          <a:pt x="f8" y="f5"/>
                          <a:pt x="f5" y="f8"/>
                          <a:pt x="f5" y="f7"/>
                        </a:cubicBezTo>
                      </a:path>
                    </a:pathLst>
                  </a:custGeom>
                  <a:noFill/>
                  <a:ln w="12701" cap="flat">
                    <a:solidFill>
                      <a:srgbClr val="757575"/>
                    </a:solidFill>
                    <a:prstDash val="solid"/>
                    <a:miter/>
                  </a:ln>
                </p:spPr>
                <p:txBody>
                  <a:bodyPr vert="horz" wrap="square" lIns="89630" tIns="44814" rIns="89630" bIns="44814" anchor="t" anchorCtr="1" compatLnSpc="1">
                    <a:noAutofit/>
                  </a:bodyPr>
                  <a:lstStyle/>
                  <a:p>
                    <a:pPr marL="0" marR="0" lvl="0" indent="0" algn="ctr" defTabSz="914192"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65" b="0" i="0" u="none" strike="noStrike" kern="0" cap="none" spc="0" normalizeH="0" baseline="0" noProof="0">
                      <a:ln>
                        <a:noFill/>
                      </a:ln>
                      <a:solidFill>
                        <a:srgbClr val="353535"/>
                      </a:solidFill>
                      <a:effectLst/>
                      <a:uLnTx/>
                      <a:uFillTx/>
                    </a:endParaRPr>
                  </a:p>
                </p:txBody>
              </p:sp>
              <p:sp>
                <p:nvSpPr>
                  <p:cNvPr id="435" name="Oval 8">
                    <a:extLst>
                      <a:ext uri="{FF2B5EF4-FFF2-40B4-BE49-F238E27FC236}">
                        <a16:creationId xmlns:a16="http://schemas.microsoft.com/office/drawing/2014/main" id="{A5322B0B-87D3-489A-9BC1-D589A66CB1A0}"/>
                      </a:ext>
                    </a:extLst>
                  </p:cNvPr>
                  <p:cNvSpPr/>
                  <p:nvPr/>
                </p:nvSpPr>
                <p:spPr>
                  <a:xfrm>
                    <a:off x="3703329" y="5454213"/>
                    <a:ext cx="101315" cy="100026"/>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noFill/>
                  <a:ln w="12701" cap="flat">
                    <a:solidFill>
                      <a:srgbClr val="757575"/>
                    </a:solidFill>
                    <a:prstDash val="solid"/>
                    <a:miter/>
                  </a:ln>
                </p:spPr>
                <p:txBody>
                  <a:bodyPr vert="horz" wrap="square" lIns="89630" tIns="44814" rIns="89630" bIns="44814" anchor="t" anchorCtr="1" compatLnSpc="1">
                    <a:noAutofit/>
                  </a:bodyPr>
                  <a:lstStyle/>
                  <a:p>
                    <a:pPr marL="0" marR="0" lvl="0" indent="0" algn="ctr" defTabSz="914192"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65" b="0" i="0" u="none" strike="noStrike" kern="0" cap="none" spc="0" normalizeH="0" baseline="0" noProof="0">
                      <a:ln>
                        <a:noFill/>
                      </a:ln>
                      <a:solidFill>
                        <a:srgbClr val="353535"/>
                      </a:solidFill>
                      <a:effectLst/>
                      <a:uLnTx/>
                      <a:uFillTx/>
                    </a:endParaRPr>
                  </a:p>
                </p:txBody>
              </p:sp>
              <p:sp>
                <p:nvSpPr>
                  <p:cNvPr id="436" name="Freeform 9">
                    <a:extLst>
                      <a:ext uri="{FF2B5EF4-FFF2-40B4-BE49-F238E27FC236}">
                        <a16:creationId xmlns:a16="http://schemas.microsoft.com/office/drawing/2014/main" id="{ECD20E09-7C9F-481D-9A51-322ED91D2EE1}"/>
                      </a:ext>
                    </a:extLst>
                  </p:cNvPr>
                  <p:cNvSpPr/>
                  <p:nvPr/>
                </p:nvSpPr>
                <p:spPr>
                  <a:xfrm>
                    <a:off x="3682544" y="5554248"/>
                    <a:ext cx="142884" cy="69640"/>
                  </a:xfrm>
                  <a:custGeom>
                    <a:avLst/>
                    <a:gdLst>
                      <a:gd name="f0" fmla="val 10800000"/>
                      <a:gd name="f1" fmla="val 5400000"/>
                      <a:gd name="f2" fmla="val 180"/>
                      <a:gd name="f3" fmla="val w"/>
                      <a:gd name="f4" fmla="val h"/>
                      <a:gd name="f5" fmla="val 0"/>
                      <a:gd name="f6" fmla="val 56"/>
                      <a:gd name="f7" fmla="val 28"/>
                      <a:gd name="f8" fmla="val 13"/>
                      <a:gd name="f9" fmla="val 44"/>
                      <a:gd name="f10" fmla="val 12"/>
                      <a:gd name="f11" fmla="+- 0 0 -90"/>
                      <a:gd name="f12" fmla="*/ f3 1 56"/>
                      <a:gd name="f13" fmla="*/ f4 1 28"/>
                      <a:gd name="f14" fmla="val f5"/>
                      <a:gd name="f15" fmla="val f6"/>
                      <a:gd name="f16" fmla="val f7"/>
                      <a:gd name="f17" fmla="*/ f11 f0 1"/>
                      <a:gd name="f18" fmla="+- f16 0 f14"/>
                      <a:gd name="f19" fmla="+- f15 0 f14"/>
                      <a:gd name="f20" fmla="*/ f17 1 f2"/>
                      <a:gd name="f21" fmla="*/ f19 1 56"/>
                      <a:gd name="f22" fmla="*/ f18 1 28"/>
                      <a:gd name="f23" fmla="*/ 56 f19 1"/>
                      <a:gd name="f24" fmla="*/ 28 f18 1"/>
                      <a:gd name="f25" fmla="*/ 28 f19 1"/>
                      <a:gd name="f26" fmla="*/ 0 f18 1"/>
                      <a:gd name="f27" fmla="*/ 0 f19 1"/>
                      <a:gd name="f28" fmla="+- f20 0 f1"/>
                      <a:gd name="f29" fmla="*/ f23 1 56"/>
                      <a:gd name="f30" fmla="*/ f24 1 28"/>
                      <a:gd name="f31" fmla="*/ f25 1 56"/>
                      <a:gd name="f32" fmla="*/ f26 1 28"/>
                      <a:gd name="f33" fmla="*/ f27 1 56"/>
                      <a:gd name="f34" fmla="*/ 0 1 f21"/>
                      <a:gd name="f35" fmla="*/ f15 1 f21"/>
                      <a:gd name="f36" fmla="*/ 0 1 f22"/>
                      <a:gd name="f37" fmla="*/ f16 1 f22"/>
                      <a:gd name="f38" fmla="*/ f29 1 f21"/>
                      <a:gd name="f39" fmla="*/ f30 1 f22"/>
                      <a:gd name="f40" fmla="*/ f31 1 f21"/>
                      <a:gd name="f41" fmla="*/ f32 1 f22"/>
                      <a:gd name="f42" fmla="*/ f33 1 f21"/>
                      <a:gd name="f43" fmla="*/ f34 f12 1"/>
                      <a:gd name="f44" fmla="*/ f35 f12 1"/>
                      <a:gd name="f45" fmla="*/ f37 f13 1"/>
                      <a:gd name="f46" fmla="*/ f36 f13 1"/>
                      <a:gd name="f47" fmla="*/ f38 f12 1"/>
                      <a:gd name="f48" fmla="*/ f39 f13 1"/>
                      <a:gd name="f49" fmla="*/ f40 f12 1"/>
                      <a:gd name="f50" fmla="*/ f41 f13 1"/>
                      <a:gd name="f51" fmla="*/ f42 f12 1"/>
                    </a:gdLst>
                    <a:ahLst/>
                    <a:cxnLst>
                      <a:cxn ang="3cd4">
                        <a:pos x="hc" y="t"/>
                      </a:cxn>
                      <a:cxn ang="0">
                        <a:pos x="r" y="vc"/>
                      </a:cxn>
                      <a:cxn ang="cd4">
                        <a:pos x="hc" y="b"/>
                      </a:cxn>
                      <a:cxn ang="cd2">
                        <a:pos x="l" y="vc"/>
                      </a:cxn>
                      <a:cxn ang="f28">
                        <a:pos x="f47" y="f48"/>
                      </a:cxn>
                      <a:cxn ang="f28">
                        <a:pos x="f49" y="f50"/>
                      </a:cxn>
                      <a:cxn ang="f28">
                        <a:pos x="f51" y="f48"/>
                      </a:cxn>
                    </a:cxnLst>
                    <a:rect l="f43" t="f46" r="f44" b="f45"/>
                    <a:pathLst>
                      <a:path w="56" h="28">
                        <a:moveTo>
                          <a:pt x="f6" y="f7"/>
                        </a:moveTo>
                        <a:cubicBezTo>
                          <a:pt x="f6" y="f8"/>
                          <a:pt x="f9" y="f5"/>
                          <a:pt x="f7" y="f5"/>
                        </a:cubicBezTo>
                        <a:cubicBezTo>
                          <a:pt x="f10" y="f5"/>
                          <a:pt x="f5" y="f8"/>
                          <a:pt x="f5" y="f7"/>
                        </a:cubicBezTo>
                      </a:path>
                    </a:pathLst>
                  </a:custGeom>
                  <a:noFill/>
                  <a:ln w="12701" cap="flat">
                    <a:solidFill>
                      <a:srgbClr val="757575"/>
                    </a:solidFill>
                    <a:prstDash val="solid"/>
                    <a:miter/>
                  </a:ln>
                </p:spPr>
                <p:txBody>
                  <a:bodyPr vert="horz" wrap="square" lIns="89630" tIns="44814" rIns="89630" bIns="44814" anchor="t" anchorCtr="1" compatLnSpc="1">
                    <a:noAutofit/>
                  </a:bodyPr>
                  <a:lstStyle/>
                  <a:p>
                    <a:pPr marL="0" marR="0" lvl="0" indent="0" algn="ctr" defTabSz="914192"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65" b="0" i="0" u="none" strike="noStrike" kern="0" cap="none" spc="0" normalizeH="0" baseline="0" noProof="0">
                      <a:ln>
                        <a:noFill/>
                      </a:ln>
                      <a:solidFill>
                        <a:srgbClr val="353535"/>
                      </a:solidFill>
                      <a:effectLst/>
                      <a:uLnTx/>
                      <a:uFillTx/>
                    </a:endParaRPr>
                  </a:p>
                </p:txBody>
              </p:sp>
              <p:sp>
                <p:nvSpPr>
                  <p:cNvPr id="437" name="Freeform 10">
                    <a:extLst>
                      <a:ext uri="{FF2B5EF4-FFF2-40B4-BE49-F238E27FC236}">
                        <a16:creationId xmlns:a16="http://schemas.microsoft.com/office/drawing/2014/main" id="{4C442C2C-4E31-4F35-9779-6D3A8BF15C00}"/>
                      </a:ext>
                    </a:extLst>
                  </p:cNvPr>
                  <p:cNvSpPr/>
                  <p:nvPr/>
                </p:nvSpPr>
                <p:spPr>
                  <a:xfrm>
                    <a:off x="3804653" y="5454213"/>
                    <a:ext cx="101315" cy="49377"/>
                  </a:xfrm>
                  <a:custGeom>
                    <a:avLst/>
                    <a:gdLst>
                      <a:gd name="f0" fmla="val 10800000"/>
                      <a:gd name="f1" fmla="val 5400000"/>
                      <a:gd name="f2" fmla="val 180"/>
                      <a:gd name="f3" fmla="val w"/>
                      <a:gd name="f4" fmla="val h"/>
                      <a:gd name="f5" fmla="val 0"/>
                      <a:gd name="f6" fmla="val 40"/>
                      <a:gd name="f7" fmla="val 20"/>
                      <a:gd name="f8" fmla="val 9"/>
                      <a:gd name="f9" fmla="val 31"/>
                      <a:gd name="f10" fmla="+- 0 0 -90"/>
                      <a:gd name="f11" fmla="*/ f3 1 40"/>
                      <a:gd name="f12" fmla="*/ f4 1 20"/>
                      <a:gd name="f13" fmla="val f5"/>
                      <a:gd name="f14" fmla="val f6"/>
                      <a:gd name="f15" fmla="val f7"/>
                      <a:gd name="f16" fmla="*/ f10 f0 1"/>
                      <a:gd name="f17" fmla="+- f15 0 f13"/>
                      <a:gd name="f18" fmla="+- f14 0 f13"/>
                      <a:gd name="f19" fmla="*/ f16 1 f2"/>
                      <a:gd name="f20" fmla="*/ f18 1 40"/>
                      <a:gd name="f21" fmla="*/ f17 1 20"/>
                      <a:gd name="f22" fmla="*/ 40 f18 1"/>
                      <a:gd name="f23" fmla="*/ 20 f17 1"/>
                      <a:gd name="f24" fmla="*/ 20 f18 1"/>
                      <a:gd name="f25" fmla="*/ 0 f17 1"/>
                      <a:gd name="f26" fmla="*/ 0 f18 1"/>
                      <a:gd name="f27" fmla="+- f19 0 f1"/>
                      <a:gd name="f28" fmla="*/ f22 1 40"/>
                      <a:gd name="f29" fmla="*/ f23 1 20"/>
                      <a:gd name="f30" fmla="*/ f24 1 40"/>
                      <a:gd name="f31" fmla="*/ f25 1 20"/>
                      <a:gd name="f32" fmla="*/ f26 1 40"/>
                      <a:gd name="f33" fmla="*/ 0 1 f20"/>
                      <a:gd name="f34" fmla="*/ f14 1 f20"/>
                      <a:gd name="f35" fmla="*/ 0 1 f21"/>
                      <a:gd name="f36" fmla="*/ f15 1 f21"/>
                      <a:gd name="f37" fmla="*/ f28 1 f20"/>
                      <a:gd name="f38" fmla="*/ f29 1 f21"/>
                      <a:gd name="f39" fmla="*/ f30 1 f20"/>
                      <a:gd name="f40" fmla="*/ f31 1 f21"/>
                      <a:gd name="f41" fmla="*/ f32 1 f20"/>
                      <a:gd name="f42" fmla="*/ f33 f11 1"/>
                      <a:gd name="f43" fmla="*/ f34 f11 1"/>
                      <a:gd name="f44" fmla="*/ f36 f12 1"/>
                      <a:gd name="f45" fmla="*/ f35 f12 1"/>
                      <a:gd name="f46" fmla="*/ f37 f11 1"/>
                      <a:gd name="f47" fmla="*/ f38 f12 1"/>
                      <a:gd name="f48" fmla="*/ f39 f11 1"/>
                      <a:gd name="f49" fmla="*/ f40 f12 1"/>
                      <a:gd name="f50" fmla="*/ f41 f11 1"/>
                    </a:gdLst>
                    <a:ahLst/>
                    <a:cxnLst>
                      <a:cxn ang="3cd4">
                        <a:pos x="hc" y="t"/>
                      </a:cxn>
                      <a:cxn ang="0">
                        <a:pos x="r" y="vc"/>
                      </a:cxn>
                      <a:cxn ang="cd4">
                        <a:pos x="hc" y="b"/>
                      </a:cxn>
                      <a:cxn ang="cd2">
                        <a:pos x="l" y="vc"/>
                      </a:cxn>
                      <a:cxn ang="f27">
                        <a:pos x="f46" y="f47"/>
                      </a:cxn>
                      <a:cxn ang="f27">
                        <a:pos x="f48" y="f49"/>
                      </a:cxn>
                      <a:cxn ang="f27">
                        <a:pos x="f50" y="f47"/>
                      </a:cxn>
                    </a:cxnLst>
                    <a:rect l="f42" t="f45" r="f43" b="f44"/>
                    <a:pathLst>
                      <a:path w="40" h="20">
                        <a:moveTo>
                          <a:pt x="f6" y="f7"/>
                        </a:moveTo>
                        <a:cubicBezTo>
                          <a:pt x="f6" y="f8"/>
                          <a:pt x="f9" y="f5"/>
                          <a:pt x="f7" y="f5"/>
                        </a:cubicBezTo>
                        <a:cubicBezTo>
                          <a:pt x="f8" y="f5"/>
                          <a:pt x="f5" y="f8"/>
                          <a:pt x="f5" y="f7"/>
                        </a:cubicBezTo>
                      </a:path>
                    </a:pathLst>
                  </a:custGeom>
                  <a:noFill/>
                  <a:ln w="12701" cap="flat">
                    <a:solidFill>
                      <a:srgbClr val="757575"/>
                    </a:solidFill>
                    <a:prstDash val="solid"/>
                    <a:miter/>
                  </a:ln>
                </p:spPr>
                <p:txBody>
                  <a:bodyPr vert="horz" wrap="square" lIns="89630" tIns="44814" rIns="89630" bIns="44814" anchor="t" anchorCtr="1" compatLnSpc="1">
                    <a:noAutofit/>
                  </a:bodyPr>
                  <a:lstStyle/>
                  <a:p>
                    <a:pPr marL="0" marR="0" lvl="0" indent="0" algn="ctr" defTabSz="914192"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65" b="0" i="0" u="none" strike="noStrike" kern="0" cap="none" spc="0" normalizeH="0" baseline="0" noProof="0">
                      <a:ln>
                        <a:noFill/>
                      </a:ln>
                      <a:solidFill>
                        <a:srgbClr val="353535"/>
                      </a:solidFill>
                      <a:effectLst/>
                      <a:uLnTx/>
                      <a:uFillTx/>
                    </a:endParaRPr>
                  </a:p>
                </p:txBody>
              </p:sp>
            </p:grpSp>
            <p:grpSp>
              <p:nvGrpSpPr>
                <p:cNvPr id="427" name="Group 189">
                  <a:extLst>
                    <a:ext uri="{FF2B5EF4-FFF2-40B4-BE49-F238E27FC236}">
                      <a16:creationId xmlns:a16="http://schemas.microsoft.com/office/drawing/2014/main" id="{9AA08FFB-2BC5-4445-9BE1-7BDA93AB3642}"/>
                    </a:ext>
                  </a:extLst>
                </p:cNvPr>
                <p:cNvGrpSpPr/>
                <p:nvPr/>
              </p:nvGrpSpPr>
              <p:grpSpPr>
                <a:xfrm>
                  <a:off x="3972482" y="5714085"/>
                  <a:ext cx="327465" cy="322764"/>
                  <a:chOff x="3972482" y="5714085"/>
                  <a:chExt cx="327465" cy="322764"/>
                </a:xfrm>
              </p:grpSpPr>
              <p:sp>
                <p:nvSpPr>
                  <p:cNvPr id="428" name="Freeform 44">
                    <a:extLst>
                      <a:ext uri="{FF2B5EF4-FFF2-40B4-BE49-F238E27FC236}">
                        <a16:creationId xmlns:a16="http://schemas.microsoft.com/office/drawing/2014/main" id="{BBED32D0-FB9D-4858-8414-2CC97E239949}"/>
                      </a:ext>
                    </a:extLst>
                  </p:cNvPr>
                  <p:cNvSpPr/>
                  <p:nvPr/>
                </p:nvSpPr>
                <p:spPr>
                  <a:xfrm>
                    <a:off x="3972482" y="5714085"/>
                    <a:ext cx="120353" cy="131298"/>
                  </a:xfrm>
                  <a:custGeom>
                    <a:avLst/>
                    <a:gdLst>
                      <a:gd name="f0" fmla="val 10800000"/>
                      <a:gd name="f1" fmla="val 5400000"/>
                      <a:gd name="f2" fmla="val 180"/>
                      <a:gd name="f3" fmla="val w"/>
                      <a:gd name="f4" fmla="val h"/>
                      <a:gd name="f5" fmla="val 0"/>
                      <a:gd name="f6" fmla="val 82"/>
                      <a:gd name="f7" fmla="val 76"/>
                      <a:gd name="f8" fmla="val 79"/>
                      <a:gd name="f9" fmla="val 6"/>
                      <a:gd name="f10" fmla="val 2"/>
                      <a:gd name="f11" fmla="val 5"/>
                      <a:gd name="f12" fmla="+- 0 0 -90"/>
                      <a:gd name="f13" fmla="*/ f3 1 82"/>
                      <a:gd name="f14" fmla="*/ f4 1 82"/>
                      <a:gd name="f15" fmla="val f5"/>
                      <a:gd name="f16" fmla="val f6"/>
                      <a:gd name="f17" fmla="*/ f12 f0 1"/>
                      <a:gd name="f18" fmla="+- f16 0 f15"/>
                      <a:gd name="f19" fmla="*/ f17 1 f2"/>
                      <a:gd name="f20" fmla="*/ f18 1 82"/>
                      <a:gd name="f21" fmla="*/ 82 f18 1"/>
                      <a:gd name="f22" fmla="*/ 76 f18 1"/>
                      <a:gd name="f23" fmla="*/ 6 f18 1"/>
                      <a:gd name="f24" fmla="*/ 0 f18 1"/>
                      <a:gd name="f25" fmla="*/ 5 f18 1"/>
                      <a:gd name="f26" fmla="+- f19 0 f1"/>
                      <a:gd name="f27" fmla="*/ f21 1 82"/>
                      <a:gd name="f28" fmla="*/ f22 1 82"/>
                      <a:gd name="f29" fmla="*/ f23 1 82"/>
                      <a:gd name="f30" fmla="*/ f24 1 82"/>
                      <a:gd name="f31" fmla="*/ f25 1 82"/>
                      <a:gd name="f32" fmla="*/ 0 1 f20"/>
                      <a:gd name="f33" fmla="*/ f16 1 f20"/>
                      <a:gd name="f34" fmla="*/ f27 1 f20"/>
                      <a:gd name="f35" fmla="*/ f28 1 f20"/>
                      <a:gd name="f36" fmla="*/ f29 1 f20"/>
                      <a:gd name="f37" fmla="*/ f30 1 f20"/>
                      <a:gd name="f38" fmla="*/ f31 1 f20"/>
                      <a:gd name="f39" fmla="*/ f32 f13 1"/>
                      <a:gd name="f40" fmla="*/ f33 f13 1"/>
                      <a:gd name="f41" fmla="*/ f33 f14 1"/>
                      <a:gd name="f42" fmla="*/ f32 f14 1"/>
                      <a:gd name="f43" fmla="*/ f34 f13 1"/>
                      <a:gd name="f44" fmla="*/ f35 f14 1"/>
                      <a:gd name="f45" fmla="*/ f35 f13 1"/>
                      <a:gd name="f46" fmla="*/ f34 f14 1"/>
                      <a:gd name="f47" fmla="*/ f36 f13 1"/>
                      <a:gd name="f48" fmla="*/ f37 f13 1"/>
                      <a:gd name="f49" fmla="*/ f38 f14 1"/>
                      <a:gd name="f50" fmla="*/ f37 f14 1"/>
                    </a:gdLst>
                    <a:ahLst/>
                    <a:cxnLst>
                      <a:cxn ang="3cd4">
                        <a:pos x="hc" y="t"/>
                      </a:cxn>
                      <a:cxn ang="0">
                        <a:pos x="r" y="vc"/>
                      </a:cxn>
                      <a:cxn ang="cd4">
                        <a:pos x="hc" y="b"/>
                      </a:cxn>
                      <a:cxn ang="cd2">
                        <a:pos x="l" y="vc"/>
                      </a:cxn>
                      <a:cxn ang="f26">
                        <a:pos x="f43" y="f44"/>
                      </a:cxn>
                      <a:cxn ang="f26">
                        <a:pos x="f45" y="f46"/>
                      </a:cxn>
                      <a:cxn ang="f26">
                        <a:pos x="f47" y="f46"/>
                      </a:cxn>
                      <a:cxn ang="f26">
                        <a:pos x="f48" y="f44"/>
                      </a:cxn>
                      <a:cxn ang="f26">
                        <a:pos x="f48" y="f49"/>
                      </a:cxn>
                      <a:cxn ang="f26">
                        <a:pos x="f47" y="f50"/>
                      </a:cxn>
                      <a:cxn ang="f26">
                        <a:pos x="f45" y="f50"/>
                      </a:cxn>
                      <a:cxn ang="f26">
                        <a:pos x="f43" y="f49"/>
                      </a:cxn>
                      <a:cxn ang="f26">
                        <a:pos x="f43" y="f44"/>
                      </a:cxn>
                    </a:cxnLst>
                    <a:rect l="f39" t="f42" r="f40" b="f41"/>
                    <a:pathLst>
                      <a:path w="82" h="82">
                        <a:moveTo>
                          <a:pt x="f6" y="f7"/>
                        </a:moveTo>
                        <a:cubicBezTo>
                          <a:pt x="f6" y="f8"/>
                          <a:pt x="f8" y="f6"/>
                          <a:pt x="f7" y="f6"/>
                        </a:cubicBezTo>
                        <a:cubicBezTo>
                          <a:pt x="f9" y="f6"/>
                          <a:pt x="f9" y="f6"/>
                          <a:pt x="f9" y="f6"/>
                        </a:cubicBezTo>
                        <a:cubicBezTo>
                          <a:pt x="f10" y="f6"/>
                          <a:pt x="f5" y="f8"/>
                          <a:pt x="f5" y="f7"/>
                        </a:cubicBezTo>
                        <a:cubicBezTo>
                          <a:pt x="f5" y="f11"/>
                          <a:pt x="f5" y="f11"/>
                          <a:pt x="f5" y="f11"/>
                        </a:cubicBezTo>
                        <a:cubicBezTo>
                          <a:pt x="f5" y="f10"/>
                          <a:pt x="f10" y="f5"/>
                          <a:pt x="f9" y="f5"/>
                        </a:cubicBezTo>
                        <a:cubicBezTo>
                          <a:pt x="f7" y="f5"/>
                          <a:pt x="f7" y="f5"/>
                          <a:pt x="f7" y="f5"/>
                        </a:cubicBezTo>
                        <a:cubicBezTo>
                          <a:pt x="f8" y="f5"/>
                          <a:pt x="f6" y="f10"/>
                          <a:pt x="f6" y="f11"/>
                        </a:cubicBezTo>
                        <a:lnTo>
                          <a:pt x="f6" y="f7"/>
                        </a:lnTo>
                        <a:close/>
                      </a:path>
                    </a:pathLst>
                  </a:custGeom>
                  <a:solidFill>
                    <a:srgbClr val="757575"/>
                  </a:solidFill>
                  <a:ln w="12701" cap="flat">
                    <a:solidFill>
                      <a:srgbClr val="757575"/>
                    </a:solidFill>
                    <a:prstDash val="solid"/>
                    <a:miter/>
                  </a:ln>
                </p:spPr>
                <p:txBody>
                  <a:bodyPr vert="horz" wrap="square" lIns="91413" tIns="45710" rIns="91413" bIns="45710" anchor="t" anchorCtr="0" compatLnSpc="1">
                    <a:noAutofit/>
                  </a:bodyPr>
                  <a:lstStyle/>
                  <a:p>
                    <a:pPr marL="0" marR="0" lvl="0" indent="0" defTabSz="914192"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800" b="0" i="0" u="none" strike="noStrike" kern="0" cap="none" spc="0" normalizeH="0" baseline="0" noProof="0">
                      <a:ln>
                        <a:noFill/>
                      </a:ln>
                      <a:solidFill>
                        <a:srgbClr val="002050"/>
                      </a:solidFill>
                      <a:effectLst/>
                      <a:uLnTx/>
                      <a:uFillTx/>
                    </a:endParaRPr>
                  </a:p>
                </p:txBody>
              </p:sp>
              <p:sp>
                <p:nvSpPr>
                  <p:cNvPr id="429" name="Freeform 45">
                    <a:extLst>
                      <a:ext uri="{FF2B5EF4-FFF2-40B4-BE49-F238E27FC236}">
                        <a16:creationId xmlns:a16="http://schemas.microsoft.com/office/drawing/2014/main" id="{DAAA8A5B-223F-482D-9F99-EE60196D606E}"/>
                      </a:ext>
                    </a:extLst>
                  </p:cNvPr>
                  <p:cNvSpPr/>
                  <p:nvPr/>
                </p:nvSpPr>
                <p:spPr>
                  <a:xfrm>
                    <a:off x="3972482" y="5867265"/>
                    <a:ext cx="120353" cy="65644"/>
                  </a:xfrm>
                  <a:custGeom>
                    <a:avLst/>
                    <a:gdLst>
                      <a:gd name="f0" fmla="val 10800000"/>
                      <a:gd name="f1" fmla="val 5400000"/>
                      <a:gd name="f2" fmla="val 180"/>
                      <a:gd name="f3" fmla="val w"/>
                      <a:gd name="f4" fmla="val h"/>
                      <a:gd name="f5" fmla="val 0"/>
                      <a:gd name="f6" fmla="val 82"/>
                      <a:gd name="f7" fmla="val 41"/>
                      <a:gd name="f8" fmla="val 38"/>
                      <a:gd name="f9" fmla="val 39"/>
                      <a:gd name="f10" fmla="val 79"/>
                      <a:gd name="f11" fmla="val 76"/>
                      <a:gd name="f12" fmla="val 6"/>
                      <a:gd name="f13" fmla="val 2"/>
                      <a:gd name="f14" fmla="val 3"/>
                      <a:gd name="f15" fmla="val 1"/>
                      <a:gd name="f16" fmla="+- 0 0 -90"/>
                      <a:gd name="f17" fmla="*/ f3 1 82"/>
                      <a:gd name="f18" fmla="*/ f4 1 41"/>
                      <a:gd name="f19" fmla="val f5"/>
                      <a:gd name="f20" fmla="val f6"/>
                      <a:gd name="f21" fmla="val f7"/>
                      <a:gd name="f22" fmla="*/ f16 f0 1"/>
                      <a:gd name="f23" fmla="+- f21 0 f19"/>
                      <a:gd name="f24" fmla="+- f20 0 f19"/>
                      <a:gd name="f25" fmla="*/ f22 1 f2"/>
                      <a:gd name="f26" fmla="*/ f24 1 82"/>
                      <a:gd name="f27" fmla="*/ f23 1 41"/>
                      <a:gd name="f28" fmla="*/ 82 f24 1"/>
                      <a:gd name="f29" fmla="*/ 38 f23 1"/>
                      <a:gd name="f30" fmla="*/ 76 f24 1"/>
                      <a:gd name="f31" fmla="*/ 41 f23 1"/>
                      <a:gd name="f32" fmla="*/ 6 f24 1"/>
                      <a:gd name="f33" fmla="*/ 0 f24 1"/>
                      <a:gd name="f34" fmla="*/ 3 f23 1"/>
                      <a:gd name="f35" fmla="*/ 0 f23 1"/>
                      <a:gd name="f36" fmla="+- f25 0 f1"/>
                      <a:gd name="f37" fmla="*/ f28 1 82"/>
                      <a:gd name="f38" fmla="*/ f29 1 41"/>
                      <a:gd name="f39" fmla="*/ f30 1 82"/>
                      <a:gd name="f40" fmla="*/ f31 1 41"/>
                      <a:gd name="f41" fmla="*/ f32 1 82"/>
                      <a:gd name="f42" fmla="*/ f33 1 82"/>
                      <a:gd name="f43" fmla="*/ f34 1 41"/>
                      <a:gd name="f44" fmla="*/ f35 1 41"/>
                      <a:gd name="f45" fmla="*/ 0 1 f26"/>
                      <a:gd name="f46" fmla="*/ f20 1 f26"/>
                      <a:gd name="f47" fmla="*/ 0 1 f27"/>
                      <a:gd name="f48" fmla="*/ f21 1 f27"/>
                      <a:gd name="f49" fmla="*/ f37 1 f26"/>
                      <a:gd name="f50" fmla="*/ f38 1 f27"/>
                      <a:gd name="f51" fmla="*/ f39 1 f26"/>
                      <a:gd name="f52" fmla="*/ f40 1 f27"/>
                      <a:gd name="f53" fmla="*/ f41 1 f26"/>
                      <a:gd name="f54" fmla="*/ f42 1 f26"/>
                      <a:gd name="f55" fmla="*/ f43 1 f27"/>
                      <a:gd name="f56" fmla="*/ f44 1 f27"/>
                      <a:gd name="f57" fmla="*/ f45 f17 1"/>
                      <a:gd name="f58" fmla="*/ f46 f17 1"/>
                      <a:gd name="f59" fmla="*/ f48 f18 1"/>
                      <a:gd name="f60" fmla="*/ f47 f18 1"/>
                      <a:gd name="f61" fmla="*/ f49 f17 1"/>
                      <a:gd name="f62" fmla="*/ f50 f18 1"/>
                      <a:gd name="f63" fmla="*/ f51 f17 1"/>
                      <a:gd name="f64" fmla="*/ f52 f18 1"/>
                      <a:gd name="f65" fmla="*/ f53 f17 1"/>
                      <a:gd name="f66" fmla="*/ f54 f17 1"/>
                      <a:gd name="f67" fmla="*/ f55 f18 1"/>
                      <a:gd name="f68" fmla="*/ f56 f18 1"/>
                    </a:gdLst>
                    <a:ahLst/>
                    <a:cxnLst>
                      <a:cxn ang="3cd4">
                        <a:pos x="hc" y="t"/>
                      </a:cxn>
                      <a:cxn ang="0">
                        <a:pos x="r" y="vc"/>
                      </a:cxn>
                      <a:cxn ang="cd4">
                        <a:pos x="hc" y="b"/>
                      </a:cxn>
                      <a:cxn ang="cd2">
                        <a:pos x="l" y="vc"/>
                      </a:cxn>
                      <a:cxn ang="f36">
                        <a:pos x="f61" y="f62"/>
                      </a:cxn>
                      <a:cxn ang="f36">
                        <a:pos x="f63" y="f64"/>
                      </a:cxn>
                      <a:cxn ang="f36">
                        <a:pos x="f65" y="f64"/>
                      </a:cxn>
                      <a:cxn ang="f36">
                        <a:pos x="f66" y="f62"/>
                      </a:cxn>
                      <a:cxn ang="f36">
                        <a:pos x="f66" y="f67"/>
                      </a:cxn>
                      <a:cxn ang="f36">
                        <a:pos x="f65" y="f68"/>
                      </a:cxn>
                      <a:cxn ang="f36">
                        <a:pos x="f63" y="f68"/>
                      </a:cxn>
                      <a:cxn ang="f36">
                        <a:pos x="f61" y="f67"/>
                      </a:cxn>
                      <a:cxn ang="f36">
                        <a:pos x="f61" y="f62"/>
                      </a:cxn>
                    </a:cxnLst>
                    <a:rect l="f57" t="f60" r="f58" b="f59"/>
                    <a:pathLst>
                      <a:path w="82" h="41">
                        <a:moveTo>
                          <a:pt x="f6" y="f8"/>
                        </a:moveTo>
                        <a:cubicBezTo>
                          <a:pt x="f6" y="f9"/>
                          <a:pt x="f10" y="f7"/>
                          <a:pt x="f11" y="f7"/>
                        </a:cubicBezTo>
                        <a:cubicBezTo>
                          <a:pt x="f12" y="f7"/>
                          <a:pt x="f12" y="f7"/>
                          <a:pt x="f12" y="f7"/>
                        </a:cubicBezTo>
                        <a:cubicBezTo>
                          <a:pt x="f13" y="f7"/>
                          <a:pt x="f5" y="f9"/>
                          <a:pt x="f5" y="f8"/>
                        </a:cubicBezTo>
                        <a:cubicBezTo>
                          <a:pt x="f5" y="f14"/>
                          <a:pt x="f5" y="f14"/>
                          <a:pt x="f5" y="f14"/>
                        </a:cubicBezTo>
                        <a:cubicBezTo>
                          <a:pt x="f5" y="f15"/>
                          <a:pt x="f13" y="f5"/>
                          <a:pt x="f12" y="f5"/>
                        </a:cubicBezTo>
                        <a:cubicBezTo>
                          <a:pt x="f11" y="f5"/>
                          <a:pt x="f11" y="f5"/>
                          <a:pt x="f11" y="f5"/>
                        </a:cubicBezTo>
                        <a:cubicBezTo>
                          <a:pt x="f10" y="f5"/>
                          <a:pt x="f6" y="f15"/>
                          <a:pt x="f6" y="f14"/>
                        </a:cubicBezTo>
                        <a:lnTo>
                          <a:pt x="f6" y="f8"/>
                        </a:lnTo>
                        <a:close/>
                      </a:path>
                    </a:pathLst>
                  </a:custGeom>
                  <a:noFill/>
                  <a:ln w="12701" cap="flat">
                    <a:solidFill>
                      <a:srgbClr val="757575"/>
                    </a:solidFill>
                    <a:prstDash val="solid"/>
                    <a:miter/>
                  </a:ln>
                </p:spPr>
                <p:txBody>
                  <a:bodyPr vert="horz" wrap="square" lIns="91413" tIns="45710" rIns="91413" bIns="45710" anchor="t" anchorCtr="0" compatLnSpc="1">
                    <a:noAutofit/>
                  </a:bodyPr>
                  <a:lstStyle/>
                  <a:p>
                    <a:pPr marL="0" marR="0" lvl="0" indent="0" defTabSz="914192"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800" b="0" i="0" u="none" strike="noStrike" kern="0" cap="none" spc="0" normalizeH="0" baseline="0" noProof="0">
                      <a:ln>
                        <a:noFill/>
                      </a:ln>
                      <a:solidFill>
                        <a:srgbClr val="002050"/>
                      </a:solidFill>
                      <a:effectLst/>
                      <a:uLnTx/>
                      <a:uFillTx/>
                    </a:endParaRPr>
                  </a:p>
                </p:txBody>
              </p:sp>
              <p:sp>
                <p:nvSpPr>
                  <p:cNvPr id="430" name="Freeform 46">
                    <a:extLst>
                      <a:ext uri="{FF2B5EF4-FFF2-40B4-BE49-F238E27FC236}">
                        <a16:creationId xmlns:a16="http://schemas.microsoft.com/office/drawing/2014/main" id="{80D1A262-6F4D-4EF2-BDDC-2D2BD601B578}"/>
                      </a:ext>
                    </a:extLst>
                  </p:cNvPr>
                  <p:cNvSpPr/>
                  <p:nvPr/>
                </p:nvSpPr>
                <p:spPr>
                  <a:xfrm>
                    <a:off x="4114717" y="5714085"/>
                    <a:ext cx="185230" cy="218834"/>
                  </a:xfrm>
                  <a:custGeom>
                    <a:avLst/>
                    <a:gdLst>
                      <a:gd name="f0" fmla="val 10800000"/>
                      <a:gd name="f1" fmla="val 5400000"/>
                      <a:gd name="f2" fmla="val 180"/>
                      <a:gd name="f3" fmla="val w"/>
                      <a:gd name="f4" fmla="val h"/>
                      <a:gd name="f5" fmla="val 0"/>
                      <a:gd name="f6" fmla="val 126"/>
                      <a:gd name="f7" fmla="val 137"/>
                      <a:gd name="f8" fmla="val 127"/>
                      <a:gd name="f9" fmla="val 133"/>
                      <a:gd name="f10" fmla="val 122"/>
                      <a:gd name="f11" fmla="val 117"/>
                      <a:gd name="f12" fmla="val 9"/>
                      <a:gd name="f13" fmla="val 4"/>
                      <a:gd name="f14" fmla="+- 0 0 -90"/>
                      <a:gd name="f15" fmla="*/ f3 1 126"/>
                      <a:gd name="f16" fmla="*/ f4 1 137"/>
                      <a:gd name="f17" fmla="val f5"/>
                      <a:gd name="f18" fmla="val f6"/>
                      <a:gd name="f19" fmla="val f7"/>
                      <a:gd name="f20" fmla="*/ f14 f0 1"/>
                      <a:gd name="f21" fmla="+- f19 0 f17"/>
                      <a:gd name="f22" fmla="+- f18 0 f17"/>
                      <a:gd name="f23" fmla="*/ f20 1 f2"/>
                      <a:gd name="f24" fmla="*/ f22 1 126"/>
                      <a:gd name="f25" fmla="*/ f21 1 137"/>
                      <a:gd name="f26" fmla="*/ 126 f22 1"/>
                      <a:gd name="f27" fmla="*/ 127 f21 1"/>
                      <a:gd name="f28" fmla="*/ 117 f22 1"/>
                      <a:gd name="f29" fmla="*/ 137 f21 1"/>
                      <a:gd name="f30" fmla="*/ 9 f22 1"/>
                      <a:gd name="f31" fmla="*/ 0 f22 1"/>
                      <a:gd name="f32" fmla="*/ 9 f21 1"/>
                      <a:gd name="f33" fmla="*/ 0 f21 1"/>
                      <a:gd name="f34" fmla="+- f23 0 f1"/>
                      <a:gd name="f35" fmla="*/ f26 1 126"/>
                      <a:gd name="f36" fmla="*/ f27 1 137"/>
                      <a:gd name="f37" fmla="*/ f28 1 126"/>
                      <a:gd name="f38" fmla="*/ f29 1 137"/>
                      <a:gd name="f39" fmla="*/ f30 1 126"/>
                      <a:gd name="f40" fmla="*/ f31 1 126"/>
                      <a:gd name="f41" fmla="*/ f32 1 137"/>
                      <a:gd name="f42" fmla="*/ f33 1 137"/>
                      <a:gd name="f43" fmla="*/ 0 1 f24"/>
                      <a:gd name="f44" fmla="*/ f18 1 f24"/>
                      <a:gd name="f45" fmla="*/ 0 1 f25"/>
                      <a:gd name="f46" fmla="*/ f19 1 f25"/>
                      <a:gd name="f47" fmla="*/ f35 1 f24"/>
                      <a:gd name="f48" fmla="*/ f36 1 f25"/>
                      <a:gd name="f49" fmla="*/ f37 1 f24"/>
                      <a:gd name="f50" fmla="*/ f38 1 f25"/>
                      <a:gd name="f51" fmla="*/ f39 1 f24"/>
                      <a:gd name="f52" fmla="*/ f40 1 f24"/>
                      <a:gd name="f53" fmla="*/ f41 1 f25"/>
                      <a:gd name="f54" fmla="*/ f42 1 f25"/>
                      <a:gd name="f55" fmla="*/ f43 f15 1"/>
                      <a:gd name="f56" fmla="*/ f44 f15 1"/>
                      <a:gd name="f57" fmla="*/ f46 f16 1"/>
                      <a:gd name="f58" fmla="*/ f45 f16 1"/>
                      <a:gd name="f59" fmla="*/ f47 f15 1"/>
                      <a:gd name="f60" fmla="*/ f48 f16 1"/>
                      <a:gd name="f61" fmla="*/ f49 f15 1"/>
                      <a:gd name="f62" fmla="*/ f50 f16 1"/>
                      <a:gd name="f63" fmla="*/ f51 f15 1"/>
                      <a:gd name="f64" fmla="*/ f52 f15 1"/>
                      <a:gd name="f65" fmla="*/ f53 f16 1"/>
                      <a:gd name="f66" fmla="*/ f54 f16 1"/>
                    </a:gdLst>
                    <a:ahLst/>
                    <a:cxnLst>
                      <a:cxn ang="3cd4">
                        <a:pos x="hc" y="t"/>
                      </a:cxn>
                      <a:cxn ang="0">
                        <a:pos x="r" y="vc"/>
                      </a:cxn>
                      <a:cxn ang="cd4">
                        <a:pos x="hc" y="b"/>
                      </a:cxn>
                      <a:cxn ang="cd2">
                        <a:pos x="l" y="vc"/>
                      </a:cxn>
                      <a:cxn ang="f34">
                        <a:pos x="f59" y="f60"/>
                      </a:cxn>
                      <a:cxn ang="f34">
                        <a:pos x="f61" y="f62"/>
                      </a:cxn>
                      <a:cxn ang="f34">
                        <a:pos x="f63" y="f62"/>
                      </a:cxn>
                      <a:cxn ang="f34">
                        <a:pos x="f64" y="f60"/>
                      </a:cxn>
                      <a:cxn ang="f34">
                        <a:pos x="f64" y="f65"/>
                      </a:cxn>
                      <a:cxn ang="f34">
                        <a:pos x="f63" y="f66"/>
                      </a:cxn>
                      <a:cxn ang="f34">
                        <a:pos x="f61" y="f66"/>
                      </a:cxn>
                      <a:cxn ang="f34">
                        <a:pos x="f59" y="f65"/>
                      </a:cxn>
                      <a:cxn ang="f34">
                        <a:pos x="f59" y="f60"/>
                      </a:cxn>
                    </a:cxnLst>
                    <a:rect l="f55" t="f58" r="f56" b="f57"/>
                    <a:pathLst>
                      <a:path w="126" h="137">
                        <a:moveTo>
                          <a:pt x="f6" y="f8"/>
                        </a:moveTo>
                        <a:cubicBezTo>
                          <a:pt x="f6" y="f9"/>
                          <a:pt x="f10" y="f7"/>
                          <a:pt x="f11" y="f7"/>
                        </a:cubicBezTo>
                        <a:cubicBezTo>
                          <a:pt x="f12" y="f7"/>
                          <a:pt x="f12" y="f7"/>
                          <a:pt x="f12" y="f7"/>
                        </a:cubicBezTo>
                        <a:cubicBezTo>
                          <a:pt x="f13" y="f7"/>
                          <a:pt x="f5" y="f9"/>
                          <a:pt x="f5" y="f8"/>
                        </a:cubicBezTo>
                        <a:cubicBezTo>
                          <a:pt x="f5" y="f12"/>
                          <a:pt x="f5" y="f12"/>
                          <a:pt x="f5" y="f12"/>
                        </a:cubicBezTo>
                        <a:cubicBezTo>
                          <a:pt x="f5" y="f13"/>
                          <a:pt x="f13" y="f5"/>
                          <a:pt x="f12" y="f5"/>
                        </a:cubicBezTo>
                        <a:cubicBezTo>
                          <a:pt x="f11" y="f5"/>
                          <a:pt x="f11" y="f5"/>
                          <a:pt x="f11" y="f5"/>
                        </a:cubicBezTo>
                        <a:cubicBezTo>
                          <a:pt x="f10" y="f5"/>
                          <a:pt x="f6" y="f13"/>
                          <a:pt x="f6" y="f12"/>
                        </a:cubicBezTo>
                        <a:lnTo>
                          <a:pt x="f6" y="f8"/>
                        </a:lnTo>
                        <a:close/>
                      </a:path>
                    </a:pathLst>
                  </a:custGeom>
                  <a:noFill/>
                  <a:ln w="12701" cap="flat">
                    <a:solidFill>
                      <a:srgbClr val="757575"/>
                    </a:solidFill>
                    <a:prstDash val="solid"/>
                    <a:miter/>
                  </a:ln>
                </p:spPr>
                <p:txBody>
                  <a:bodyPr vert="horz" wrap="square" lIns="91413" tIns="45710" rIns="91413" bIns="45710" anchor="t" anchorCtr="0" compatLnSpc="1">
                    <a:noAutofit/>
                  </a:bodyPr>
                  <a:lstStyle/>
                  <a:p>
                    <a:pPr marL="0" marR="0" lvl="0" indent="0" defTabSz="914192"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800" b="0" i="0" u="none" strike="noStrike" kern="0" cap="none" spc="0" normalizeH="0" baseline="0" noProof="0">
                      <a:ln>
                        <a:noFill/>
                      </a:ln>
                      <a:solidFill>
                        <a:srgbClr val="002050"/>
                      </a:solidFill>
                      <a:effectLst/>
                      <a:uLnTx/>
                      <a:uFillTx/>
                    </a:endParaRPr>
                  </a:p>
                </p:txBody>
              </p:sp>
              <p:sp>
                <p:nvSpPr>
                  <p:cNvPr id="431" name="Freeform 47">
                    <a:extLst>
                      <a:ext uri="{FF2B5EF4-FFF2-40B4-BE49-F238E27FC236}">
                        <a16:creationId xmlns:a16="http://schemas.microsoft.com/office/drawing/2014/main" id="{AB90C70E-035C-44E0-838D-E67EF7110DF2}"/>
                      </a:ext>
                    </a:extLst>
                  </p:cNvPr>
                  <p:cNvSpPr/>
                  <p:nvPr/>
                </p:nvSpPr>
                <p:spPr>
                  <a:xfrm>
                    <a:off x="3972482" y="5958696"/>
                    <a:ext cx="327464" cy="78153"/>
                  </a:xfrm>
                  <a:custGeom>
                    <a:avLst/>
                    <a:gdLst>
                      <a:gd name="f0" fmla="val 10800000"/>
                      <a:gd name="f1" fmla="val 5400000"/>
                      <a:gd name="f2" fmla="val 180"/>
                      <a:gd name="f3" fmla="val w"/>
                      <a:gd name="f4" fmla="val h"/>
                      <a:gd name="f5" fmla="val 0"/>
                      <a:gd name="f6" fmla="val 223"/>
                      <a:gd name="f7" fmla="val 49"/>
                      <a:gd name="f8" fmla="val 46"/>
                      <a:gd name="f9" fmla="val 48"/>
                      <a:gd name="f10" fmla="val 216"/>
                      <a:gd name="f11" fmla="val 208"/>
                      <a:gd name="f12" fmla="val 15"/>
                      <a:gd name="f13" fmla="val 7"/>
                      <a:gd name="f14" fmla="val 3"/>
                      <a:gd name="f15" fmla="val 1"/>
                      <a:gd name="f16" fmla="+- 0 0 -90"/>
                      <a:gd name="f17" fmla="*/ f3 1 223"/>
                      <a:gd name="f18" fmla="*/ f4 1 49"/>
                      <a:gd name="f19" fmla="val f5"/>
                      <a:gd name="f20" fmla="val f6"/>
                      <a:gd name="f21" fmla="val f7"/>
                      <a:gd name="f22" fmla="*/ f16 f0 1"/>
                      <a:gd name="f23" fmla="+- f21 0 f19"/>
                      <a:gd name="f24" fmla="+- f20 0 f19"/>
                      <a:gd name="f25" fmla="*/ f22 1 f2"/>
                      <a:gd name="f26" fmla="*/ f24 1 223"/>
                      <a:gd name="f27" fmla="*/ f23 1 49"/>
                      <a:gd name="f28" fmla="*/ 223 f24 1"/>
                      <a:gd name="f29" fmla="*/ 46 f23 1"/>
                      <a:gd name="f30" fmla="*/ 208 f24 1"/>
                      <a:gd name="f31" fmla="*/ 49 f23 1"/>
                      <a:gd name="f32" fmla="*/ 15 f24 1"/>
                      <a:gd name="f33" fmla="*/ 0 f24 1"/>
                      <a:gd name="f34" fmla="*/ 3 f23 1"/>
                      <a:gd name="f35" fmla="*/ 0 f23 1"/>
                      <a:gd name="f36" fmla="+- f25 0 f1"/>
                      <a:gd name="f37" fmla="*/ f28 1 223"/>
                      <a:gd name="f38" fmla="*/ f29 1 49"/>
                      <a:gd name="f39" fmla="*/ f30 1 223"/>
                      <a:gd name="f40" fmla="*/ f31 1 49"/>
                      <a:gd name="f41" fmla="*/ f32 1 223"/>
                      <a:gd name="f42" fmla="*/ f33 1 223"/>
                      <a:gd name="f43" fmla="*/ f34 1 49"/>
                      <a:gd name="f44" fmla="*/ f35 1 49"/>
                      <a:gd name="f45" fmla="*/ 0 1 f26"/>
                      <a:gd name="f46" fmla="*/ f20 1 f26"/>
                      <a:gd name="f47" fmla="*/ 0 1 f27"/>
                      <a:gd name="f48" fmla="*/ f21 1 f27"/>
                      <a:gd name="f49" fmla="*/ f37 1 f26"/>
                      <a:gd name="f50" fmla="*/ f38 1 f27"/>
                      <a:gd name="f51" fmla="*/ f39 1 f26"/>
                      <a:gd name="f52" fmla="*/ f40 1 f27"/>
                      <a:gd name="f53" fmla="*/ f41 1 f26"/>
                      <a:gd name="f54" fmla="*/ f42 1 f26"/>
                      <a:gd name="f55" fmla="*/ f43 1 f27"/>
                      <a:gd name="f56" fmla="*/ f44 1 f27"/>
                      <a:gd name="f57" fmla="*/ f45 f17 1"/>
                      <a:gd name="f58" fmla="*/ f46 f17 1"/>
                      <a:gd name="f59" fmla="*/ f48 f18 1"/>
                      <a:gd name="f60" fmla="*/ f47 f18 1"/>
                      <a:gd name="f61" fmla="*/ f49 f17 1"/>
                      <a:gd name="f62" fmla="*/ f50 f18 1"/>
                      <a:gd name="f63" fmla="*/ f51 f17 1"/>
                      <a:gd name="f64" fmla="*/ f52 f18 1"/>
                      <a:gd name="f65" fmla="*/ f53 f17 1"/>
                      <a:gd name="f66" fmla="*/ f54 f17 1"/>
                      <a:gd name="f67" fmla="*/ f55 f18 1"/>
                      <a:gd name="f68" fmla="*/ f56 f18 1"/>
                    </a:gdLst>
                    <a:ahLst/>
                    <a:cxnLst>
                      <a:cxn ang="3cd4">
                        <a:pos x="hc" y="t"/>
                      </a:cxn>
                      <a:cxn ang="0">
                        <a:pos x="r" y="vc"/>
                      </a:cxn>
                      <a:cxn ang="cd4">
                        <a:pos x="hc" y="b"/>
                      </a:cxn>
                      <a:cxn ang="cd2">
                        <a:pos x="l" y="vc"/>
                      </a:cxn>
                      <a:cxn ang="f36">
                        <a:pos x="f61" y="f62"/>
                      </a:cxn>
                      <a:cxn ang="f36">
                        <a:pos x="f63" y="f64"/>
                      </a:cxn>
                      <a:cxn ang="f36">
                        <a:pos x="f65" y="f64"/>
                      </a:cxn>
                      <a:cxn ang="f36">
                        <a:pos x="f66" y="f62"/>
                      </a:cxn>
                      <a:cxn ang="f36">
                        <a:pos x="f66" y="f67"/>
                      </a:cxn>
                      <a:cxn ang="f36">
                        <a:pos x="f65" y="f68"/>
                      </a:cxn>
                      <a:cxn ang="f36">
                        <a:pos x="f63" y="f68"/>
                      </a:cxn>
                      <a:cxn ang="f36">
                        <a:pos x="f61" y="f67"/>
                      </a:cxn>
                      <a:cxn ang="f36">
                        <a:pos x="f61" y="f62"/>
                      </a:cxn>
                    </a:cxnLst>
                    <a:rect l="f57" t="f60" r="f58" b="f59"/>
                    <a:pathLst>
                      <a:path w="223" h="49">
                        <a:moveTo>
                          <a:pt x="f6" y="f8"/>
                        </a:moveTo>
                        <a:cubicBezTo>
                          <a:pt x="f6" y="f9"/>
                          <a:pt x="f10" y="f7"/>
                          <a:pt x="f11" y="f7"/>
                        </a:cubicBezTo>
                        <a:cubicBezTo>
                          <a:pt x="f12" y="f7"/>
                          <a:pt x="f12" y="f7"/>
                          <a:pt x="f12" y="f7"/>
                        </a:cubicBezTo>
                        <a:cubicBezTo>
                          <a:pt x="f13" y="f7"/>
                          <a:pt x="f5" y="f9"/>
                          <a:pt x="f5" y="f8"/>
                        </a:cubicBezTo>
                        <a:cubicBezTo>
                          <a:pt x="f5" y="f14"/>
                          <a:pt x="f5" y="f14"/>
                          <a:pt x="f5" y="f14"/>
                        </a:cubicBezTo>
                        <a:cubicBezTo>
                          <a:pt x="f5" y="f15"/>
                          <a:pt x="f13" y="f5"/>
                          <a:pt x="f12" y="f5"/>
                        </a:cubicBezTo>
                        <a:cubicBezTo>
                          <a:pt x="f11" y="f5"/>
                          <a:pt x="f11" y="f5"/>
                          <a:pt x="f11" y="f5"/>
                        </a:cubicBezTo>
                        <a:cubicBezTo>
                          <a:pt x="f10" y="f5"/>
                          <a:pt x="f6" y="f15"/>
                          <a:pt x="f6" y="f14"/>
                        </a:cubicBezTo>
                        <a:lnTo>
                          <a:pt x="f6" y="f8"/>
                        </a:lnTo>
                        <a:close/>
                      </a:path>
                    </a:pathLst>
                  </a:custGeom>
                  <a:noFill/>
                  <a:ln w="12701" cap="flat">
                    <a:solidFill>
                      <a:srgbClr val="757575"/>
                    </a:solidFill>
                    <a:prstDash val="solid"/>
                    <a:miter/>
                  </a:ln>
                </p:spPr>
                <p:txBody>
                  <a:bodyPr vert="horz" wrap="square" lIns="91413" tIns="45710" rIns="91413" bIns="45710" anchor="t" anchorCtr="0" compatLnSpc="1">
                    <a:noAutofit/>
                  </a:bodyPr>
                  <a:lstStyle/>
                  <a:p>
                    <a:pPr marL="0" marR="0" lvl="0" indent="0" defTabSz="914192"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800" b="0" i="0" u="none" strike="noStrike" kern="0" cap="none" spc="0" normalizeH="0" baseline="0" noProof="0">
                      <a:ln>
                        <a:noFill/>
                      </a:ln>
                      <a:solidFill>
                        <a:srgbClr val="002050"/>
                      </a:solidFill>
                      <a:effectLst/>
                      <a:uLnTx/>
                      <a:uFillTx/>
                    </a:endParaRPr>
                  </a:p>
                </p:txBody>
              </p:sp>
            </p:grpSp>
          </p:grpSp>
        </p:grpSp>
        <p:grpSp>
          <p:nvGrpSpPr>
            <p:cNvPr id="386" name="On-Premises Building">
              <a:extLst>
                <a:ext uri="{FF2B5EF4-FFF2-40B4-BE49-F238E27FC236}">
                  <a16:creationId xmlns:a16="http://schemas.microsoft.com/office/drawing/2014/main" id="{9A762E05-FEB0-4BF3-BB5A-5B578F27AE89}"/>
                </a:ext>
              </a:extLst>
            </p:cNvPr>
            <p:cNvGrpSpPr/>
            <p:nvPr/>
          </p:nvGrpSpPr>
          <p:grpSpPr>
            <a:xfrm>
              <a:off x="1792808" y="4946549"/>
              <a:ext cx="1008623" cy="1433038"/>
              <a:chOff x="2317171" y="4229228"/>
              <a:chExt cx="1593672" cy="2264264"/>
            </a:xfrm>
          </p:grpSpPr>
          <p:sp>
            <p:nvSpPr>
              <p:cNvPr id="387" name="Freeform 12">
                <a:extLst>
                  <a:ext uri="{FF2B5EF4-FFF2-40B4-BE49-F238E27FC236}">
                    <a16:creationId xmlns:a16="http://schemas.microsoft.com/office/drawing/2014/main" id="{22B07B00-5310-4A3C-8729-A3D6D135D0C0}"/>
                  </a:ext>
                </a:extLst>
              </p:cNvPr>
              <p:cNvSpPr/>
              <p:nvPr/>
            </p:nvSpPr>
            <p:spPr>
              <a:xfrm>
                <a:off x="3290093" y="4229228"/>
                <a:ext cx="49112" cy="125382"/>
              </a:xfrm>
              <a:custGeom>
                <a:avLst/>
                <a:gdLst>
                  <a:gd name="f0" fmla="val 10800000"/>
                  <a:gd name="f1" fmla="val 5400000"/>
                  <a:gd name="f2" fmla="val 180"/>
                  <a:gd name="f3" fmla="val w"/>
                  <a:gd name="f4" fmla="val h"/>
                  <a:gd name="f5" fmla="val 0"/>
                  <a:gd name="f6" fmla="val 20"/>
                  <a:gd name="f7" fmla="val 51"/>
                  <a:gd name="f8" fmla="val 10"/>
                  <a:gd name="f9" fmla="val 16"/>
                  <a:gd name="f10" fmla="val 4"/>
                  <a:gd name="f11" fmla="val 33"/>
                  <a:gd name="f12" fmla="val 1"/>
                  <a:gd name="f13" fmla="val 49"/>
                  <a:gd name="f14" fmla="val 48"/>
                  <a:gd name="f15" fmla="val 46"/>
                  <a:gd name="f16" fmla="val 2"/>
                  <a:gd name="f17" fmla="val 45"/>
                  <a:gd name="f18" fmla="val 44"/>
                  <a:gd name="f19" fmla="val 43"/>
                  <a:gd name="f20" fmla="val 3"/>
                  <a:gd name="f21" fmla="val 41"/>
                  <a:gd name="f22" fmla="val 39"/>
                  <a:gd name="f23" fmla="val 36"/>
                  <a:gd name="f24" fmla="val 35"/>
                  <a:gd name="f25" fmla="val 34"/>
                  <a:gd name="f26" fmla="val 5"/>
                  <a:gd name="f27" fmla="val 32"/>
                  <a:gd name="f28" fmla="val 6"/>
                  <a:gd name="f29" fmla="val 29"/>
                  <a:gd name="f30" fmla="val 7"/>
                  <a:gd name="f31" fmla="val 27"/>
                  <a:gd name="f32" fmla="val 26"/>
                  <a:gd name="f33" fmla="val 25"/>
                  <a:gd name="f34" fmla="val 8"/>
                  <a:gd name="f35" fmla="val 23"/>
                  <a:gd name="f36" fmla="val 9"/>
                  <a:gd name="f37" fmla="val 11"/>
                  <a:gd name="f38" fmla="val 18"/>
                  <a:gd name="f39" fmla="val 17"/>
                  <a:gd name="f40" fmla="val 12"/>
                  <a:gd name="f41" fmla="val 14"/>
                  <a:gd name="f42" fmla="val 15"/>
                  <a:gd name="f43" fmla="+- 0 0 -90"/>
                  <a:gd name="f44" fmla="*/ f3 1 20"/>
                  <a:gd name="f45" fmla="*/ f4 1 51"/>
                  <a:gd name="f46" fmla="val f5"/>
                  <a:gd name="f47" fmla="val f6"/>
                  <a:gd name="f48" fmla="val f7"/>
                  <a:gd name="f49" fmla="*/ f43 f0 1"/>
                  <a:gd name="f50" fmla="+- f48 0 f46"/>
                  <a:gd name="f51" fmla="+- f47 0 f46"/>
                  <a:gd name="f52" fmla="*/ f49 1 f2"/>
                  <a:gd name="f53" fmla="*/ f51 1 20"/>
                  <a:gd name="f54" fmla="*/ f50 1 51"/>
                  <a:gd name="f55" fmla="*/ 20 f51 1"/>
                  <a:gd name="f56" fmla="*/ 0 f50 1"/>
                  <a:gd name="f57" fmla="*/ 0 f51 1"/>
                  <a:gd name="f58" fmla="*/ 51 f50 1"/>
                  <a:gd name="f59" fmla="*/ 1 f51 1"/>
                  <a:gd name="f60" fmla="*/ 46 f50 1"/>
                  <a:gd name="f61" fmla="*/ 2 f51 1"/>
                  <a:gd name="f62" fmla="*/ 43 f50 1"/>
                  <a:gd name="f63" fmla="*/ 4 f51 1"/>
                  <a:gd name="f64" fmla="*/ 36 f50 1"/>
                  <a:gd name="f65" fmla="*/ 34 f50 1"/>
                  <a:gd name="f66" fmla="*/ 7 f51 1"/>
                  <a:gd name="f67" fmla="*/ 27 f50 1"/>
                  <a:gd name="f68" fmla="*/ 25 f50 1"/>
                  <a:gd name="f69" fmla="*/ 11 f51 1"/>
                  <a:gd name="f70" fmla="*/ 18 f50 1"/>
                  <a:gd name="f71" fmla="*/ 17 f50 1"/>
                  <a:gd name="f72" fmla="*/ 15 f51 1"/>
                  <a:gd name="f73" fmla="*/ 8 f50 1"/>
                  <a:gd name="f74" fmla="+- f52 0 f1"/>
                  <a:gd name="f75" fmla="*/ f55 1 20"/>
                  <a:gd name="f76" fmla="*/ f56 1 51"/>
                  <a:gd name="f77" fmla="*/ f57 1 20"/>
                  <a:gd name="f78" fmla="*/ f58 1 51"/>
                  <a:gd name="f79" fmla="*/ f59 1 20"/>
                  <a:gd name="f80" fmla="*/ f60 1 51"/>
                  <a:gd name="f81" fmla="*/ f61 1 20"/>
                  <a:gd name="f82" fmla="*/ f62 1 51"/>
                  <a:gd name="f83" fmla="*/ f63 1 20"/>
                  <a:gd name="f84" fmla="*/ f64 1 51"/>
                  <a:gd name="f85" fmla="*/ f65 1 51"/>
                  <a:gd name="f86" fmla="*/ f66 1 20"/>
                  <a:gd name="f87" fmla="*/ f67 1 51"/>
                  <a:gd name="f88" fmla="*/ f68 1 51"/>
                  <a:gd name="f89" fmla="*/ f69 1 20"/>
                  <a:gd name="f90" fmla="*/ f70 1 51"/>
                  <a:gd name="f91" fmla="*/ f71 1 51"/>
                  <a:gd name="f92" fmla="*/ f72 1 20"/>
                  <a:gd name="f93" fmla="*/ f73 1 51"/>
                  <a:gd name="f94" fmla="*/ 0 1 f53"/>
                  <a:gd name="f95" fmla="*/ f47 1 f53"/>
                  <a:gd name="f96" fmla="*/ 0 1 f54"/>
                  <a:gd name="f97" fmla="*/ f48 1 f54"/>
                  <a:gd name="f98" fmla="*/ f75 1 f53"/>
                  <a:gd name="f99" fmla="*/ f76 1 f54"/>
                  <a:gd name="f100" fmla="*/ f77 1 f53"/>
                  <a:gd name="f101" fmla="*/ f78 1 f54"/>
                  <a:gd name="f102" fmla="*/ f79 1 f53"/>
                  <a:gd name="f103" fmla="*/ f80 1 f54"/>
                  <a:gd name="f104" fmla="*/ f81 1 f53"/>
                  <a:gd name="f105" fmla="*/ f82 1 f54"/>
                  <a:gd name="f106" fmla="*/ f83 1 f53"/>
                  <a:gd name="f107" fmla="*/ f84 1 f54"/>
                  <a:gd name="f108" fmla="*/ f85 1 f54"/>
                  <a:gd name="f109" fmla="*/ f86 1 f53"/>
                  <a:gd name="f110" fmla="*/ f87 1 f54"/>
                  <a:gd name="f111" fmla="*/ f88 1 f54"/>
                  <a:gd name="f112" fmla="*/ f89 1 f53"/>
                  <a:gd name="f113" fmla="*/ f90 1 f54"/>
                  <a:gd name="f114" fmla="*/ f91 1 f54"/>
                  <a:gd name="f115" fmla="*/ f92 1 f53"/>
                  <a:gd name="f116" fmla="*/ f93 1 f54"/>
                  <a:gd name="f117" fmla="*/ f94 f44 1"/>
                  <a:gd name="f118" fmla="*/ f95 f44 1"/>
                  <a:gd name="f119" fmla="*/ f97 f45 1"/>
                  <a:gd name="f120" fmla="*/ f96 f45 1"/>
                  <a:gd name="f121" fmla="*/ f98 f44 1"/>
                  <a:gd name="f122" fmla="*/ f99 f45 1"/>
                  <a:gd name="f123" fmla="*/ f100 f44 1"/>
                  <a:gd name="f124" fmla="*/ f101 f45 1"/>
                  <a:gd name="f125" fmla="*/ f102 f44 1"/>
                  <a:gd name="f126" fmla="*/ f103 f45 1"/>
                  <a:gd name="f127" fmla="*/ f104 f44 1"/>
                  <a:gd name="f128" fmla="*/ f105 f45 1"/>
                  <a:gd name="f129" fmla="*/ f106 f44 1"/>
                  <a:gd name="f130" fmla="*/ f107 f45 1"/>
                  <a:gd name="f131" fmla="*/ f108 f45 1"/>
                  <a:gd name="f132" fmla="*/ f109 f44 1"/>
                  <a:gd name="f133" fmla="*/ f110 f45 1"/>
                  <a:gd name="f134" fmla="*/ f111 f45 1"/>
                  <a:gd name="f135" fmla="*/ f112 f44 1"/>
                  <a:gd name="f136" fmla="*/ f113 f45 1"/>
                  <a:gd name="f137" fmla="*/ f114 f45 1"/>
                  <a:gd name="f138" fmla="*/ f115 f44 1"/>
                  <a:gd name="f139" fmla="*/ f116 f45 1"/>
                </a:gdLst>
                <a:ahLst/>
                <a:cxnLst>
                  <a:cxn ang="3cd4">
                    <a:pos x="hc" y="t"/>
                  </a:cxn>
                  <a:cxn ang="0">
                    <a:pos x="r" y="vc"/>
                  </a:cxn>
                  <a:cxn ang="cd4">
                    <a:pos x="hc" y="b"/>
                  </a:cxn>
                  <a:cxn ang="cd2">
                    <a:pos x="l" y="vc"/>
                  </a:cxn>
                  <a:cxn ang="f74">
                    <a:pos x="f121" y="f122"/>
                  </a:cxn>
                  <a:cxn ang="f74">
                    <a:pos x="f123" y="f124"/>
                  </a:cxn>
                  <a:cxn ang="f74">
                    <a:pos x="f123" y="f124"/>
                  </a:cxn>
                  <a:cxn ang="f74">
                    <a:pos x="f125" y="f126"/>
                  </a:cxn>
                  <a:cxn ang="f74">
                    <a:pos x="f127" y="f128"/>
                  </a:cxn>
                  <a:cxn ang="f74">
                    <a:pos x="f129" y="f130"/>
                  </a:cxn>
                  <a:cxn ang="f74">
                    <a:pos x="f129" y="f131"/>
                  </a:cxn>
                  <a:cxn ang="f74">
                    <a:pos x="f132" y="f133"/>
                  </a:cxn>
                  <a:cxn ang="f74">
                    <a:pos x="f132" y="f134"/>
                  </a:cxn>
                  <a:cxn ang="f74">
                    <a:pos x="f135" y="f136"/>
                  </a:cxn>
                  <a:cxn ang="f74">
                    <a:pos x="f135" y="f137"/>
                  </a:cxn>
                  <a:cxn ang="f74">
                    <a:pos x="f138" y="f139"/>
                  </a:cxn>
                  <a:cxn ang="f74">
                    <a:pos x="f138" y="f139"/>
                  </a:cxn>
                  <a:cxn ang="f74">
                    <a:pos x="f121" y="f122"/>
                  </a:cxn>
                  <a:cxn ang="f74">
                    <a:pos x="f121" y="f122"/>
                  </a:cxn>
                  <a:cxn ang="f74">
                    <a:pos x="f121" y="f122"/>
                  </a:cxn>
                  <a:cxn ang="f74">
                    <a:pos x="f121" y="f122"/>
                  </a:cxn>
                </a:cxnLst>
                <a:rect l="f117" t="f120" r="f118" b="f119"/>
                <a:pathLst>
                  <a:path w="20" h="51">
                    <a:moveTo>
                      <a:pt x="f6" y="f5"/>
                    </a:moveTo>
                    <a:cubicBezTo>
                      <a:pt x="f8" y="f9"/>
                      <a:pt x="f10" y="f11"/>
                      <a:pt x="f5" y="f7"/>
                    </a:cubicBezTo>
                    <a:cubicBezTo>
                      <a:pt x="f5" y="f7"/>
                      <a:pt x="f5" y="f7"/>
                      <a:pt x="f5" y="f7"/>
                    </a:cubicBezTo>
                    <a:cubicBezTo>
                      <a:pt x="f12" y="f13"/>
                      <a:pt x="f12" y="f14"/>
                      <a:pt x="f12" y="f15"/>
                    </a:cubicBezTo>
                    <a:cubicBezTo>
                      <a:pt x="f16" y="f17"/>
                      <a:pt x="f16" y="f18"/>
                      <a:pt x="f16" y="f19"/>
                    </a:cubicBezTo>
                    <a:cubicBezTo>
                      <a:pt x="f20" y="f21"/>
                      <a:pt x="f20" y="f22"/>
                      <a:pt x="f10" y="f23"/>
                    </a:cubicBezTo>
                    <a:cubicBezTo>
                      <a:pt x="f10" y="f23"/>
                      <a:pt x="f10" y="f24"/>
                      <a:pt x="f10" y="f25"/>
                    </a:cubicBezTo>
                    <a:cubicBezTo>
                      <a:pt x="f26" y="f27"/>
                      <a:pt x="f28" y="f29"/>
                      <a:pt x="f30" y="f31"/>
                    </a:cubicBezTo>
                    <a:cubicBezTo>
                      <a:pt x="f30" y="f32"/>
                      <a:pt x="f30" y="f32"/>
                      <a:pt x="f30" y="f33"/>
                    </a:cubicBezTo>
                    <a:cubicBezTo>
                      <a:pt x="f34" y="f35"/>
                      <a:pt x="f36" y="f6"/>
                      <a:pt x="f37" y="f38"/>
                    </a:cubicBezTo>
                    <a:cubicBezTo>
                      <a:pt x="f37" y="f39"/>
                      <a:pt x="f37" y="f39"/>
                      <a:pt x="f37" y="f39"/>
                    </a:cubicBezTo>
                    <a:cubicBezTo>
                      <a:pt x="f40" y="f41"/>
                      <a:pt x="f41" y="f37"/>
                      <a:pt x="f42" y="f34"/>
                    </a:cubicBezTo>
                    <a:cubicBezTo>
                      <a:pt x="f42" y="f34"/>
                      <a:pt x="f42" y="f34"/>
                      <a:pt x="f42" y="f34"/>
                    </a:cubicBezTo>
                    <a:cubicBezTo>
                      <a:pt x="f39" y="f26"/>
                      <a:pt x="f38" y="f20"/>
                      <a:pt x="f6" y="f5"/>
                    </a:cubicBezTo>
                    <a:moveTo>
                      <a:pt x="f6" y="f5"/>
                    </a:moveTo>
                    <a:cubicBezTo>
                      <a:pt x="f6" y="f5"/>
                      <a:pt x="f6" y="f5"/>
                      <a:pt x="f6" y="f5"/>
                    </a:cubicBezTo>
                    <a:cubicBezTo>
                      <a:pt x="f6" y="f5"/>
                      <a:pt x="f6" y="f5"/>
                      <a:pt x="f6" y="f5"/>
                    </a:cubicBezTo>
                  </a:path>
                </a:pathLst>
              </a:custGeom>
              <a:noFill/>
              <a:ln cap="flat">
                <a:noFill/>
                <a:prstDash val="solid"/>
              </a:ln>
            </p:spPr>
            <p:txBody>
              <a:bodyPr vert="horz" wrap="square" lIns="89620" tIns="44805" rIns="89620" bIns="44805" anchor="t" anchorCtr="0" compatLnSpc="1">
                <a:noAutofit/>
              </a:bodyPr>
              <a:lstStyle/>
              <a:p>
                <a:pPr marL="0" marR="0" lvl="0" indent="0" defTabSz="913071"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65" b="0" i="0" u="none" strike="noStrike" kern="0" cap="none" spc="0" normalizeH="0" baseline="0" noProof="0">
                  <a:ln>
                    <a:noFill/>
                  </a:ln>
                  <a:solidFill>
                    <a:srgbClr val="505050"/>
                  </a:solidFill>
                  <a:effectLst/>
                  <a:uLnTx/>
                  <a:uFillTx/>
                  <a:latin typeface="Segoe UI"/>
                  <a:ea typeface="ＭＳ Ｐゴシック"/>
                </a:endParaRPr>
              </a:p>
            </p:txBody>
          </p:sp>
          <p:sp>
            <p:nvSpPr>
              <p:cNvPr id="388" name="Rectangle 14">
                <a:extLst>
                  <a:ext uri="{FF2B5EF4-FFF2-40B4-BE49-F238E27FC236}">
                    <a16:creationId xmlns:a16="http://schemas.microsoft.com/office/drawing/2014/main" id="{7119D1FF-0A10-4671-BF07-B2D33B5D779B}"/>
                  </a:ext>
                </a:extLst>
              </p:cNvPr>
              <p:cNvSpPr/>
              <p:nvPr/>
            </p:nvSpPr>
            <p:spPr>
              <a:xfrm>
                <a:off x="2923291" y="4354619"/>
                <a:ext cx="987552" cy="2138873"/>
              </a:xfrm>
              <a:prstGeom prst="rect">
                <a:avLst/>
              </a:prstGeom>
              <a:solidFill>
                <a:srgbClr val="868686"/>
              </a:solidFill>
              <a:ln cap="flat">
                <a:noFill/>
                <a:prstDash val="solid"/>
              </a:ln>
            </p:spPr>
            <p:txBody>
              <a:bodyPr vert="horz" wrap="square" lIns="89620" tIns="44805" rIns="89620" bIns="44805" anchor="t" anchorCtr="0" compatLnSpc="1">
                <a:noAutofit/>
              </a:bodyPr>
              <a:lstStyle/>
              <a:p>
                <a:pPr marL="0" marR="0" lvl="0" indent="0" defTabSz="913071"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65" b="0" i="0" u="none" strike="noStrike" kern="0" cap="none" spc="0" normalizeH="0" baseline="0" noProof="0">
                  <a:ln>
                    <a:noFill/>
                  </a:ln>
                  <a:solidFill>
                    <a:srgbClr val="505050"/>
                  </a:solidFill>
                  <a:effectLst/>
                  <a:uLnTx/>
                  <a:uFillTx/>
                  <a:latin typeface="Segoe UI"/>
                  <a:ea typeface="ＭＳ Ｐゴシック"/>
                </a:endParaRPr>
              </a:p>
            </p:txBody>
          </p:sp>
          <p:sp>
            <p:nvSpPr>
              <p:cNvPr id="389" name="Rectangle 15">
                <a:extLst>
                  <a:ext uri="{FF2B5EF4-FFF2-40B4-BE49-F238E27FC236}">
                    <a16:creationId xmlns:a16="http://schemas.microsoft.com/office/drawing/2014/main" id="{FC8DDC61-7BBF-4B1F-BC23-E25633787713}"/>
                  </a:ext>
                </a:extLst>
              </p:cNvPr>
              <p:cNvSpPr/>
              <p:nvPr/>
            </p:nvSpPr>
            <p:spPr>
              <a:xfrm>
                <a:off x="2923291" y="4354619"/>
                <a:ext cx="987552" cy="2138873"/>
              </a:xfrm>
              <a:prstGeom prst="rect">
                <a:avLst/>
              </a:prstGeom>
              <a:noFill/>
              <a:ln cap="flat">
                <a:noFill/>
                <a:prstDash val="solid"/>
              </a:ln>
            </p:spPr>
            <p:txBody>
              <a:bodyPr vert="horz" wrap="square" lIns="89620" tIns="44805" rIns="89620" bIns="44805" anchor="t" anchorCtr="0" compatLnSpc="1">
                <a:noAutofit/>
              </a:bodyPr>
              <a:lstStyle/>
              <a:p>
                <a:pPr marL="0" marR="0" lvl="0" indent="0" defTabSz="913071"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65" b="0" i="0" u="none" strike="noStrike" kern="0" cap="none" spc="0" normalizeH="0" baseline="0" noProof="0">
                  <a:ln>
                    <a:noFill/>
                  </a:ln>
                  <a:solidFill>
                    <a:srgbClr val="505050"/>
                  </a:solidFill>
                  <a:effectLst/>
                  <a:uLnTx/>
                  <a:uFillTx/>
                  <a:latin typeface="Segoe UI"/>
                  <a:ea typeface="ＭＳ Ｐゴシック"/>
                </a:endParaRPr>
              </a:p>
            </p:txBody>
          </p:sp>
          <p:sp>
            <p:nvSpPr>
              <p:cNvPr id="390" name="Rectangle 16">
                <a:extLst>
                  <a:ext uri="{FF2B5EF4-FFF2-40B4-BE49-F238E27FC236}">
                    <a16:creationId xmlns:a16="http://schemas.microsoft.com/office/drawing/2014/main" id="{9B896BE3-BFA0-4E6F-954B-82FC1C303D9D}"/>
                  </a:ext>
                </a:extLst>
              </p:cNvPr>
              <p:cNvSpPr/>
              <p:nvPr/>
            </p:nvSpPr>
            <p:spPr>
              <a:xfrm>
                <a:off x="3022567" y="5372328"/>
                <a:ext cx="794229" cy="128518"/>
              </a:xfrm>
              <a:prstGeom prst="rect">
                <a:avLst/>
              </a:prstGeom>
              <a:solidFill>
                <a:srgbClr val="FFFFFF"/>
              </a:solidFill>
              <a:ln cap="flat">
                <a:noFill/>
                <a:prstDash val="solid"/>
              </a:ln>
            </p:spPr>
            <p:txBody>
              <a:bodyPr vert="horz" wrap="square" lIns="89620" tIns="44805" rIns="89620" bIns="44805" anchor="t" anchorCtr="0" compatLnSpc="1">
                <a:noAutofit/>
              </a:bodyPr>
              <a:lstStyle/>
              <a:p>
                <a:pPr marL="0" marR="0" lvl="0" indent="0" defTabSz="913071"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65" b="0" i="0" u="none" strike="noStrike" kern="0" cap="none" spc="0" normalizeH="0" baseline="0" noProof="0">
                  <a:ln>
                    <a:noFill/>
                  </a:ln>
                  <a:solidFill>
                    <a:srgbClr val="505050"/>
                  </a:solidFill>
                  <a:effectLst/>
                  <a:uLnTx/>
                  <a:uFillTx/>
                  <a:latin typeface="Segoe UI"/>
                  <a:ea typeface="ＭＳ Ｐゴシック"/>
                </a:endParaRPr>
              </a:p>
            </p:txBody>
          </p:sp>
          <p:sp>
            <p:nvSpPr>
              <p:cNvPr id="391" name="Rectangle 17">
                <a:extLst>
                  <a:ext uri="{FF2B5EF4-FFF2-40B4-BE49-F238E27FC236}">
                    <a16:creationId xmlns:a16="http://schemas.microsoft.com/office/drawing/2014/main" id="{6FCBB826-84CA-40E8-9CC2-4C946E927C88}"/>
                  </a:ext>
                </a:extLst>
              </p:cNvPr>
              <p:cNvSpPr/>
              <p:nvPr/>
            </p:nvSpPr>
            <p:spPr>
              <a:xfrm>
                <a:off x="3022567" y="5372328"/>
                <a:ext cx="794229" cy="128518"/>
              </a:xfrm>
              <a:prstGeom prst="rect">
                <a:avLst/>
              </a:prstGeom>
              <a:noFill/>
              <a:ln cap="flat">
                <a:noFill/>
                <a:prstDash val="solid"/>
              </a:ln>
            </p:spPr>
            <p:txBody>
              <a:bodyPr vert="horz" wrap="square" lIns="89620" tIns="44805" rIns="89620" bIns="44805" anchor="t" anchorCtr="0" compatLnSpc="1">
                <a:noAutofit/>
              </a:bodyPr>
              <a:lstStyle/>
              <a:p>
                <a:pPr marL="0" marR="0" lvl="0" indent="0" defTabSz="913071"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65" b="0" i="0" u="none" strike="noStrike" kern="0" cap="none" spc="0" normalizeH="0" baseline="0" noProof="0">
                  <a:ln>
                    <a:noFill/>
                  </a:ln>
                  <a:solidFill>
                    <a:srgbClr val="505050"/>
                  </a:solidFill>
                  <a:effectLst/>
                  <a:uLnTx/>
                  <a:uFillTx/>
                  <a:latin typeface="Segoe UI"/>
                  <a:ea typeface="ＭＳ Ｐゴシック"/>
                </a:endParaRPr>
              </a:p>
            </p:txBody>
          </p:sp>
          <p:sp>
            <p:nvSpPr>
              <p:cNvPr id="392" name="Rectangle 18">
                <a:extLst>
                  <a:ext uri="{FF2B5EF4-FFF2-40B4-BE49-F238E27FC236}">
                    <a16:creationId xmlns:a16="http://schemas.microsoft.com/office/drawing/2014/main" id="{2B87F45F-EE0A-41CA-B14E-D296959D620C}"/>
                  </a:ext>
                </a:extLst>
              </p:cNvPr>
              <p:cNvSpPr/>
              <p:nvPr/>
            </p:nvSpPr>
            <p:spPr>
              <a:xfrm>
                <a:off x="3022567" y="5594893"/>
                <a:ext cx="794229" cy="126434"/>
              </a:xfrm>
              <a:prstGeom prst="rect">
                <a:avLst/>
              </a:prstGeom>
              <a:solidFill>
                <a:srgbClr val="FFFFFF"/>
              </a:solidFill>
              <a:ln cap="flat">
                <a:noFill/>
                <a:prstDash val="solid"/>
              </a:ln>
            </p:spPr>
            <p:txBody>
              <a:bodyPr vert="horz" wrap="square" lIns="89620" tIns="44805" rIns="89620" bIns="44805" anchor="t" anchorCtr="0" compatLnSpc="1">
                <a:noAutofit/>
              </a:bodyPr>
              <a:lstStyle/>
              <a:p>
                <a:pPr marL="0" marR="0" lvl="0" indent="0" defTabSz="913071"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65" b="0" i="0" u="none" strike="noStrike" kern="0" cap="none" spc="0" normalizeH="0" baseline="0" noProof="0">
                  <a:ln>
                    <a:noFill/>
                  </a:ln>
                  <a:solidFill>
                    <a:srgbClr val="505050"/>
                  </a:solidFill>
                  <a:effectLst/>
                  <a:uLnTx/>
                  <a:uFillTx/>
                  <a:latin typeface="Segoe UI"/>
                  <a:ea typeface="ＭＳ Ｐゴシック"/>
                </a:endParaRPr>
              </a:p>
            </p:txBody>
          </p:sp>
          <p:sp>
            <p:nvSpPr>
              <p:cNvPr id="393" name="Rectangle 19">
                <a:extLst>
                  <a:ext uri="{FF2B5EF4-FFF2-40B4-BE49-F238E27FC236}">
                    <a16:creationId xmlns:a16="http://schemas.microsoft.com/office/drawing/2014/main" id="{D59D43A1-733F-461C-849F-8A85A01E918F}"/>
                  </a:ext>
                </a:extLst>
              </p:cNvPr>
              <p:cNvSpPr/>
              <p:nvPr/>
            </p:nvSpPr>
            <p:spPr>
              <a:xfrm>
                <a:off x="3022567" y="5594893"/>
                <a:ext cx="794229" cy="126434"/>
              </a:xfrm>
              <a:prstGeom prst="rect">
                <a:avLst/>
              </a:prstGeom>
              <a:noFill/>
              <a:ln cap="flat">
                <a:noFill/>
                <a:prstDash val="solid"/>
              </a:ln>
            </p:spPr>
            <p:txBody>
              <a:bodyPr vert="horz" wrap="square" lIns="89620" tIns="44805" rIns="89620" bIns="44805" anchor="t" anchorCtr="0" compatLnSpc="1">
                <a:noAutofit/>
              </a:bodyPr>
              <a:lstStyle/>
              <a:p>
                <a:pPr marL="0" marR="0" lvl="0" indent="0" defTabSz="913071"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65" b="0" i="0" u="none" strike="noStrike" kern="0" cap="none" spc="0" normalizeH="0" baseline="0" noProof="0">
                  <a:ln>
                    <a:noFill/>
                  </a:ln>
                  <a:solidFill>
                    <a:srgbClr val="505050"/>
                  </a:solidFill>
                  <a:effectLst/>
                  <a:uLnTx/>
                  <a:uFillTx/>
                  <a:latin typeface="Segoe UI"/>
                  <a:ea typeface="ＭＳ Ｐゴシック"/>
                </a:endParaRPr>
              </a:p>
            </p:txBody>
          </p:sp>
          <p:sp>
            <p:nvSpPr>
              <p:cNvPr id="394" name="Rectangle 20">
                <a:extLst>
                  <a:ext uri="{FF2B5EF4-FFF2-40B4-BE49-F238E27FC236}">
                    <a16:creationId xmlns:a16="http://schemas.microsoft.com/office/drawing/2014/main" id="{6737F872-7156-4967-98B3-3188D2DB56E1}"/>
                  </a:ext>
                </a:extLst>
              </p:cNvPr>
              <p:cNvSpPr/>
              <p:nvPr/>
            </p:nvSpPr>
            <p:spPr>
              <a:xfrm>
                <a:off x="3022567" y="5815364"/>
                <a:ext cx="794229" cy="128518"/>
              </a:xfrm>
              <a:prstGeom prst="rect">
                <a:avLst/>
              </a:prstGeom>
              <a:solidFill>
                <a:srgbClr val="FFFFFF"/>
              </a:solidFill>
              <a:ln cap="flat">
                <a:noFill/>
                <a:prstDash val="solid"/>
              </a:ln>
            </p:spPr>
            <p:txBody>
              <a:bodyPr vert="horz" wrap="square" lIns="89620" tIns="44805" rIns="89620" bIns="44805" anchor="t" anchorCtr="0" compatLnSpc="1">
                <a:noAutofit/>
              </a:bodyPr>
              <a:lstStyle/>
              <a:p>
                <a:pPr marL="0" marR="0" lvl="0" indent="0" defTabSz="913071"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65" b="0" i="0" u="none" strike="noStrike" kern="0" cap="none" spc="0" normalizeH="0" baseline="0" noProof="0">
                  <a:ln>
                    <a:noFill/>
                  </a:ln>
                  <a:solidFill>
                    <a:srgbClr val="505050"/>
                  </a:solidFill>
                  <a:effectLst/>
                  <a:uLnTx/>
                  <a:uFillTx/>
                  <a:latin typeface="Segoe UI"/>
                  <a:ea typeface="ＭＳ Ｐゴシック"/>
                </a:endParaRPr>
              </a:p>
            </p:txBody>
          </p:sp>
          <p:sp>
            <p:nvSpPr>
              <p:cNvPr id="395" name="Rectangle 21">
                <a:extLst>
                  <a:ext uri="{FF2B5EF4-FFF2-40B4-BE49-F238E27FC236}">
                    <a16:creationId xmlns:a16="http://schemas.microsoft.com/office/drawing/2014/main" id="{B3BF2A90-4E44-4964-8C05-2AD1F9B4F602}"/>
                  </a:ext>
                </a:extLst>
              </p:cNvPr>
              <p:cNvSpPr/>
              <p:nvPr/>
            </p:nvSpPr>
            <p:spPr>
              <a:xfrm>
                <a:off x="3022567" y="5815364"/>
                <a:ext cx="794229" cy="128518"/>
              </a:xfrm>
              <a:prstGeom prst="rect">
                <a:avLst/>
              </a:prstGeom>
              <a:noFill/>
              <a:ln cap="flat">
                <a:noFill/>
                <a:prstDash val="solid"/>
              </a:ln>
            </p:spPr>
            <p:txBody>
              <a:bodyPr vert="horz" wrap="square" lIns="89620" tIns="44805" rIns="89620" bIns="44805" anchor="t" anchorCtr="0" compatLnSpc="1">
                <a:noAutofit/>
              </a:bodyPr>
              <a:lstStyle/>
              <a:p>
                <a:pPr marL="0" marR="0" lvl="0" indent="0" defTabSz="913071"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65" b="0" i="0" u="none" strike="noStrike" kern="0" cap="none" spc="0" normalizeH="0" baseline="0" noProof="0">
                  <a:ln>
                    <a:noFill/>
                  </a:ln>
                  <a:solidFill>
                    <a:srgbClr val="505050"/>
                  </a:solidFill>
                  <a:effectLst/>
                  <a:uLnTx/>
                  <a:uFillTx/>
                  <a:latin typeface="Segoe UI"/>
                  <a:ea typeface="ＭＳ Ｐゴシック"/>
                </a:endParaRPr>
              </a:p>
            </p:txBody>
          </p:sp>
          <p:sp>
            <p:nvSpPr>
              <p:cNvPr id="396" name="Rectangle 22">
                <a:extLst>
                  <a:ext uri="{FF2B5EF4-FFF2-40B4-BE49-F238E27FC236}">
                    <a16:creationId xmlns:a16="http://schemas.microsoft.com/office/drawing/2014/main" id="{8FB4141D-6AC7-4625-B875-79275FDEFA16}"/>
                  </a:ext>
                </a:extLst>
              </p:cNvPr>
              <p:cNvSpPr/>
              <p:nvPr/>
            </p:nvSpPr>
            <p:spPr>
              <a:xfrm>
                <a:off x="3022567" y="6034783"/>
                <a:ext cx="794229" cy="129570"/>
              </a:xfrm>
              <a:prstGeom prst="rect">
                <a:avLst/>
              </a:prstGeom>
              <a:solidFill>
                <a:srgbClr val="FFFFFF"/>
              </a:solidFill>
              <a:ln cap="flat">
                <a:noFill/>
                <a:prstDash val="solid"/>
              </a:ln>
            </p:spPr>
            <p:txBody>
              <a:bodyPr vert="horz" wrap="square" lIns="89620" tIns="44805" rIns="89620" bIns="44805" anchor="t" anchorCtr="0" compatLnSpc="1">
                <a:noAutofit/>
              </a:bodyPr>
              <a:lstStyle/>
              <a:p>
                <a:pPr marL="0" marR="0" lvl="0" indent="0" defTabSz="913071"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65" b="0" i="0" u="none" strike="noStrike" kern="0" cap="none" spc="0" normalizeH="0" baseline="0" noProof="0">
                  <a:ln>
                    <a:noFill/>
                  </a:ln>
                  <a:solidFill>
                    <a:srgbClr val="505050"/>
                  </a:solidFill>
                  <a:effectLst/>
                  <a:uLnTx/>
                  <a:uFillTx/>
                  <a:latin typeface="Segoe UI"/>
                  <a:ea typeface="ＭＳ Ｐゴシック"/>
                </a:endParaRPr>
              </a:p>
            </p:txBody>
          </p:sp>
          <p:sp>
            <p:nvSpPr>
              <p:cNvPr id="397" name="Rectangle 23">
                <a:extLst>
                  <a:ext uri="{FF2B5EF4-FFF2-40B4-BE49-F238E27FC236}">
                    <a16:creationId xmlns:a16="http://schemas.microsoft.com/office/drawing/2014/main" id="{8BE9C541-0203-4202-BBA8-ED19D7D7A730}"/>
                  </a:ext>
                </a:extLst>
              </p:cNvPr>
              <p:cNvSpPr/>
              <p:nvPr/>
            </p:nvSpPr>
            <p:spPr>
              <a:xfrm>
                <a:off x="3022567" y="6034783"/>
                <a:ext cx="794229" cy="129570"/>
              </a:xfrm>
              <a:prstGeom prst="rect">
                <a:avLst/>
              </a:prstGeom>
              <a:noFill/>
              <a:ln cap="flat">
                <a:noFill/>
                <a:prstDash val="solid"/>
              </a:ln>
            </p:spPr>
            <p:txBody>
              <a:bodyPr vert="horz" wrap="square" lIns="89620" tIns="44805" rIns="89620" bIns="44805" anchor="t" anchorCtr="0" compatLnSpc="1">
                <a:noAutofit/>
              </a:bodyPr>
              <a:lstStyle/>
              <a:p>
                <a:pPr marL="0" marR="0" lvl="0" indent="0" defTabSz="913071"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65" b="0" i="0" u="none" strike="noStrike" kern="0" cap="none" spc="0" normalizeH="0" baseline="0" noProof="0">
                  <a:ln>
                    <a:noFill/>
                  </a:ln>
                  <a:solidFill>
                    <a:srgbClr val="505050"/>
                  </a:solidFill>
                  <a:effectLst/>
                  <a:uLnTx/>
                  <a:uFillTx/>
                  <a:latin typeface="Segoe UI"/>
                  <a:ea typeface="ＭＳ Ｐゴシック"/>
                </a:endParaRPr>
              </a:p>
            </p:txBody>
          </p:sp>
          <p:sp>
            <p:nvSpPr>
              <p:cNvPr id="398" name="Rectangle 24">
                <a:extLst>
                  <a:ext uri="{FF2B5EF4-FFF2-40B4-BE49-F238E27FC236}">
                    <a16:creationId xmlns:a16="http://schemas.microsoft.com/office/drawing/2014/main" id="{FC95E044-3994-4224-95E0-47112AB97305}"/>
                  </a:ext>
                </a:extLst>
              </p:cNvPr>
              <p:cNvSpPr/>
              <p:nvPr/>
            </p:nvSpPr>
            <p:spPr>
              <a:xfrm>
                <a:off x="3022567" y="4708830"/>
                <a:ext cx="794229" cy="128518"/>
              </a:xfrm>
              <a:prstGeom prst="rect">
                <a:avLst/>
              </a:prstGeom>
              <a:solidFill>
                <a:srgbClr val="FFFFFF"/>
              </a:solidFill>
              <a:ln cap="flat">
                <a:noFill/>
                <a:prstDash val="solid"/>
              </a:ln>
            </p:spPr>
            <p:txBody>
              <a:bodyPr vert="horz" wrap="square" lIns="89620" tIns="44805" rIns="89620" bIns="44805" anchor="t" anchorCtr="0" compatLnSpc="1">
                <a:noAutofit/>
              </a:bodyPr>
              <a:lstStyle/>
              <a:p>
                <a:pPr marL="0" marR="0" lvl="0" indent="0" defTabSz="913071"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65" b="0" i="0" u="none" strike="noStrike" kern="0" cap="none" spc="0" normalizeH="0" baseline="0" noProof="0">
                  <a:ln>
                    <a:noFill/>
                  </a:ln>
                  <a:solidFill>
                    <a:srgbClr val="505050"/>
                  </a:solidFill>
                  <a:effectLst/>
                  <a:uLnTx/>
                  <a:uFillTx/>
                  <a:latin typeface="Segoe UI"/>
                  <a:ea typeface="ＭＳ Ｐゴシック"/>
                </a:endParaRPr>
              </a:p>
            </p:txBody>
          </p:sp>
          <p:sp>
            <p:nvSpPr>
              <p:cNvPr id="399" name="Rectangle 25">
                <a:extLst>
                  <a:ext uri="{FF2B5EF4-FFF2-40B4-BE49-F238E27FC236}">
                    <a16:creationId xmlns:a16="http://schemas.microsoft.com/office/drawing/2014/main" id="{52D3A09C-6FF3-4D49-935E-620706294E49}"/>
                  </a:ext>
                </a:extLst>
              </p:cNvPr>
              <p:cNvSpPr/>
              <p:nvPr/>
            </p:nvSpPr>
            <p:spPr>
              <a:xfrm>
                <a:off x="3022567" y="4929301"/>
                <a:ext cx="794229" cy="128518"/>
              </a:xfrm>
              <a:prstGeom prst="rect">
                <a:avLst/>
              </a:prstGeom>
              <a:solidFill>
                <a:srgbClr val="FFFFFF"/>
              </a:solidFill>
              <a:ln cap="flat">
                <a:noFill/>
                <a:prstDash val="solid"/>
              </a:ln>
            </p:spPr>
            <p:txBody>
              <a:bodyPr vert="horz" wrap="square" lIns="89620" tIns="44805" rIns="89620" bIns="44805" anchor="t" anchorCtr="0" compatLnSpc="1">
                <a:noAutofit/>
              </a:bodyPr>
              <a:lstStyle/>
              <a:p>
                <a:pPr marL="0" marR="0" lvl="0" indent="0" defTabSz="913071"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65" b="0" i="0" u="none" strike="noStrike" kern="0" cap="none" spc="0" normalizeH="0" baseline="0" noProof="0">
                  <a:ln>
                    <a:noFill/>
                  </a:ln>
                  <a:solidFill>
                    <a:srgbClr val="505050"/>
                  </a:solidFill>
                  <a:effectLst/>
                  <a:uLnTx/>
                  <a:uFillTx/>
                  <a:latin typeface="Segoe UI"/>
                  <a:ea typeface="ＭＳ Ｐゴシック"/>
                </a:endParaRPr>
              </a:p>
            </p:txBody>
          </p:sp>
          <p:sp>
            <p:nvSpPr>
              <p:cNvPr id="400" name="Rectangle 26">
                <a:extLst>
                  <a:ext uri="{FF2B5EF4-FFF2-40B4-BE49-F238E27FC236}">
                    <a16:creationId xmlns:a16="http://schemas.microsoft.com/office/drawing/2014/main" id="{DB5D770C-FED3-4236-9A4C-D44AB98EAC35}"/>
                  </a:ext>
                </a:extLst>
              </p:cNvPr>
              <p:cNvSpPr/>
              <p:nvPr/>
            </p:nvSpPr>
            <p:spPr>
              <a:xfrm>
                <a:off x="3022567" y="5151857"/>
                <a:ext cx="794229" cy="126434"/>
              </a:xfrm>
              <a:prstGeom prst="rect">
                <a:avLst/>
              </a:prstGeom>
              <a:solidFill>
                <a:srgbClr val="FFFFFF"/>
              </a:solidFill>
              <a:ln cap="flat">
                <a:noFill/>
                <a:prstDash val="solid"/>
              </a:ln>
            </p:spPr>
            <p:txBody>
              <a:bodyPr vert="horz" wrap="square" lIns="89620" tIns="44805" rIns="89620" bIns="44805" anchor="t" anchorCtr="0" compatLnSpc="1">
                <a:noAutofit/>
              </a:bodyPr>
              <a:lstStyle/>
              <a:p>
                <a:pPr marL="0" marR="0" lvl="0" indent="0" defTabSz="913071"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65" b="0" i="0" u="none" strike="noStrike" kern="0" cap="none" spc="0" normalizeH="0" baseline="0" noProof="0">
                  <a:ln>
                    <a:noFill/>
                  </a:ln>
                  <a:solidFill>
                    <a:srgbClr val="505050"/>
                  </a:solidFill>
                  <a:effectLst/>
                  <a:uLnTx/>
                  <a:uFillTx/>
                  <a:latin typeface="Segoe UI"/>
                  <a:ea typeface="ＭＳ Ｐゴシック"/>
                </a:endParaRPr>
              </a:p>
            </p:txBody>
          </p:sp>
          <p:sp>
            <p:nvSpPr>
              <p:cNvPr id="401" name="Rectangle 27">
                <a:extLst>
                  <a:ext uri="{FF2B5EF4-FFF2-40B4-BE49-F238E27FC236}">
                    <a16:creationId xmlns:a16="http://schemas.microsoft.com/office/drawing/2014/main" id="{E2CAC637-8664-46B1-B7E4-336A47BA1BEA}"/>
                  </a:ext>
                </a:extLst>
              </p:cNvPr>
              <p:cNvSpPr/>
              <p:nvPr/>
            </p:nvSpPr>
            <p:spPr>
              <a:xfrm>
                <a:off x="3022567" y="5151857"/>
                <a:ext cx="794229" cy="126434"/>
              </a:xfrm>
              <a:prstGeom prst="rect">
                <a:avLst/>
              </a:prstGeom>
              <a:noFill/>
              <a:ln cap="flat">
                <a:noFill/>
                <a:prstDash val="solid"/>
              </a:ln>
            </p:spPr>
            <p:txBody>
              <a:bodyPr vert="horz" wrap="square" lIns="89620" tIns="44805" rIns="89620" bIns="44805" anchor="t" anchorCtr="0" compatLnSpc="1">
                <a:noAutofit/>
              </a:bodyPr>
              <a:lstStyle/>
              <a:p>
                <a:pPr marL="0" marR="0" lvl="0" indent="0" defTabSz="913071"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65" b="0" i="0" u="none" strike="noStrike" kern="0" cap="none" spc="0" normalizeH="0" baseline="0" noProof="0">
                  <a:ln>
                    <a:noFill/>
                  </a:ln>
                  <a:solidFill>
                    <a:srgbClr val="505050"/>
                  </a:solidFill>
                  <a:effectLst/>
                  <a:uLnTx/>
                  <a:uFillTx/>
                  <a:latin typeface="Segoe UI"/>
                  <a:ea typeface="ＭＳ Ｐゴシック"/>
                </a:endParaRPr>
              </a:p>
            </p:txBody>
          </p:sp>
          <p:sp>
            <p:nvSpPr>
              <p:cNvPr id="402" name="Rectangle 28">
                <a:extLst>
                  <a:ext uri="{FF2B5EF4-FFF2-40B4-BE49-F238E27FC236}">
                    <a16:creationId xmlns:a16="http://schemas.microsoft.com/office/drawing/2014/main" id="{35EC5F1A-6E81-492A-9D94-A27C8A6152A4}"/>
                  </a:ext>
                </a:extLst>
              </p:cNvPr>
              <p:cNvSpPr/>
              <p:nvPr/>
            </p:nvSpPr>
            <p:spPr>
              <a:xfrm>
                <a:off x="3022567" y="4488359"/>
                <a:ext cx="794229" cy="126434"/>
              </a:xfrm>
              <a:prstGeom prst="rect">
                <a:avLst/>
              </a:prstGeom>
              <a:solidFill>
                <a:srgbClr val="FFFFFF"/>
              </a:solidFill>
              <a:ln cap="flat">
                <a:noFill/>
                <a:prstDash val="solid"/>
              </a:ln>
            </p:spPr>
            <p:txBody>
              <a:bodyPr vert="horz" wrap="square" lIns="89620" tIns="44805" rIns="89620" bIns="44805" anchor="t" anchorCtr="0" compatLnSpc="1">
                <a:noAutofit/>
              </a:bodyPr>
              <a:lstStyle/>
              <a:p>
                <a:pPr marL="0" marR="0" lvl="0" indent="0" defTabSz="913071"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65" b="0" i="0" u="none" strike="noStrike" kern="0" cap="none" spc="0" normalizeH="0" baseline="0" noProof="0">
                  <a:ln>
                    <a:noFill/>
                  </a:ln>
                  <a:solidFill>
                    <a:srgbClr val="505050"/>
                  </a:solidFill>
                  <a:effectLst/>
                  <a:uLnTx/>
                  <a:uFillTx/>
                  <a:latin typeface="Segoe UI"/>
                  <a:ea typeface="ＭＳ Ｐゴシック"/>
                </a:endParaRPr>
              </a:p>
            </p:txBody>
          </p:sp>
          <p:sp>
            <p:nvSpPr>
              <p:cNvPr id="403" name="Freeform 29">
                <a:extLst>
                  <a:ext uri="{FF2B5EF4-FFF2-40B4-BE49-F238E27FC236}">
                    <a16:creationId xmlns:a16="http://schemas.microsoft.com/office/drawing/2014/main" id="{F27BA790-71B8-4763-82A7-A185B9053CE9}"/>
                  </a:ext>
                </a:extLst>
              </p:cNvPr>
              <p:cNvSpPr/>
              <p:nvPr/>
            </p:nvSpPr>
            <p:spPr>
              <a:xfrm>
                <a:off x="2923291" y="5151857"/>
                <a:ext cx="542376" cy="1341625"/>
              </a:xfrm>
              <a:custGeom>
                <a:avLst/>
                <a:gdLst>
                  <a:gd name="f0" fmla="val 10800000"/>
                  <a:gd name="f1" fmla="val 5400000"/>
                  <a:gd name="f2" fmla="val 180"/>
                  <a:gd name="f3" fmla="val w"/>
                  <a:gd name="f4" fmla="val h"/>
                  <a:gd name="f5" fmla="val 0"/>
                  <a:gd name="f6" fmla="val 519"/>
                  <a:gd name="f7" fmla="val 1284"/>
                  <a:gd name="f8" fmla="val 969"/>
                  <a:gd name="f9" fmla="val 95"/>
                  <a:gd name="f10" fmla="val 845"/>
                  <a:gd name="f11" fmla="val 758"/>
                  <a:gd name="f12" fmla="val 635"/>
                  <a:gd name="f13" fmla="val 545"/>
                  <a:gd name="f14" fmla="val 424"/>
                  <a:gd name="f15" fmla="val 334"/>
                  <a:gd name="f16" fmla="val 211"/>
                  <a:gd name="f17" fmla="val 121"/>
                  <a:gd name="f18" fmla="+- 0 0 -90"/>
                  <a:gd name="f19" fmla="*/ f3 1 519"/>
                  <a:gd name="f20" fmla="*/ f4 1 1284"/>
                  <a:gd name="f21" fmla="val f5"/>
                  <a:gd name="f22" fmla="val f6"/>
                  <a:gd name="f23" fmla="val f7"/>
                  <a:gd name="f24" fmla="*/ f18 f0 1"/>
                  <a:gd name="f25" fmla="+- f23 0 f21"/>
                  <a:gd name="f26" fmla="+- f22 0 f21"/>
                  <a:gd name="f27" fmla="*/ f24 1 f2"/>
                  <a:gd name="f28" fmla="*/ f26 1 519"/>
                  <a:gd name="f29" fmla="*/ f25 1 1284"/>
                  <a:gd name="f30" fmla="*/ 519 f26 1"/>
                  <a:gd name="f31" fmla="*/ 0 f25 1"/>
                  <a:gd name="f32" fmla="*/ 0 f26 1"/>
                  <a:gd name="f33" fmla="*/ 1284 f25 1"/>
                  <a:gd name="f34" fmla="*/ 969 f25 1"/>
                  <a:gd name="f35" fmla="*/ 95 f26 1"/>
                  <a:gd name="f36" fmla="*/ 845 f25 1"/>
                  <a:gd name="f37" fmla="*/ 758 f25 1"/>
                  <a:gd name="f38" fmla="*/ 635 f25 1"/>
                  <a:gd name="f39" fmla="*/ 545 f25 1"/>
                  <a:gd name="f40" fmla="*/ 424 f25 1"/>
                  <a:gd name="f41" fmla="*/ 334 f25 1"/>
                  <a:gd name="f42" fmla="*/ 211 f25 1"/>
                  <a:gd name="f43" fmla="*/ 121 f25 1"/>
                  <a:gd name="f44" fmla="+- f27 0 f1"/>
                  <a:gd name="f45" fmla="*/ f30 1 519"/>
                  <a:gd name="f46" fmla="*/ f31 1 1284"/>
                  <a:gd name="f47" fmla="*/ f32 1 519"/>
                  <a:gd name="f48" fmla="*/ f33 1 1284"/>
                  <a:gd name="f49" fmla="*/ f34 1 1284"/>
                  <a:gd name="f50" fmla="*/ f35 1 519"/>
                  <a:gd name="f51" fmla="*/ f36 1 1284"/>
                  <a:gd name="f52" fmla="*/ f37 1 1284"/>
                  <a:gd name="f53" fmla="*/ f38 1 1284"/>
                  <a:gd name="f54" fmla="*/ f39 1 1284"/>
                  <a:gd name="f55" fmla="*/ f40 1 1284"/>
                  <a:gd name="f56" fmla="*/ f41 1 1284"/>
                  <a:gd name="f57" fmla="*/ f42 1 1284"/>
                  <a:gd name="f58" fmla="*/ f43 1 1284"/>
                  <a:gd name="f59" fmla="*/ 0 1 f28"/>
                  <a:gd name="f60" fmla="*/ f22 1 f28"/>
                  <a:gd name="f61" fmla="*/ 0 1 f29"/>
                  <a:gd name="f62" fmla="*/ f23 1 f29"/>
                  <a:gd name="f63" fmla="*/ f45 1 f28"/>
                  <a:gd name="f64" fmla="*/ f46 1 f29"/>
                  <a:gd name="f65" fmla="*/ f47 1 f28"/>
                  <a:gd name="f66" fmla="*/ f48 1 f29"/>
                  <a:gd name="f67" fmla="*/ f49 1 f29"/>
                  <a:gd name="f68" fmla="*/ f50 1 f28"/>
                  <a:gd name="f69" fmla="*/ f51 1 f29"/>
                  <a:gd name="f70" fmla="*/ f52 1 f29"/>
                  <a:gd name="f71" fmla="*/ f53 1 f29"/>
                  <a:gd name="f72" fmla="*/ f54 1 f29"/>
                  <a:gd name="f73" fmla="*/ f55 1 f29"/>
                  <a:gd name="f74" fmla="*/ f56 1 f29"/>
                  <a:gd name="f75" fmla="*/ f57 1 f29"/>
                  <a:gd name="f76" fmla="*/ f58 1 f29"/>
                  <a:gd name="f77" fmla="*/ f59 f19 1"/>
                  <a:gd name="f78" fmla="*/ f60 f19 1"/>
                  <a:gd name="f79" fmla="*/ f62 f20 1"/>
                  <a:gd name="f80" fmla="*/ f61 f20 1"/>
                  <a:gd name="f81" fmla="*/ f63 f19 1"/>
                  <a:gd name="f82" fmla="*/ f64 f20 1"/>
                  <a:gd name="f83" fmla="*/ f65 f19 1"/>
                  <a:gd name="f84" fmla="*/ f66 f20 1"/>
                  <a:gd name="f85" fmla="*/ f67 f20 1"/>
                  <a:gd name="f86" fmla="*/ f68 f19 1"/>
                  <a:gd name="f87" fmla="*/ f69 f20 1"/>
                  <a:gd name="f88" fmla="*/ f70 f20 1"/>
                  <a:gd name="f89" fmla="*/ f71 f20 1"/>
                  <a:gd name="f90" fmla="*/ f72 f20 1"/>
                  <a:gd name="f91" fmla="*/ f73 f20 1"/>
                  <a:gd name="f92" fmla="*/ f74 f20 1"/>
                  <a:gd name="f93" fmla="*/ f75 f20 1"/>
                  <a:gd name="f94" fmla="*/ f76 f20 1"/>
                </a:gdLst>
                <a:ahLst/>
                <a:cxnLst>
                  <a:cxn ang="3cd4">
                    <a:pos x="hc" y="t"/>
                  </a:cxn>
                  <a:cxn ang="0">
                    <a:pos x="r" y="vc"/>
                  </a:cxn>
                  <a:cxn ang="cd4">
                    <a:pos x="hc" y="b"/>
                  </a:cxn>
                  <a:cxn ang="cd2">
                    <a:pos x="l" y="vc"/>
                  </a:cxn>
                  <a:cxn ang="f44">
                    <a:pos x="f81" y="f82"/>
                  </a:cxn>
                  <a:cxn ang="f44">
                    <a:pos x="f83" y="f82"/>
                  </a:cxn>
                  <a:cxn ang="f44">
                    <a:pos x="f83" y="f84"/>
                  </a:cxn>
                  <a:cxn ang="f44">
                    <a:pos x="f81" y="f84"/>
                  </a:cxn>
                  <a:cxn ang="f44">
                    <a:pos x="f81" y="f85"/>
                  </a:cxn>
                  <a:cxn ang="f44">
                    <a:pos x="f86" y="f85"/>
                  </a:cxn>
                  <a:cxn ang="f44">
                    <a:pos x="f86" y="f87"/>
                  </a:cxn>
                  <a:cxn ang="f44">
                    <a:pos x="f81" y="f87"/>
                  </a:cxn>
                  <a:cxn ang="f44">
                    <a:pos x="f81" y="f88"/>
                  </a:cxn>
                  <a:cxn ang="f44">
                    <a:pos x="f86" y="f88"/>
                  </a:cxn>
                  <a:cxn ang="f44">
                    <a:pos x="f86" y="f89"/>
                  </a:cxn>
                  <a:cxn ang="f44">
                    <a:pos x="f81" y="f89"/>
                  </a:cxn>
                  <a:cxn ang="f44">
                    <a:pos x="f81" y="f90"/>
                  </a:cxn>
                  <a:cxn ang="f44">
                    <a:pos x="f86" y="f90"/>
                  </a:cxn>
                  <a:cxn ang="f44">
                    <a:pos x="f86" y="f91"/>
                  </a:cxn>
                  <a:cxn ang="f44">
                    <a:pos x="f81" y="f91"/>
                  </a:cxn>
                  <a:cxn ang="f44">
                    <a:pos x="f81" y="f92"/>
                  </a:cxn>
                  <a:cxn ang="f44">
                    <a:pos x="f86" y="f92"/>
                  </a:cxn>
                  <a:cxn ang="f44">
                    <a:pos x="f86" y="f93"/>
                  </a:cxn>
                  <a:cxn ang="f44">
                    <a:pos x="f81" y="f93"/>
                  </a:cxn>
                  <a:cxn ang="f44">
                    <a:pos x="f81" y="f94"/>
                  </a:cxn>
                  <a:cxn ang="f44">
                    <a:pos x="f86" y="f94"/>
                  </a:cxn>
                  <a:cxn ang="f44">
                    <a:pos x="f86" y="f82"/>
                  </a:cxn>
                  <a:cxn ang="f44">
                    <a:pos x="f81" y="f82"/>
                  </a:cxn>
                </a:cxnLst>
                <a:rect l="f77" t="f80" r="f78" b="f79"/>
                <a:pathLst>
                  <a:path w="519" h="1284">
                    <a:moveTo>
                      <a:pt x="f6" y="f5"/>
                    </a:moveTo>
                    <a:lnTo>
                      <a:pt x="f5" y="f5"/>
                    </a:lnTo>
                    <a:lnTo>
                      <a:pt x="f5" y="f7"/>
                    </a:lnTo>
                    <a:lnTo>
                      <a:pt x="f6" y="f7"/>
                    </a:lnTo>
                    <a:lnTo>
                      <a:pt x="f6" y="f8"/>
                    </a:lnTo>
                    <a:lnTo>
                      <a:pt x="f9" y="f8"/>
                    </a:lnTo>
                    <a:lnTo>
                      <a:pt x="f9" y="f10"/>
                    </a:lnTo>
                    <a:lnTo>
                      <a:pt x="f6" y="f10"/>
                    </a:lnTo>
                    <a:lnTo>
                      <a:pt x="f6" y="f11"/>
                    </a:lnTo>
                    <a:lnTo>
                      <a:pt x="f9" y="f11"/>
                    </a:lnTo>
                    <a:lnTo>
                      <a:pt x="f9" y="f12"/>
                    </a:lnTo>
                    <a:lnTo>
                      <a:pt x="f6" y="f12"/>
                    </a:lnTo>
                    <a:lnTo>
                      <a:pt x="f6" y="f13"/>
                    </a:lnTo>
                    <a:lnTo>
                      <a:pt x="f9" y="f13"/>
                    </a:lnTo>
                    <a:lnTo>
                      <a:pt x="f9" y="f14"/>
                    </a:lnTo>
                    <a:lnTo>
                      <a:pt x="f6" y="f14"/>
                    </a:lnTo>
                    <a:lnTo>
                      <a:pt x="f6" y="f15"/>
                    </a:lnTo>
                    <a:lnTo>
                      <a:pt x="f9" y="f15"/>
                    </a:lnTo>
                    <a:lnTo>
                      <a:pt x="f9" y="f16"/>
                    </a:lnTo>
                    <a:lnTo>
                      <a:pt x="f6" y="f16"/>
                    </a:lnTo>
                    <a:lnTo>
                      <a:pt x="f6" y="f17"/>
                    </a:lnTo>
                    <a:lnTo>
                      <a:pt x="f9" y="f17"/>
                    </a:lnTo>
                    <a:lnTo>
                      <a:pt x="f9" y="f5"/>
                    </a:lnTo>
                    <a:lnTo>
                      <a:pt x="f6" y="f5"/>
                    </a:lnTo>
                    <a:close/>
                  </a:path>
                </a:pathLst>
              </a:custGeom>
              <a:solidFill>
                <a:srgbClr val="737373"/>
              </a:solidFill>
              <a:ln cap="flat">
                <a:noFill/>
                <a:prstDash val="solid"/>
              </a:ln>
            </p:spPr>
            <p:txBody>
              <a:bodyPr vert="horz" wrap="square" lIns="89620" tIns="44805" rIns="89620" bIns="44805" anchor="t" anchorCtr="0" compatLnSpc="1">
                <a:noAutofit/>
              </a:bodyPr>
              <a:lstStyle/>
              <a:p>
                <a:pPr marL="0" marR="0" lvl="0" indent="0" defTabSz="913071"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65" b="0" i="0" u="none" strike="noStrike" kern="0" cap="none" spc="0" normalizeH="0" baseline="0" noProof="0">
                  <a:ln>
                    <a:noFill/>
                  </a:ln>
                  <a:solidFill>
                    <a:srgbClr val="505050"/>
                  </a:solidFill>
                  <a:effectLst/>
                  <a:uLnTx/>
                  <a:uFillTx/>
                  <a:latin typeface="Segoe UI"/>
                  <a:ea typeface="ＭＳ Ｐゴシック"/>
                </a:endParaRPr>
              </a:p>
            </p:txBody>
          </p:sp>
          <p:sp>
            <p:nvSpPr>
              <p:cNvPr id="404" name="Freeform 30">
                <a:extLst>
                  <a:ext uri="{FF2B5EF4-FFF2-40B4-BE49-F238E27FC236}">
                    <a16:creationId xmlns:a16="http://schemas.microsoft.com/office/drawing/2014/main" id="{715D9D4D-F946-445E-8D24-EE14E33A15C2}"/>
                  </a:ext>
                </a:extLst>
              </p:cNvPr>
              <p:cNvSpPr/>
              <p:nvPr/>
            </p:nvSpPr>
            <p:spPr>
              <a:xfrm>
                <a:off x="2923291" y="5151857"/>
                <a:ext cx="542376" cy="1341625"/>
              </a:xfrm>
              <a:custGeom>
                <a:avLst/>
                <a:gdLst>
                  <a:gd name="f0" fmla="val 10800000"/>
                  <a:gd name="f1" fmla="val 5400000"/>
                  <a:gd name="f2" fmla="val 180"/>
                  <a:gd name="f3" fmla="val w"/>
                  <a:gd name="f4" fmla="val h"/>
                  <a:gd name="f5" fmla="val 0"/>
                  <a:gd name="f6" fmla="val 519"/>
                  <a:gd name="f7" fmla="val 1284"/>
                  <a:gd name="f8" fmla="val 969"/>
                  <a:gd name="f9" fmla="val 95"/>
                  <a:gd name="f10" fmla="val 845"/>
                  <a:gd name="f11" fmla="val 758"/>
                  <a:gd name="f12" fmla="val 635"/>
                  <a:gd name="f13" fmla="val 545"/>
                  <a:gd name="f14" fmla="val 424"/>
                  <a:gd name="f15" fmla="val 334"/>
                  <a:gd name="f16" fmla="val 211"/>
                  <a:gd name="f17" fmla="val 121"/>
                  <a:gd name="f18" fmla="+- 0 0 -90"/>
                  <a:gd name="f19" fmla="*/ f3 1 519"/>
                  <a:gd name="f20" fmla="*/ f4 1 1284"/>
                  <a:gd name="f21" fmla="val f5"/>
                  <a:gd name="f22" fmla="val f6"/>
                  <a:gd name="f23" fmla="val f7"/>
                  <a:gd name="f24" fmla="*/ f18 f0 1"/>
                  <a:gd name="f25" fmla="+- f23 0 f21"/>
                  <a:gd name="f26" fmla="+- f22 0 f21"/>
                  <a:gd name="f27" fmla="*/ f24 1 f2"/>
                  <a:gd name="f28" fmla="*/ f26 1 519"/>
                  <a:gd name="f29" fmla="*/ f25 1 1284"/>
                  <a:gd name="f30" fmla="*/ 519 f26 1"/>
                  <a:gd name="f31" fmla="*/ 0 f25 1"/>
                  <a:gd name="f32" fmla="*/ 0 f26 1"/>
                  <a:gd name="f33" fmla="*/ 1284 f25 1"/>
                  <a:gd name="f34" fmla="*/ 969 f25 1"/>
                  <a:gd name="f35" fmla="*/ 95 f26 1"/>
                  <a:gd name="f36" fmla="*/ 845 f25 1"/>
                  <a:gd name="f37" fmla="*/ 758 f25 1"/>
                  <a:gd name="f38" fmla="*/ 635 f25 1"/>
                  <a:gd name="f39" fmla="*/ 545 f25 1"/>
                  <a:gd name="f40" fmla="*/ 424 f25 1"/>
                  <a:gd name="f41" fmla="*/ 334 f25 1"/>
                  <a:gd name="f42" fmla="*/ 211 f25 1"/>
                  <a:gd name="f43" fmla="*/ 121 f25 1"/>
                  <a:gd name="f44" fmla="+- f27 0 f1"/>
                  <a:gd name="f45" fmla="*/ f30 1 519"/>
                  <a:gd name="f46" fmla="*/ f31 1 1284"/>
                  <a:gd name="f47" fmla="*/ f32 1 519"/>
                  <a:gd name="f48" fmla="*/ f33 1 1284"/>
                  <a:gd name="f49" fmla="*/ f34 1 1284"/>
                  <a:gd name="f50" fmla="*/ f35 1 519"/>
                  <a:gd name="f51" fmla="*/ f36 1 1284"/>
                  <a:gd name="f52" fmla="*/ f37 1 1284"/>
                  <a:gd name="f53" fmla="*/ f38 1 1284"/>
                  <a:gd name="f54" fmla="*/ f39 1 1284"/>
                  <a:gd name="f55" fmla="*/ f40 1 1284"/>
                  <a:gd name="f56" fmla="*/ f41 1 1284"/>
                  <a:gd name="f57" fmla="*/ f42 1 1284"/>
                  <a:gd name="f58" fmla="*/ f43 1 1284"/>
                  <a:gd name="f59" fmla="*/ 0 1 f28"/>
                  <a:gd name="f60" fmla="*/ f22 1 f28"/>
                  <a:gd name="f61" fmla="*/ 0 1 f29"/>
                  <a:gd name="f62" fmla="*/ f23 1 f29"/>
                  <a:gd name="f63" fmla="*/ f45 1 f28"/>
                  <a:gd name="f64" fmla="*/ f46 1 f29"/>
                  <a:gd name="f65" fmla="*/ f47 1 f28"/>
                  <a:gd name="f66" fmla="*/ f48 1 f29"/>
                  <a:gd name="f67" fmla="*/ f49 1 f29"/>
                  <a:gd name="f68" fmla="*/ f50 1 f28"/>
                  <a:gd name="f69" fmla="*/ f51 1 f29"/>
                  <a:gd name="f70" fmla="*/ f52 1 f29"/>
                  <a:gd name="f71" fmla="*/ f53 1 f29"/>
                  <a:gd name="f72" fmla="*/ f54 1 f29"/>
                  <a:gd name="f73" fmla="*/ f55 1 f29"/>
                  <a:gd name="f74" fmla="*/ f56 1 f29"/>
                  <a:gd name="f75" fmla="*/ f57 1 f29"/>
                  <a:gd name="f76" fmla="*/ f58 1 f29"/>
                  <a:gd name="f77" fmla="*/ f59 f19 1"/>
                  <a:gd name="f78" fmla="*/ f60 f19 1"/>
                  <a:gd name="f79" fmla="*/ f62 f20 1"/>
                  <a:gd name="f80" fmla="*/ f61 f20 1"/>
                  <a:gd name="f81" fmla="*/ f63 f19 1"/>
                  <a:gd name="f82" fmla="*/ f64 f20 1"/>
                  <a:gd name="f83" fmla="*/ f65 f19 1"/>
                  <a:gd name="f84" fmla="*/ f66 f20 1"/>
                  <a:gd name="f85" fmla="*/ f67 f20 1"/>
                  <a:gd name="f86" fmla="*/ f68 f19 1"/>
                  <a:gd name="f87" fmla="*/ f69 f20 1"/>
                  <a:gd name="f88" fmla="*/ f70 f20 1"/>
                  <a:gd name="f89" fmla="*/ f71 f20 1"/>
                  <a:gd name="f90" fmla="*/ f72 f20 1"/>
                  <a:gd name="f91" fmla="*/ f73 f20 1"/>
                  <a:gd name="f92" fmla="*/ f74 f20 1"/>
                  <a:gd name="f93" fmla="*/ f75 f20 1"/>
                  <a:gd name="f94" fmla="*/ f76 f20 1"/>
                </a:gdLst>
                <a:ahLst/>
                <a:cxnLst>
                  <a:cxn ang="3cd4">
                    <a:pos x="hc" y="t"/>
                  </a:cxn>
                  <a:cxn ang="0">
                    <a:pos x="r" y="vc"/>
                  </a:cxn>
                  <a:cxn ang="cd4">
                    <a:pos x="hc" y="b"/>
                  </a:cxn>
                  <a:cxn ang="cd2">
                    <a:pos x="l" y="vc"/>
                  </a:cxn>
                  <a:cxn ang="f44">
                    <a:pos x="f81" y="f82"/>
                  </a:cxn>
                  <a:cxn ang="f44">
                    <a:pos x="f83" y="f82"/>
                  </a:cxn>
                  <a:cxn ang="f44">
                    <a:pos x="f83" y="f84"/>
                  </a:cxn>
                  <a:cxn ang="f44">
                    <a:pos x="f81" y="f84"/>
                  </a:cxn>
                  <a:cxn ang="f44">
                    <a:pos x="f81" y="f85"/>
                  </a:cxn>
                  <a:cxn ang="f44">
                    <a:pos x="f86" y="f85"/>
                  </a:cxn>
                  <a:cxn ang="f44">
                    <a:pos x="f86" y="f87"/>
                  </a:cxn>
                  <a:cxn ang="f44">
                    <a:pos x="f81" y="f87"/>
                  </a:cxn>
                  <a:cxn ang="f44">
                    <a:pos x="f81" y="f88"/>
                  </a:cxn>
                  <a:cxn ang="f44">
                    <a:pos x="f86" y="f88"/>
                  </a:cxn>
                  <a:cxn ang="f44">
                    <a:pos x="f86" y="f89"/>
                  </a:cxn>
                  <a:cxn ang="f44">
                    <a:pos x="f81" y="f89"/>
                  </a:cxn>
                  <a:cxn ang="f44">
                    <a:pos x="f81" y="f90"/>
                  </a:cxn>
                  <a:cxn ang="f44">
                    <a:pos x="f86" y="f90"/>
                  </a:cxn>
                  <a:cxn ang="f44">
                    <a:pos x="f86" y="f91"/>
                  </a:cxn>
                  <a:cxn ang="f44">
                    <a:pos x="f81" y="f91"/>
                  </a:cxn>
                  <a:cxn ang="f44">
                    <a:pos x="f81" y="f92"/>
                  </a:cxn>
                  <a:cxn ang="f44">
                    <a:pos x="f86" y="f92"/>
                  </a:cxn>
                  <a:cxn ang="f44">
                    <a:pos x="f86" y="f93"/>
                  </a:cxn>
                  <a:cxn ang="f44">
                    <a:pos x="f81" y="f93"/>
                  </a:cxn>
                  <a:cxn ang="f44">
                    <a:pos x="f81" y="f94"/>
                  </a:cxn>
                  <a:cxn ang="f44">
                    <a:pos x="f86" y="f94"/>
                  </a:cxn>
                  <a:cxn ang="f44">
                    <a:pos x="f86" y="f82"/>
                  </a:cxn>
                  <a:cxn ang="f44">
                    <a:pos x="f81" y="f82"/>
                  </a:cxn>
                </a:cxnLst>
                <a:rect l="f77" t="f80" r="f78" b="f79"/>
                <a:pathLst>
                  <a:path w="519" h="1284">
                    <a:moveTo>
                      <a:pt x="f6" y="f5"/>
                    </a:moveTo>
                    <a:lnTo>
                      <a:pt x="f5" y="f5"/>
                    </a:lnTo>
                    <a:lnTo>
                      <a:pt x="f5" y="f7"/>
                    </a:lnTo>
                    <a:lnTo>
                      <a:pt x="f6" y="f7"/>
                    </a:lnTo>
                    <a:lnTo>
                      <a:pt x="f6" y="f8"/>
                    </a:lnTo>
                    <a:lnTo>
                      <a:pt x="f9" y="f8"/>
                    </a:lnTo>
                    <a:lnTo>
                      <a:pt x="f9" y="f10"/>
                    </a:lnTo>
                    <a:lnTo>
                      <a:pt x="f6" y="f10"/>
                    </a:lnTo>
                    <a:lnTo>
                      <a:pt x="f6" y="f11"/>
                    </a:lnTo>
                    <a:lnTo>
                      <a:pt x="f9" y="f11"/>
                    </a:lnTo>
                    <a:lnTo>
                      <a:pt x="f9" y="f12"/>
                    </a:lnTo>
                    <a:lnTo>
                      <a:pt x="f6" y="f12"/>
                    </a:lnTo>
                    <a:lnTo>
                      <a:pt x="f6" y="f13"/>
                    </a:lnTo>
                    <a:lnTo>
                      <a:pt x="f9" y="f13"/>
                    </a:lnTo>
                    <a:lnTo>
                      <a:pt x="f9" y="f14"/>
                    </a:lnTo>
                    <a:lnTo>
                      <a:pt x="f6" y="f14"/>
                    </a:lnTo>
                    <a:lnTo>
                      <a:pt x="f6" y="f15"/>
                    </a:lnTo>
                    <a:lnTo>
                      <a:pt x="f9" y="f15"/>
                    </a:lnTo>
                    <a:lnTo>
                      <a:pt x="f9" y="f16"/>
                    </a:lnTo>
                    <a:lnTo>
                      <a:pt x="f6" y="f16"/>
                    </a:lnTo>
                    <a:lnTo>
                      <a:pt x="f6" y="f17"/>
                    </a:lnTo>
                    <a:lnTo>
                      <a:pt x="f9" y="f17"/>
                    </a:lnTo>
                    <a:lnTo>
                      <a:pt x="f9" y="f5"/>
                    </a:lnTo>
                    <a:lnTo>
                      <a:pt x="f6" y="f5"/>
                    </a:lnTo>
                  </a:path>
                </a:pathLst>
              </a:custGeom>
              <a:noFill/>
              <a:ln cap="flat">
                <a:noFill/>
                <a:prstDash val="solid"/>
              </a:ln>
            </p:spPr>
            <p:txBody>
              <a:bodyPr vert="horz" wrap="square" lIns="89620" tIns="44805" rIns="89620" bIns="44805" anchor="t" anchorCtr="0" compatLnSpc="1">
                <a:noAutofit/>
              </a:bodyPr>
              <a:lstStyle/>
              <a:p>
                <a:pPr marL="0" marR="0" lvl="0" indent="0" defTabSz="913071"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65" b="0" i="0" u="none" strike="noStrike" kern="0" cap="none" spc="0" normalizeH="0" baseline="0" noProof="0">
                  <a:ln>
                    <a:noFill/>
                  </a:ln>
                  <a:solidFill>
                    <a:srgbClr val="505050"/>
                  </a:solidFill>
                  <a:effectLst/>
                  <a:uLnTx/>
                  <a:uFillTx/>
                  <a:latin typeface="Segoe UI"/>
                  <a:ea typeface="ＭＳ Ｐゴシック"/>
                </a:endParaRPr>
              </a:p>
            </p:txBody>
          </p:sp>
          <p:sp>
            <p:nvSpPr>
              <p:cNvPr id="405" name="Rectangle 31">
                <a:extLst>
                  <a:ext uri="{FF2B5EF4-FFF2-40B4-BE49-F238E27FC236}">
                    <a16:creationId xmlns:a16="http://schemas.microsoft.com/office/drawing/2014/main" id="{2DF12CED-F897-4CFB-B418-6CF2F21AEFCB}"/>
                  </a:ext>
                </a:extLst>
              </p:cNvPr>
              <p:cNvSpPr/>
              <p:nvPr/>
            </p:nvSpPr>
            <p:spPr>
              <a:xfrm>
                <a:off x="3022567" y="5372328"/>
                <a:ext cx="443090" cy="128518"/>
              </a:xfrm>
              <a:prstGeom prst="rect">
                <a:avLst/>
              </a:prstGeom>
              <a:solidFill>
                <a:srgbClr val="FFFFFF"/>
              </a:solidFill>
              <a:ln cap="flat">
                <a:noFill/>
                <a:prstDash val="solid"/>
              </a:ln>
            </p:spPr>
            <p:txBody>
              <a:bodyPr vert="horz" wrap="square" lIns="89620" tIns="44805" rIns="89620" bIns="44805" anchor="t" anchorCtr="0" compatLnSpc="1">
                <a:noAutofit/>
              </a:bodyPr>
              <a:lstStyle/>
              <a:p>
                <a:pPr marL="0" marR="0" lvl="0" indent="0" defTabSz="913071"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65" b="0" i="0" u="none" strike="noStrike" kern="0" cap="none" spc="0" normalizeH="0" baseline="0" noProof="0">
                  <a:ln>
                    <a:noFill/>
                  </a:ln>
                  <a:solidFill>
                    <a:srgbClr val="505050"/>
                  </a:solidFill>
                  <a:effectLst/>
                  <a:uLnTx/>
                  <a:uFillTx/>
                  <a:latin typeface="Segoe UI"/>
                  <a:ea typeface="ＭＳ Ｐゴシック"/>
                </a:endParaRPr>
              </a:p>
            </p:txBody>
          </p:sp>
          <p:sp>
            <p:nvSpPr>
              <p:cNvPr id="406" name="Rectangle 32">
                <a:extLst>
                  <a:ext uri="{FF2B5EF4-FFF2-40B4-BE49-F238E27FC236}">
                    <a16:creationId xmlns:a16="http://schemas.microsoft.com/office/drawing/2014/main" id="{EC6AC13D-4564-4890-A565-4134ABED8823}"/>
                  </a:ext>
                </a:extLst>
              </p:cNvPr>
              <p:cNvSpPr/>
              <p:nvPr/>
            </p:nvSpPr>
            <p:spPr>
              <a:xfrm>
                <a:off x="3022567" y="5372328"/>
                <a:ext cx="443090" cy="128518"/>
              </a:xfrm>
              <a:prstGeom prst="rect">
                <a:avLst/>
              </a:prstGeom>
              <a:noFill/>
              <a:ln cap="flat">
                <a:noFill/>
                <a:prstDash val="solid"/>
              </a:ln>
            </p:spPr>
            <p:txBody>
              <a:bodyPr vert="horz" wrap="square" lIns="89620" tIns="44805" rIns="89620" bIns="44805" anchor="t" anchorCtr="0" compatLnSpc="1">
                <a:noAutofit/>
              </a:bodyPr>
              <a:lstStyle/>
              <a:p>
                <a:pPr marL="0" marR="0" lvl="0" indent="0" defTabSz="913071"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65" b="0" i="0" u="none" strike="noStrike" kern="0" cap="none" spc="0" normalizeH="0" baseline="0" noProof="0">
                  <a:ln>
                    <a:noFill/>
                  </a:ln>
                  <a:solidFill>
                    <a:srgbClr val="505050"/>
                  </a:solidFill>
                  <a:effectLst/>
                  <a:uLnTx/>
                  <a:uFillTx/>
                  <a:latin typeface="Segoe UI"/>
                  <a:ea typeface="ＭＳ Ｐゴシック"/>
                </a:endParaRPr>
              </a:p>
            </p:txBody>
          </p:sp>
          <p:sp>
            <p:nvSpPr>
              <p:cNvPr id="407" name="Rectangle 33">
                <a:extLst>
                  <a:ext uri="{FF2B5EF4-FFF2-40B4-BE49-F238E27FC236}">
                    <a16:creationId xmlns:a16="http://schemas.microsoft.com/office/drawing/2014/main" id="{E0A081D5-0119-4582-9D6A-EDC6F3B6876A}"/>
                  </a:ext>
                </a:extLst>
              </p:cNvPr>
              <p:cNvSpPr/>
              <p:nvPr/>
            </p:nvSpPr>
            <p:spPr>
              <a:xfrm>
                <a:off x="3022567" y="5594893"/>
                <a:ext cx="443090" cy="126434"/>
              </a:xfrm>
              <a:prstGeom prst="rect">
                <a:avLst/>
              </a:prstGeom>
              <a:solidFill>
                <a:srgbClr val="FFFFFF"/>
              </a:solidFill>
              <a:ln cap="flat">
                <a:noFill/>
                <a:prstDash val="solid"/>
              </a:ln>
            </p:spPr>
            <p:txBody>
              <a:bodyPr vert="horz" wrap="square" lIns="89620" tIns="44805" rIns="89620" bIns="44805" anchor="t" anchorCtr="0" compatLnSpc="1">
                <a:noAutofit/>
              </a:bodyPr>
              <a:lstStyle/>
              <a:p>
                <a:pPr marL="0" marR="0" lvl="0" indent="0" defTabSz="913071"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65" b="0" i="0" u="none" strike="noStrike" kern="0" cap="none" spc="0" normalizeH="0" baseline="0" noProof="0">
                  <a:ln>
                    <a:noFill/>
                  </a:ln>
                  <a:solidFill>
                    <a:srgbClr val="505050"/>
                  </a:solidFill>
                  <a:effectLst/>
                  <a:uLnTx/>
                  <a:uFillTx/>
                  <a:latin typeface="Segoe UI"/>
                  <a:ea typeface="ＭＳ Ｐゴシック"/>
                </a:endParaRPr>
              </a:p>
            </p:txBody>
          </p:sp>
          <p:sp>
            <p:nvSpPr>
              <p:cNvPr id="408" name="Rectangle 34">
                <a:extLst>
                  <a:ext uri="{FF2B5EF4-FFF2-40B4-BE49-F238E27FC236}">
                    <a16:creationId xmlns:a16="http://schemas.microsoft.com/office/drawing/2014/main" id="{39D3164B-11FF-41DF-A97A-896650A47281}"/>
                  </a:ext>
                </a:extLst>
              </p:cNvPr>
              <p:cNvSpPr/>
              <p:nvPr/>
            </p:nvSpPr>
            <p:spPr>
              <a:xfrm>
                <a:off x="3022567" y="5594893"/>
                <a:ext cx="443090" cy="126434"/>
              </a:xfrm>
              <a:prstGeom prst="rect">
                <a:avLst/>
              </a:prstGeom>
              <a:noFill/>
              <a:ln cap="flat">
                <a:noFill/>
                <a:prstDash val="solid"/>
              </a:ln>
            </p:spPr>
            <p:txBody>
              <a:bodyPr vert="horz" wrap="square" lIns="89620" tIns="44805" rIns="89620" bIns="44805" anchor="t" anchorCtr="0" compatLnSpc="1">
                <a:noAutofit/>
              </a:bodyPr>
              <a:lstStyle/>
              <a:p>
                <a:pPr marL="0" marR="0" lvl="0" indent="0" defTabSz="913071"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65" b="0" i="0" u="none" strike="noStrike" kern="0" cap="none" spc="0" normalizeH="0" baseline="0" noProof="0">
                  <a:ln>
                    <a:noFill/>
                  </a:ln>
                  <a:solidFill>
                    <a:srgbClr val="505050"/>
                  </a:solidFill>
                  <a:effectLst/>
                  <a:uLnTx/>
                  <a:uFillTx/>
                  <a:latin typeface="Segoe UI"/>
                  <a:ea typeface="ＭＳ Ｐゴシック"/>
                </a:endParaRPr>
              </a:p>
            </p:txBody>
          </p:sp>
          <p:sp>
            <p:nvSpPr>
              <p:cNvPr id="409" name="Rectangle 35">
                <a:extLst>
                  <a:ext uri="{FF2B5EF4-FFF2-40B4-BE49-F238E27FC236}">
                    <a16:creationId xmlns:a16="http://schemas.microsoft.com/office/drawing/2014/main" id="{D0851730-720A-41AC-BF16-CEBDD26E02E9}"/>
                  </a:ext>
                </a:extLst>
              </p:cNvPr>
              <p:cNvSpPr/>
              <p:nvPr/>
            </p:nvSpPr>
            <p:spPr>
              <a:xfrm>
                <a:off x="3022567" y="5815364"/>
                <a:ext cx="443090" cy="128518"/>
              </a:xfrm>
              <a:prstGeom prst="rect">
                <a:avLst/>
              </a:prstGeom>
              <a:solidFill>
                <a:srgbClr val="FFFFFF"/>
              </a:solidFill>
              <a:ln cap="flat">
                <a:noFill/>
                <a:prstDash val="solid"/>
              </a:ln>
            </p:spPr>
            <p:txBody>
              <a:bodyPr vert="horz" wrap="square" lIns="89620" tIns="44805" rIns="89620" bIns="44805" anchor="t" anchorCtr="0" compatLnSpc="1">
                <a:noAutofit/>
              </a:bodyPr>
              <a:lstStyle/>
              <a:p>
                <a:pPr marL="0" marR="0" lvl="0" indent="0" defTabSz="913071"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65" b="0" i="0" u="none" strike="noStrike" kern="0" cap="none" spc="0" normalizeH="0" baseline="0" noProof="0">
                  <a:ln>
                    <a:noFill/>
                  </a:ln>
                  <a:solidFill>
                    <a:srgbClr val="505050"/>
                  </a:solidFill>
                  <a:effectLst/>
                  <a:uLnTx/>
                  <a:uFillTx/>
                  <a:latin typeface="Segoe UI"/>
                  <a:ea typeface="ＭＳ Ｐゴシック"/>
                </a:endParaRPr>
              </a:p>
            </p:txBody>
          </p:sp>
          <p:sp>
            <p:nvSpPr>
              <p:cNvPr id="410" name="Rectangle 36">
                <a:extLst>
                  <a:ext uri="{FF2B5EF4-FFF2-40B4-BE49-F238E27FC236}">
                    <a16:creationId xmlns:a16="http://schemas.microsoft.com/office/drawing/2014/main" id="{A6165582-5A26-4842-A1EF-CBDE2F92177B}"/>
                  </a:ext>
                </a:extLst>
              </p:cNvPr>
              <p:cNvSpPr/>
              <p:nvPr/>
            </p:nvSpPr>
            <p:spPr>
              <a:xfrm>
                <a:off x="3022567" y="5815364"/>
                <a:ext cx="443090" cy="128518"/>
              </a:xfrm>
              <a:prstGeom prst="rect">
                <a:avLst/>
              </a:prstGeom>
              <a:noFill/>
              <a:ln cap="flat">
                <a:noFill/>
                <a:prstDash val="solid"/>
              </a:ln>
            </p:spPr>
            <p:txBody>
              <a:bodyPr vert="horz" wrap="square" lIns="89620" tIns="44805" rIns="89620" bIns="44805" anchor="t" anchorCtr="0" compatLnSpc="1">
                <a:noAutofit/>
              </a:bodyPr>
              <a:lstStyle/>
              <a:p>
                <a:pPr marL="0" marR="0" lvl="0" indent="0" defTabSz="913071"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65" b="0" i="0" u="none" strike="noStrike" kern="0" cap="none" spc="0" normalizeH="0" baseline="0" noProof="0">
                  <a:ln>
                    <a:noFill/>
                  </a:ln>
                  <a:solidFill>
                    <a:srgbClr val="505050"/>
                  </a:solidFill>
                  <a:effectLst/>
                  <a:uLnTx/>
                  <a:uFillTx/>
                  <a:latin typeface="Segoe UI"/>
                  <a:ea typeface="ＭＳ Ｐゴシック"/>
                </a:endParaRPr>
              </a:p>
            </p:txBody>
          </p:sp>
          <p:sp>
            <p:nvSpPr>
              <p:cNvPr id="411" name="Rectangle 37">
                <a:extLst>
                  <a:ext uri="{FF2B5EF4-FFF2-40B4-BE49-F238E27FC236}">
                    <a16:creationId xmlns:a16="http://schemas.microsoft.com/office/drawing/2014/main" id="{C666BD8E-A589-4245-872F-9A61079D0789}"/>
                  </a:ext>
                </a:extLst>
              </p:cNvPr>
              <p:cNvSpPr/>
              <p:nvPr/>
            </p:nvSpPr>
            <p:spPr>
              <a:xfrm>
                <a:off x="3022567" y="6034783"/>
                <a:ext cx="443090" cy="129570"/>
              </a:xfrm>
              <a:prstGeom prst="rect">
                <a:avLst/>
              </a:prstGeom>
              <a:solidFill>
                <a:srgbClr val="FFFFFF"/>
              </a:solidFill>
              <a:ln cap="flat">
                <a:noFill/>
                <a:prstDash val="solid"/>
              </a:ln>
            </p:spPr>
            <p:txBody>
              <a:bodyPr vert="horz" wrap="square" lIns="89620" tIns="44805" rIns="89620" bIns="44805" anchor="t" anchorCtr="0" compatLnSpc="1">
                <a:noAutofit/>
              </a:bodyPr>
              <a:lstStyle/>
              <a:p>
                <a:pPr marL="0" marR="0" lvl="0" indent="0" defTabSz="913071"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65" b="0" i="0" u="none" strike="noStrike" kern="0" cap="none" spc="0" normalizeH="0" baseline="0" noProof="0">
                  <a:ln>
                    <a:noFill/>
                  </a:ln>
                  <a:solidFill>
                    <a:srgbClr val="505050"/>
                  </a:solidFill>
                  <a:effectLst/>
                  <a:uLnTx/>
                  <a:uFillTx/>
                  <a:latin typeface="Segoe UI"/>
                  <a:ea typeface="ＭＳ Ｐゴシック"/>
                </a:endParaRPr>
              </a:p>
            </p:txBody>
          </p:sp>
          <p:sp>
            <p:nvSpPr>
              <p:cNvPr id="412" name="Rectangle 38">
                <a:extLst>
                  <a:ext uri="{FF2B5EF4-FFF2-40B4-BE49-F238E27FC236}">
                    <a16:creationId xmlns:a16="http://schemas.microsoft.com/office/drawing/2014/main" id="{1B90847F-655E-49FB-8D66-DEEF24D78058}"/>
                  </a:ext>
                </a:extLst>
              </p:cNvPr>
              <p:cNvSpPr/>
              <p:nvPr/>
            </p:nvSpPr>
            <p:spPr>
              <a:xfrm>
                <a:off x="3022567" y="6034783"/>
                <a:ext cx="443090" cy="129570"/>
              </a:xfrm>
              <a:prstGeom prst="rect">
                <a:avLst/>
              </a:prstGeom>
              <a:noFill/>
              <a:ln cap="flat">
                <a:noFill/>
                <a:prstDash val="solid"/>
              </a:ln>
            </p:spPr>
            <p:txBody>
              <a:bodyPr vert="horz" wrap="square" lIns="89620" tIns="44805" rIns="89620" bIns="44805" anchor="t" anchorCtr="0" compatLnSpc="1">
                <a:noAutofit/>
              </a:bodyPr>
              <a:lstStyle/>
              <a:p>
                <a:pPr marL="0" marR="0" lvl="0" indent="0" defTabSz="913071"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65" b="0" i="0" u="none" strike="noStrike" kern="0" cap="none" spc="0" normalizeH="0" baseline="0" noProof="0">
                  <a:ln>
                    <a:noFill/>
                  </a:ln>
                  <a:solidFill>
                    <a:srgbClr val="505050"/>
                  </a:solidFill>
                  <a:effectLst/>
                  <a:uLnTx/>
                  <a:uFillTx/>
                  <a:latin typeface="Segoe UI"/>
                  <a:ea typeface="ＭＳ Ｐゴシック"/>
                </a:endParaRPr>
              </a:p>
            </p:txBody>
          </p:sp>
          <p:sp>
            <p:nvSpPr>
              <p:cNvPr id="413" name="Rectangle 39">
                <a:extLst>
                  <a:ext uri="{FF2B5EF4-FFF2-40B4-BE49-F238E27FC236}">
                    <a16:creationId xmlns:a16="http://schemas.microsoft.com/office/drawing/2014/main" id="{324273CF-F1A9-4814-BBEA-7C0E33B3FA56}"/>
                  </a:ext>
                </a:extLst>
              </p:cNvPr>
              <p:cNvSpPr/>
              <p:nvPr/>
            </p:nvSpPr>
            <p:spPr>
              <a:xfrm>
                <a:off x="3022567" y="5151857"/>
                <a:ext cx="443090" cy="126434"/>
              </a:xfrm>
              <a:prstGeom prst="rect">
                <a:avLst/>
              </a:prstGeom>
              <a:solidFill>
                <a:srgbClr val="FFFFFF"/>
              </a:solidFill>
              <a:ln cap="flat">
                <a:noFill/>
                <a:prstDash val="solid"/>
              </a:ln>
            </p:spPr>
            <p:txBody>
              <a:bodyPr vert="horz" wrap="square" lIns="89620" tIns="44805" rIns="89620" bIns="44805" anchor="t" anchorCtr="0" compatLnSpc="1">
                <a:noAutofit/>
              </a:bodyPr>
              <a:lstStyle/>
              <a:p>
                <a:pPr marL="0" marR="0" lvl="0" indent="0" defTabSz="913071"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65" b="0" i="0" u="none" strike="noStrike" kern="0" cap="none" spc="0" normalizeH="0" baseline="0" noProof="0">
                  <a:ln>
                    <a:noFill/>
                  </a:ln>
                  <a:solidFill>
                    <a:srgbClr val="505050"/>
                  </a:solidFill>
                  <a:effectLst/>
                  <a:uLnTx/>
                  <a:uFillTx/>
                  <a:latin typeface="Segoe UI"/>
                  <a:ea typeface="ＭＳ Ｐゴシック"/>
                </a:endParaRPr>
              </a:p>
            </p:txBody>
          </p:sp>
          <p:sp>
            <p:nvSpPr>
              <p:cNvPr id="414" name="Rectangle 40">
                <a:extLst>
                  <a:ext uri="{FF2B5EF4-FFF2-40B4-BE49-F238E27FC236}">
                    <a16:creationId xmlns:a16="http://schemas.microsoft.com/office/drawing/2014/main" id="{B513488C-46D7-4422-950B-2EC1B53AF057}"/>
                  </a:ext>
                </a:extLst>
              </p:cNvPr>
              <p:cNvSpPr/>
              <p:nvPr/>
            </p:nvSpPr>
            <p:spPr>
              <a:xfrm>
                <a:off x="3022567" y="5151857"/>
                <a:ext cx="443090" cy="126434"/>
              </a:xfrm>
              <a:prstGeom prst="rect">
                <a:avLst/>
              </a:prstGeom>
              <a:noFill/>
              <a:ln cap="flat">
                <a:noFill/>
                <a:prstDash val="solid"/>
              </a:ln>
            </p:spPr>
            <p:txBody>
              <a:bodyPr vert="horz" wrap="square" lIns="89620" tIns="44805" rIns="89620" bIns="44805" anchor="t" anchorCtr="0" compatLnSpc="1">
                <a:noAutofit/>
              </a:bodyPr>
              <a:lstStyle/>
              <a:p>
                <a:pPr marL="0" marR="0" lvl="0" indent="0" defTabSz="913071"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65" b="0" i="0" u="none" strike="noStrike" kern="0" cap="none" spc="0" normalizeH="0" baseline="0" noProof="0">
                  <a:ln>
                    <a:noFill/>
                  </a:ln>
                  <a:solidFill>
                    <a:srgbClr val="505050"/>
                  </a:solidFill>
                  <a:effectLst/>
                  <a:uLnTx/>
                  <a:uFillTx/>
                  <a:latin typeface="Segoe UI"/>
                  <a:ea typeface="ＭＳ Ｐゴシック"/>
                </a:endParaRPr>
              </a:p>
            </p:txBody>
          </p:sp>
          <p:sp>
            <p:nvSpPr>
              <p:cNvPr id="415" name="Rectangle 41">
                <a:extLst>
                  <a:ext uri="{FF2B5EF4-FFF2-40B4-BE49-F238E27FC236}">
                    <a16:creationId xmlns:a16="http://schemas.microsoft.com/office/drawing/2014/main" id="{C39F34AE-0946-43DB-9C2E-EF461A918CA8}"/>
                  </a:ext>
                </a:extLst>
              </p:cNvPr>
              <p:cNvSpPr/>
              <p:nvPr/>
            </p:nvSpPr>
            <p:spPr>
              <a:xfrm>
                <a:off x="2317171" y="5260534"/>
                <a:ext cx="987552" cy="1232958"/>
              </a:xfrm>
              <a:prstGeom prst="rect">
                <a:avLst/>
              </a:prstGeom>
              <a:solidFill>
                <a:srgbClr val="868686"/>
              </a:solidFill>
              <a:ln cap="flat">
                <a:noFill/>
                <a:prstDash val="solid"/>
              </a:ln>
            </p:spPr>
            <p:txBody>
              <a:bodyPr vert="horz" wrap="square" lIns="89620" tIns="44805" rIns="89620" bIns="44805" anchor="t" anchorCtr="0" compatLnSpc="1">
                <a:noAutofit/>
              </a:bodyPr>
              <a:lstStyle/>
              <a:p>
                <a:pPr marL="0" marR="0" lvl="0" indent="0" defTabSz="913071"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65" b="0" i="0" u="none" strike="noStrike" kern="0" cap="none" spc="0" normalizeH="0" baseline="0" noProof="0">
                  <a:ln>
                    <a:noFill/>
                  </a:ln>
                  <a:solidFill>
                    <a:srgbClr val="505050"/>
                  </a:solidFill>
                  <a:effectLst/>
                  <a:uLnTx/>
                  <a:uFillTx/>
                  <a:latin typeface="Segoe UI"/>
                  <a:ea typeface="ＭＳ Ｐゴシック"/>
                </a:endParaRPr>
              </a:p>
            </p:txBody>
          </p:sp>
          <p:sp>
            <p:nvSpPr>
              <p:cNvPr id="416" name="Rectangle 42">
                <a:extLst>
                  <a:ext uri="{FF2B5EF4-FFF2-40B4-BE49-F238E27FC236}">
                    <a16:creationId xmlns:a16="http://schemas.microsoft.com/office/drawing/2014/main" id="{680DFA8E-6BCE-4011-83C2-6C8D73C30788}"/>
                  </a:ext>
                </a:extLst>
              </p:cNvPr>
              <p:cNvSpPr/>
              <p:nvPr/>
            </p:nvSpPr>
            <p:spPr>
              <a:xfrm>
                <a:off x="2859539" y="6242718"/>
                <a:ext cx="128537" cy="250774"/>
              </a:xfrm>
              <a:prstGeom prst="rect">
                <a:avLst/>
              </a:prstGeom>
              <a:solidFill>
                <a:srgbClr val="FFFFFF"/>
              </a:solidFill>
              <a:ln cap="flat">
                <a:noFill/>
                <a:prstDash val="solid"/>
              </a:ln>
            </p:spPr>
            <p:txBody>
              <a:bodyPr vert="horz" wrap="square" lIns="89620" tIns="44805" rIns="89620" bIns="44805" anchor="t" anchorCtr="0" compatLnSpc="1">
                <a:noAutofit/>
              </a:bodyPr>
              <a:lstStyle/>
              <a:p>
                <a:pPr marL="0" marR="0" lvl="0" indent="0" defTabSz="913071"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65" b="0" i="0" u="none" strike="noStrike" kern="0" cap="none" spc="0" normalizeH="0" baseline="0" noProof="0">
                  <a:ln>
                    <a:noFill/>
                  </a:ln>
                  <a:solidFill>
                    <a:srgbClr val="505050"/>
                  </a:solidFill>
                  <a:effectLst/>
                  <a:uLnTx/>
                  <a:uFillTx/>
                  <a:latin typeface="Segoe UI"/>
                  <a:ea typeface="ＭＳ Ｐゴシック"/>
                </a:endParaRPr>
              </a:p>
            </p:txBody>
          </p:sp>
          <p:sp>
            <p:nvSpPr>
              <p:cNvPr id="417" name="Rectangle 43">
                <a:extLst>
                  <a:ext uri="{FF2B5EF4-FFF2-40B4-BE49-F238E27FC236}">
                    <a16:creationId xmlns:a16="http://schemas.microsoft.com/office/drawing/2014/main" id="{6E1230FD-4D43-43D7-B74A-01A157D618A3}"/>
                  </a:ext>
                </a:extLst>
              </p:cNvPr>
              <p:cNvSpPr/>
              <p:nvPr/>
            </p:nvSpPr>
            <p:spPr>
              <a:xfrm>
                <a:off x="2639040" y="6242718"/>
                <a:ext cx="125400" cy="250774"/>
              </a:xfrm>
              <a:prstGeom prst="rect">
                <a:avLst/>
              </a:prstGeom>
              <a:solidFill>
                <a:srgbClr val="FFFFFF"/>
              </a:solidFill>
              <a:ln cap="flat">
                <a:noFill/>
                <a:prstDash val="solid"/>
              </a:ln>
            </p:spPr>
            <p:txBody>
              <a:bodyPr vert="horz" wrap="square" lIns="89620" tIns="44805" rIns="89620" bIns="44805" anchor="t" anchorCtr="0" compatLnSpc="1">
                <a:noAutofit/>
              </a:bodyPr>
              <a:lstStyle/>
              <a:p>
                <a:pPr marL="0" marR="0" lvl="0" indent="0" defTabSz="913071"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65" b="0" i="0" u="none" strike="noStrike" kern="0" cap="none" spc="0" normalizeH="0" baseline="0" noProof="0">
                  <a:ln>
                    <a:noFill/>
                  </a:ln>
                  <a:solidFill>
                    <a:srgbClr val="505050"/>
                  </a:solidFill>
                  <a:effectLst/>
                  <a:uLnTx/>
                  <a:uFillTx/>
                  <a:latin typeface="Segoe UI"/>
                  <a:ea typeface="ＭＳ Ｐゴシック"/>
                </a:endParaRPr>
              </a:p>
            </p:txBody>
          </p:sp>
          <p:sp>
            <p:nvSpPr>
              <p:cNvPr id="418" name="Rectangle 44">
                <a:extLst>
                  <a:ext uri="{FF2B5EF4-FFF2-40B4-BE49-F238E27FC236}">
                    <a16:creationId xmlns:a16="http://schemas.microsoft.com/office/drawing/2014/main" id="{C386C74E-865B-46A5-A340-72F2C78500DE}"/>
                  </a:ext>
                </a:extLst>
              </p:cNvPr>
              <p:cNvSpPr/>
              <p:nvPr/>
            </p:nvSpPr>
            <p:spPr>
              <a:xfrm>
                <a:off x="2415396" y="5372328"/>
                <a:ext cx="795271" cy="128518"/>
              </a:xfrm>
              <a:prstGeom prst="rect">
                <a:avLst/>
              </a:prstGeom>
              <a:solidFill>
                <a:srgbClr val="FFFFFF"/>
              </a:solidFill>
              <a:ln cap="flat">
                <a:noFill/>
                <a:prstDash val="solid"/>
              </a:ln>
            </p:spPr>
            <p:txBody>
              <a:bodyPr vert="horz" wrap="square" lIns="89620" tIns="44805" rIns="89620" bIns="44805" anchor="t" anchorCtr="0" compatLnSpc="1">
                <a:noAutofit/>
              </a:bodyPr>
              <a:lstStyle/>
              <a:p>
                <a:pPr marL="0" marR="0" lvl="0" indent="0" defTabSz="913071"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65" b="0" i="0" u="none" strike="noStrike" kern="0" cap="none" spc="0" normalizeH="0" baseline="0" noProof="0">
                  <a:ln>
                    <a:noFill/>
                  </a:ln>
                  <a:solidFill>
                    <a:srgbClr val="505050"/>
                  </a:solidFill>
                  <a:effectLst/>
                  <a:uLnTx/>
                  <a:uFillTx/>
                  <a:latin typeface="Segoe UI"/>
                  <a:ea typeface="ＭＳ Ｐゴシック"/>
                </a:endParaRPr>
              </a:p>
            </p:txBody>
          </p:sp>
          <p:sp>
            <p:nvSpPr>
              <p:cNvPr id="419" name="Rectangle 45">
                <a:extLst>
                  <a:ext uri="{FF2B5EF4-FFF2-40B4-BE49-F238E27FC236}">
                    <a16:creationId xmlns:a16="http://schemas.microsoft.com/office/drawing/2014/main" id="{6435900B-6FD5-429A-9D72-5B3A01EEDC71}"/>
                  </a:ext>
                </a:extLst>
              </p:cNvPr>
              <p:cNvSpPr/>
              <p:nvPr/>
            </p:nvSpPr>
            <p:spPr>
              <a:xfrm>
                <a:off x="2415396" y="5594893"/>
                <a:ext cx="795271" cy="126434"/>
              </a:xfrm>
              <a:prstGeom prst="rect">
                <a:avLst/>
              </a:prstGeom>
              <a:solidFill>
                <a:srgbClr val="FFFFFF"/>
              </a:solidFill>
              <a:ln cap="flat">
                <a:noFill/>
                <a:prstDash val="solid"/>
              </a:ln>
            </p:spPr>
            <p:txBody>
              <a:bodyPr vert="horz" wrap="square" lIns="89620" tIns="44805" rIns="89620" bIns="44805" anchor="t" anchorCtr="0" compatLnSpc="1">
                <a:noAutofit/>
              </a:bodyPr>
              <a:lstStyle/>
              <a:p>
                <a:pPr marL="0" marR="0" lvl="0" indent="0" defTabSz="913071"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65" b="0" i="0" u="none" strike="noStrike" kern="0" cap="none" spc="0" normalizeH="0" baseline="0" noProof="0">
                  <a:ln>
                    <a:noFill/>
                  </a:ln>
                  <a:solidFill>
                    <a:srgbClr val="505050"/>
                  </a:solidFill>
                  <a:effectLst/>
                  <a:uLnTx/>
                  <a:uFillTx/>
                  <a:latin typeface="Segoe UI"/>
                  <a:ea typeface="ＭＳ Ｐゴシック"/>
                </a:endParaRPr>
              </a:p>
            </p:txBody>
          </p:sp>
          <p:sp>
            <p:nvSpPr>
              <p:cNvPr id="420" name="Rectangle 46">
                <a:extLst>
                  <a:ext uri="{FF2B5EF4-FFF2-40B4-BE49-F238E27FC236}">
                    <a16:creationId xmlns:a16="http://schemas.microsoft.com/office/drawing/2014/main" id="{180E627D-19CF-4AD4-B9ED-D671C6568A88}"/>
                  </a:ext>
                </a:extLst>
              </p:cNvPr>
              <p:cNvSpPr/>
              <p:nvPr/>
            </p:nvSpPr>
            <p:spPr>
              <a:xfrm>
                <a:off x="2415396" y="5815364"/>
                <a:ext cx="795271" cy="128518"/>
              </a:xfrm>
              <a:prstGeom prst="rect">
                <a:avLst/>
              </a:prstGeom>
              <a:solidFill>
                <a:srgbClr val="FFFFFF"/>
              </a:solidFill>
              <a:ln cap="flat">
                <a:noFill/>
                <a:prstDash val="solid"/>
              </a:ln>
            </p:spPr>
            <p:txBody>
              <a:bodyPr vert="horz" wrap="square" lIns="89620" tIns="44805" rIns="89620" bIns="44805" anchor="t" anchorCtr="0" compatLnSpc="1">
                <a:noAutofit/>
              </a:bodyPr>
              <a:lstStyle/>
              <a:p>
                <a:pPr marL="0" marR="0" lvl="0" indent="0" defTabSz="913071"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65" b="0" i="0" u="none" strike="noStrike" kern="0" cap="none" spc="0" normalizeH="0" baseline="0" noProof="0">
                  <a:ln>
                    <a:noFill/>
                  </a:ln>
                  <a:solidFill>
                    <a:srgbClr val="505050"/>
                  </a:solidFill>
                  <a:effectLst/>
                  <a:uLnTx/>
                  <a:uFillTx/>
                  <a:latin typeface="Segoe UI"/>
                  <a:ea typeface="ＭＳ Ｐゴシック"/>
                </a:endParaRPr>
              </a:p>
            </p:txBody>
          </p:sp>
          <p:sp>
            <p:nvSpPr>
              <p:cNvPr id="421" name="Rectangle 47">
                <a:extLst>
                  <a:ext uri="{FF2B5EF4-FFF2-40B4-BE49-F238E27FC236}">
                    <a16:creationId xmlns:a16="http://schemas.microsoft.com/office/drawing/2014/main" id="{91B551C8-5957-4EFC-9BDD-68190790B337}"/>
                  </a:ext>
                </a:extLst>
              </p:cNvPr>
              <p:cNvSpPr/>
              <p:nvPr/>
            </p:nvSpPr>
            <p:spPr>
              <a:xfrm>
                <a:off x="2415396" y="6034783"/>
                <a:ext cx="795271" cy="129570"/>
              </a:xfrm>
              <a:prstGeom prst="rect">
                <a:avLst/>
              </a:prstGeom>
              <a:solidFill>
                <a:srgbClr val="FFFFFF"/>
              </a:solidFill>
              <a:ln cap="flat">
                <a:noFill/>
                <a:prstDash val="solid"/>
              </a:ln>
            </p:spPr>
            <p:txBody>
              <a:bodyPr vert="horz" wrap="square" lIns="89620" tIns="44805" rIns="89620" bIns="44805" anchor="t" anchorCtr="0" compatLnSpc="1">
                <a:noAutofit/>
              </a:bodyPr>
              <a:lstStyle/>
              <a:p>
                <a:pPr marL="0" marR="0" lvl="0" indent="0" defTabSz="913071"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65" b="0" i="0" u="none" strike="noStrike" kern="0" cap="none" spc="0" normalizeH="0" baseline="0" noProof="0">
                  <a:ln>
                    <a:noFill/>
                  </a:ln>
                  <a:solidFill>
                    <a:srgbClr val="505050"/>
                  </a:solidFill>
                  <a:effectLst/>
                  <a:uLnTx/>
                  <a:uFillTx/>
                  <a:latin typeface="Segoe UI"/>
                  <a:ea typeface="ＭＳ Ｐゴシック"/>
                </a:endParaRPr>
              </a:p>
            </p:txBody>
          </p:sp>
        </p:grpSp>
      </p:grpSp>
      <p:sp>
        <p:nvSpPr>
          <p:cNvPr id="456" name="Text">
            <a:extLst>
              <a:ext uri="{FF2B5EF4-FFF2-40B4-BE49-F238E27FC236}">
                <a16:creationId xmlns:a16="http://schemas.microsoft.com/office/drawing/2014/main" id="{3A5519C8-41CA-481C-83D1-1134E8FDA626}"/>
              </a:ext>
            </a:extLst>
          </p:cNvPr>
          <p:cNvSpPr/>
          <p:nvPr/>
        </p:nvSpPr>
        <p:spPr>
          <a:xfrm>
            <a:off x="4537290" y="5985558"/>
            <a:ext cx="1304328" cy="448501"/>
          </a:xfrm>
          <a:prstGeom prst="rect">
            <a:avLst/>
          </a:prstGeom>
          <a:noFill/>
          <a:ln cap="flat">
            <a:noFill/>
            <a:prstDash val="solid"/>
          </a:ln>
        </p:spPr>
        <p:txBody>
          <a:bodyPr vert="horz" wrap="square" lIns="0" tIns="0" rIns="0" bIns="0" anchor="t" anchorCtr="1" compatLnSpc="1">
            <a:noAutofit/>
          </a:bodyPr>
          <a:lstStyle/>
          <a:p>
            <a:pPr algn="ctr" defTabSz="913663">
              <a:lnSpc>
                <a:spcPct val="90000"/>
              </a:lnSpc>
              <a:defRPr sz="1800" b="0" i="0" u="none" strike="noStrike" kern="0" cap="none" spc="0" baseline="0">
                <a:solidFill>
                  <a:srgbClr val="000000"/>
                </a:solidFill>
                <a:uFillTx/>
              </a:defRPr>
            </a:pPr>
            <a:r>
              <a:rPr lang="en-US" sz="1371" kern="0" spc="-49">
                <a:solidFill>
                  <a:srgbClr val="505050"/>
                </a:solidFill>
                <a:latin typeface="Segoe UI" panose="020B0502040204020203" pitchFamily="34" charset="0"/>
                <a:cs typeface="Segoe UI" panose="020B0502040204020203" pitchFamily="34" charset="0"/>
              </a:rPr>
              <a:t>On-premises /</a:t>
            </a:r>
          </a:p>
          <a:p>
            <a:pPr algn="ctr" defTabSz="913663">
              <a:lnSpc>
                <a:spcPct val="90000"/>
              </a:lnSpc>
              <a:defRPr sz="1800" b="0" i="0" u="none" strike="noStrike" kern="0" cap="none" spc="0" baseline="0">
                <a:solidFill>
                  <a:srgbClr val="000000"/>
                </a:solidFill>
                <a:uFillTx/>
              </a:defRPr>
            </a:pPr>
            <a:r>
              <a:rPr lang="en-US" sz="1371" kern="0" spc="-49">
                <a:solidFill>
                  <a:srgbClr val="505050"/>
                </a:solidFill>
                <a:latin typeface="Segoe UI" panose="020B0502040204020203" pitchFamily="34" charset="0"/>
                <a:cs typeface="Segoe UI" panose="020B0502040204020203" pitchFamily="34" charset="0"/>
              </a:rPr>
              <a:t>Private cloud</a:t>
            </a:r>
            <a:endParaRPr lang="en-US" sz="1567" kern="0" spc="-49">
              <a:solidFill>
                <a:srgbClr val="505050"/>
              </a:solidFill>
              <a:latin typeface="Segoe UI" panose="020B0502040204020203" pitchFamily="34" charset="0"/>
              <a:cs typeface="Segoe UI" panose="020B0502040204020203" pitchFamily="34" charset="0"/>
            </a:endParaRPr>
          </a:p>
        </p:txBody>
      </p:sp>
      <p:grpSp>
        <p:nvGrpSpPr>
          <p:cNvPr id="457" name="Group 456">
            <a:extLst>
              <a:ext uri="{FF2B5EF4-FFF2-40B4-BE49-F238E27FC236}">
                <a16:creationId xmlns:a16="http://schemas.microsoft.com/office/drawing/2014/main" id="{EA627832-4E89-48DA-B36B-8C908BE83A9A}"/>
              </a:ext>
            </a:extLst>
          </p:cNvPr>
          <p:cNvGrpSpPr/>
          <p:nvPr/>
        </p:nvGrpSpPr>
        <p:grpSpPr>
          <a:xfrm>
            <a:off x="8689793" y="2158379"/>
            <a:ext cx="2556413" cy="1635101"/>
            <a:chOff x="4940548" y="2663200"/>
            <a:chExt cx="2608041" cy="1668125"/>
          </a:xfrm>
        </p:grpSpPr>
        <p:grpSp>
          <p:nvGrpSpPr>
            <p:cNvPr id="458" name="Group 457">
              <a:extLst>
                <a:ext uri="{FF2B5EF4-FFF2-40B4-BE49-F238E27FC236}">
                  <a16:creationId xmlns:a16="http://schemas.microsoft.com/office/drawing/2014/main" id="{45E2EC49-BB11-449F-B659-6454DC893EE8}"/>
                </a:ext>
              </a:extLst>
            </p:cNvPr>
            <p:cNvGrpSpPr/>
            <p:nvPr/>
          </p:nvGrpSpPr>
          <p:grpSpPr>
            <a:xfrm>
              <a:off x="4940548" y="2663200"/>
              <a:ext cx="2608041" cy="1668125"/>
              <a:chOff x="4983684" y="2660526"/>
              <a:chExt cx="2608041" cy="1668125"/>
            </a:xfrm>
          </p:grpSpPr>
          <p:sp>
            <p:nvSpPr>
              <p:cNvPr id="460" name="Freeform 5">
                <a:extLst>
                  <a:ext uri="{FF2B5EF4-FFF2-40B4-BE49-F238E27FC236}">
                    <a16:creationId xmlns:a16="http://schemas.microsoft.com/office/drawing/2014/main" id="{5FE64A6A-C27B-4874-B70B-BB51E6C6878F}"/>
                  </a:ext>
                </a:extLst>
              </p:cNvPr>
              <p:cNvSpPr/>
              <p:nvPr/>
            </p:nvSpPr>
            <p:spPr>
              <a:xfrm>
                <a:off x="4983684" y="2660526"/>
                <a:ext cx="2608041" cy="1668125"/>
              </a:xfrm>
              <a:custGeom>
                <a:avLst/>
                <a:gdLst>
                  <a:gd name="f0" fmla="val 10800000"/>
                  <a:gd name="f1" fmla="val 5400000"/>
                  <a:gd name="f2" fmla="val 180"/>
                  <a:gd name="f3" fmla="val w"/>
                  <a:gd name="f4" fmla="val h"/>
                  <a:gd name="f5" fmla="val 0"/>
                  <a:gd name="f6" fmla="val 120"/>
                  <a:gd name="f7" fmla="val 80"/>
                  <a:gd name="f8" fmla="val 28"/>
                  <a:gd name="f9" fmla="val 32"/>
                  <a:gd name="f10" fmla="val 14"/>
                  <a:gd name="f11" fmla="val 42"/>
                  <a:gd name="f12" fmla="val 60"/>
                  <a:gd name="f13" fmla="val 73"/>
                  <a:gd name="f14" fmla="val 85"/>
                  <a:gd name="f15" fmla="val 8"/>
                  <a:gd name="f16" fmla="val 90"/>
                  <a:gd name="f17" fmla="val 20"/>
                  <a:gd name="f18" fmla="val 107"/>
                  <a:gd name="f19" fmla="val 33"/>
                  <a:gd name="f20" fmla="val 50"/>
                  <a:gd name="f21" fmla="val 67"/>
                  <a:gd name="f22" fmla="val 24"/>
                  <a:gd name="f23" fmla="val 11"/>
                  <a:gd name="f24" fmla="val 69"/>
                  <a:gd name="f25" fmla="val 56"/>
                  <a:gd name="f26" fmla="val 43"/>
                  <a:gd name="f27" fmla="val 25"/>
                  <a:gd name="f28" fmla="val 27"/>
                  <a:gd name="f29" fmla="+- 0 0 -90"/>
                  <a:gd name="f30" fmla="*/ f3 1 120"/>
                  <a:gd name="f31" fmla="*/ f4 1 80"/>
                  <a:gd name="f32" fmla="val f5"/>
                  <a:gd name="f33" fmla="val f6"/>
                  <a:gd name="f34" fmla="val f7"/>
                  <a:gd name="f35" fmla="*/ f29 f0 1"/>
                  <a:gd name="f36" fmla="+- f34 0 f32"/>
                  <a:gd name="f37" fmla="+- f33 0 f32"/>
                  <a:gd name="f38" fmla="*/ f35 1 f2"/>
                  <a:gd name="f39" fmla="*/ f37 1 120"/>
                  <a:gd name="f40" fmla="*/ f36 1 80"/>
                  <a:gd name="f41" fmla="*/ 28 f37 1"/>
                  <a:gd name="f42" fmla="*/ 32 f36 1"/>
                  <a:gd name="f43" fmla="*/ 60 f37 1"/>
                  <a:gd name="f44" fmla="*/ 0 f36 1"/>
                  <a:gd name="f45" fmla="*/ 90 f37 1"/>
                  <a:gd name="f46" fmla="*/ 20 f36 1"/>
                  <a:gd name="f47" fmla="*/ 120 f37 1"/>
                  <a:gd name="f48" fmla="*/ 50 f36 1"/>
                  <a:gd name="f49" fmla="*/ 80 f36 1"/>
                  <a:gd name="f50" fmla="*/ 24 f37 1"/>
                  <a:gd name="f51" fmla="*/ 0 f37 1"/>
                  <a:gd name="f52" fmla="*/ 56 f36 1"/>
                  <a:gd name="f53" fmla="+- f38 0 f1"/>
                  <a:gd name="f54" fmla="*/ f41 1 120"/>
                  <a:gd name="f55" fmla="*/ f42 1 80"/>
                  <a:gd name="f56" fmla="*/ f43 1 120"/>
                  <a:gd name="f57" fmla="*/ f44 1 80"/>
                  <a:gd name="f58" fmla="*/ f45 1 120"/>
                  <a:gd name="f59" fmla="*/ f46 1 80"/>
                  <a:gd name="f60" fmla="*/ f47 1 120"/>
                  <a:gd name="f61" fmla="*/ f48 1 80"/>
                  <a:gd name="f62" fmla="*/ f49 1 80"/>
                  <a:gd name="f63" fmla="*/ f50 1 120"/>
                  <a:gd name="f64" fmla="*/ f51 1 120"/>
                  <a:gd name="f65" fmla="*/ f52 1 80"/>
                  <a:gd name="f66" fmla="*/ 0 1 f39"/>
                  <a:gd name="f67" fmla="*/ f33 1 f39"/>
                  <a:gd name="f68" fmla="*/ 0 1 f40"/>
                  <a:gd name="f69" fmla="*/ f34 1 f40"/>
                  <a:gd name="f70" fmla="*/ f54 1 f39"/>
                  <a:gd name="f71" fmla="*/ f55 1 f40"/>
                  <a:gd name="f72" fmla="*/ f56 1 f39"/>
                  <a:gd name="f73" fmla="*/ f57 1 f40"/>
                  <a:gd name="f74" fmla="*/ f58 1 f39"/>
                  <a:gd name="f75" fmla="*/ f59 1 f40"/>
                  <a:gd name="f76" fmla="*/ f60 1 f39"/>
                  <a:gd name="f77" fmla="*/ f61 1 f40"/>
                  <a:gd name="f78" fmla="*/ f62 1 f40"/>
                  <a:gd name="f79" fmla="*/ f63 1 f39"/>
                  <a:gd name="f80" fmla="*/ f64 1 f39"/>
                  <a:gd name="f81" fmla="*/ f65 1 f40"/>
                  <a:gd name="f82" fmla="*/ f66 f30 1"/>
                  <a:gd name="f83" fmla="*/ f67 f30 1"/>
                  <a:gd name="f84" fmla="*/ f69 f31 1"/>
                  <a:gd name="f85" fmla="*/ f68 f31 1"/>
                  <a:gd name="f86" fmla="*/ f70 f30 1"/>
                  <a:gd name="f87" fmla="*/ f71 f31 1"/>
                  <a:gd name="f88" fmla="*/ f72 f30 1"/>
                  <a:gd name="f89" fmla="*/ f73 f31 1"/>
                  <a:gd name="f90" fmla="*/ f74 f30 1"/>
                  <a:gd name="f91" fmla="*/ f75 f31 1"/>
                  <a:gd name="f92" fmla="*/ f76 f30 1"/>
                  <a:gd name="f93" fmla="*/ f77 f31 1"/>
                  <a:gd name="f94" fmla="*/ f78 f31 1"/>
                  <a:gd name="f95" fmla="*/ f79 f30 1"/>
                  <a:gd name="f96" fmla="*/ f80 f30 1"/>
                  <a:gd name="f97" fmla="*/ f81 f31 1"/>
                </a:gdLst>
                <a:ahLst/>
                <a:cxnLst>
                  <a:cxn ang="3cd4">
                    <a:pos x="hc" y="t"/>
                  </a:cxn>
                  <a:cxn ang="0">
                    <a:pos x="r" y="vc"/>
                  </a:cxn>
                  <a:cxn ang="cd4">
                    <a:pos x="hc" y="b"/>
                  </a:cxn>
                  <a:cxn ang="cd2">
                    <a:pos x="l" y="vc"/>
                  </a:cxn>
                  <a:cxn ang="f53">
                    <a:pos x="f86" y="f87"/>
                  </a:cxn>
                  <a:cxn ang="f53">
                    <a:pos x="f88" y="f89"/>
                  </a:cxn>
                  <a:cxn ang="f53">
                    <a:pos x="f90" y="f91"/>
                  </a:cxn>
                  <a:cxn ang="f53">
                    <a:pos x="f90" y="f91"/>
                  </a:cxn>
                  <a:cxn ang="f53">
                    <a:pos x="f92" y="f93"/>
                  </a:cxn>
                  <a:cxn ang="f53">
                    <a:pos x="f90" y="f94"/>
                  </a:cxn>
                  <a:cxn ang="f53">
                    <a:pos x="f95" y="f94"/>
                  </a:cxn>
                  <a:cxn ang="f53">
                    <a:pos x="f96" y="f97"/>
                  </a:cxn>
                  <a:cxn ang="f53">
                    <a:pos x="f95" y="f87"/>
                  </a:cxn>
                  <a:cxn ang="f53">
                    <a:pos x="f86" y="f87"/>
                  </a:cxn>
                </a:cxnLst>
                <a:rect l="f82" t="f85" r="f83" b="f84"/>
                <a:pathLst>
                  <a:path w="120" h="80">
                    <a:moveTo>
                      <a:pt x="f8" y="f9"/>
                    </a:moveTo>
                    <a:cubicBezTo>
                      <a:pt x="f8" y="f10"/>
                      <a:pt x="f11" y="f5"/>
                      <a:pt x="f12" y="f5"/>
                    </a:cubicBezTo>
                    <a:cubicBezTo>
                      <a:pt x="f13" y="f5"/>
                      <a:pt x="f14" y="f15"/>
                      <a:pt x="f16" y="f17"/>
                    </a:cubicBezTo>
                    <a:cubicBezTo>
                      <a:pt x="f16" y="f17"/>
                      <a:pt x="f16" y="f17"/>
                      <a:pt x="f16" y="f17"/>
                    </a:cubicBezTo>
                    <a:cubicBezTo>
                      <a:pt x="f18" y="f17"/>
                      <a:pt x="f6" y="f19"/>
                      <a:pt x="f6" y="f20"/>
                    </a:cubicBezTo>
                    <a:cubicBezTo>
                      <a:pt x="f6" y="f21"/>
                      <a:pt x="f18" y="f7"/>
                      <a:pt x="f16" y="f7"/>
                    </a:cubicBezTo>
                    <a:cubicBezTo>
                      <a:pt x="f22" y="f7"/>
                      <a:pt x="f22" y="f7"/>
                      <a:pt x="f22" y="f7"/>
                    </a:cubicBezTo>
                    <a:cubicBezTo>
                      <a:pt x="f23" y="f7"/>
                      <a:pt x="f5" y="f24"/>
                      <a:pt x="f5" y="f25"/>
                    </a:cubicBezTo>
                    <a:cubicBezTo>
                      <a:pt x="f5" y="f26"/>
                      <a:pt x="f23" y="f9"/>
                      <a:pt x="f22" y="f9"/>
                    </a:cubicBezTo>
                    <a:cubicBezTo>
                      <a:pt x="f27" y="f9"/>
                      <a:pt x="f28" y="f9"/>
                      <a:pt x="f8" y="f9"/>
                    </a:cubicBezTo>
                    <a:close/>
                  </a:path>
                </a:pathLst>
              </a:custGeom>
              <a:solidFill>
                <a:srgbClr val="E6E6E6">
                  <a:lumMod val="90000"/>
                </a:srgbClr>
              </a:solidFill>
              <a:ln w="15873" cap="flat">
                <a:noFill/>
                <a:prstDash val="solid"/>
              </a:ln>
            </p:spPr>
            <p:txBody>
              <a:bodyPr vert="horz" wrap="square" lIns="89630" tIns="44814" rIns="89630" bIns="44814" anchor="t" anchorCtr="0" compatLnSpc="1">
                <a:noAutofit/>
              </a:bodyPr>
              <a:lstStyle/>
              <a:p>
                <a:pPr marL="0" marR="0" lvl="0" indent="0" defTabSz="914192"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65" b="0" i="0" u="none" strike="noStrike" kern="0" cap="none" spc="0" normalizeH="0" baseline="0" noProof="0">
                  <a:ln>
                    <a:noFill/>
                  </a:ln>
                  <a:solidFill>
                    <a:srgbClr val="505050"/>
                  </a:solidFill>
                  <a:effectLst/>
                  <a:uLnTx/>
                  <a:uFillTx/>
                  <a:latin typeface="Segoe UI"/>
                </a:endParaRPr>
              </a:p>
            </p:txBody>
          </p:sp>
          <p:sp>
            <p:nvSpPr>
              <p:cNvPr id="461" name="Freeform 5">
                <a:extLst>
                  <a:ext uri="{FF2B5EF4-FFF2-40B4-BE49-F238E27FC236}">
                    <a16:creationId xmlns:a16="http://schemas.microsoft.com/office/drawing/2014/main" id="{4E0C2788-1033-47F6-9DC6-AA89A246AB3B}"/>
                  </a:ext>
                </a:extLst>
              </p:cNvPr>
              <p:cNvSpPr/>
              <p:nvPr/>
            </p:nvSpPr>
            <p:spPr>
              <a:xfrm>
                <a:off x="5001237" y="2726969"/>
                <a:ext cx="2574432" cy="1560646"/>
              </a:xfrm>
              <a:custGeom>
                <a:avLst/>
                <a:gdLst>
                  <a:gd name="f0" fmla="val 10800000"/>
                  <a:gd name="f1" fmla="val 5400000"/>
                  <a:gd name="f2" fmla="val 180"/>
                  <a:gd name="f3" fmla="val w"/>
                  <a:gd name="f4" fmla="val h"/>
                  <a:gd name="f5" fmla="val 0"/>
                  <a:gd name="f6" fmla="val 120"/>
                  <a:gd name="f7" fmla="val 80"/>
                  <a:gd name="f8" fmla="val 28"/>
                  <a:gd name="f9" fmla="val 32"/>
                  <a:gd name="f10" fmla="val 14"/>
                  <a:gd name="f11" fmla="val 42"/>
                  <a:gd name="f12" fmla="val 60"/>
                  <a:gd name="f13" fmla="val 73"/>
                  <a:gd name="f14" fmla="val 85"/>
                  <a:gd name="f15" fmla="val 8"/>
                  <a:gd name="f16" fmla="val 90"/>
                  <a:gd name="f17" fmla="val 20"/>
                  <a:gd name="f18" fmla="val 107"/>
                  <a:gd name="f19" fmla="val 33"/>
                  <a:gd name="f20" fmla="val 50"/>
                  <a:gd name="f21" fmla="val 67"/>
                  <a:gd name="f22" fmla="val 24"/>
                  <a:gd name="f23" fmla="val 11"/>
                  <a:gd name="f24" fmla="val 69"/>
                  <a:gd name="f25" fmla="val 56"/>
                  <a:gd name="f26" fmla="val 43"/>
                  <a:gd name="f27" fmla="val 25"/>
                  <a:gd name="f28" fmla="val 27"/>
                  <a:gd name="f29" fmla="+- 0 0 -90"/>
                  <a:gd name="f30" fmla="*/ f3 1 120"/>
                  <a:gd name="f31" fmla="*/ f4 1 80"/>
                  <a:gd name="f32" fmla="val f5"/>
                  <a:gd name="f33" fmla="val f6"/>
                  <a:gd name="f34" fmla="val f7"/>
                  <a:gd name="f35" fmla="*/ f29 f0 1"/>
                  <a:gd name="f36" fmla="+- f34 0 f32"/>
                  <a:gd name="f37" fmla="+- f33 0 f32"/>
                  <a:gd name="f38" fmla="*/ f35 1 f2"/>
                  <a:gd name="f39" fmla="*/ f37 1 120"/>
                  <a:gd name="f40" fmla="*/ f36 1 80"/>
                  <a:gd name="f41" fmla="*/ 28 f37 1"/>
                  <a:gd name="f42" fmla="*/ 32 f36 1"/>
                  <a:gd name="f43" fmla="*/ 60 f37 1"/>
                  <a:gd name="f44" fmla="*/ 0 f36 1"/>
                  <a:gd name="f45" fmla="*/ 90 f37 1"/>
                  <a:gd name="f46" fmla="*/ 20 f36 1"/>
                  <a:gd name="f47" fmla="*/ 120 f37 1"/>
                  <a:gd name="f48" fmla="*/ 50 f36 1"/>
                  <a:gd name="f49" fmla="*/ 80 f36 1"/>
                  <a:gd name="f50" fmla="*/ 24 f37 1"/>
                  <a:gd name="f51" fmla="*/ 0 f37 1"/>
                  <a:gd name="f52" fmla="*/ 56 f36 1"/>
                  <a:gd name="f53" fmla="+- f38 0 f1"/>
                  <a:gd name="f54" fmla="*/ f41 1 120"/>
                  <a:gd name="f55" fmla="*/ f42 1 80"/>
                  <a:gd name="f56" fmla="*/ f43 1 120"/>
                  <a:gd name="f57" fmla="*/ f44 1 80"/>
                  <a:gd name="f58" fmla="*/ f45 1 120"/>
                  <a:gd name="f59" fmla="*/ f46 1 80"/>
                  <a:gd name="f60" fmla="*/ f47 1 120"/>
                  <a:gd name="f61" fmla="*/ f48 1 80"/>
                  <a:gd name="f62" fmla="*/ f49 1 80"/>
                  <a:gd name="f63" fmla="*/ f50 1 120"/>
                  <a:gd name="f64" fmla="*/ f51 1 120"/>
                  <a:gd name="f65" fmla="*/ f52 1 80"/>
                  <a:gd name="f66" fmla="*/ 0 1 f39"/>
                  <a:gd name="f67" fmla="*/ f33 1 f39"/>
                  <a:gd name="f68" fmla="*/ 0 1 f40"/>
                  <a:gd name="f69" fmla="*/ f34 1 f40"/>
                  <a:gd name="f70" fmla="*/ f54 1 f39"/>
                  <a:gd name="f71" fmla="*/ f55 1 f40"/>
                  <a:gd name="f72" fmla="*/ f56 1 f39"/>
                  <a:gd name="f73" fmla="*/ f57 1 f40"/>
                  <a:gd name="f74" fmla="*/ f58 1 f39"/>
                  <a:gd name="f75" fmla="*/ f59 1 f40"/>
                  <a:gd name="f76" fmla="*/ f60 1 f39"/>
                  <a:gd name="f77" fmla="*/ f61 1 f40"/>
                  <a:gd name="f78" fmla="*/ f62 1 f40"/>
                  <a:gd name="f79" fmla="*/ f63 1 f39"/>
                  <a:gd name="f80" fmla="*/ f64 1 f39"/>
                  <a:gd name="f81" fmla="*/ f65 1 f40"/>
                  <a:gd name="f82" fmla="*/ f66 f30 1"/>
                  <a:gd name="f83" fmla="*/ f67 f30 1"/>
                  <a:gd name="f84" fmla="*/ f69 f31 1"/>
                  <a:gd name="f85" fmla="*/ f68 f31 1"/>
                  <a:gd name="f86" fmla="*/ f70 f30 1"/>
                  <a:gd name="f87" fmla="*/ f71 f31 1"/>
                  <a:gd name="f88" fmla="*/ f72 f30 1"/>
                  <a:gd name="f89" fmla="*/ f73 f31 1"/>
                  <a:gd name="f90" fmla="*/ f74 f30 1"/>
                  <a:gd name="f91" fmla="*/ f75 f31 1"/>
                  <a:gd name="f92" fmla="*/ f76 f30 1"/>
                  <a:gd name="f93" fmla="*/ f77 f31 1"/>
                  <a:gd name="f94" fmla="*/ f78 f31 1"/>
                  <a:gd name="f95" fmla="*/ f79 f30 1"/>
                  <a:gd name="f96" fmla="*/ f80 f30 1"/>
                  <a:gd name="f97" fmla="*/ f81 f31 1"/>
                </a:gdLst>
                <a:ahLst/>
                <a:cxnLst>
                  <a:cxn ang="3cd4">
                    <a:pos x="hc" y="t"/>
                  </a:cxn>
                  <a:cxn ang="0">
                    <a:pos x="r" y="vc"/>
                  </a:cxn>
                  <a:cxn ang="cd4">
                    <a:pos x="hc" y="b"/>
                  </a:cxn>
                  <a:cxn ang="cd2">
                    <a:pos x="l" y="vc"/>
                  </a:cxn>
                  <a:cxn ang="f53">
                    <a:pos x="f86" y="f87"/>
                  </a:cxn>
                  <a:cxn ang="f53">
                    <a:pos x="f88" y="f89"/>
                  </a:cxn>
                  <a:cxn ang="f53">
                    <a:pos x="f90" y="f91"/>
                  </a:cxn>
                  <a:cxn ang="f53">
                    <a:pos x="f90" y="f91"/>
                  </a:cxn>
                  <a:cxn ang="f53">
                    <a:pos x="f92" y="f93"/>
                  </a:cxn>
                  <a:cxn ang="f53">
                    <a:pos x="f90" y="f94"/>
                  </a:cxn>
                  <a:cxn ang="f53">
                    <a:pos x="f95" y="f94"/>
                  </a:cxn>
                  <a:cxn ang="f53">
                    <a:pos x="f96" y="f97"/>
                  </a:cxn>
                  <a:cxn ang="f53">
                    <a:pos x="f95" y="f87"/>
                  </a:cxn>
                  <a:cxn ang="f53">
                    <a:pos x="f86" y="f87"/>
                  </a:cxn>
                </a:cxnLst>
                <a:rect l="f82" t="f85" r="f83" b="f84"/>
                <a:pathLst>
                  <a:path w="120" h="80">
                    <a:moveTo>
                      <a:pt x="f8" y="f9"/>
                    </a:moveTo>
                    <a:cubicBezTo>
                      <a:pt x="f8" y="f10"/>
                      <a:pt x="f11" y="f5"/>
                      <a:pt x="f12" y="f5"/>
                    </a:cubicBezTo>
                    <a:cubicBezTo>
                      <a:pt x="f13" y="f5"/>
                      <a:pt x="f14" y="f15"/>
                      <a:pt x="f16" y="f17"/>
                    </a:cubicBezTo>
                    <a:cubicBezTo>
                      <a:pt x="f16" y="f17"/>
                      <a:pt x="f16" y="f17"/>
                      <a:pt x="f16" y="f17"/>
                    </a:cubicBezTo>
                    <a:cubicBezTo>
                      <a:pt x="f18" y="f17"/>
                      <a:pt x="f6" y="f19"/>
                      <a:pt x="f6" y="f20"/>
                    </a:cubicBezTo>
                    <a:cubicBezTo>
                      <a:pt x="f6" y="f21"/>
                      <a:pt x="f18" y="f7"/>
                      <a:pt x="f16" y="f7"/>
                    </a:cubicBezTo>
                    <a:cubicBezTo>
                      <a:pt x="f22" y="f7"/>
                      <a:pt x="f22" y="f7"/>
                      <a:pt x="f22" y="f7"/>
                    </a:cubicBezTo>
                    <a:cubicBezTo>
                      <a:pt x="f23" y="f7"/>
                      <a:pt x="f5" y="f24"/>
                      <a:pt x="f5" y="f25"/>
                    </a:cubicBezTo>
                    <a:cubicBezTo>
                      <a:pt x="f5" y="f26"/>
                      <a:pt x="f23" y="f9"/>
                      <a:pt x="f22" y="f9"/>
                    </a:cubicBezTo>
                    <a:cubicBezTo>
                      <a:pt x="f27" y="f9"/>
                      <a:pt x="f28" y="f9"/>
                      <a:pt x="f8" y="f9"/>
                    </a:cubicBezTo>
                    <a:close/>
                  </a:path>
                </a:pathLst>
              </a:custGeom>
              <a:solidFill>
                <a:srgbClr val="FFFFFF"/>
              </a:solidFill>
              <a:ln w="15873" cap="flat">
                <a:noFill/>
                <a:prstDash val="solid"/>
              </a:ln>
            </p:spPr>
            <p:txBody>
              <a:bodyPr vert="horz" wrap="square" lIns="89630" tIns="44814" rIns="89630" bIns="44814" anchor="t" anchorCtr="0" compatLnSpc="1">
                <a:noAutofit/>
              </a:bodyPr>
              <a:lstStyle/>
              <a:p>
                <a:pPr marL="0" marR="0" lvl="0" indent="0" defTabSz="914192"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65" b="0" i="0" u="none" strike="noStrike" kern="0" cap="none" spc="0" normalizeH="0" baseline="0" noProof="0">
                  <a:ln>
                    <a:noFill/>
                  </a:ln>
                  <a:solidFill>
                    <a:srgbClr val="505050"/>
                  </a:solidFill>
                  <a:effectLst/>
                  <a:uLnTx/>
                  <a:uFillTx/>
                  <a:latin typeface="Segoe UI"/>
                </a:endParaRPr>
              </a:p>
            </p:txBody>
          </p:sp>
        </p:grpSp>
        <p:sp>
          <p:nvSpPr>
            <p:cNvPr id="459" name="Freeform: Shape 1817">
              <a:extLst>
                <a:ext uri="{FF2B5EF4-FFF2-40B4-BE49-F238E27FC236}">
                  <a16:creationId xmlns:a16="http://schemas.microsoft.com/office/drawing/2014/main" id="{13075A31-4AD9-450D-B7A3-873A73E3D326}"/>
                </a:ext>
              </a:extLst>
            </p:cNvPr>
            <p:cNvSpPr/>
            <p:nvPr/>
          </p:nvSpPr>
          <p:spPr>
            <a:xfrm flipV="1">
              <a:off x="5799146" y="2773153"/>
              <a:ext cx="838183" cy="864526"/>
            </a:xfrm>
            <a:custGeom>
              <a:avLst/>
              <a:gdLst>
                <a:gd name="f0" fmla="val 10800000"/>
                <a:gd name="f1" fmla="val 5400000"/>
                <a:gd name="f2" fmla="val 180"/>
                <a:gd name="f3" fmla="val w"/>
                <a:gd name="f4" fmla="val h"/>
                <a:gd name="f5" fmla="val 0"/>
                <a:gd name="f6" fmla="val 7802051"/>
                <a:gd name="f7" fmla="val 7751588"/>
                <a:gd name="f8" fmla="val 3669750"/>
                <a:gd name="f9" fmla="val 4921020"/>
                <a:gd name="f10" fmla="val 3676808"/>
                <a:gd name="f11" fmla="val 4917189"/>
                <a:gd name="f12" fmla="val 3726054"/>
                <a:gd name="f13" fmla="val 4901903"/>
                <a:gd name="f14" fmla="val 2529358"/>
                <a:gd name="f15" fmla="val 2407723"/>
                <a:gd name="f16" fmla="val 3310455"/>
                <a:gd name="f17" fmla="val 2418532"/>
                <a:gd name="f18" fmla="val 3417678"/>
                <a:gd name="f19" fmla="val 3504005"/>
                <a:gd name="f20" fmla="val 2401037"/>
                <a:gd name="f21" fmla="val 3586244"/>
                <a:gd name="f22" fmla="val 2369399"/>
                <a:gd name="f23" fmla="val 3661045"/>
                <a:gd name="f24" fmla="val 2362622"/>
                <a:gd name="f25" fmla="val 3673532"/>
                <a:gd name="f26" fmla="val 4279965"/>
                <a:gd name="f27" fmla="val 4958071"/>
                <a:gd name="f28" fmla="val 5406368"/>
                <a:gd name="f29" fmla="val 3581135"/>
                <a:gd name="f30" fmla="val 5396221"/>
                <a:gd name="f31" fmla="val 3548447"/>
                <a:gd name="f32" fmla="val 5387893"/>
                <a:gd name="f33" fmla="val 3507746"/>
                <a:gd name="f34" fmla="val 5383519"/>
                <a:gd name="f35" fmla="val 3465605"/>
                <a:gd name="f36" fmla="val 3422441"/>
                <a:gd name="f37" fmla="val 5392133"/>
                <a:gd name="f38" fmla="val 3336986"/>
                <a:gd name="f39" fmla="val 4117986"/>
                <a:gd name="f40" fmla="val 2509174"/>
                <a:gd name="f41" fmla="val 4066733"/>
                <a:gd name="f42" fmla="val 2525083"/>
                <a:gd name="f43" fmla="val 4044164"/>
                <a:gd name="f44" fmla="val 2527359"/>
                <a:gd name="f45" fmla="val 4874334"/>
                <a:gd name="f46" fmla="val 4077374"/>
                <a:gd name="f47" fmla="val 4877682"/>
                <a:gd name="f48" fmla="val 4121512"/>
                <a:gd name="f49" fmla="val 4886714"/>
                <a:gd name="f50" fmla="val 4164089"/>
                <a:gd name="f51" fmla="val 4900035"/>
                <a:gd name="f52" fmla="val 4204647"/>
                <a:gd name="f53" fmla="val 4917190"/>
                <a:gd name="f54" fmla="val 3940727"/>
                <a:gd name="f55" fmla="val 6219967"/>
                <a:gd name="f56" fmla="val 3566261"/>
                <a:gd name="f57" fmla="val 3262698"/>
                <a:gd name="f58" fmla="val 5916403"/>
                <a:gd name="f59" fmla="val 5541937"/>
                <a:gd name="f60" fmla="val 5401512"/>
                <a:gd name="f61" fmla="val 3305387"/>
                <a:gd name="f62" fmla="val 5271058"/>
                <a:gd name="f63" fmla="val 3378494"/>
                <a:gd name="f64" fmla="val 5162844"/>
                <a:gd name="f65" fmla="val 3384198"/>
                <a:gd name="f66" fmla="val 5155931"/>
                <a:gd name="f67" fmla="val 2119419"/>
                <a:gd name="f68" fmla="val 3948859"/>
                <a:gd name="f69" fmla="val 2036672"/>
                <a:gd name="f70" fmla="val 3993772"/>
                <a:gd name="f71" fmla="val 1961870"/>
                <a:gd name="f72" fmla="val 4025410"/>
                <a:gd name="f73" fmla="val 1879630"/>
                <a:gd name="f74" fmla="val 4042906"/>
                <a:gd name="f75" fmla="val 1793305"/>
                <a:gd name="f76" fmla="val 1448001"/>
                <a:gd name="f77" fmla="val 1168077"/>
                <a:gd name="f78" fmla="val 3762982"/>
                <a:gd name="f79" fmla="val 1168076"/>
                <a:gd name="f80" fmla="val 3072374"/>
                <a:gd name="f81" fmla="val 1448000"/>
                <a:gd name="f82" fmla="val 2792450"/>
                <a:gd name="f83" fmla="val 1793304"/>
                <a:gd name="f84" fmla="val 2792451"/>
                <a:gd name="f85" fmla="val 1965957"/>
                <a:gd name="f86" fmla="val 2122264"/>
                <a:gd name="f87" fmla="val 2862431"/>
                <a:gd name="f88" fmla="val 2235408"/>
                <a:gd name="f89" fmla="val 2975575"/>
                <a:gd name="f90" fmla="val 2241113"/>
                <a:gd name="f91" fmla="val 2982489"/>
                <a:gd name="f92" fmla="val 3433657"/>
                <a:gd name="f93" fmla="val 2275919"/>
                <a:gd name="f94" fmla="val 3422279"/>
                <a:gd name="f95" fmla="val 2262129"/>
                <a:gd name="f96" fmla="val 3354864"/>
                <a:gd name="f97" fmla="val 2162342"/>
                <a:gd name="f98" fmla="val 3315500"/>
                <a:gd name="f99" fmla="val 2042047"/>
                <a:gd name="f100" fmla="val 1912558"/>
                <a:gd name="f101" fmla="val 1567254"/>
                <a:gd name="f102" fmla="val 3595424"/>
                <a:gd name="f103" fmla="val 1287330"/>
                <a:gd name="f104" fmla="val 3940728"/>
                <a:gd name="f105" fmla="val 4286032"/>
                <a:gd name="f106" fmla="val 4565956"/>
                <a:gd name="f107" fmla="val 4526592"/>
                <a:gd name="f108" fmla="val 4459177"/>
                <a:gd name="f109" fmla="val 4442548"/>
                <a:gd name="f110" fmla="val 2282283"/>
                <a:gd name="f111" fmla="val 5549310"/>
                <a:gd name="f112" fmla="val 3001346"/>
                <a:gd name="f113" fmla="val 5566644"/>
                <a:gd name="f114" fmla="val 2980338"/>
                <a:gd name="f115" fmla="val 5679788"/>
                <a:gd name="f116" fmla="val 2867194"/>
                <a:gd name="f117" fmla="val 5836095"/>
                <a:gd name="f118" fmla="val 2797213"/>
                <a:gd name="f119" fmla="val 6008747"/>
                <a:gd name="f120" fmla="val 6354050"/>
                <a:gd name="f121" fmla="val 6633975"/>
                <a:gd name="f122" fmla="val 3077137"/>
                <a:gd name="f123" fmla="val 6633974"/>
                <a:gd name="f124" fmla="val 3767745"/>
                <a:gd name="f125" fmla="val 4047669"/>
                <a:gd name="f126" fmla="val 4047670"/>
                <a:gd name="f127" fmla="val 5879257"/>
                <a:gd name="f128" fmla="val 5758963"/>
                <a:gd name="f129" fmla="val 4008305"/>
                <a:gd name="f130" fmla="val 5659175"/>
                <a:gd name="f131" fmla="val 3940890"/>
                <a:gd name="f132" fmla="val 5615689"/>
                <a:gd name="f133" fmla="val 3905011"/>
                <a:gd name="f134" fmla="val 4536367"/>
                <a:gd name="f135" fmla="val 5224392"/>
                <a:gd name="f136" fmla="val 4565475"/>
                <a:gd name="f137" fmla="val 5278017"/>
                <a:gd name="f138" fmla="val 4599785"/>
                <a:gd name="f139" fmla="val 5359135"/>
                <a:gd name="f140" fmla="val 4618758"/>
                <a:gd name="f141" fmla="val 5448320"/>
                <a:gd name="f142" fmla="val 4315194"/>
                <a:gd name="f143" fmla="val 3898615"/>
                <a:gd name="f144" fmla="val 7797230"/>
                <a:gd name="f145" fmla="val 3181174"/>
                <a:gd name="f146" fmla="val 3903436"/>
                <a:gd name="f147" fmla="val 4821"/>
                <a:gd name="f148" fmla="+- 0 0 -90"/>
                <a:gd name="f149" fmla="*/ f3 1 7802051"/>
                <a:gd name="f150" fmla="*/ f4 1 7751588"/>
                <a:gd name="f151" fmla="val f5"/>
                <a:gd name="f152" fmla="val f6"/>
                <a:gd name="f153" fmla="val f7"/>
                <a:gd name="f154" fmla="*/ f148 f0 1"/>
                <a:gd name="f155" fmla="+- f153 0 f151"/>
                <a:gd name="f156" fmla="+- f152 0 f151"/>
                <a:gd name="f157" fmla="*/ f154 1 f2"/>
                <a:gd name="f158" fmla="*/ f156 1 7802051"/>
                <a:gd name="f159" fmla="*/ f155 1 7751588"/>
                <a:gd name="f160" fmla="*/ 3669750 f156 1"/>
                <a:gd name="f161" fmla="*/ 4921020 f155 1"/>
                <a:gd name="f162" fmla="*/ 3676808 f156 1"/>
                <a:gd name="f163" fmla="*/ 4917189 f155 1"/>
                <a:gd name="f164" fmla="*/ 3726054 f156 1"/>
                <a:gd name="f165" fmla="*/ 4901903 f155 1"/>
                <a:gd name="f166" fmla="*/ 2529358 f155 1"/>
                <a:gd name="f167" fmla="*/ 2407723 f156 1"/>
                <a:gd name="f168" fmla="*/ 3310455 f155 1"/>
                <a:gd name="f169" fmla="*/ 2418532 f156 1"/>
                <a:gd name="f170" fmla="*/ 3417678 f155 1"/>
                <a:gd name="f171" fmla="*/ 2369399 f156 1"/>
                <a:gd name="f172" fmla="*/ 3661045 f155 1"/>
                <a:gd name="f173" fmla="*/ 2362622 f156 1"/>
                <a:gd name="f174" fmla="*/ 3673532 f155 1"/>
                <a:gd name="f175" fmla="*/ 4279965 f156 1"/>
                <a:gd name="f176" fmla="*/ 4958071 f155 1"/>
                <a:gd name="f177" fmla="*/ 5406368 f156 1"/>
                <a:gd name="f178" fmla="*/ 3581135 f155 1"/>
                <a:gd name="f179" fmla="*/ 5396221 f156 1"/>
                <a:gd name="f180" fmla="*/ 3548447 f155 1"/>
                <a:gd name="f181" fmla="*/ 5383519 f156 1"/>
                <a:gd name="f182" fmla="*/ 3422441 f155 1"/>
                <a:gd name="f183" fmla="*/ 5392133 f156 1"/>
                <a:gd name="f184" fmla="*/ 3336986 f155 1"/>
                <a:gd name="f185" fmla="*/ 4117986 f156 1"/>
                <a:gd name="f186" fmla="*/ 2509174 f155 1"/>
                <a:gd name="f187" fmla="*/ 4066733 f156 1"/>
                <a:gd name="f188" fmla="*/ 2525083 f155 1"/>
                <a:gd name="f189" fmla="*/ 4044164 f156 1"/>
                <a:gd name="f190" fmla="*/ 2527359 f155 1"/>
                <a:gd name="f191" fmla="*/ 4874334 f155 1"/>
                <a:gd name="f192" fmla="*/ 4077374 f156 1"/>
                <a:gd name="f193" fmla="*/ 4877682 f155 1"/>
                <a:gd name="f194" fmla="*/ 4204647 f156 1"/>
                <a:gd name="f195" fmla="*/ 4917190 f155 1"/>
                <a:gd name="f196" fmla="*/ 3940727 f156 1"/>
                <a:gd name="f197" fmla="*/ 6219967 f155 1"/>
                <a:gd name="f198" fmla="*/ 3262698 f156 1"/>
                <a:gd name="f199" fmla="*/ 5541937 f155 1"/>
                <a:gd name="f200" fmla="*/ 3378494 f156 1"/>
                <a:gd name="f201" fmla="*/ 5162844 f155 1"/>
                <a:gd name="f202" fmla="*/ 3384198 f156 1"/>
                <a:gd name="f203" fmla="*/ 5155931 f155 1"/>
                <a:gd name="f204" fmla="*/ 2119419 f156 1"/>
                <a:gd name="f205" fmla="*/ 3948859 f155 1"/>
                <a:gd name="f206" fmla="*/ 2036672 f156 1"/>
                <a:gd name="f207" fmla="*/ 3993772 f155 1"/>
                <a:gd name="f208" fmla="*/ 1793305 f156 1"/>
                <a:gd name="f209" fmla="*/ 4042906 f155 1"/>
                <a:gd name="f210" fmla="*/ 1168076 f156 1"/>
                <a:gd name="f211" fmla="*/ 1793304 f156 1"/>
                <a:gd name="f212" fmla="*/ 2792451 f155 1"/>
                <a:gd name="f213" fmla="*/ 2235408 f156 1"/>
                <a:gd name="f214" fmla="*/ 2975575 f155 1"/>
                <a:gd name="f215" fmla="*/ 2241113 f156 1"/>
                <a:gd name="f216" fmla="*/ 2982489 f155 1"/>
                <a:gd name="f217" fmla="*/ 3433657 f156 1"/>
                <a:gd name="f218" fmla="*/ 2275919 f155 1"/>
                <a:gd name="f219" fmla="*/ 3422279 f156 1"/>
                <a:gd name="f220" fmla="*/ 2262129 f155 1"/>
                <a:gd name="f221" fmla="*/ 3315500 f156 1"/>
                <a:gd name="f222" fmla="*/ 1912558 f155 1"/>
                <a:gd name="f223" fmla="*/ 3940728 f156 1"/>
                <a:gd name="f224" fmla="*/ 1287330 f155 1"/>
                <a:gd name="f225" fmla="*/ 4565956 f156 1"/>
                <a:gd name="f226" fmla="*/ 4459177 f156 1"/>
                <a:gd name="f227" fmla="*/ 4442548 f156 1"/>
                <a:gd name="f228" fmla="*/ 2282283 f155 1"/>
                <a:gd name="f229" fmla="*/ 5549310 f156 1"/>
                <a:gd name="f230" fmla="*/ 3001346 f155 1"/>
                <a:gd name="f231" fmla="*/ 5566644 f156 1"/>
                <a:gd name="f232" fmla="*/ 2980338 f155 1"/>
                <a:gd name="f233" fmla="*/ 6008747 f156 1"/>
                <a:gd name="f234" fmla="*/ 2797213 f155 1"/>
                <a:gd name="f235" fmla="*/ 6633974 f156 1"/>
                <a:gd name="f236" fmla="*/ 4047670 f155 1"/>
                <a:gd name="f237" fmla="*/ 5659175 f156 1"/>
                <a:gd name="f238" fmla="*/ 3940890 f155 1"/>
                <a:gd name="f239" fmla="*/ 5615689 f156 1"/>
                <a:gd name="f240" fmla="*/ 3905011 f155 1"/>
                <a:gd name="f241" fmla="*/ 4536367 f156 1"/>
                <a:gd name="f242" fmla="*/ 5224392 f155 1"/>
                <a:gd name="f243" fmla="*/ 4565475 f156 1"/>
                <a:gd name="f244" fmla="*/ 5278017 f155 1"/>
                <a:gd name="f245" fmla="*/ 4618758 f156 1"/>
                <a:gd name="f246" fmla="*/ 3898615 f156 1"/>
                <a:gd name="f247" fmla="*/ 7751588 f155 1"/>
                <a:gd name="f248" fmla="*/ 7797230 f156 1"/>
                <a:gd name="f249" fmla="*/ 3181174 f155 1"/>
                <a:gd name="f250" fmla="*/ 7802051 f156 1"/>
                <a:gd name="f251" fmla="*/ 3903436 f156 1"/>
                <a:gd name="f252" fmla="*/ 0 f155 1"/>
                <a:gd name="f253" fmla="*/ 4821 f156 1"/>
                <a:gd name="f254" fmla="*/ 0 f156 1"/>
                <a:gd name="f255" fmla="+- f157 0 f1"/>
                <a:gd name="f256" fmla="*/ f160 1 7802051"/>
                <a:gd name="f257" fmla="*/ f161 1 7751588"/>
                <a:gd name="f258" fmla="*/ f162 1 7802051"/>
                <a:gd name="f259" fmla="*/ f163 1 7751588"/>
                <a:gd name="f260" fmla="*/ f164 1 7802051"/>
                <a:gd name="f261" fmla="*/ f165 1 7751588"/>
                <a:gd name="f262" fmla="*/ f166 1 7751588"/>
                <a:gd name="f263" fmla="*/ f167 1 7802051"/>
                <a:gd name="f264" fmla="*/ f168 1 7751588"/>
                <a:gd name="f265" fmla="*/ f169 1 7802051"/>
                <a:gd name="f266" fmla="*/ f170 1 7751588"/>
                <a:gd name="f267" fmla="*/ f171 1 7802051"/>
                <a:gd name="f268" fmla="*/ f172 1 7751588"/>
                <a:gd name="f269" fmla="*/ f173 1 7802051"/>
                <a:gd name="f270" fmla="*/ f174 1 7751588"/>
                <a:gd name="f271" fmla="*/ f175 1 7802051"/>
                <a:gd name="f272" fmla="*/ f176 1 7751588"/>
                <a:gd name="f273" fmla="*/ f177 1 7802051"/>
                <a:gd name="f274" fmla="*/ f178 1 7751588"/>
                <a:gd name="f275" fmla="*/ f179 1 7802051"/>
                <a:gd name="f276" fmla="*/ f180 1 7751588"/>
                <a:gd name="f277" fmla="*/ f181 1 7802051"/>
                <a:gd name="f278" fmla="*/ f182 1 7751588"/>
                <a:gd name="f279" fmla="*/ f183 1 7802051"/>
                <a:gd name="f280" fmla="*/ f184 1 7751588"/>
                <a:gd name="f281" fmla="*/ f185 1 7802051"/>
                <a:gd name="f282" fmla="*/ f186 1 7751588"/>
                <a:gd name="f283" fmla="*/ f187 1 7802051"/>
                <a:gd name="f284" fmla="*/ f188 1 7751588"/>
                <a:gd name="f285" fmla="*/ f189 1 7802051"/>
                <a:gd name="f286" fmla="*/ f190 1 7751588"/>
                <a:gd name="f287" fmla="*/ f191 1 7751588"/>
                <a:gd name="f288" fmla="*/ f192 1 7802051"/>
                <a:gd name="f289" fmla="*/ f193 1 7751588"/>
                <a:gd name="f290" fmla="*/ f194 1 7802051"/>
                <a:gd name="f291" fmla="*/ f195 1 7751588"/>
                <a:gd name="f292" fmla="*/ f196 1 7802051"/>
                <a:gd name="f293" fmla="*/ f197 1 7751588"/>
                <a:gd name="f294" fmla="*/ f198 1 7802051"/>
                <a:gd name="f295" fmla="*/ f199 1 7751588"/>
                <a:gd name="f296" fmla="*/ f200 1 7802051"/>
                <a:gd name="f297" fmla="*/ f201 1 7751588"/>
                <a:gd name="f298" fmla="*/ f202 1 7802051"/>
                <a:gd name="f299" fmla="*/ f203 1 7751588"/>
                <a:gd name="f300" fmla="*/ f204 1 7802051"/>
                <a:gd name="f301" fmla="*/ f205 1 7751588"/>
                <a:gd name="f302" fmla="*/ f206 1 7802051"/>
                <a:gd name="f303" fmla="*/ f207 1 7751588"/>
                <a:gd name="f304" fmla="*/ f208 1 7802051"/>
                <a:gd name="f305" fmla="*/ f209 1 7751588"/>
                <a:gd name="f306" fmla="*/ f210 1 7802051"/>
                <a:gd name="f307" fmla="*/ f211 1 7802051"/>
                <a:gd name="f308" fmla="*/ f212 1 7751588"/>
                <a:gd name="f309" fmla="*/ f213 1 7802051"/>
                <a:gd name="f310" fmla="*/ f214 1 7751588"/>
                <a:gd name="f311" fmla="*/ f215 1 7802051"/>
                <a:gd name="f312" fmla="*/ f216 1 7751588"/>
                <a:gd name="f313" fmla="*/ f217 1 7802051"/>
                <a:gd name="f314" fmla="*/ f218 1 7751588"/>
                <a:gd name="f315" fmla="*/ f219 1 7802051"/>
                <a:gd name="f316" fmla="*/ f220 1 7751588"/>
                <a:gd name="f317" fmla="*/ f221 1 7802051"/>
                <a:gd name="f318" fmla="*/ f222 1 7751588"/>
                <a:gd name="f319" fmla="*/ f223 1 7802051"/>
                <a:gd name="f320" fmla="*/ f224 1 7751588"/>
                <a:gd name="f321" fmla="*/ f225 1 7802051"/>
                <a:gd name="f322" fmla="*/ f226 1 7802051"/>
                <a:gd name="f323" fmla="*/ f227 1 7802051"/>
                <a:gd name="f324" fmla="*/ f228 1 7751588"/>
                <a:gd name="f325" fmla="*/ f229 1 7802051"/>
                <a:gd name="f326" fmla="*/ f230 1 7751588"/>
                <a:gd name="f327" fmla="*/ f231 1 7802051"/>
                <a:gd name="f328" fmla="*/ f232 1 7751588"/>
                <a:gd name="f329" fmla="*/ f233 1 7802051"/>
                <a:gd name="f330" fmla="*/ f234 1 7751588"/>
                <a:gd name="f331" fmla="*/ f235 1 7802051"/>
                <a:gd name="f332" fmla="*/ f236 1 7751588"/>
                <a:gd name="f333" fmla="*/ f237 1 7802051"/>
                <a:gd name="f334" fmla="*/ f238 1 7751588"/>
                <a:gd name="f335" fmla="*/ f239 1 7802051"/>
                <a:gd name="f336" fmla="*/ f240 1 7751588"/>
                <a:gd name="f337" fmla="*/ f241 1 7802051"/>
                <a:gd name="f338" fmla="*/ f242 1 7751588"/>
                <a:gd name="f339" fmla="*/ f243 1 7802051"/>
                <a:gd name="f340" fmla="*/ f244 1 7751588"/>
                <a:gd name="f341" fmla="*/ f245 1 7802051"/>
                <a:gd name="f342" fmla="*/ f246 1 7802051"/>
                <a:gd name="f343" fmla="*/ f247 1 7751588"/>
                <a:gd name="f344" fmla="*/ f248 1 7802051"/>
                <a:gd name="f345" fmla="*/ f249 1 7751588"/>
                <a:gd name="f346" fmla="*/ f250 1 7802051"/>
                <a:gd name="f347" fmla="*/ f251 1 7802051"/>
                <a:gd name="f348" fmla="*/ f252 1 7751588"/>
                <a:gd name="f349" fmla="*/ f253 1 7802051"/>
                <a:gd name="f350" fmla="*/ f254 1 7802051"/>
                <a:gd name="f351" fmla="*/ f151 1 f158"/>
                <a:gd name="f352" fmla="*/ f152 1 f158"/>
                <a:gd name="f353" fmla="*/ f151 1 f159"/>
                <a:gd name="f354" fmla="*/ f153 1 f159"/>
                <a:gd name="f355" fmla="*/ f256 1 f158"/>
                <a:gd name="f356" fmla="*/ f257 1 f159"/>
                <a:gd name="f357" fmla="*/ f258 1 f158"/>
                <a:gd name="f358" fmla="*/ f259 1 f159"/>
                <a:gd name="f359" fmla="*/ f260 1 f158"/>
                <a:gd name="f360" fmla="*/ f261 1 f159"/>
                <a:gd name="f361" fmla="*/ f262 1 f159"/>
                <a:gd name="f362" fmla="*/ f263 1 f158"/>
                <a:gd name="f363" fmla="*/ f264 1 f159"/>
                <a:gd name="f364" fmla="*/ f265 1 f158"/>
                <a:gd name="f365" fmla="*/ f266 1 f159"/>
                <a:gd name="f366" fmla="*/ f267 1 f158"/>
                <a:gd name="f367" fmla="*/ f268 1 f159"/>
                <a:gd name="f368" fmla="*/ f269 1 f158"/>
                <a:gd name="f369" fmla="*/ f270 1 f159"/>
                <a:gd name="f370" fmla="*/ f271 1 f158"/>
                <a:gd name="f371" fmla="*/ f272 1 f159"/>
                <a:gd name="f372" fmla="*/ f273 1 f158"/>
                <a:gd name="f373" fmla="*/ f274 1 f159"/>
                <a:gd name="f374" fmla="*/ f275 1 f158"/>
                <a:gd name="f375" fmla="*/ f276 1 f159"/>
                <a:gd name="f376" fmla="*/ f277 1 f158"/>
                <a:gd name="f377" fmla="*/ f278 1 f159"/>
                <a:gd name="f378" fmla="*/ f279 1 f158"/>
                <a:gd name="f379" fmla="*/ f280 1 f159"/>
                <a:gd name="f380" fmla="*/ f281 1 f158"/>
                <a:gd name="f381" fmla="*/ f282 1 f159"/>
                <a:gd name="f382" fmla="*/ f283 1 f158"/>
                <a:gd name="f383" fmla="*/ f284 1 f159"/>
                <a:gd name="f384" fmla="*/ f285 1 f158"/>
                <a:gd name="f385" fmla="*/ f286 1 f159"/>
                <a:gd name="f386" fmla="*/ f287 1 f159"/>
                <a:gd name="f387" fmla="*/ f288 1 f158"/>
                <a:gd name="f388" fmla="*/ f289 1 f159"/>
                <a:gd name="f389" fmla="*/ f290 1 f158"/>
                <a:gd name="f390" fmla="*/ f291 1 f159"/>
                <a:gd name="f391" fmla="*/ f292 1 f158"/>
                <a:gd name="f392" fmla="*/ f293 1 f159"/>
                <a:gd name="f393" fmla="*/ f294 1 f158"/>
                <a:gd name="f394" fmla="*/ f295 1 f159"/>
                <a:gd name="f395" fmla="*/ f296 1 f158"/>
                <a:gd name="f396" fmla="*/ f297 1 f159"/>
                <a:gd name="f397" fmla="*/ f298 1 f158"/>
                <a:gd name="f398" fmla="*/ f299 1 f159"/>
                <a:gd name="f399" fmla="*/ f300 1 f158"/>
                <a:gd name="f400" fmla="*/ f301 1 f159"/>
                <a:gd name="f401" fmla="*/ f302 1 f158"/>
                <a:gd name="f402" fmla="*/ f303 1 f159"/>
                <a:gd name="f403" fmla="*/ f304 1 f158"/>
                <a:gd name="f404" fmla="*/ f305 1 f159"/>
                <a:gd name="f405" fmla="*/ f306 1 f158"/>
                <a:gd name="f406" fmla="*/ f307 1 f158"/>
                <a:gd name="f407" fmla="*/ f308 1 f159"/>
                <a:gd name="f408" fmla="*/ f309 1 f158"/>
                <a:gd name="f409" fmla="*/ f310 1 f159"/>
                <a:gd name="f410" fmla="*/ f311 1 f158"/>
                <a:gd name="f411" fmla="*/ f312 1 f159"/>
                <a:gd name="f412" fmla="*/ f313 1 f158"/>
                <a:gd name="f413" fmla="*/ f314 1 f159"/>
                <a:gd name="f414" fmla="*/ f315 1 f158"/>
                <a:gd name="f415" fmla="*/ f316 1 f159"/>
                <a:gd name="f416" fmla="*/ f317 1 f158"/>
                <a:gd name="f417" fmla="*/ f318 1 f159"/>
                <a:gd name="f418" fmla="*/ f319 1 f158"/>
                <a:gd name="f419" fmla="*/ f320 1 f159"/>
                <a:gd name="f420" fmla="*/ f321 1 f158"/>
                <a:gd name="f421" fmla="*/ f322 1 f158"/>
                <a:gd name="f422" fmla="*/ f323 1 f158"/>
                <a:gd name="f423" fmla="*/ f324 1 f159"/>
                <a:gd name="f424" fmla="*/ f325 1 f158"/>
                <a:gd name="f425" fmla="*/ f326 1 f159"/>
                <a:gd name="f426" fmla="*/ f327 1 f158"/>
                <a:gd name="f427" fmla="*/ f328 1 f159"/>
                <a:gd name="f428" fmla="*/ f329 1 f158"/>
                <a:gd name="f429" fmla="*/ f330 1 f159"/>
                <a:gd name="f430" fmla="*/ f331 1 f158"/>
                <a:gd name="f431" fmla="*/ f332 1 f159"/>
                <a:gd name="f432" fmla="*/ f333 1 f158"/>
                <a:gd name="f433" fmla="*/ f334 1 f159"/>
                <a:gd name="f434" fmla="*/ f335 1 f158"/>
                <a:gd name="f435" fmla="*/ f336 1 f159"/>
                <a:gd name="f436" fmla="*/ f337 1 f158"/>
                <a:gd name="f437" fmla="*/ f338 1 f159"/>
                <a:gd name="f438" fmla="*/ f339 1 f158"/>
                <a:gd name="f439" fmla="*/ f340 1 f159"/>
                <a:gd name="f440" fmla="*/ f341 1 f158"/>
                <a:gd name="f441" fmla="*/ f342 1 f158"/>
                <a:gd name="f442" fmla="*/ f343 1 f159"/>
                <a:gd name="f443" fmla="*/ f344 1 f158"/>
                <a:gd name="f444" fmla="*/ f345 1 f159"/>
                <a:gd name="f445" fmla="*/ f346 1 f158"/>
                <a:gd name="f446" fmla="*/ f347 1 f158"/>
                <a:gd name="f447" fmla="*/ f348 1 f159"/>
                <a:gd name="f448" fmla="*/ f349 1 f158"/>
                <a:gd name="f449" fmla="*/ f350 1 f158"/>
                <a:gd name="f450" fmla="*/ f351 f149 1"/>
                <a:gd name="f451" fmla="*/ f352 f149 1"/>
                <a:gd name="f452" fmla="*/ f354 f150 1"/>
                <a:gd name="f453" fmla="*/ f353 f150 1"/>
                <a:gd name="f454" fmla="*/ f355 f149 1"/>
                <a:gd name="f455" fmla="*/ f356 f150 1"/>
                <a:gd name="f456" fmla="*/ f357 f149 1"/>
                <a:gd name="f457" fmla="*/ f358 f150 1"/>
                <a:gd name="f458" fmla="*/ f359 f149 1"/>
                <a:gd name="f459" fmla="*/ f360 f150 1"/>
                <a:gd name="f460" fmla="*/ f361 f150 1"/>
                <a:gd name="f461" fmla="*/ f362 f149 1"/>
                <a:gd name="f462" fmla="*/ f363 f150 1"/>
                <a:gd name="f463" fmla="*/ f364 f149 1"/>
                <a:gd name="f464" fmla="*/ f365 f150 1"/>
                <a:gd name="f465" fmla="*/ f366 f149 1"/>
                <a:gd name="f466" fmla="*/ f367 f150 1"/>
                <a:gd name="f467" fmla="*/ f368 f149 1"/>
                <a:gd name="f468" fmla="*/ f369 f150 1"/>
                <a:gd name="f469" fmla="*/ f370 f149 1"/>
                <a:gd name="f470" fmla="*/ f371 f150 1"/>
                <a:gd name="f471" fmla="*/ f372 f149 1"/>
                <a:gd name="f472" fmla="*/ f373 f150 1"/>
                <a:gd name="f473" fmla="*/ f374 f149 1"/>
                <a:gd name="f474" fmla="*/ f375 f150 1"/>
                <a:gd name="f475" fmla="*/ f376 f149 1"/>
                <a:gd name="f476" fmla="*/ f377 f150 1"/>
                <a:gd name="f477" fmla="*/ f378 f149 1"/>
                <a:gd name="f478" fmla="*/ f379 f150 1"/>
                <a:gd name="f479" fmla="*/ f380 f149 1"/>
                <a:gd name="f480" fmla="*/ f381 f150 1"/>
                <a:gd name="f481" fmla="*/ f382 f149 1"/>
                <a:gd name="f482" fmla="*/ f383 f150 1"/>
                <a:gd name="f483" fmla="*/ f384 f149 1"/>
                <a:gd name="f484" fmla="*/ f385 f150 1"/>
                <a:gd name="f485" fmla="*/ f386 f150 1"/>
                <a:gd name="f486" fmla="*/ f387 f149 1"/>
                <a:gd name="f487" fmla="*/ f388 f150 1"/>
                <a:gd name="f488" fmla="*/ f389 f149 1"/>
                <a:gd name="f489" fmla="*/ f390 f150 1"/>
                <a:gd name="f490" fmla="*/ f391 f149 1"/>
                <a:gd name="f491" fmla="*/ f392 f150 1"/>
                <a:gd name="f492" fmla="*/ f393 f149 1"/>
                <a:gd name="f493" fmla="*/ f394 f150 1"/>
                <a:gd name="f494" fmla="*/ f395 f149 1"/>
                <a:gd name="f495" fmla="*/ f396 f150 1"/>
                <a:gd name="f496" fmla="*/ f397 f149 1"/>
                <a:gd name="f497" fmla="*/ f398 f150 1"/>
                <a:gd name="f498" fmla="*/ f399 f149 1"/>
                <a:gd name="f499" fmla="*/ f400 f150 1"/>
                <a:gd name="f500" fmla="*/ f401 f149 1"/>
                <a:gd name="f501" fmla="*/ f402 f150 1"/>
                <a:gd name="f502" fmla="*/ f403 f149 1"/>
                <a:gd name="f503" fmla="*/ f404 f150 1"/>
                <a:gd name="f504" fmla="*/ f405 f149 1"/>
                <a:gd name="f505" fmla="*/ f406 f149 1"/>
                <a:gd name="f506" fmla="*/ f407 f150 1"/>
                <a:gd name="f507" fmla="*/ f408 f149 1"/>
                <a:gd name="f508" fmla="*/ f409 f150 1"/>
                <a:gd name="f509" fmla="*/ f410 f149 1"/>
                <a:gd name="f510" fmla="*/ f411 f150 1"/>
                <a:gd name="f511" fmla="*/ f412 f149 1"/>
                <a:gd name="f512" fmla="*/ f413 f150 1"/>
                <a:gd name="f513" fmla="*/ f414 f149 1"/>
                <a:gd name="f514" fmla="*/ f415 f150 1"/>
                <a:gd name="f515" fmla="*/ f416 f149 1"/>
                <a:gd name="f516" fmla="*/ f417 f150 1"/>
                <a:gd name="f517" fmla="*/ f418 f149 1"/>
                <a:gd name="f518" fmla="*/ f419 f150 1"/>
                <a:gd name="f519" fmla="*/ f420 f149 1"/>
                <a:gd name="f520" fmla="*/ f421 f149 1"/>
                <a:gd name="f521" fmla="*/ f422 f149 1"/>
                <a:gd name="f522" fmla="*/ f423 f150 1"/>
                <a:gd name="f523" fmla="*/ f424 f149 1"/>
                <a:gd name="f524" fmla="*/ f425 f150 1"/>
                <a:gd name="f525" fmla="*/ f426 f149 1"/>
                <a:gd name="f526" fmla="*/ f427 f150 1"/>
                <a:gd name="f527" fmla="*/ f428 f149 1"/>
                <a:gd name="f528" fmla="*/ f429 f150 1"/>
                <a:gd name="f529" fmla="*/ f430 f149 1"/>
                <a:gd name="f530" fmla="*/ f431 f150 1"/>
                <a:gd name="f531" fmla="*/ f432 f149 1"/>
                <a:gd name="f532" fmla="*/ f433 f150 1"/>
                <a:gd name="f533" fmla="*/ f434 f149 1"/>
                <a:gd name="f534" fmla="*/ f435 f150 1"/>
                <a:gd name="f535" fmla="*/ f436 f149 1"/>
                <a:gd name="f536" fmla="*/ f437 f150 1"/>
                <a:gd name="f537" fmla="*/ f438 f149 1"/>
                <a:gd name="f538" fmla="*/ f439 f150 1"/>
                <a:gd name="f539" fmla="*/ f440 f149 1"/>
                <a:gd name="f540" fmla="*/ f441 f149 1"/>
                <a:gd name="f541" fmla="*/ f442 f150 1"/>
                <a:gd name="f542" fmla="*/ f443 f149 1"/>
                <a:gd name="f543" fmla="*/ f444 f150 1"/>
                <a:gd name="f544" fmla="*/ f445 f149 1"/>
                <a:gd name="f545" fmla="*/ f446 f149 1"/>
                <a:gd name="f546" fmla="*/ f447 f150 1"/>
                <a:gd name="f547" fmla="*/ f448 f149 1"/>
                <a:gd name="f548" fmla="*/ f449 f149 1"/>
              </a:gdLst>
              <a:ahLst/>
              <a:cxnLst>
                <a:cxn ang="3cd4">
                  <a:pos x="hc" y="t"/>
                </a:cxn>
                <a:cxn ang="0">
                  <a:pos x="r" y="vc"/>
                </a:cxn>
                <a:cxn ang="cd4">
                  <a:pos x="hc" y="b"/>
                </a:cxn>
                <a:cxn ang="cd2">
                  <a:pos x="l" y="vc"/>
                </a:cxn>
                <a:cxn ang="f255">
                  <a:pos x="f454" y="f455"/>
                </a:cxn>
                <a:cxn ang="f255">
                  <a:pos x="f456" y="f457"/>
                </a:cxn>
                <a:cxn ang="f255">
                  <a:pos x="f458" y="f459"/>
                </a:cxn>
                <a:cxn ang="f255">
                  <a:pos x="f458" y="f460"/>
                </a:cxn>
                <a:cxn ang="f255">
                  <a:pos x="f461" y="f462"/>
                </a:cxn>
                <a:cxn ang="f255">
                  <a:pos x="f463" y="f464"/>
                </a:cxn>
                <a:cxn ang="f255">
                  <a:pos x="f465" y="f466"/>
                </a:cxn>
                <a:cxn ang="f255">
                  <a:pos x="f467" y="f468"/>
                </a:cxn>
                <a:cxn ang="f255">
                  <a:pos x="f469" y="f470"/>
                </a:cxn>
                <a:cxn ang="f255">
                  <a:pos x="f471" y="f472"/>
                </a:cxn>
                <a:cxn ang="f255">
                  <a:pos x="f473" y="f474"/>
                </a:cxn>
                <a:cxn ang="f255">
                  <a:pos x="f475" y="f476"/>
                </a:cxn>
                <a:cxn ang="f255">
                  <a:pos x="f477" y="f478"/>
                </a:cxn>
                <a:cxn ang="f255">
                  <a:pos x="f479" y="f480"/>
                </a:cxn>
                <a:cxn ang="f255">
                  <a:pos x="f481" y="f482"/>
                </a:cxn>
                <a:cxn ang="f255">
                  <a:pos x="f483" y="f484"/>
                </a:cxn>
                <a:cxn ang="f255">
                  <a:pos x="f483" y="f485"/>
                </a:cxn>
                <a:cxn ang="f255">
                  <a:pos x="f486" y="f487"/>
                </a:cxn>
                <a:cxn ang="f255">
                  <a:pos x="f488" y="f489"/>
                </a:cxn>
                <a:cxn ang="f255">
                  <a:pos x="f490" y="f491"/>
                </a:cxn>
                <a:cxn ang="f255">
                  <a:pos x="f492" y="f493"/>
                </a:cxn>
                <a:cxn ang="f255">
                  <a:pos x="f494" y="f495"/>
                </a:cxn>
                <a:cxn ang="f255">
                  <a:pos x="f496" y="f497"/>
                </a:cxn>
                <a:cxn ang="f255">
                  <a:pos x="f498" y="f499"/>
                </a:cxn>
                <a:cxn ang="f255">
                  <a:pos x="f500" y="f501"/>
                </a:cxn>
                <a:cxn ang="f255">
                  <a:pos x="f502" y="f503"/>
                </a:cxn>
                <a:cxn ang="f255">
                  <a:pos x="f504" y="f464"/>
                </a:cxn>
                <a:cxn ang="f255">
                  <a:pos x="f505" y="f506"/>
                </a:cxn>
                <a:cxn ang="f255">
                  <a:pos x="f507" y="f508"/>
                </a:cxn>
                <a:cxn ang="f255">
                  <a:pos x="f509" y="f510"/>
                </a:cxn>
                <a:cxn ang="f255">
                  <a:pos x="f511" y="f512"/>
                </a:cxn>
                <a:cxn ang="f255">
                  <a:pos x="f513" y="f514"/>
                </a:cxn>
                <a:cxn ang="f255">
                  <a:pos x="f515" y="f516"/>
                </a:cxn>
                <a:cxn ang="f255">
                  <a:pos x="f517" y="f518"/>
                </a:cxn>
                <a:cxn ang="f255">
                  <a:pos x="f519" y="f516"/>
                </a:cxn>
                <a:cxn ang="f255">
                  <a:pos x="f520" y="f514"/>
                </a:cxn>
                <a:cxn ang="f255">
                  <a:pos x="f521" y="f522"/>
                </a:cxn>
                <a:cxn ang="f255">
                  <a:pos x="f523" y="f524"/>
                </a:cxn>
                <a:cxn ang="f255">
                  <a:pos x="f525" y="f526"/>
                </a:cxn>
                <a:cxn ang="f255">
                  <a:pos x="f527" y="f528"/>
                </a:cxn>
                <a:cxn ang="f255">
                  <a:pos x="f529" y="f476"/>
                </a:cxn>
                <a:cxn ang="f255">
                  <a:pos x="f527" y="f530"/>
                </a:cxn>
                <a:cxn ang="f255">
                  <a:pos x="f531" y="f532"/>
                </a:cxn>
                <a:cxn ang="f255">
                  <a:pos x="f533" y="f534"/>
                </a:cxn>
                <a:cxn ang="f255">
                  <a:pos x="f535" y="f536"/>
                </a:cxn>
                <a:cxn ang="f255">
                  <a:pos x="f537" y="f538"/>
                </a:cxn>
                <a:cxn ang="f255">
                  <a:pos x="f539" y="f493"/>
                </a:cxn>
                <a:cxn ang="f255">
                  <a:pos x="f490" y="f491"/>
                </a:cxn>
                <a:cxn ang="f255">
                  <a:pos x="f540" y="f541"/>
                </a:cxn>
                <a:cxn ang="f255">
                  <a:pos x="f542" y="f543"/>
                </a:cxn>
                <a:cxn ang="f255">
                  <a:pos x="f544" y="f543"/>
                </a:cxn>
                <a:cxn ang="f255">
                  <a:pos x="f545" y="f546"/>
                </a:cxn>
                <a:cxn ang="f255">
                  <a:pos x="f547" y="f543"/>
                </a:cxn>
                <a:cxn ang="f255">
                  <a:pos x="f548" y="f543"/>
                </a:cxn>
              </a:cxnLst>
              <a:rect l="f450" t="f453" r="f451" b="f452"/>
              <a:pathLst>
                <a:path w="7802051" h="7751588">
                  <a:moveTo>
                    <a:pt x="f8" y="f9"/>
                  </a:moveTo>
                  <a:lnTo>
                    <a:pt x="f10" y="f11"/>
                  </a:lnTo>
                  <a:lnTo>
                    <a:pt x="f12" y="f13"/>
                  </a:lnTo>
                  <a:lnTo>
                    <a:pt x="f12" y="f14"/>
                  </a:lnTo>
                  <a:lnTo>
                    <a:pt x="f15" y="f16"/>
                  </a:lnTo>
                  <a:lnTo>
                    <a:pt x="f17" y="f18"/>
                  </a:lnTo>
                  <a:cubicBezTo>
                    <a:pt x="f17" y="f19"/>
                    <a:pt x="f20" y="f21"/>
                    <a:pt x="f22" y="f23"/>
                  </a:cubicBezTo>
                  <a:lnTo>
                    <a:pt x="f24" y="f25"/>
                  </a:lnTo>
                  <a:close/>
                  <a:moveTo>
                    <a:pt x="f26" y="f27"/>
                  </a:moveTo>
                  <a:lnTo>
                    <a:pt x="f28" y="f29"/>
                  </a:lnTo>
                  <a:lnTo>
                    <a:pt x="f30" y="f31"/>
                  </a:lnTo>
                  <a:cubicBezTo>
                    <a:pt x="f32" y="f33"/>
                    <a:pt x="f34" y="f35"/>
                    <a:pt x="f34" y="f36"/>
                  </a:cubicBezTo>
                  <a:lnTo>
                    <a:pt x="f37" y="f38"/>
                  </a:lnTo>
                  <a:lnTo>
                    <a:pt x="f39" y="f40"/>
                  </a:lnTo>
                  <a:lnTo>
                    <a:pt x="f41" y="f42"/>
                  </a:lnTo>
                  <a:lnTo>
                    <a:pt x="f43" y="f44"/>
                  </a:lnTo>
                  <a:lnTo>
                    <a:pt x="f43" y="f45"/>
                  </a:lnTo>
                  <a:lnTo>
                    <a:pt x="f46" y="f47"/>
                  </a:lnTo>
                  <a:cubicBezTo>
                    <a:pt x="f48" y="f49"/>
                    <a:pt x="f50" y="f51"/>
                    <a:pt x="f52" y="f53"/>
                  </a:cubicBezTo>
                  <a:close/>
                  <a:moveTo>
                    <a:pt x="f54" y="f55"/>
                  </a:moveTo>
                  <a:cubicBezTo>
                    <a:pt x="f56" y="f55"/>
                    <a:pt x="f57" y="f58"/>
                    <a:pt x="f57" y="f59"/>
                  </a:cubicBezTo>
                  <a:cubicBezTo>
                    <a:pt x="f57" y="f60"/>
                    <a:pt x="f61" y="f62"/>
                    <a:pt x="f63" y="f64"/>
                  </a:cubicBezTo>
                  <a:lnTo>
                    <a:pt x="f65" y="f66"/>
                  </a:lnTo>
                  <a:lnTo>
                    <a:pt x="f67" y="f68"/>
                  </a:lnTo>
                  <a:lnTo>
                    <a:pt x="f69" y="f70"/>
                  </a:lnTo>
                  <a:cubicBezTo>
                    <a:pt x="f71" y="f72"/>
                    <a:pt x="f73" y="f74"/>
                    <a:pt x="f75" y="f74"/>
                  </a:cubicBezTo>
                  <a:cubicBezTo>
                    <a:pt x="f76" y="f74"/>
                    <a:pt x="f77" y="f78"/>
                    <a:pt x="f79" y="f18"/>
                  </a:cubicBezTo>
                  <a:cubicBezTo>
                    <a:pt x="f77" y="f80"/>
                    <a:pt x="f81" y="f82"/>
                    <a:pt x="f83" y="f84"/>
                  </a:cubicBezTo>
                  <a:cubicBezTo>
                    <a:pt x="f85" y="f82"/>
                    <a:pt x="f86" y="f87"/>
                    <a:pt x="f88" y="f89"/>
                  </a:cubicBezTo>
                  <a:lnTo>
                    <a:pt x="f90" y="f91"/>
                  </a:lnTo>
                  <a:lnTo>
                    <a:pt x="f92" y="f93"/>
                  </a:lnTo>
                  <a:lnTo>
                    <a:pt x="f94" y="f95"/>
                  </a:lnTo>
                  <a:cubicBezTo>
                    <a:pt x="f96" y="f97"/>
                    <a:pt x="f98" y="f99"/>
                    <a:pt x="f98" y="f100"/>
                  </a:cubicBezTo>
                  <a:cubicBezTo>
                    <a:pt x="f98" y="f101"/>
                    <a:pt x="f102" y="f103"/>
                    <a:pt x="f104" y="f103"/>
                  </a:cubicBezTo>
                  <a:cubicBezTo>
                    <a:pt x="f105" y="f103"/>
                    <a:pt x="f106" y="f101"/>
                    <a:pt x="f106" y="f100"/>
                  </a:cubicBezTo>
                  <a:cubicBezTo>
                    <a:pt x="f106" y="f99"/>
                    <a:pt x="f107" y="f97"/>
                    <a:pt x="f108" y="f95"/>
                  </a:cubicBezTo>
                  <a:lnTo>
                    <a:pt x="f109" y="f110"/>
                  </a:lnTo>
                  <a:lnTo>
                    <a:pt x="f111" y="f112"/>
                  </a:lnTo>
                  <a:lnTo>
                    <a:pt x="f113" y="f114"/>
                  </a:lnTo>
                  <a:cubicBezTo>
                    <a:pt x="f115" y="f116"/>
                    <a:pt x="f117" y="f118"/>
                    <a:pt x="f119" y="f118"/>
                  </a:cubicBezTo>
                  <a:cubicBezTo>
                    <a:pt x="f120" y="f118"/>
                    <a:pt x="f121" y="f122"/>
                    <a:pt x="f123" y="f36"/>
                  </a:cubicBezTo>
                  <a:cubicBezTo>
                    <a:pt x="f121" y="f124"/>
                    <a:pt x="f120" y="f125"/>
                    <a:pt x="f119" y="f126"/>
                  </a:cubicBezTo>
                  <a:cubicBezTo>
                    <a:pt x="f127" y="f125"/>
                    <a:pt x="f128" y="f129"/>
                    <a:pt x="f130" y="f131"/>
                  </a:cubicBezTo>
                  <a:lnTo>
                    <a:pt x="f132" y="f133"/>
                  </a:lnTo>
                  <a:lnTo>
                    <a:pt x="f134" y="f135"/>
                  </a:lnTo>
                  <a:lnTo>
                    <a:pt x="f136" y="f137"/>
                  </a:lnTo>
                  <a:cubicBezTo>
                    <a:pt x="f138" y="f139"/>
                    <a:pt x="f140" y="f141"/>
                    <a:pt x="f140" y="f59"/>
                  </a:cubicBezTo>
                  <a:cubicBezTo>
                    <a:pt x="f140" y="f58"/>
                    <a:pt x="f142" y="f55"/>
                    <a:pt x="f54" y="f55"/>
                  </a:cubicBezTo>
                  <a:close/>
                  <a:moveTo>
                    <a:pt x="f143" y="f7"/>
                  </a:moveTo>
                  <a:lnTo>
                    <a:pt x="f144" y="f145"/>
                  </a:lnTo>
                  <a:lnTo>
                    <a:pt x="f6" y="f145"/>
                  </a:lnTo>
                  <a:lnTo>
                    <a:pt x="f146" y="f5"/>
                  </a:lnTo>
                  <a:lnTo>
                    <a:pt x="f147" y="f145"/>
                  </a:lnTo>
                  <a:lnTo>
                    <a:pt x="f5" y="f145"/>
                  </a:lnTo>
                  <a:close/>
                </a:path>
              </a:pathLst>
            </a:custGeom>
            <a:solidFill>
              <a:srgbClr val="0078D7">
                <a:alpha val="95000"/>
              </a:srgbClr>
            </a:solidFill>
            <a:ln cap="flat">
              <a:noFill/>
              <a:prstDash val="solid"/>
            </a:ln>
          </p:spPr>
          <p:txBody>
            <a:bodyPr vert="horz" wrap="square" lIns="179259" tIns="143407" rIns="179259" bIns="143407" anchor="t" anchorCtr="1" compatLnSpc="1">
              <a:noAutofit/>
            </a:bodyPr>
            <a:lstStyle/>
            <a:p>
              <a:pPr marL="0" marR="0" lvl="0" indent="0" algn="ctr" defTabSz="913923" eaLnBrk="1" fontAlgn="auto" latinLnBrk="0" hangingPunct="1">
                <a:lnSpc>
                  <a:spcPct val="9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2353" b="0" i="0" u="none" strike="noStrike" kern="0" cap="none" spc="0" normalizeH="0" baseline="0" noProof="0">
                <a:ln>
                  <a:noFill/>
                </a:ln>
                <a:solidFill>
                  <a:srgbClr val="000000"/>
                </a:solidFill>
                <a:effectLst/>
                <a:uLnTx/>
                <a:uFillTx/>
                <a:ea typeface="Segoe UI" pitchFamily="34"/>
                <a:cs typeface="Segoe UI" pitchFamily="34"/>
              </a:endParaRPr>
            </a:p>
          </p:txBody>
        </p:sp>
      </p:grpSp>
      <p:sp>
        <p:nvSpPr>
          <p:cNvPr id="462" name="Rectangle 461">
            <a:extLst>
              <a:ext uri="{FF2B5EF4-FFF2-40B4-BE49-F238E27FC236}">
                <a16:creationId xmlns:a16="http://schemas.microsoft.com/office/drawing/2014/main" id="{8B448D26-05AC-4C9C-AC47-762BFCF31B68}"/>
              </a:ext>
            </a:extLst>
          </p:cNvPr>
          <p:cNvSpPr/>
          <p:nvPr/>
        </p:nvSpPr>
        <p:spPr>
          <a:xfrm>
            <a:off x="8956660" y="3085944"/>
            <a:ext cx="1998038" cy="590931"/>
          </a:xfrm>
          <a:prstGeom prst="rect">
            <a:avLst/>
          </a:prstGeom>
        </p:spPr>
        <p:txBody>
          <a:bodyPr wrap="square">
            <a:spAutoFit/>
          </a:bodyPr>
          <a:lstStyle/>
          <a:p>
            <a:pPr marL="0" marR="0" lvl="0" indent="0" algn="ctr" defTabSz="914192" eaLnBrk="1" fontAlgn="auto" latinLnBrk="0" hangingPunct="1">
              <a:lnSpc>
                <a:spcPct val="90000"/>
              </a:lnSpc>
              <a:spcBef>
                <a:spcPts val="0"/>
              </a:spcBef>
              <a:spcAft>
                <a:spcPts val="0"/>
              </a:spcAft>
              <a:buClrTx/>
              <a:buSzTx/>
              <a:buFontTx/>
              <a:buNone/>
              <a:tabLst/>
              <a:defRPr sz="1800" b="0" i="0" u="none" strike="noStrike" kern="0" cap="none" spc="0" baseline="0">
                <a:solidFill>
                  <a:srgbClr val="000000"/>
                </a:solidFill>
                <a:uFillTx/>
              </a:defRPr>
            </a:pPr>
            <a:r>
              <a:rPr kumimoji="0" lang="en-US" sz="1800" b="0" i="0" u="none" strike="noStrike" kern="0" cap="none" spc="0" normalizeH="0" baseline="0" noProof="0">
                <a:ln>
                  <a:noFill/>
                </a:ln>
                <a:solidFill>
                  <a:srgbClr val="000000"/>
                </a:solidFill>
                <a:effectLst/>
                <a:uLnTx/>
                <a:uFillTx/>
              </a:rPr>
              <a:t>Microsoft Azure </a:t>
            </a:r>
          </a:p>
          <a:p>
            <a:pPr marL="0" marR="0" lvl="0" indent="0" algn="ctr" defTabSz="914192" eaLnBrk="1" fontAlgn="auto" latinLnBrk="0" hangingPunct="1">
              <a:lnSpc>
                <a:spcPct val="90000"/>
              </a:lnSpc>
              <a:spcBef>
                <a:spcPts val="0"/>
              </a:spcBef>
              <a:spcAft>
                <a:spcPts val="0"/>
              </a:spcAft>
              <a:buClrTx/>
              <a:buSzTx/>
              <a:buFontTx/>
              <a:buNone/>
              <a:tabLst/>
              <a:defRPr sz="1800" b="0" i="0" u="none" strike="noStrike" kern="0" cap="none" spc="0" baseline="0">
                <a:solidFill>
                  <a:srgbClr val="000000"/>
                </a:solidFill>
                <a:uFillTx/>
              </a:defRPr>
            </a:pPr>
            <a:r>
              <a:rPr kumimoji="0" lang="en-US" sz="1800" b="0" i="0" u="none" strike="noStrike" kern="0" cap="none" spc="0" normalizeH="0" baseline="0" noProof="0">
                <a:ln>
                  <a:noFill/>
                </a:ln>
                <a:solidFill>
                  <a:srgbClr val="000000"/>
                </a:solidFill>
                <a:effectLst/>
                <a:uLnTx/>
                <a:uFillTx/>
              </a:rPr>
              <a:t>Active Directory</a:t>
            </a:r>
          </a:p>
        </p:txBody>
      </p:sp>
      <p:sp>
        <p:nvSpPr>
          <p:cNvPr id="463" name="Titel 9">
            <a:extLst>
              <a:ext uri="{FF2B5EF4-FFF2-40B4-BE49-F238E27FC236}">
                <a16:creationId xmlns:a16="http://schemas.microsoft.com/office/drawing/2014/main" id="{0A4C2C29-2FF5-4DB6-BD3B-13982F541224}"/>
              </a:ext>
            </a:extLst>
          </p:cNvPr>
          <p:cNvSpPr>
            <a:spLocks noGrp="1"/>
          </p:cNvSpPr>
          <p:nvPr>
            <p:ph type="title"/>
          </p:nvPr>
        </p:nvSpPr>
        <p:spPr>
          <a:xfrm>
            <a:off x="1425627" y="567457"/>
            <a:ext cx="10572697" cy="830020"/>
          </a:xfrm>
        </p:spPr>
        <p:txBody>
          <a:bodyPr/>
          <a:lstStyle/>
          <a:p>
            <a:r>
              <a:rPr lang="en-GB" sz="2800">
                <a:solidFill>
                  <a:schemeClr val="tx2"/>
                </a:solidFill>
              </a:rPr>
              <a:t>Tenants</a:t>
            </a:r>
            <a:br>
              <a:rPr lang="en-GB" sz="2800"/>
            </a:br>
            <a:endParaRPr lang="de-DE"/>
          </a:p>
        </p:txBody>
      </p:sp>
      <p:grpSp>
        <p:nvGrpSpPr>
          <p:cNvPr id="464" name="Group 4">
            <a:extLst>
              <a:ext uri="{FF2B5EF4-FFF2-40B4-BE49-F238E27FC236}">
                <a16:creationId xmlns:a16="http://schemas.microsoft.com/office/drawing/2014/main" id="{4F4CC606-EE05-439C-BD59-E3D0A96493F6}"/>
              </a:ext>
            </a:extLst>
          </p:cNvPr>
          <p:cNvGrpSpPr/>
          <p:nvPr/>
        </p:nvGrpSpPr>
        <p:grpSpPr>
          <a:xfrm>
            <a:off x="296611" y="373976"/>
            <a:ext cx="933071" cy="933071"/>
            <a:chOff x="-649496" y="382043"/>
            <a:chExt cx="914859" cy="914859"/>
          </a:xfrm>
        </p:grpSpPr>
        <p:sp>
          <p:nvSpPr>
            <p:cNvPr id="465" name="Oval 10">
              <a:extLst>
                <a:ext uri="{FF2B5EF4-FFF2-40B4-BE49-F238E27FC236}">
                  <a16:creationId xmlns:a16="http://schemas.microsoft.com/office/drawing/2014/main" id="{340ED380-B2F0-4E62-AE6A-9AD6E4ABE955}"/>
                </a:ext>
              </a:extLst>
            </p:cNvPr>
            <p:cNvSpPr/>
            <p:nvPr/>
          </p:nvSpPr>
          <p:spPr>
            <a:xfrm>
              <a:off x="-649496" y="382043"/>
              <a:ext cx="914859" cy="914859"/>
            </a:xfrm>
            <a:prstGeom prst="ellipse">
              <a:avLst/>
            </a:prstGeom>
            <a:solidFill>
              <a:schemeClr val="tx2"/>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466" name="Rectangle 11" descr="Users">
              <a:extLst>
                <a:ext uri="{FF2B5EF4-FFF2-40B4-BE49-F238E27FC236}">
                  <a16:creationId xmlns:a16="http://schemas.microsoft.com/office/drawing/2014/main" id="{B36C8054-EDCA-4188-9070-4BE4F992D30E}"/>
                </a:ext>
              </a:extLst>
            </p:cNvPr>
            <p:cNvSpPr/>
            <p:nvPr/>
          </p:nvSpPr>
          <p:spPr>
            <a:xfrm>
              <a:off x="-457376" y="574164"/>
              <a:ext cx="530618" cy="530618"/>
            </a:xfrm>
            <a:prstGeom prst="rect">
              <a:avLst/>
            </a:prstGeom>
            <a: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grpSp>
    </p:spTree>
    <p:extLst>
      <p:ext uri="{BB962C8B-B14F-4D97-AF65-F5344CB8AC3E}">
        <p14:creationId xmlns:p14="http://schemas.microsoft.com/office/powerpoint/2010/main" val="13120280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500"/>
                                  </p:stCondLst>
                                  <p:childTnLst>
                                    <p:set>
                                      <p:cBhvr>
                                        <p:cTn id="6" dur="1" fill="hold">
                                          <p:stCondLst>
                                            <p:cond delay="0"/>
                                          </p:stCondLst>
                                        </p:cTn>
                                        <p:tgtEl>
                                          <p:spTgt spid="457"/>
                                        </p:tgtEl>
                                        <p:attrNameLst>
                                          <p:attrName>style.visibility</p:attrName>
                                        </p:attrNameLst>
                                      </p:cBhvr>
                                      <p:to>
                                        <p:strVal val="visible"/>
                                      </p:to>
                                    </p:set>
                                  </p:childTnLst>
                                </p:cTn>
                              </p:par>
                              <p:par>
                                <p:cTn id="7" presetID="6" presetClass="emph" presetSubtype="0" accel="100000" autoRev="1" fill="hold" nodeType="withEffect">
                                  <p:stCondLst>
                                    <p:cond delay="0"/>
                                  </p:stCondLst>
                                  <p:childTnLst>
                                    <p:animScale>
                                      <p:cBhvr>
                                        <p:cTn id="8" dur="500" fill="hold"/>
                                        <p:tgtEl>
                                          <p:spTgt spid="457"/>
                                        </p:tgtEl>
                                      </p:cBhvr>
                                      <p:by x="80000" y="80000"/>
                                    </p:animScale>
                                  </p:childTnLst>
                                </p:cTn>
                              </p:par>
                              <p:par>
                                <p:cTn id="9" presetID="21" presetClass="entr" presetSubtype="1" fill="hold" nodeType="withEffect">
                                  <p:stCondLst>
                                    <p:cond delay="500"/>
                                  </p:stCondLst>
                                  <p:childTnLst>
                                    <p:set>
                                      <p:cBhvr>
                                        <p:cTn id="10" dur="1" fill="hold">
                                          <p:stCondLst>
                                            <p:cond delay="0"/>
                                          </p:stCondLst>
                                        </p:cTn>
                                        <p:tgtEl>
                                          <p:spTgt spid="457"/>
                                        </p:tgtEl>
                                        <p:attrNameLst>
                                          <p:attrName>style.visibility</p:attrName>
                                        </p:attrNameLst>
                                      </p:cBhvr>
                                      <p:to>
                                        <p:strVal val="visible"/>
                                      </p:to>
                                    </p:set>
                                    <p:animEffect transition="in" filter="wheel(1)">
                                      <p:cBhvr>
                                        <p:cTn id="11" dur="500"/>
                                        <p:tgtEl>
                                          <p:spTgt spid="457"/>
                                        </p:tgtEl>
                                      </p:cBhvr>
                                    </p:animEffect>
                                  </p:childTnLst>
                                </p:cTn>
                              </p:par>
                              <p:par>
                                <p:cTn id="12" presetID="10" presetClass="entr" presetSubtype="0" fill="hold" grpId="0" nodeType="withEffect">
                                  <p:stCondLst>
                                    <p:cond delay="600"/>
                                  </p:stCondLst>
                                  <p:childTnLst>
                                    <p:set>
                                      <p:cBhvr>
                                        <p:cTn id="13" dur="1" fill="hold">
                                          <p:stCondLst>
                                            <p:cond delay="0"/>
                                          </p:stCondLst>
                                        </p:cTn>
                                        <p:tgtEl>
                                          <p:spTgt spid="462"/>
                                        </p:tgtEl>
                                        <p:attrNameLst>
                                          <p:attrName>style.visibility</p:attrName>
                                        </p:attrNameLst>
                                      </p:cBhvr>
                                      <p:to>
                                        <p:strVal val="visible"/>
                                      </p:to>
                                    </p:set>
                                    <p:animEffect transition="in" filter="fade">
                                      <p:cBhvr>
                                        <p:cTn id="14" dur="400"/>
                                        <p:tgtEl>
                                          <p:spTgt spid="462"/>
                                        </p:tgtEl>
                                      </p:cBhvr>
                                    </p:animEffect>
                                  </p:childTnLst>
                                </p:cTn>
                              </p:par>
                              <p:par>
                                <p:cTn id="15" presetID="42" presetClass="path" presetSubtype="0" decel="100000" fill="hold" grpId="1" nodeType="withEffect">
                                  <p:stCondLst>
                                    <p:cond delay="300"/>
                                  </p:stCondLst>
                                  <p:childTnLst>
                                    <p:animMotion origin="layout" path="M 3.54167E-6 4.44444E-6 L 3.54167E-6 0.09629 " pathEditMode="relative" rAng="0" ptsTypes="AA">
                                      <p:cBhvr>
                                        <p:cTn id="16" dur="700" spd="-100000" fill="hold"/>
                                        <p:tgtEl>
                                          <p:spTgt spid="462"/>
                                        </p:tgtEl>
                                        <p:attrNameLst>
                                          <p:attrName>ppt_x</p:attrName>
                                          <p:attrName>ppt_y</p:attrName>
                                        </p:attrNameLst>
                                      </p:cBhvr>
                                      <p:rCtr x="0" y="4815"/>
                                    </p:animMotion>
                                  </p:childTnLst>
                                </p:cTn>
                              </p:par>
                            </p:childTnLst>
                          </p:cTn>
                        </p:par>
                        <p:par>
                          <p:cTn id="17" fill="hold">
                            <p:stCondLst>
                              <p:cond delay="1000"/>
                            </p:stCondLst>
                            <p:childTnLst>
                              <p:par>
                                <p:cTn id="18" presetID="21" presetClass="entr" presetSubtype="1" fill="hold" nodeType="afterEffect">
                                  <p:stCondLst>
                                    <p:cond delay="0"/>
                                  </p:stCondLst>
                                  <p:childTnLst>
                                    <p:set>
                                      <p:cBhvr>
                                        <p:cTn id="19" dur="1" fill="hold">
                                          <p:stCondLst>
                                            <p:cond delay="0"/>
                                          </p:stCondLst>
                                        </p:cTn>
                                        <p:tgtEl>
                                          <p:spTgt spid="111"/>
                                        </p:tgtEl>
                                        <p:attrNameLst>
                                          <p:attrName>style.visibility</p:attrName>
                                        </p:attrNameLst>
                                      </p:cBhvr>
                                      <p:to>
                                        <p:strVal val="visible"/>
                                      </p:to>
                                    </p:set>
                                    <p:animEffect transition="in" filter="wheel(1)">
                                      <p:cBhvr>
                                        <p:cTn id="20" dur="2000"/>
                                        <p:tgtEl>
                                          <p:spTgt spid="111"/>
                                        </p:tgtEl>
                                      </p:cBhvr>
                                    </p:animEffect>
                                  </p:childTnLst>
                                </p:cTn>
                              </p:par>
                              <p:par>
                                <p:cTn id="21" presetID="22" presetClass="entr" presetSubtype="8" fill="hold" nodeType="withEffect">
                                  <p:stCondLst>
                                    <p:cond delay="0"/>
                                  </p:stCondLst>
                                  <p:childTnLst>
                                    <p:set>
                                      <p:cBhvr>
                                        <p:cTn id="22" dur="1" fill="hold">
                                          <p:stCondLst>
                                            <p:cond delay="0"/>
                                          </p:stCondLst>
                                        </p:cTn>
                                        <p:tgtEl>
                                          <p:spTgt spid="110"/>
                                        </p:tgtEl>
                                        <p:attrNameLst>
                                          <p:attrName>style.visibility</p:attrName>
                                        </p:attrNameLst>
                                      </p:cBhvr>
                                      <p:to>
                                        <p:strVal val="visible"/>
                                      </p:to>
                                    </p:set>
                                    <p:animEffect transition="in" filter="wipe(left)">
                                      <p:cBhvr>
                                        <p:cTn id="23" dur="750"/>
                                        <p:tgtEl>
                                          <p:spTgt spid="110"/>
                                        </p:tgtEl>
                                      </p:cBhvr>
                                    </p:animEffect>
                                  </p:childTnLst>
                                </p:cTn>
                              </p:par>
                              <p:par>
                                <p:cTn id="24" presetID="10" presetClass="entr" presetSubtype="0" fill="hold" nodeType="withEffect">
                                  <p:stCondLst>
                                    <p:cond delay="0"/>
                                  </p:stCondLst>
                                  <p:childTnLst>
                                    <p:set>
                                      <p:cBhvr>
                                        <p:cTn id="25" dur="1" fill="hold">
                                          <p:stCondLst>
                                            <p:cond delay="0"/>
                                          </p:stCondLst>
                                        </p:cTn>
                                        <p:tgtEl>
                                          <p:spTgt spid="381"/>
                                        </p:tgtEl>
                                        <p:attrNameLst>
                                          <p:attrName>style.visibility</p:attrName>
                                        </p:attrNameLst>
                                      </p:cBhvr>
                                      <p:to>
                                        <p:strVal val="visible"/>
                                      </p:to>
                                    </p:set>
                                    <p:animEffect transition="in" filter="fade">
                                      <p:cBhvr>
                                        <p:cTn id="26" dur="750"/>
                                        <p:tgtEl>
                                          <p:spTgt spid="381"/>
                                        </p:tgtEl>
                                      </p:cBhvr>
                                    </p:animEffect>
                                  </p:childTnLst>
                                </p:cTn>
                              </p:par>
                              <p:par>
                                <p:cTn id="27" presetID="8" presetClass="emph" presetSubtype="0" fill="hold" nodeType="withEffect">
                                  <p:stCondLst>
                                    <p:cond delay="0"/>
                                  </p:stCondLst>
                                  <p:childTnLst>
                                    <p:animRot by="21600000">
                                      <p:cBhvr>
                                        <p:cTn id="28" dur="1500" fill="hold"/>
                                        <p:tgtEl>
                                          <p:spTgt spid="381"/>
                                        </p:tgtEl>
                                        <p:attrNameLst>
                                          <p:attrName>r</p:attrName>
                                        </p:attrNameLst>
                                      </p:cBhvr>
                                    </p:animRot>
                                  </p:childTnLst>
                                </p:cTn>
                              </p:par>
                              <p:par>
                                <p:cTn id="29" presetID="10" presetClass="entr" presetSubtype="0" fill="hold" grpId="0" nodeType="withEffect">
                                  <p:stCondLst>
                                    <p:cond delay="1000"/>
                                  </p:stCondLst>
                                  <p:childTnLst>
                                    <p:set>
                                      <p:cBhvr>
                                        <p:cTn id="30" dur="1" fill="hold">
                                          <p:stCondLst>
                                            <p:cond delay="0"/>
                                          </p:stCondLst>
                                        </p:cTn>
                                        <p:tgtEl>
                                          <p:spTgt spid="380"/>
                                        </p:tgtEl>
                                        <p:attrNameLst>
                                          <p:attrName>style.visibility</p:attrName>
                                        </p:attrNameLst>
                                      </p:cBhvr>
                                      <p:to>
                                        <p:strVal val="visible"/>
                                      </p:to>
                                    </p:set>
                                    <p:animEffect transition="in" filter="fade">
                                      <p:cBhvr>
                                        <p:cTn id="31" dur="500"/>
                                        <p:tgtEl>
                                          <p:spTgt spid="3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0" grpId="0"/>
      <p:bldP spid="462" grpId="0"/>
      <p:bldP spid="462" grpId="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09A211-271F-455E-8452-B356DE9514FA}"/>
              </a:ext>
            </a:extLst>
          </p:cNvPr>
          <p:cNvSpPr>
            <a:spLocks noGrp="1"/>
          </p:cNvSpPr>
          <p:nvPr>
            <p:ph type="title"/>
          </p:nvPr>
        </p:nvSpPr>
        <p:spPr>
          <a:xfrm>
            <a:off x="372898" y="1483900"/>
            <a:ext cx="11533187" cy="830262"/>
          </a:xfrm>
        </p:spPr>
        <p:txBody>
          <a:bodyPr/>
          <a:lstStyle/>
          <a:p>
            <a:r>
              <a:rPr lang="en-US"/>
              <a:t>Safeguard user credentials with a Zero Trust approach</a:t>
            </a:r>
            <a:br>
              <a:rPr lang="en-US"/>
            </a:br>
            <a:endParaRPr lang="en-US"/>
          </a:p>
        </p:txBody>
      </p:sp>
      <p:sp>
        <p:nvSpPr>
          <p:cNvPr id="21" name="TextBox 10">
            <a:extLst>
              <a:ext uri="{FF2B5EF4-FFF2-40B4-BE49-F238E27FC236}">
                <a16:creationId xmlns:a16="http://schemas.microsoft.com/office/drawing/2014/main" id="{54186E47-5882-4D83-A075-D511F503CD21}"/>
              </a:ext>
            </a:extLst>
          </p:cNvPr>
          <p:cNvSpPr txBox="1"/>
          <p:nvPr/>
        </p:nvSpPr>
        <p:spPr>
          <a:xfrm>
            <a:off x="4616943" y="4737073"/>
            <a:ext cx="3045098" cy="313932"/>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2472" fontAlgn="base">
              <a:lnSpc>
                <a:spcPct val="90000"/>
              </a:lnSpc>
              <a:spcBef>
                <a:spcPct val="0"/>
              </a:spcBef>
              <a:spcAft>
                <a:spcPct val="0"/>
              </a:spcAft>
              <a:defRPr/>
            </a:pPr>
            <a:r>
              <a:rPr lang="en-US" sz="1600" kern="0">
                <a:solidFill>
                  <a:srgbClr val="1A1A1A"/>
                </a:solidFill>
                <a:latin typeface="Segoe UI Semibold"/>
                <a:ea typeface="ＭＳ Ｐゴシック" charset="0"/>
                <a:cs typeface="Segoe UI Semilight" panose="020B0402040204020203" pitchFamily="34" charset="0"/>
              </a:rPr>
              <a:t>Conditional access</a:t>
            </a:r>
          </a:p>
        </p:txBody>
      </p:sp>
      <p:sp>
        <p:nvSpPr>
          <p:cNvPr id="22" name="TextBox 10">
            <a:extLst>
              <a:ext uri="{FF2B5EF4-FFF2-40B4-BE49-F238E27FC236}">
                <a16:creationId xmlns:a16="http://schemas.microsoft.com/office/drawing/2014/main" id="{83E843B3-3A97-4A4A-95CC-84998CF852E7}"/>
              </a:ext>
            </a:extLst>
          </p:cNvPr>
          <p:cNvSpPr txBox="1"/>
          <p:nvPr/>
        </p:nvSpPr>
        <p:spPr>
          <a:xfrm>
            <a:off x="8335859" y="4693872"/>
            <a:ext cx="2578608" cy="341632"/>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2472" fontAlgn="base">
              <a:lnSpc>
                <a:spcPct val="90000"/>
              </a:lnSpc>
              <a:spcBef>
                <a:spcPct val="0"/>
              </a:spcBef>
              <a:spcAft>
                <a:spcPct val="0"/>
              </a:spcAft>
              <a:defRPr/>
            </a:pPr>
            <a:r>
              <a:rPr lang="en-US" sz="1600" kern="0">
                <a:solidFill>
                  <a:srgbClr val="1A1A1A"/>
                </a:solidFill>
                <a:latin typeface="Segoe UI Semibold"/>
                <a:ea typeface="ＭＳ Ｐゴシック" charset="0"/>
                <a:cs typeface="Segoe UI Semilight" panose="020B0402040204020203" pitchFamily="34" charset="0"/>
              </a:rPr>
              <a:t>Identity</a:t>
            </a:r>
            <a:r>
              <a:rPr lang="en-US" kern="0">
                <a:latin typeface="+mj-lt"/>
                <a:ea typeface="ＭＳ Ｐゴシック" charset="0"/>
                <a:cs typeface="Segoe UI Semilight" panose="020B0402040204020203" pitchFamily="34" charset="0"/>
              </a:rPr>
              <a:t> </a:t>
            </a:r>
            <a:r>
              <a:rPr lang="en-US" sz="1600" kern="0">
                <a:solidFill>
                  <a:srgbClr val="1A1A1A"/>
                </a:solidFill>
                <a:latin typeface="Segoe UI Semibold"/>
                <a:ea typeface="ＭＳ Ｐゴシック" charset="0"/>
                <a:cs typeface="Segoe UI Semilight" panose="020B0402040204020203" pitchFamily="34" charset="0"/>
              </a:rPr>
              <a:t>protection</a:t>
            </a:r>
          </a:p>
        </p:txBody>
      </p:sp>
      <p:sp>
        <p:nvSpPr>
          <p:cNvPr id="37" name="TextBox 10">
            <a:extLst>
              <a:ext uri="{FF2B5EF4-FFF2-40B4-BE49-F238E27FC236}">
                <a16:creationId xmlns:a16="http://schemas.microsoft.com/office/drawing/2014/main" id="{1FF27475-D1D6-4096-A23D-44DDD3C4C314}"/>
              </a:ext>
            </a:extLst>
          </p:cNvPr>
          <p:cNvSpPr txBox="1"/>
          <p:nvPr/>
        </p:nvSpPr>
        <p:spPr>
          <a:xfrm>
            <a:off x="1540465" y="4707723"/>
            <a:ext cx="2581272" cy="313932"/>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2472" fontAlgn="base">
              <a:lnSpc>
                <a:spcPct val="90000"/>
              </a:lnSpc>
              <a:spcBef>
                <a:spcPct val="0"/>
              </a:spcBef>
              <a:spcAft>
                <a:spcPct val="0"/>
              </a:spcAft>
              <a:defRPr/>
            </a:pPr>
            <a:r>
              <a:rPr lang="en-US" sz="1600" kern="0">
                <a:solidFill>
                  <a:srgbClr val="1A1A1A"/>
                </a:solidFill>
                <a:latin typeface="Segoe UI Semibold"/>
                <a:ea typeface="ＭＳ Ｐゴシック" charset="0"/>
                <a:cs typeface="Segoe UI Semilight" panose="020B0402040204020203" pitchFamily="34" charset="0"/>
              </a:rPr>
              <a:t>Secure authentication</a:t>
            </a:r>
          </a:p>
        </p:txBody>
      </p:sp>
      <p:grpSp>
        <p:nvGrpSpPr>
          <p:cNvPr id="6" name="Group 5">
            <a:extLst>
              <a:ext uri="{FF2B5EF4-FFF2-40B4-BE49-F238E27FC236}">
                <a16:creationId xmlns:a16="http://schemas.microsoft.com/office/drawing/2014/main" id="{F377DC74-4F93-422E-8689-E73D3E025430}"/>
              </a:ext>
            </a:extLst>
          </p:cNvPr>
          <p:cNvGrpSpPr/>
          <p:nvPr/>
        </p:nvGrpSpPr>
        <p:grpSpPr>
          <a:xfrm>
            <a:off x="1981867" y="2590729"/>
            <a:ext cx="1698468" cy="1698696"/>
            <a:chOff x="1981867" y="2501829"/>
            <a:chExt cx="1698468" cy="1698696"/>
          </a:xfrm>
        </p:grpSpPr>
        <p:sp>
          <p:nvSpPr>
            <p:cNvPr id="81" name="Oval 6">
              <a:extLst>
                <a:ext uri="{FF2B5EF4-FFF2-40B4-BE49-F238E27FC236}">
                  <a16:creationId xmlns:a16="http://schemas.microsoft.com/office/drawing/2014/main" id="{0E42D0A5-E3D0-4754-B320-5E9AFFD79D06}"/>
                </a:ext>
              </a:extLst>
            </p:cNvPr>
            <p:cNvSpPr/>
            <p:nvPr/>
          </p:nvSpPr>
          <p:spPr>
            <a:xfrm>
              <a:off x="1981867" y="2501829"/>
              <a:ext cx="1698468" cy="1698696"/>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0078D7"/>
            </a:solidFill>
            <a:ln w="38100" cap="flat" cmpd="sng" algn="ctr">
              <a:noFill/>
              <a:prstDash val="solid"/>
            </a:ln>
            <a:effectLst>
              <a:outerShdw blurRad="254000" dist="50800" dir="2700000" sx="101000" sy="101000" algn="tl" rotWithShape="0">
                <a:prstClr val="black">
                  <a:alpha val="25000"/>
                </a:prstClr>
              </a:outerShdw>
            </a:effectLst>
          </p:spPr>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kern="0">
                <a:gradFill>
                  <a:gsLst>
                    <a:gs pos="0">
                      <a:srgbClr val="FFFFFF"/>
                    </a:gs>
                    <a:gs pos="100000">
                      <a:srgbClr val="FFFFFF"/>
                    </a:gs>
                  </a:gsLst>
                  <a:lin ang="5400000" scaled="0"/>
                </a:gradFill>
                <a:latin typeface="Segoe UI Semilight"/>
              </a:endParaRPr>
            </a:p>
          </p:txBody>
        </p:sp>
        <p:grpSp>
          <p:nvGrpSpPr>
            <p:cNvPr id="32" name="Group 31">
              <a:extLst>
                <a:ext uri="{FF2B5EF4-FFF2-40B4-BE49-F238E27FC236}">
                  <a16:creationId xmlns:a16="http://schemas.microsoft.com/office/drawing/2014/main" id="{2CE44898-4A5F-4F94-81B7-8E6454DEECC0}"/>
                </a:ext>
              </a:extLst>
            </p:cNvPr>
            <p:cNvGrpSpPr/>
            <p:nvPr/>
          </p:nvGrpSpPr>
          <p:grpSpPr>
            <a:xfrm>
              <a:off x="2391078" y="2904031"/>
              <a:ext cx="1050161" cy="931291"/>
              <a:chOff x="5905705" y="2986298"/>
              <a:chExt cx="1050161" cy="931291"/>
            </a:xfrm>
          </p:grpSpPr>
          <p:sp>
            <p:nvSpPr>
              <p:cNvPr id="33" name="Fingerprint_E928" title="Icon of a fingerprint">
                <a:extLst>
                  <a:ext uri="{FF2B5EF4-FFF2-40B4-BE49-F238E27FC236}">
                    <a16:creationId xmlns:a16="http://schemas.microsoft.com/office/drawing/2014/main" id="{F514EABB-2551-4461-A4A7-ED5D60A2AA9A}"/>
                  </a:ext>
                </a:extLst>
              </p:cNvPr>
              <p:cNvSpPr>
                <a:spLocks noChangeAspect="1" noEditPoints="1"/>
              </p:cNvSpPr>
              <p:nvPr/>
            </p:nvSpPr>
            <p:spPr bwMode="auto">
              <a:xfrm>
                <a:off x="5905705" y="2986298"/>
                <a:ext cx="625064" cy="840594"/>
              </a:xfrm>
              <a:custGeom>
                <a:avLst/>
                <a:gdLst>
                  <a:gd name="T0" fmla="*/ 1116 w 2414"/>
                  <a:gd name="T1" fmla="*/ 1998 h 3246"/>
                  <a:gd name="T2" fmla="*/ 117 w 2414"/>
                  <a:gd name="T3" fmla="*/ 2996 h 3246"/>
                  <a:gd name="T4" fmla="*/ 2115 w 2414"/>
                  <a:gd name="T5" fmla="*/ 250 h 3246"/>
                  <a:gd name="T6" fmla="*/ 1116 w 2414"/>
                  <a:gd name="T7" fmla="*/ 0 h 3246"/>
                  <a:gd name="T8" fmla="*/ 117 w 2414"/>
                  <a:gd name="T9" fmla="*/ 250 h 3246"/>
                  <a:gd name="T10" fmla="*/ 2414 w 2414"/>
                  <a:gd name="T11" fmla="*/ 1248 h 3246"/>
                  <a:gd name="T12" fmla="*/ 1116 w 2414"/>
                  <a:gd name="T13" fmla="*/ 499 h 3246"/>
                  <a:gd name="T14" fmla="*/ 0 w 2414"/>
                  <a:gd name="T15" fmla="*/ 999 h 3246"/>
                  <a:gd name="T16" fmla="*/ 1677 w 2414"/>
                  <a:gd name="T17" fmla="*/ 3246 h 3246"/>
                  <a:gd name="T18" fmla="*/ 2115 w 2414"/>
                  <a:gd name="T19" fmla="*/ 1998 h 3246"/>
                  <a:gd name="T20" fmla="*/ 1116 w 2414"/>
                  <a:gd name="T21" fmla="*/ 999 h 3246"/>
                  <a:gd name="T22" fmla="*/ 117 w 2414"/>
                  <a:gd name="T23" fmla="*/ 1998 h 3246"/>
                  <a:gd name="T24" fmla="*/ 946 w 2414"/>
                  <a:gd name="T25" fmla="*/ 3246 h 3246"/>
                  <a:gd name="T26" fmla="*/ 1616 w 2414"/>
                  <a:gd name="T27" fmla="*/ 1998 h 3246"/>
                  <a:gd name="T28" fmla="*/ 1116 w 2414"/>
                  <a:gd name="T29" fmla="*/ 1498 h 3246"/>
                  <a:gd name="T30" fmla="*/ 617 w 2414"/>
                  <a:gd name="T31" fmla="*/ 1998 h 3246"/>
                  <a:gd name="T32" fmla="*/ 117 w 2414"/>
                  <a:gd name="T33" fmla="*/ 2497 h 3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14" h="3246">
                    <a:moveTo>
                      <a:pt x="1116" y="1998"/>
                    </a:moveTo>
                    <a:cubicBezTo>
                      <a:pt x="1116" y="2550"/>
                      <a:pt x="669" y="2996"/>
                      <a:pt x="117" y="2996"/>
                    </a:cubicBezTo>
                    <a:moveTo>
                      <a:pt x="2115" y="250"/>
                    </a:moveTo>
                    <a:cubicBezTo>
                      <a:pt x="1819" y="91"/>
                      <a:pt x="1479" y="0"/>
                      <a:pt x="1116" y="0"/>
                    </a:cubicBezTo>
                    <a:cubicBezTo>
                      <a:pt x="754" y="0"/>
                      <a:pt x="413" y="91"/>
                      <a:pt x="117" y="250"/>
                    </a:cubicBezTo>
                    <a:moveTo>
                      <a:pt x="2414" y="1248"/>
                    </a:moveTo>
                    <a:cubicBezTo>
                      <a:pt x="2155" y="801"/>
                      <a:pt x="1671" y="499"/>
                      <a:pt x="1116" y="499"/>
                    </a:cubicBezTo>
                    <a:cubicBezTo>
                      <a:pt x="673" y="499"/>
                      <a:pt x="274" y="692"/>
                      <a:pt x="0" y="999"/>
                    </a:cubicBezTo>
                    <a:moveTo>
                      <a:pt x="1677" y="3246"/>
                    </a:moveTo>
                    <a:cubicBezTo>
                      <a:pt x="1951" y="2904"/>
                      <a:pt x="2115" y="2470"/>
                      <a:pt x="2115" y="1998"/>
                    </a:cubicBezTo>
                    <a:cubicBezTo>
                      <a:pt x="2115" y="1446"/>
                      <a:pt x="1668" y="999"/>
                      <a:pt x="1116" y="999"/>
                    </a:cubicBezTo>
                    <a:cubicBezTo>
                      <a:pt x="565" y="999"/>
                      <a:pt x="117" y="1446"/>
                      <a:pt x="117" y="1998"/>
                    </a:cubicBezTo>
                    <a:moveTo>
                      <a:pt x="946" y="3246"/>
                    </a:moveTo>
                    <a:cubicBezTo>
                      <a:pt x="1350" y="2978"/>
                      <a:pt x="1616" y="2519"/>
                      <a:pt x="1616" y="1998"/>
                    </a:cubicBezTo>
                    <a:cubicBezTo>
                      <a:pt x="1616" y="1722"/>
                      <a:pt x="1392" y="1498"/>
                      <a:pt x="1116" y="1498"/>
                    </a:cubicBezTo>
                    <a:cubicBezTo>
                      <a:pt x="840" y="1498"/>
                      <a:pt x="617" y="1722"/>
                      <a:pt x="617" y="1998"/>
                    </a:cubicBezTo>
                    <a:cubicBezTo>
                      <a:pt x="617" y="2274"/>
                      <a:pt x="393" y="2497"/>
                      <a:pt x="117" y="2497"/>
                    </a:cubicBezTo>
                  </a:path>
                </a:pathLst>
              </a:custGeom>
              <a:noFill/>
              <a:ln w="190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nvGrpSpPr>
              <p:cNvPr id="34" name="Group 33">
                <a:extLst>
                  <a:ext uri="{FF2B5EF4-FFF2-40B4-BE49-F238E27FC236}">
                    <a16:creationId xmlns:a16="http://schemas.microsoft.com/office/drawing/2014/main" id="{03FB626D-40B0-491A-A94E-662599A4D5AC}"/>
                  </a:ext>
                </a:extLst>
              </p:cNvPr>
              <p:cNvGrpSpPr/>
              <p:nvPr/>
            </p:nvGrpSpPr>
            <p:grpSpPr>
              <a:xfrm>
                <a:off x="6295811" y="3257535"/>
                <a:ext cx="660055" cy="660054"/>
                <a:chOff x="2514249" y="3257535"/>
                <a:chExt cx="660055" cy="660054"/>
              </a:xfrm>
            </p:grpSpPr>
            <p:sp>
              <p:nvSpPr>
                <p:cNvPr id="35" name="Oval 34">
                  <a:extLst>
                    <a:ext uri="{FF2B5EF4-FFF2-40B4-BE49-F238E27FC236}">
                      <a16:creationId xmlns:a16="http://schemas.microsoft.com/office/drawing/2014/main" id="{FB323517-50DF-440C-A8E8-78D485EAD85F}"/>
                    </a:ext>
                  </a:extLst>
                </p:cNvPr>
                <p:cNvSpPr/>
                <p:nvPr/>
              </p:nvSpPr>
              <p:spPr bwMode="auto">
                <a:xfrm>
                  <a:off x="2514249" y="3257535"/>
                  <a:ext cx="660055" cy="660054"/>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6" name="check 3" title="Icon of a checkmark with a circle around it">
                  <a:extLst>
                    <a:ext uri="{FF2B5EF4-FFF2-40B4-BE49-F238E27FC236}">
                      <a16:creationId xmlns:a16="http://schemas.microsoft.com/office/drawing/2014/main" id="{E35223C5-C4AD-45FB-912D-B58021CBDB2B}"/>
                    </a:ext>
                  </a:extLst>
                </p:cNvPr>
                <p:cNvSpPr>
                  <a:spLocks noChangeAspect="1" noEditPoints="1"/>
                </p:cNvSpPr>
                <p:nvPr/>
              </p:nvSpPr>
              <p:spPr bwMode="auto">
                <a:xfrm>
                  <a:off x="2594382" y="3342186"/>
                  <a:ext cx="493614" cy="490752"/>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190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grpSp>
        <p:nvGrpSpPr>
          <p:cNvPr id="3" name="Group 2">
            <a:extLst>
              <a:ext uri="{FF2B5EF4-FFF2-40B4-BE49-F238E27FC236}">
                <a16:creationId xmlns:a16="http://schemas.microsoft.com/office/drawing/2014/main" id="{089E30CB-EB4C-43D0-ACE2-528E20057501}"/>
              </a:ext>
            </a:extLst>
          </p:cNvPr>
          <p:cNvGrpSpPr/>
          <p:nvPr/>
        </p:nvGrpSpPr>
        <p:grpSpPr>
          <a:xfrm>
            <a:off x="8775929" y="2590729"/>
            <a:ext cx="1698468" cy="1698696"/>
            <a:chOff x="8775929" y="2501829"/>
            <a:chExt cx="1698468" cy="1698696"/>
          </a:xfrm>
        </p:grpSpPr>
        <p:sp>
          <p:nvSpPr>
            <p:cNvPr id="88" name="Oval 6">
              <a:extLst>
                <a:ext uri="{FF2B5EF4-FFF2-40B4-BE49-F238E27FC236}">
                  <a16:creationId xmlns:a16="http://schemas.microsoft.com/office/drawing/2014/main" id="{1A63E62C-816F-45DA-AC0B-EA508DD4C984}"/>
                </a:ext>
              </a:extLst>
            </p:cNvPr>
            <p:cNvSpPr/>
            <p:nvPr/>
          </p:nvSpPr>
          <p:spPr>
            <a:xfrm>
              <a:off x="8775929" y="2501829"/>
              <a:ext cx="1698468" cy="1698696"/>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0078D7"/>
            </a:solidFill>
            <a:ln w="38100" cap="flat" cmpd="sng" algn="ctr">
              <a:noFill/>
              <a:prstDash val="solid"/>
            </a:ln>
            <a:effectLst>
              <a:outerShdw blurRad="254000" dist="50800" dir="2700000" sx="101000" sy="101000" algn="tl" rotWithShape="0">
                <a:prstClr val="black">
                  <a:alpha val="25000"/>
                </a:prstClr>
              </a:outerShdw>
            </a:effectLst>
          </p:spPr>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kern="0">
                <a:gradFill>
                  <a:gsLst>
                    <a:gs pos="0">
                      <a:srgbClr val="FFFFFF"/>
                    </a:gs>
                    <a:gs pos="100000">
                      <a:srgbClr val="FFFFFF"/>
                    </a:gs>
                  </a:gsLst>
                  <a:lin ang="5400000" scaled="0"/>
                </a:gradFill>
                <a:latin typeface="Segoe UI Semilight"/>
              </a:endParaRPr>
            </a:p>
          </p:txBody>
        </p:sp>
        <p:grpSp>
          <p:nvGrpSpPr>
            <p:cNvPr id="23" name="Group 22">
              <a:extLst>
                <a:ext uri="{FF2B5EF4-FFF2-40B4-BE49-F238E27FC236}">
                  <a16:creationId xmlns:a16="http://schemas.microsoft.com/office/drawing/2014/main" id="{94D052ED-8448-4791-AB45-36C79A353DD2}"/>
                </a:ext>
              </a:extLst>
            </p:cNvPr>
            <p:cNvGrpSpPr/>
            <p:nvPr/>
          </p:nvGrpSpPr>
          <p:grpSpPr>
            <a:xfrm>
              <a:off x="9134999" y="3026538"/>
              <a:ext cx="1106893" cy="797672"/>
              <a:chOff x="9540506" y="3154271"/>
              <a:chExt cx="976362" cy="703607"/>
            </a:xfrm>
          </p:grpSpPr>
          <p:sp>
            <p:nvSpPr>
              <p:cNvPr id="24" name="ContactCard_EEBD" title="Icon of a contact card">
                <a:extLst>
                  <a:ext uri="{FF2B5EF4-FFF2-40B4-BE49-F238E27FC236}">
                    <a16:creationId xmlns:a16="http://schemas.microsoft.com/office/drawing/2014/main" id="{2AC4B713-7943-4B47-804A-8935CA562DAC}"/>
                  </a:ext>
                </a:extLst>
              </p:cNvPr>
              <p:cNvSpPr>
                <a:spLocks noChangeAspect="1" noEditPoints="1"/>
              </p:cNvSpPr>
              <p:nvPr/>
            </p:nvSpPr>
            <p:spPr bwMode="auto">
              <a:xfrm>
                <a:off x="9540506" y="3154271"/>
                <a:ext cx="730392" cy="535974"/>
              </a:xfrm>
              <a:custGeom>
                <a:avLst/>
                <a:gdLst>
                  <a:gd name="T0" fmla="*/ 2121 w 3742"/>
                  <a:gd name="T1" fmla="*/ 998 h 2744"/>
                  <a:gd name="T2" fmla="*/ 3368 w 3742"/>
                  <a:gd name="T3" fmla="*/ 998 h 2744"/>
                  <a:gd name="T4" fmla="*/ 2121 w 3742"/>
                  <a:gd name="T5" fmla="*/ 1746 h 2744"/>
                  <a:gd name="T6" fmla="*/ 2869 w 3742"/>
                  <a:gd name="T7" fmla="*/ 1746 h 2744"/>
                  <a:gd name="T8" fmla="*/ 3742 w 3742"/>
                  <a:gd name="T9" fmla="*/ 0 h 2744"/>
                  <a:gd name="T10" fmla="*/ 0 w 3742"/>
                  <a:gd name="T11" fmla="*/ 0 h 2744"/>
                  <a:gd name="T12" fmla="*/ 0 w 3742"/>
                  <a:gd name="T13" fmla="*/ 2744 h 2744"/>
                  <a:gd name="T14" fmla="*/ 3742 w 3742"/>
                  <a:gd name="T15" fmla="*/ 2744 h 2744"/>
                  <a:gd name="T16" fmla="*/ 3742 w 3742"/>
                  <a:gd name="T17" fmla="*/ 0 h 2744"/>
                  <a:gd name="T18" fmla="*/ 1123 w 3742"/>
                  <a:gd name="T19" fmla="*/ 748 h 2744"/>
                  <a:gd name="T20" fmla="*/ 748 w 3742"/>
                  <a:gd name="T21" fmla="*/ 1123 h 2744"/>
                  <a:gd name="T22" fmla="*/ 1123 w 3742"/>
                  <a:gd name="T23" fmla="*/ 1497 h 2744"/>
                  <a:gd name="T24" fmla="*/ 1497 w 3742"/>
                  <a:gd name="T25" fmla="*/ 1123 h 2744"/>
                  <a:gd name="T26" fmla="*/ 1123 w 3742"/>
                  <a:gd name="T27" fmla="*/ 748 h 2744"/>
                  <a:gd name="T28" fmla="*/ 1746 w 3742"/>
                  <a:gd name="T29" fmla="*/ 2121 h 2744"/>
                  <a:gd name="T30" fmla="*/ 1123 w 3742"/>
                  <a:gd name="T31" fmla="*/ 1497 h 2744"/>
                  <a:gd name="T32" fmla="*/ 499 w 3742"/>
                  <a:gd name="T33" fmla="*/ 2121 h 27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742" h="2744">
                    <a:moveTo>
                      <a:pt x="2121" y="998"/>
                    </a:moveTo>
                    <a:cubicBezTo>
                      <a:pt x="3368" y="998"/>
                      <a:pt x="3368" y="998"/>
                      <a:pt x="3368" y="998"/>
                    </a:cubicBezTo>
                    <a:moveTo>
                      <a:pt x="2121" y="1746"/>
                    </a:moveTo>
                    <a:cubicBezTo>
                      <a:pt x="2869" y="1746"/>
                      <a:pt x="2869" y="1746"/>
                      <a:pt x="2869" y="1746"/>
                    </a:cubicBezTo>
                    <a:moveTo>
                      <a:pt x="3742" y="0"/>
                    </a:moveTo>
                    <a:cubicBezTo>
                      <a:pt x="0" y="0"/>
                      <a:pt x="0" y="0"/>
                      <a:pt x="0" y="0"/>
                    </a:cubicBezTo>
                    <a:cubicBezTo>
                      <a:pt x="0" y="2744"/>
                      <a:pt x="0" y="2744"/>
                      <a:pt x="0" y="2744"/>
                    </a:cubicBezTo>
                    <a:cubicBezTo>
                      <a:pt x="3742" y="2744"/>
                      <a:pt x="3742" y="2744"/>
                      <a:pt x="3742" y="2744"/>
                    </a:cubicBezTo>
                    <a:lnTo>
                      <a:pt x="3742" y="0"/>
                    </a:lnTo>
                    <a:close/>
                    <a:moveTo>
                      <a:pt x="1123" y="748"/>
                    </a:moveTo>
                    <a:cubicBezTo>
                      <a:pt x="916" y="748"/>
                      <a:pt x="748" y="916"/>
                      <a:pt x="748" y="1123"/>
                    </a:cubicBezTo>
                    <a:cubicBezTo>
                      <a:pt x="748" y="1329"/>
                      <a:pt x="916" y="1497"/>
                      <a:pt x="1123" y="1497"/>
                    </a:cubicBezTo>
                    <a:cubicBezTo>
                      <a:pt x="1329" y="1497"/>
                      <a:pt x="1497" y="1329"/>
                      <a:pt x="1497" y="1123"/>
                    </a:cubicBezTo>
                    <a:cubicBezTo>
                      <a:pt x="1497" y="916"/>
                      <a:pt x="1329" y="748"/>
                      <a:pt x="1123" y="748"/>
                    </a:cubicBezTo>
                    <a:close/>
                    <a:moveTo>
                      <a:pt x="1746" y="2121"/>
                    </a:moveTo>
                    <a:cubicBezTo>
                      <a:pt x="1746" y="1776"/>
                      <a:pt x="1467" y="1497"/>
                      <a:pt x="1123" y="1497"/>
                    </a:cubicBezTo>
                    <a:cubicBezTo>
                      <a:pt x="778" y="1497"/>
                      <a:pt x="499" y="1776"/>
                      <a:pt x="499" y="2121"/>
                    </a:cubicBezTo>
                  </a:path>
                </a:pathLst>
              </a:custGeom>
              <a:noFill/>
              <a:ln w="190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Oval 24">
                <a:extLst>
                  <a:ext uri="{FF2B5EF4-FFF2-40B4-BE49-F238E27FC236}">
                    <a16:creationId xmlns:a16="http://schemas.microsoft.com/office/drawing/2014/main" id="{4B7AAA9F-EFB0-43B9-93B3-E44EDE4CD9C0}"/>
                  </a:ext>
                </a:extLst>
              </p:cNvPr>
              <p:cNvSpPr/>
              <p:nvPr/>
            </p:nvSpPr>
            <p:spPr bwMode="auto">
              <a:xfrm>
                <a:off x="10024926" y="3365936"/>
                <a:ext cx="491942" cy="491942"/>
              </a:xfrm>
              <a:prstGeom prst="ellipse">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6" name="check 3" title="Icon of a checkmark with a circle around it">
                <a:extLst>
                  <a:ext uri="{FF2B5EF4-FFF2-40B4-BE49-F238E27FC236}">
                    <a16:creationId xmlns:a16="http://schemas.microsoft.com/office/drawing/2014/main" id="{EB940050-BFAF-43D1-A5F8-B6EB06C7C382}"/>
                  </a:ext>
                </a:extLst>
              </p:cNvPr>
              <p:cNvSpPr>
                <a:spLocks noChangeAspect="1" noEditPoints="1"/>
              </p:cNvSpPr>
              <p:nvPr/>
            </p:nvSpPr>
            <p:spPr bwMode="auto">
              <a:xfrm>
                <a:off x="10086951" y="3429027"/>
                <a:ext cx="367893" cy="365760"/>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190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5" name="Group 4">
            <a:extLst>
              <a:ext uri="{FF2B5EF4-FFF2-40B4-BE49-F238E27FC236}">
                <a16:creationId xmlns:a16="http://schemas.microsoft.com/office/drawing/2014/main" id="{202505A2-DD7B-42DE-AD4A-BEF88818339F}"/>
              </a:ext>
            </a:extLst>
          </p:cNvPr>
          <p:cNvGrpSpPr/>
          <p:nvPr/>
        </p:nvGrpSpPr>
        <p:grpSpPr>
          <a:xfrm>
            <a:off x="5378898" y="2590729"/>
            <a:ext cx="1698468" cy="1698696"/>
            <a:chOff x="5336748" y="2501829"/>
            <a:chExt cx="1698468" cy="1698696"/>
          </a:xfrm>
        </p:grpSpPr>
        <p:sp>
          <p:nvSpPr>
            <p:cNvPr id="53" name="Oval 6">
              <a:extLst>
                <a:ext uri="{FF2B5EF4-FFF2-40B4-BE49-F238E27FC236}">
                  <a16:creationId xmlns:a16="http://schemas.microsoft.com/office/drawing/2014/main" id="{FA3D15CF-8224-4C37-B4E0-7B26F5296D61}"/>
                </a:ext>
              </a:extLst>
            </p:cNvPr>
            <p:cNvSpPr/>
            <p:nvPr/>
          </p:nvSpPr>
          <p:spPr>
            <a:xfrm>
              <a:off x="5336748" y="2501829"/>
              <a:ext cx="1698468" cy="1698696"/>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0078D7"/>
            </a:solidFill>
            <a:ln w="38100" cap="flat" cmpd="sng" algn="ctr">
              <a:noFill/>
              <a:prstDash val="solid"/>
            </a:ln>
            <a:effectLst>
              <a:outerShdw blurRad="254000" dist="50800" dir="2700000" sx="101000" sy="101000" algn="tl" rotWithShape="0">
                <a:prstClr val="black">
                  <a:alpha val="25000"/>
                </a:prstClr>
              </a:outerShdw>
            </a:effectLst>
          </p:spPr>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kern="0">
                <a:gradFill>
                  <a:gsLst>
                    <a:gs pos="0">
                      <a:srgbClr val="FFFFFF"/>
                    </a:gs>
                    <a:gs pos="100000">
                      <a:srgbClr val="FFFFFF"/>
                    </a:gs>
                  </a:gsLst>
                  <a:lin ang="5400000" scaled="0"/>
                </a:gradFill>
                <a:latin typeface="Segoe UI Semilight"/>
              </a:endParaRPr>
            </a:p>
          </p:txBody>
        </p:sp>
        <p:grpSp>
          <p:nvGrpSpPr>
            <p:cNvPr id="27" name="Group 26">
              <a:extLst>
                <a:ext uri="{FF2B5EF4-FFF2-40B4-BE49-F238E27FC236}">
                  <a16:creationId xmlns:a16="http://schemas.microsoft.com/office/drawing/2014/main" id="{CD597191-966D-4B73-82C1-C8DBABCAA8BD}"/>
                </a:ext>
              </a:extLst>
            </p:cNvPr>
            <p:cNvGrpSpPr/>
            <p:nvPr/>
          </p:nvGrpSpPr>
          <p:grpSpPr>
            <a:xfrm>
              <a:off x="5598077" y="2971799"/>
              <a:ext cx="1290110" cy="863523"/>
              <a:chOff x="1644358" y="2895601"/>
              <a:chExt cx="1526858" cy="1021988"/>
            </a:xfrm>
          </p:grpSpPr>
          <p:sp>
            <p:nvSpPr>
              <p:cNvPr id="28" name="UniversalApp_E8CC" title="Icon of a cellphone in front of a tablet">
                <a:extLst>
                  <a:ext uri="{FF2B5EF4-FFF2-40B4-BE49-F238E27FC236}">
                    <a16:creationId xmlns:a16="http://schemas.microsoft.com/office/drawing/2014/main" id="{FC886C51-A665-4F97-BE53-6153A4695C34}"/>
                  </a:ext>
                </a:extLst>
              </p:cNvPr>
              <p:cNvSpPr>
                <a:spLocks noChangeAspect="1" noEditPoints="1"/>
              </p:cNvSpPr>
              <p:nvPr/>
            </p:nvSpPr>
            <p:spPr bwMode="auto">
              <a:xfrm>
                <a:off x="1644358" y="2895601"/>
                <a:ext cx="1181770" cy="867203"/>
              </a:xfrm>
              <a:custGeom>
                <a:avLst/>
                <a:gdLst>
                  <a:gd name="T0" fmla="*/ 1250 w 3750"/>
                  <a:gd name="T1" fmla="*/ 2750 h 2750"/>
                  <a:gd name="T2" fmla="*/ 0 w 3750"/>
                  <a:gd name="T3" fmla="*/ 2750 h 2750"/>
                  <a:gd name="T4" fmla="*/ 0 w 3750"/>
                  <a:gd name="T5" fmla="*/ 750 h 2750"/>
                  <a:gd name="T6" fmla="*/ 1250 w 3750"/>
                  <a:gd name="T7" fmla="*/ 750 h 2750"/>
                  <a:gd name="T8" fmla="*/ 1250 w 3750"/>
                  <a:gd name="T9" fmla="*/ 2750 h 2750"/>
                  <a:gd name="T10" fmla="*/ 375 w 3750"/>
                  <a:gd name="T11" fmla="*/ 2250 h 2750"/>
                  <a:gd name="T12" fmla="*/ 875 w 3750"/>
                  <a:gd name="T13" fmla="*/ 2250 h 2750"/>
                  <a:gd name="T14" fmla="*/ 1875 w 3750"/>
                  <a:gd name="T15" fmla="*/ 1750 h 2750"/>
                  <a:gd name="T16" fmla="*/ 2375 w 3750"/>
                  <a:gd name="T17" fmla="*/ 1750 h 2750"/>
                  <a:gd name="T18" fmla="*/ 1250 w 3750"/>
                  <a:gd name="T19" fmla="*/ 2250 h 2750"/>
                  <a:gd name="T20" fmla="*/ 3625 w 3750"/>
                  <a:gd name="T21" fmla="*/ 2250 h 2750"/>
                  <a:gd name="T22" fmla="*/ 3750 w 3750"/>
                  <a:gd name="T23" fmla="*/ 2125 h 2750"/>
                  <a:gd name="T24" fmla="*/ 3750 w 3750"/>
                  <a:gd name="T25" fmla="*/ 125 h 2750"/>
                  <a:gd name="T26" fmla="*/ 3625 w 3750"/>
                  <a:gd name="T27" fmla="*/ 0 h 2750"/>
                  <a:gd name="T28" fmla="*/ 625 w 3750"/>
                  <a:gd name="T29" fmla="*/ 0 h 2750"/>
                  <a:gd name="T30" fmla="*/ 500 w 3750"/>
                  <a:gd name="T31" fmla="*/ 125 h 2750"/>
                  <a:gd name="T32" fmla="*/ 500 w 3750"/>
                  <a:gd name="T33" fmla="*/ 750 h 2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750" h="2750">
                    <a:moveTo>
                      <a:pt x="1250" y="2750"/>
                    </a:moveTo>
                    <a:cubicBezTo>
                      <a:pt x="0" y="2750"/>
                      <a:pt x="0" y="2750"/>
                      <a:pt x="0" y="2750"/>
                    </a:cubicBezTo>
                    <a:cubicBezTo>
                      <a:pt x="0" y="750"/>
                      <a:pt x="0" y="750"/>
                      <a:pt x="0" y="750"/>
                    </a:cubicBezTo>
                    <a:cubicBezTo>
                      <a:pt x="1250" y="750"/>
                      <a:pt x="1250" y="750"/>
                      <a:pt x="1250" y="750"/>
                    </a:cubicBezTo>
                    <a:lnTo>
                      <a:pt x="1250" y="2750"/>
                    </a:lnTo>
                    <a:close/>
                    <a:moveTo>
                      <a:pt x="375" y="2250"/>
                    </a:moveTo>
                    <a:cubicBezTo>
                      <a:pt x="875" y="2250"/>
                      <a:pt x="875" y="2250"/>
                      <a:pt x="875" y="2250"/>
                    </a:cubicBezTo>
                    <a:moveTo>
                      <a:pt x="1875" y="1750"/>
                    </a:moveTo>
                    <a:cubicBezTo>
                      <a:pt x="2375" y="1750"/>
                      <a:pt x="2375" y="1750"/>
                      <a:pt x="2375" y="1750"/>
                    </a:cubicBezTo>
                    <a:moveTo>
                      <a:pt x="1250" y="2250"/>
                    </a:moveTo>
                    <a:cubicBezTo>
                      <a:pt x="3625" y="2250"/>
                      <a:pt x="3625" y="2250"/>
                      <a:pt x="3625" y="2250"/>
                    </a:cubicBezTo>
                    <a:cubicBezTo>
                      <a:pt x="3694" y="2250"/>
                      <a:pt x="3750" y="2194"/>
                      <a:pt x="3750" y="2125"/>
                    </a:cubicBezTo>
                    <a:cubicBezTo>
                      <a:pt x="3750" y="125"/>
                      <a:pt x="3750" y="125"/>
                      <a:pt x="3750" y="125"/>
                    </a:cubicBezTo>
                    <a:cubicBezTo>
                      <a:pt x="3750" y="56"/>
                      <a:pt x="3694" y="0"/>
                      <a:pt x="3625" y="0"/>
                    </a:cubicBezTo>
                    <a:cubicBezTo>
                      <a:pt x="625" y="0"/>
                      <a:pt x="625" y="0"/>
                      <a:pt x="625" y="0"/>
                    </a:cubicBezTo>
                    <a:cubicBezTo>
                      <a:pt x="556" y="0"/>
                      <a:pt x="500" y="56"/>
                      <a:pt x="500" y="125"/>
                    </a:cubicBezTo>
                    <a:cubicBezTo>
                      <a:pt x="500" y="750"/>
                      <a:pt x="500" y="750"/>
                      <a:pt x="500" y="750"/>
                    </a:cubicBezTo>
                  </a:path>
                </a:pathLst>
              </a:custGeom>
              <a:noFill/>
              <a:ln w="190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nvGrpSpPr>
              <p:cNvPr id="29" name="Group 28">
                <a:extLst>
                  <a:ext uri="{FF2B5EF4-FFF2-40B4-BE49-F238E27FC236}">
                    <a16:creationId xmlns:a16="http://schemas.microsoft.com/office/drawing/2014/main" id="{5BAEFE7A-B4DD-49D8-B8A7-F9CC71908DEA}"/>
                  </a:ext>
                </a:extLst>
              </p:cNvPr>
              <p:cNvGrpSpPr/>
              <p:nvPr/>
            </p:nvGrpSpPr>
            <p:grpSpPr>
              <a:xfrm>
                <a:off x="2511161" y="3257535"/>
                <a:ext cx="660055" cy="660054"/>
                <a:chOff x="2511161" y="3257535"/>
                <a:chExt cx="660055" cy="660054"/>
              </a:xfrm>
            </p:grpSpPr>
            <p:sp>
              <p:nvSpPr>
                <p:cNvPr id="30" name="Oval 29">
                  <a:extLst>
                    <a:ext uri="{FF2B5EF4-FFF2-40B4-BE49-F238E27FC236}">
                      <a16:creationId xmlns:a16="http://schemas.microsoft.com/office/drawing/2014/main" id="{0337F79B-35A4-4971-9843-99E5D7CA3088}"/>
                    </a:ext>
                  </a:extLst>
                </p:cNvPr>
                <p:cNvSpPr/>
                <p:nvPr/>
              </p:nvSpPr>
              <p:spPr bwMode="auto">
                <a:xfrm>
                  <a:off x="2511161" y="3257535"/>
                  <a:ext cx="660055" cy="660054"/>
                </a:xfrm>
                <a:prstGeom prst="ellipse">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1" name="check 3" title="Icon of a checkmark with a circle around it">
                  <a:extLst>
                    <a:ext uri="{FF2B5EF4-FFF2-40B4-BE49-F238E27FC236}">
                      <a16:creationId xmlns:a16="http://schemas.microsoft.com/office/drawing/2014/main" id="{26622584-E92D-461D-80A9-FE3886B1B508}"/>
                    </a:ext>
                  </a:extLst>
                </p:cNvPr>
                <p:cNvSpPr>
                  <a:spLocks noChangeAspect="1" noEditPoints="1"/>
                </p:cNvSpPr>
                <p:nvPr/>
              </p:nvSpPr>
              <p:spPr bwMode="auto">
                <a:xfrm>
                  <a:off x="2594382" y="3342186"/>
                  <a:ext cx="493614" cy="490752"/>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190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sp>
        <p:nvSpPr>
          <p:cNvPr id="38" name="Title 1">
            <a:extLst>
              <a:ext uri="{FF2B5EF4-FFF2-40B4-BE49-F238E27FC236}">
                <a16:creationId xmlns:a16="http://schemas.microsoft.com/office/drawing/2014/main" id="{128EE457-B9B2-448E-8D3D-C4EC03D8AF8F}"/>
              </a:ext>
            </a:extLst>
          </p:cNvPr>
          <p:cNvSpPr txBox="1">
            <a:spLocks/>
          </p:cNvSpPr>
          <p:nvPr/>
        </p:nvSpPr>
        <p:spPr>
          <a:xfrm>
            <a:off x="1186300" y="5807794"/>
            <a:ext cx="10083663" cy="1180644"/>
          </a:xfrm>
          <a:prstGeom prst="rect">
            <a:avLst/>
          </a:prstGeom>
        </p:spPr>
        <p:txBody>
          <a:bodyPr vert="horz" wrap="square" lIns="0" tIns="164592" rIns="0" bIns="0" rtlCol="0" anchor="t">
            <a:noAutofit/>
          </a:bodyPr>
          <a:lstStyle>
            <a:lvl1pPr algn="l" defTabSz="932742" rtl="0" eaLnBrk="1" latinLnBrk="0" hangingPunct="1">
              <a:lnSpc>
                <a:spcPct val="90000"/>
              </a:lnSpc>
              <a:spcBef>
                <a:spcPct val="0"/>
              </a:spcBef>
              <a:buNone/>
              <a:defRPr lang="en-US" sz="3200" b="0" kern="1200" cap="none" spc="-150" baseline="0" dirty="0" smtClean="0">
                <a:ln w="3175">
                  <a:noFill/>
                </a:ln>
                <a:solidFill>
                  <a:srgbClr val="000000"/>
                </a:solidFill>
                <a:effectLst/>
                <a:latin typeface="+mj-lt"/>
                <a:ea typeface="+mn-ea"/>
                <a:cs typeface="Segoe UI" pitchFamily="34" charset="0"/>
              </a:defRPr>
            </a:lvl1pPr>
          </a:lstStyle>
          <a:p>
            <a:pPr algn="ctr"/>
            <a:r>
              <a:rPr lang="en-US" sz="2800"/>
              <a:t>Network walls have come down but your security doesn’t have to.</a:t>
            </a:r>
            <a:endParaRPr lang="en-US" sz="1800" spc="0">
              <a:gradFill>
                <a:gsLst>
                  <a:gs pos="1250">
                    <a:schemeClr val="tx2"/>
                  </a:gs>
                  <a:gs pos="100000">
                    <a:schemeClr val="tx2"/>
                  </a:gs>
                </a:gsLst>
                <a:lin ang="5400000" scaled="0"/>
              </a:gradFill>
              <a:latin typeface="+mn-lt"/>
              <a:cs typeface="Segoe UI Semilight" panose="020B0402040204020203" pitchFamily="34" charset="0"/>
            </a:endParaRPr>
          </a:p>
        </p:txBody>
      </p:sp>
      <p:sp>
        <p:nvSpPr>
          <p:cNvPr id="41" name="Titel 9">
            <a:extLst>
              <a:ext uri="{FF2B5EF4-FFF2-40B4-BE49-F238E27FC236}">
                <a16:creationId xmlns:a16="http://schemas.microsoft.com/office/drawing/2014/main" id="{0DFE141B-9C5E-4759-B077-F149E0BDDD7A}"/>
              </a:ext>
            </a:extLst>
          </p:cNvPr>
          <p:cNvSpPr txBox="1">
            <a:spLocks/>
          </p:cNvSpPr>
          <p:nvPr/>
        </p:nvSpPr>
        <p:spPr>
          <a:xfrm>
            <a:off x="1425627" y="567457"/>
            <a:ext cx="10572697" cy="830020"/>
          </a:xfrm>
          <a:prstGeom prst="rect">
            <a:avLst/>
          </a:prstGeom>
        </p:spPr>
        <p:txBody>
          <a:bodyPr vert="horz" wrap="square" lIns="0" tIns="91440" rIns="146304" bIns="91440" rtlCol="0" anchor="t">
            <a:noAutofit/>
          </a:bodyPr>
          <a:lstStyle>
            <a:lvl1pPr algn="l" defTabSz="932742" rtl="0" eaLnBrk="1" latinLnBrk="0" hangingPunct="1">
              <a:lnSpc>
                <a:spcPct val="90000"/>
              </a:lnSpc>
              <a:spcBef>
                <a:spcPct val="0"/>
              </a:spcBef>
              <a:buNone/>
              <a:defRPr lang="en-US" sz="2800" b="0" kern="1200" cap="none" spc="-50" baseline="0" dirty="0" smtClean="0">
                <a:ln w="3175">
                  <a:noFill/>
                </a:ln>
                <a:solidFill>
                  <a:schemeClr val="tx1"/>
                </a:solidFill>
                <a:effectLst/>
                <a:latin typeface="+mj-lt"/>
                <a:ea typeface="+mn-ea"/>
                <a:cs typeface="Segoe UI" pitchFamily="34" charset="0"/>
              </a:defRPr>
            </a:lvl1pPr>
          </a:lstStyle>
          <a:p>
            <a:r>
              <a:rPr lang="en-GB">
                <a:solidFill>
                  <a:schemeClr val="tx2"/>
                </a:solidFill>
              </a:rPr>
              <a:t>Tenants</a:t>
            </a:r>
            <a:br>
              <a:rPr lang="en-GB"/>
            </a:br>
            <a:endParaRPr lang="de-DE"/>
          </a:p>
        </p:txBody>
      </p:sp>
      <p:grpSp>
        <p:nvGrpSpPr>
          <p:cNvPr id="42" name="Group 4">
            <a:extLst>
              <a:ext uri="{FF2B5EF4-FFF2-40B4-BE49-F238E27FC236}">
                <a16:creationId xmlns:a16="http://schemas.microsoft.com/office/drawing/2014/main" id="{58830FB4-CDE8-482A-8F67-9B9F3993EDD6}"/>
              </a:ext>
            </a:extLst>
          </p:cNvPr>
          <p:cNvGrpSpPr/>
          <p:nvPr/>
        </p:nvGrpSpPr>
        <p:grpSpPr>
          <a:xfrm>
            <a:off x="296611" y="373976"/>
            <a:ext cx="933071" cy="933071"/>
            <a:chOff x="-649496" y="382043"/>
            <a:chExt cx="914859" cy="914859"/>
          </a:xfrm>
        </p:grpSpPr>
        <p:sp>
          <p:nvSpPr>
            <p:cNvPr id="43" name="Oval 10">
              <a:extLst>
                <a:ext uri="{FF2B5EF4-FFF2-40B4-BE49-F238E27FC236}">
                  <a16:creationId xmlns:a16="http://schemas.microsoft.com/office/drawing/2014/main" id="{6C84B772-BF74-4A6B-A404-611F30A84351}"/>
                </a:ext>
              </a:extLst>
            </p:cNvPr>
            <p:cNvSpPr/>
            <p:nvPr/>
          </p:nvSpPr>
          <p:spPr>
            <a:xfrm>
              <a:off x="-649496" y="382043"/>
              <a:ext cx="914859" cy="914859"/>
            </a:xfrm>
            <a:prstGeom prst="ellipse">
              <a:avLst/>
            </a:prstGeom>
            <a:solidFill>
              <a:schemeClr val="tx2"/>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44" name="Rectangle 11" descr="Users">
              <a:extLst>
                <a:ext uri="{FF2B5EF4-FFF2-40B4-BE49-F238E27FC236}">
                  <a16:creationId xmlns:a16="http://schemas.microsoft.com/office/drawing/2014/main" id="{029F1758-3EC5-42E8-A5D2-1D7FD5E105FF}"/>
                </a:ext>
              </a:extLst>
            </p:cNvPr>
            <p:cNvSpPr/>
            <p:nvPr/>
          </p:nvSpPr>
          <p:spPr>
            <a:xfrm>
              <a:off x="-457376" y="574164"/>
              <a:ext cx="530618" cy="5306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grpSp>
    </p:spTree>
    <p:extLst>
      <p:ext uri="{BB962C8B-B14F-4D97-AF65-F5344CB8AC3E}">
        <p14:creationId xmlns:p14="http://schemas.microsoft.com/office/powerpoint/2010/main" val="1100404491"/>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nodeType="withEffect">
                                  <p:stCondLst>
                                    <p:cond delay="0"/>
                                  </p:stCondLst>
                                  <p:childTnLst>
                                    <p:animMotion origin="layout" path="M 2.34874E-6 6.7635E-7 L 2.34874E-6 0.02156 " pathEditMode="relative" rAng="0" ptsTypes="AA">
                                      <p:cBhvr>
                                        <p:cTn id="9" dur="750" spd="-100000" fill="hold"/>
                                        <p:tgtEl>
                                          <p:spTgt spid="6"/>
                                        </p:tgtEl>
                                        <p:attrNameLst>
                                          <p:attrName>ppt_x</p:attrName>
                                          <p:attrName>ppt_y</p:attrName>
                                        </p:attrNameLst>
                                      </p:cBhvr>
                                      <p:rCtr x="0" y="1067"/>
                                    </p:animMotion>
                                  </p:childTnLst>
                                </p:cTn>
                              </p:par>
                              <p:par>
                                <p:cTn id="10" presetID="10" presetClass="entr" presetSubtype="0"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42" presetClass="path" presetSubtype="0" decel="100000" fill="hold" nodeType="withEffect">
                                  <p:stCondLst>
                                    <p:cond delay="0"/>
                                  </p:stCondLst>
                                  <p:childTnLst>
                                    <p:animMotion origin="layout" path="M 4.10774E-6 6.7635E-7 L 4.10774E-6 0.02156 " pathEditMode="relative" rAng="0" ptsTypes="AA">
                                      <p:cBhvr>
                                        <p:cTn id="14" dur="750" spd="-100000" fill="hold"/>
                                        <p:tgtEl>
                                          <p:spTgt spid="5"/>
                                        </p:tgtEl>
                                        <p:attrNameLst>
                                          <p:attrName>ppt_x</p:attrName>
                                          <p:attrName>ppt_y</p:attrName>
                                        </p:attrNameLst>
                                      </p:cBhvr>
                                      <p:rCtr x="0" y="1067"/>
                                    </p:animMotion>
                                  </p:childTnLst>
                                </p:cTn>
                              </p:par>
                              <p:par>
                                <p:cTn id="15" presetID="10"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par>
                                <p:cTn id="18" presetID="42" presetClass="path" presetSubtype="0" decel="100000" fill="hold" nodeType="withEffect">
                                  <p:stCondLst>
                                    <p:cond delay="0"/>
                                  </p:stCondLst>
                                  <p:childTnLst>
                                    <p:animMotion origin="layout" path="M -4.13327E-6 6.7635E-7 L -4.13327E-6 0.02156 " pathEditMode="relative" rAng="0" ptsTypes="AA">
                                      <p:cBhvr>
                                        <p:cTn id="19" dur="750" spd="-100000" fill="hold"/>
                                        <p:tgtEl>
                                          <p:spTgt spid="3"/>
                                        </p:tgtEl>
                                        <p:attrNameLst>
                                          <p:attrName>ppt_x</p:attrName>
                                          <p:attrName>ppt_y</p:attrName>
                                        </p:attrNameLst>
                                      </p:cBhvr>
                                      <p:rCtr x="0" y="1067"/>
                                    </p:animMotion>
                                  </p:childTnLst>
                                </p:cTn>
                              </p:par>
                              <p:par>
                                <p:cTn id="20" presetID="10" presetClass="entr" presetSubtype="0" fill="hold" grpId="0" nodeType="withEffect">
                                  <p:stCondLst>
                                    <p:cond delay="250"/>
                                  </p:stCondLst>
                                  <p:childTnLst>
                                    <p:set>
                                      <p:cBhvr>
                                        <p:cTn id="21" dur="1" fill="hold">
                                          <p:stCondLst>
                                            <p:cond delay="0"/>
                                          </p:stCondLst>
                                        </p:cTn>
                                        <p:tgtEl>
                                          <p:spTgt spid="37"/>
                                        </p:tgtEl>
                                        <p:attrNameLst>
                                          <p:attrName>style.visibility</p:attrName>
                                        </p:attrNameLst>
                                      </p:cBhvr>
                                      <p:to>
                                        <p:strVal val="visible"/>
                                      </p:to>
                                    </p:set>
                                    <p:animEffect transition="in" filter="fade">
                                      <p:cBhvr>
                                        <p:cTn id="22" dur="500"/>
                                        <p:tgtEl>
                                          <p:spTgt spid="37"/>
                                        </p:tgtEl>
                                      </p:cBhvr>
                                    </p:animEffect>
                                  </p:childTnLst>
                                </p:cTn>
                              </p:par>
                              <p:par>
                                <p:cTn id="23" presetID="42" presetClass="path" presetSubtype="0" decel="100000" fill="hold" grpId="1" nodeType="withEffect">
                                  <p:stCondLst>
                                    <p:cond delay="250"/>
                                  </p:stCondLst>
                                  <p:childTnLst>
                                    <p:animMotion origin="layout" path="M 2.34874E-6 4.65729E-6 L 2.34874E-6 0.02156 " pathEditMode="relative" rAng="0" ptsTypes="AA">
                                      <p:cBhvr>
                                        <p:cTn id="24" dur="750" spd="-100000" fill="hold"/>
                                        <p:tgtEl>
                                          <p:spTgt spid="37"/>
                                        </p:tgtEl>
                                        <p:attrNameLst>
                                          <p:attrName>ppt_x</p:attrName>
                                          <p:attrName>ppt_y</p:attrName>
                                        </p:attrNameLst>
                                      </p:cBhvr>
                                      <p:rCtr x="0" y="1067"/>
                                    </p:animMotion>
                                  </p:childTnLst>
                                </p:cTn>
                              </p:par>
                              <p:par>
                                <p:cTn id="25" presetID="10" presetClass="entr" presetSubtype="0" fill="hold" grpId="0" nodeType="withEffect">
                                  <p:stCondLst>
                                    <p:cond delay="250"/>
                                  </p:stCondLst>
                                  <p:childTnLst>
                                    <p:set>
                                      <p:cBhvr>
                                        <p:cTn id="26" dur="1" fill="hold">
                                          <p:stCondLst>
                                            <p:cond delay="0"/>
                                          </p:stCondLst>
                                        </p:cTn>
                                        <p:tgtEl>
                                          <p:spTgt spid="21"/>
                                        </p:tgtEl>
                                        <p:attrNameLst>
                                          <p:attrName>style.visibility</p:attrName>
                                        </p:attrNameLst>
                                      </p:cBhvr>
                                      <p:to>
                                        <p:strVal val="visible"/>
                                      </p:to>
                                    </p:set>
                                    <p:animEffect transition="in" filter="fade">
                                      <p:cBhvr>
                                        <p:cTn id="27" dur="500"/>
                                        <p:tgtEl>
                                          <p:spTgt spid="21"/>
                                        </p:tgtEl>
                                      </p:cBhvr>
                                    </p:animEffect>
                                  </p:childTnLst>
                                </p:cTn>
                              </p:par>
                              <p:par>
                                <p:cTn id="28" presetID="42" presetClass="path" presetSubtype="0" decel="100000" fill="hold" grpId="1" nodeType="withEffect">
                                  <p:stCondLst>
                                    <p:cond delay="250"/>
                                  </p:stCondLst>
                                  <p:childTnLst>
                                    <p:animMotion origin="layout" path="M 2.43554E-6 -3.56332E-6 L 2.43554E-6 0.02157 " pathEditMode="relative" rAng="0" ptsTypes="AA">
                                      <p:cBhvr>
                                        <p:cTn id="29" dur="750" spd="-100000" fill="hold"/>
                                        <p:tgtEl>
                                          <p:spTgt spid="21"/>
                                        </p:tgtEl>
                                        <p:attrNameLst>
                                          <p:attrName>ppt_x</p:attrName>
                                          <p:attrName>ppt_y</p:attrName>
                                        </p:attrNameLst>
                                      </p:cBhvr>
                                      <p:rCtr x="0" y="1067"/>
                                    </p:animMotion>
                                  </p:childTnLst>
                                </p:cTn>
                              </p:par>
                              <p:par>
                                <p:cTn id="30" presetID="10" presetClass="entr" presetSubtype="0" fill="hold" grpId="0" nodeType="withEffect">
                                  <p:stCondLst>
                                    <p:cond delay="250"/>
                                  </p:stCondLst>
                                  <p:childTnLst>
                                    <p:set>
                                      <p:cBhvr>
                                        <p:cTn id="31" dur="1" fill="hold">
                                          <p:stCondLst>
                                            <p:cond delay="0"/>
                                          </p:stCondLst>
                                        </p:cTn>
                                        <p:tgtEl>
                                          <p:spTgt spid="22"/>
                                        </p:tgtEl>
                                        <p:attrNameLst>
                                          <p:attrName>style.visibility</p:attrName>
                                        </p:attrNameLst>
                                      </p:cBhvr>
                                      <p:to>
                                        <p:strVal val="visible"/>
                                      </p:to>
                                    </p:set>
                                    <p:animEffect transition="in" filter="fade">
                                      <p:cBhvr>
                                        <p:cTn id="32" dur="500"/>
                                        <p:tgtEl>
                                          <p:spTgt spid="22"/>
                                        </p:tgtEl>
                                      </p:cBhvr>
                                    </p:animEffect>
                                  </p:childTnLst>
                                </p:cTn>
                              </p:par>
                              <p:par>
                                <p:cTn id="33" presetID="42" presetClass="path" presetSubtype="0" decel="100000" fill="hold" grpId="1" nodeType="withEffect">
                                  <p:stCondLst>
                                    <p:cond delay="250"/>
                                  </p:stCondLst>
                                  <p:childTnLst>
                                    <p:animMotion origin="layout" path="M -4.13327E-6 4.65729E-6 L -4.13327E-6 0.02156 " pathEditMode="relative" rAng="0" ptsTypes="AA">
                                      <p:cBhvr>
                                        <p:cTn id="34" dur="750" spd="-100000" fill="hold"/>
                                        <p:tgtEl>
                                          <p:spTgt spid="22"/>
                                        </p:tgtEl>
                                        <p:attrNameLst>
                                          <p:attrName>ppt_x</p:attrName>
                                          <p:attrName>ppt_y</p:attrName>
                                        </p:attrNameLst>
                                      </p:cBhvr>
                                      <p:rCtr x="0" y="106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1" grpId="1"/>
      <p:bldP spid="22" grpId="0"/>
      <p:bldP spid="22" grpId="1"/>
      <p:bldP spid="37" grpId="0"/>
      <p:bldP spid="37" grpId="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2B3D97FC-6971-4174-9507-E5507B3752AD}"/>
              </a:ext>
            </a:extLst>
          </p:cNvPr>
          <p:cNvSpPr txBox="1"/>
          <p:nvPr/>
        </p:nvSpPr>
        <p:spPr>
          <a:xfrm>
            <a:off x="492556" y="5954047"/>
            <a:ext cx="9979413" cy="647165"/>
          </a:xfrm>
          <a:prstGeom prst="rect">
            <a:avLst/>
          </a:prstGeom>
          <a:noFill/>
        </p:spPr>
        <p:txBody>
          <a:bodyPr wrap="square" lIns="0" tIns="149217" rIns="186521" bIns="149217" rtlCol="0">
            <a:spAutoFit/>
          </a:bodyPr>
          <a:lstStyle/>
          <a:p>
            <a:pPr>
              <a:lnSpc>
                <a:spcPct val="90000"/>
              </a:lnSpc>
              <a:spcAft>
                <a:spcPts val="612"/>
              </a:spcAft>
            </a:pPr>
            <a:r>
              <a:rPr lang="en-US" sz="2448"/>
              <a:t>Multi-factor authentication prevents 99.9% of identity attacks</a:t>
            </a:r>
          </a:p>
        </p:txBody>
      </p:sp>
      <p:grpSp>
        <p:nvGrpSpPr>
          <p:cNvPr id="3" name="Gruppieren 2">
            <a:extLst>
              <a:ext uri="{FF2B5EF4-FFF2-40B4-BE49-F238E27FC236}">
                <a16:creationId xmlns:a16="http://schemas.microsoft.com/office/drawing/2014/main" id="{F9F2D22B-95BD-4C11-A42C-73153657B437}"/>
              </a:ext>
            </a:extLst>
          </p:cNvPr>
          <p:cNvGrpSpPr/>
          <p:nvPr/>
        </p:nvGrpSpPr>
        <p:grpSpPr>
          <a:xfrm>
            <a:off x="1425627" y="2739252"/>
            <a:ext cx="10175208" cy="2180233"/>
            <a:chOff x="296761" y="2501257"/>
            <a:chExt cx="12139714" cy="2601166"/>
          </a:xfrm>
        </p:grpSpPr>
        <p:sp>
          <p:nvSpPr>
            <p:cNvPr id="26" name="Freeform: Shape 25">
              <a:extLst>
                <a:ext uri="{FF2B5EF4-FFF2-40B4-BE49-F238E27FC236}">
                  <a16:creationId xmlns:a16="http://schemas.microsoft.com/office/drawing/2014/main" id="{11446371-E0EB-4614-AEA5-D57A2B07375C}"/>
                </a:ext>
              </a:extLst>
            </p:cNvPr>
            <p:cNvSpPr/>
            <p:nvPr/>
          </p:nvSpPr>
          <p:spPr>
            <a:xfrm>
              <a:off x="296761" y="2501257"/>
              <a:ext cx="12139714" cy="2601166"/>
            </a:xfrm>
            <a:custGeom>
              <a:avLst/>
              <a:gdLst>
                <a:gd name="connsiteX0" fmla="*/ 1272581 w 11902761"/>
                <a:gd name="connsiteY0" fmla="*/ 0 h 2550394"/>
                <a:gd name="connsiteX1" fmla="*/ 1376951 w 11902761"/>
                <a:gd name="connsiteY1" fmla="*/ 4227 h 2550394"/>
                <a:gd name="connsiteX2" fmla="*/ 1478999 w 11902761"/>
                <a:gd name="connsiteY2" fmla="*/ 16690 h 2550394"/>
                <a:gd name="connsiteX3" fmla="*/ 1578396 w 11902761"/>
                <a:gd name="connsiteY3" fmla="*/ 37061 h 2550394"/>
                <a:gd name="connsiteX4" fmla="*/ 1674815 w 11902761"/>
                <a:gd name="connsiteY4" fmla="*/ 65010 h 2550394"/>
                <a:gd name="connsiteX5" fmla="*/ 1767926 w 11902761"/>
                <a:gd name="connsiteY5" fmla="*/ 100212 h 2550394"/>
                <a:gd name="connsiteX6" fmla="*/ 1857405 w 11902761"/>
                <a:gd name="connsiteY6" fmla="*/ 142336 h 2550394"/>
                <a:gd name="connsiteX7" fmla="*/ 1942921 w 11902761"/>
                <a:gd name="connsiteY7" fmla="*/ 191056 h 2550394"/>
                <a:gd name="connsiteX8" fmla="*/ 2024150 w 11902761"/>
                <a:gd name="connsiteY8" fmla="*/ 246040 h 2550394"/>
                <a:gd name="connsiteX9" fmla="*/ 2100762 w 11902761"/>
                <a:gd name="connsiteY9" fmla="*/ 306965 h 2550394"/>
                <a:gd name="connsiteX10" fmla="*/ 2172430 w 11902761"/>
                <a:gd name="connsiteY10" fmla="*/ 373499 h 2550394"/>
                <a:gd name="connsiteX11" fmla="*/ 2238828 w 11902761"/>
                <a:gd name="connsiteY11" fmla="*/ 445316 h 2550394"/>
                <a:gd name="connsiteX12" fmla="*/ 2299626 w 11902761"/>
                <a:gd name="connsiteY12" fmla="*/ 522086 h 2550394"/>
                <a:gd name="connsiteX13" fmla="*/ 2354498 w 11902761"/>
                <a:gd name="connsiteY13" fmla="*/ 603481 h 2550394"/>
                <a:gd name="connsiteX14" fmla="*/ 2403117 w 11902761"/>
                <a:gd name="connsiteY14" fmla="*/ 689174 h 2550394"/>
                <a:gd name="connsiteX15" fmla="*/ 2445155 w 11902761"/>
                <a:gd name="connsiteY15" fmla="*/ 778836 h 2550394"/>
                <a:gd name="connsiteX16" fmla="*/ 2450188 w 11902761"/>
                <a:gd name="connsiteY16" fmla="*/ 792204 h 2550394"/>
                <a:gd name="connsiteX17" fmla="*/ 2455221 w 11902761"/>
                <a:gd name="connsiteY17" fmla="*/ 778836 h 2550394"/>
                <a:gd name="connsiteX18" fmla="*/ 2497259 w 11902761"/>
                <a:gd name="connsiteY18" fmla="*/ 689174 h 2550394"/>
                <a:gd name="connsiteX19" fmla="*/ 2545877 w 11902761"/>
                <a:gd name="connsiteY19" fmla="*/ 603481 h 2550394"/>
                <a:gd name="connsiteX20" fmla="*/ 2600750 w 11902761"/>
                <a:gd name="connsiteY20" fmla="*/ 522086 h 2550394"/>
                <a:gd name="connsiteX21" fmla="*/ 2661548 w 11902761"/>
                <a:gd name="connsiteY21" fmla="*/ 445316 h 2550394"/>
                <a:gd name="connsiteX22" fmla="*/ 2727945 w 11902761"/>
                <a:gd name="connsiteY22" fmla="*/ 373499 h 2550394"/>
                <a:gd name="connsiteX23" fmla="*/ 2799613 w 11902761"/>
                <a:gd name="connsiteY23" fmla="*/ 306965 h 2550394"/>
                <a:gd name="connsiteX24" fmla="*/ 2876225 w 11902761"/>
                <a:gd name="connsiteY24" fmla="*/ 246040 h 2550394"/>
                <a:gd name="connsiteX25" fmla="*/ 2957455 w 11902761"/>
                <a:gd name="connsiteY25" fmla="*/ 191056 h 2550394"/>
                <a:gd name="connsiteX26" fmla="*/ 3042971 w 11902761"/>
                <a:gd name="connsiteY26" fmla="*/ 142336 h 2550394"/>
                <a:gd name="connsiteX27" fmla="*/ 3132450 w 11902761"/>
                <a:gd name="connsiteY27" fmla="*/ 100212 h 2550394"/>
                <a:gd name="connsiteX28" fmla="*/ 3225561 w 11902761"/>
                <a:gd name="connsiteY28" fmla="*/ 65010 h 2550394"/>
                <a:gd name="connsiteX29" fmla="*/ 3321980 w 11902761"/>
                <a:gd name="connsiteY29" fmla="*/ 37061 h 2550394"/>
                <a:gd name="connsiteX30" fmla="*/ 3421377 w 11902761"/>
                <a:gd name="connsiteY30" fmla="*/ 16690 h 2550394"/>
                <a:gd name="connsiteX31" fmla="*/ 3523425 w 11902761"/>
                <a:gd name="connsiteY31" fmla="*/ 4227 h 2550394"/>
                <a:gd name="connsiteX32" fmla="*/ 3627797 w 11902761"/>
                <a:gd name="connsiteY32" fmla="*/ 0 h 2550394"/>
                <a:gd name="connsiteX33" fmla="*/ 3732166 w 11902761"/>
                <a:gd name="connsiteY33" fmla="*/ 4227 h 2550394"/>
                <a:gd name="connsiteX34" fmla="*/ 3834215 w 11902761"/>
                <a:gd name="connsiteY34" fmla="*/ 16690 h 2550394"/>
                <a:gd name="connsiteX35" fmla="*/ 3933612 w 11902761"/>
                <a:gd name="connsiteY35" fmla="*/ 37061 h 2550394"/>
                <a:gd name="connsiteX36" fmla="*/ 4030030 w 11902761"/>
                <a:gd name="connsiteY36" fmla="*/ 65010 h 2550394"/>
                <a:gd name="connsiteX37" fmla="*/ 4123142 w 11902761"/>
                <a:gd name="connsiteY37" fmla="*/ 100212 h 2550394"/>
                <a:gd name="connsiteX38" fmla="*/ 4212620 w 11902761"/>
                <a:gd name="connsiteY38" fmla="*/ 142336 h 2550394"/>
                <a:gd name="connsiteX39" fmla="*/ 4298137 w 11902761"/>
                <a:gd name="connsiteY39" fmla="*/ 191056 h 2550394"/>
                <a:gd name="connsiteX40" fmla="*/ 4379366 w 11902761"/>
                <a:gd name="connsiteY40" fmla="*/ 246040 h 2550394"/>
                <a:gd name="connsiteX41" fmla="*/ 4455978 w 11902761"/>
                <a:gd name="connsiteY41" fmla="*/ 306965 h 2550394"/>
                <a:gd name="connsiteX42" fmla="*/ 4527646 w 11902761"/>
                <a:gd name="connsiteY42" fmla="*/ 373499 h 2550394"/>
                <a:gd name="connsiteX43" fmla="*/ 4594044 w 11902761"/>
                <a:gd name="connsiteY43" fmla="*/ 445316 h 2550394"/>
                <a:gd name="connsiteX44" fmla="*/ 4654841 w 11902761"/>
                <a:gd name="connsiteY44" fmla="*/ 522086 h 2550394"/>
                <a:gd name="connsiteX45" fmla="*/ 4709714 w 11902761"/>
                <a:gd name="connsiteY45" fmla="*/ 603481 h 2550394"/>
                <a:gd name="connsiteX46" fmla="*/ 4758332 w 11902761"/>
                <a:gd name="connsiteY46" fmla="*/ 689174 h 2550394"/>
                <a:gd name="connsiteX47" fmla="*/ 4796195 w 11902761"/>
                <a:gd name="connsiteY47" fmla="*/ 769931 h 2550394"/>
                <a:gd name="connsiteX48" fmla="*/ 4834059 w 11902761"/>
                <a:gd name="connsiteY48" fmla="*/ 689174 h 2550394"/>
                <a:gd name="connsiteX49" fmla="*/ 4882677 w 11902761"/>
                <a:gd name="connsiteY49" fmla="*/ 603481 h 2550394"/>
                <a:gd name="connsiteX50" fmla="*/ 4937550 w 11902761"/>
                <a:gd name="connsiteY50" fmla="*/ 522086 h 2550394"/>
                <a:gd name="connsiteX51" fmla="*/ 4998347 w 11902761"/>
                <a:gd name="connsiteY51" fmla="*/ 445316 h 2550394"/>
                <a:gd name="connsiteX52" fmla="*/ 5064745 w 11902761"/>
                <a:gd name="connsiteY52" fmla="*/ 373499 h 2550394"/>
                <a:gd name="connsiteX53" fmla="*/ 5136413 w 11902761"/>
                <a:gd name="connsiteY53" fmla="*/ 306965 h 2550394"/>
                <a:gd name="connsiteX54" fmla="*/ 5213025 w 11902761"/>
                <a:gd name="connsiteY54" fmla="*/ 246040 h 2550394"/>
                <a:gd name="connsiteX55" fmla="*/ 5294254 w 11902761"/>
                <a:gd name="connsiteY55" fmla="*/ 191056 h 2550394"/>
                <a:gd name="connsiteX56" fmla="*/ 5379771 w 11902761"/>
                <a:gd name="connsiteY56" fmla="*/ 142336 h 2550394"/>
                <a:gd name="connsiteX57" fmla="*/ 5469249 w 11902761"/>
                <a:gd name="connsiteY57" fmla="*/ 100212 h 2550394"/>
                <a:gd name="connsiteX58" fmla="*/ 5562361 w 11902761"/>
                <a:gd name="connsiteY58" fmla="*/ 65010 h 2550394"/>
                <a:gd name="connsiteX59" fmla="*/ 5658779 w 11902761"/>
                <a:gd name="connsiteY59" fmla="*/ 37061 h 2550394"/>
                <a:gd name="connsiteX60" fmla="*/ 5758176 w 11902761"/>
                <a:gd name="connsiteY60" fmla="*/ 16690 h 2550394"/>
                <a:gd name="connsiteX61" fmla="*/ 5860225 w 11902761"/>
                <a:gd name="connsiteY61" fmla="*/ 4227 h 2550394"/>
                <a:gd name="connsiteX62" fmla="*/ 5964596 w 11902761"/>
                <a:gd name="connsiteY62" fmla="*/ 0 h 2550394"/>
                <a:gd name="connsiteX63" fmla="*/ 6068966 w 11902761"/>
                <a:gd name="connsiteY63" fmla="*/ 4227 h 2550394"/>
                <a:gd name="connsiteX64" fmla="*/ 6171015 w 11902761"/>
                <a:gd name="connsiteY64" fmla="*/ 16690 h 2550394"/>
                <a:gd name="connsiteX65" fmla="*/ 6270412 w 11902761"/>
                <a:gd name="connsiteY65" fmla="*/ 37061 h 2550394"/>
                <a:gd name="connsiteX66" fmla="*/ 6366830 w 11902761"/>
                <a:gd name="connsiteY66" fmla="*/ 65010 h 2550394"/>
                <a:gd name="connsiteX67" fmla="*/ 6459942 w 11902761"/>
                <a:gd name="connsiteY67" fmla="*/ 100212 h 2550394"/>
                <a:gd name="connsiteX68" fmla="*/ 6549420 w 11902761"/>
                <a:gd name="connsiteY68" fmla="*/ 142336 h 2550394"/>
                <a:gd name="connsiteX69" fmla="*/ 6634937 w 11902761"/>
                <a:gd name="connsiteY69" fmla="*/ 191056 h 2550394"/>
                <a:gd name="connsiteX70" fmla="*/ 6716166 w 11902761"/>
                <a:gd name="connsiteY70" fmla="*/ 246040 h 2550394"/>
                <a:gd name="connsiteX71" fmla="*/ 6792778 w 11902761"/>
                <a:gd name="connsiteY71" fmla="*/ 306965 h 2550394"/>
                <a:gd name="connsiteX72" fmla="*/ 6864446 w 11902761"/>
                <a:gd name="connsiteY72" fmla="*/ 373499 h 2550394"/>
                <a:gd name="connsiteX73" fmla="*/ 6930844 w 11902761"/>
                <a:gd name="connsiteY73" fmla="*/ 445316 h 2550394"/>
                <a:gd name="connsiteX74" fmla="*/ 6991641 w 11902761"/>
                <a:gd name="connsiteY74" fmla="*/ 522086 h 2550394"/>
                <a:gd name="connsiteX75" fmla="*/ 7046514 w 11902761"/>
                <a:gd name="connsiteY75" fmla="*/ 603481 h 2550394"/>
                <a:gd name="connsiteX76" fmla="*/ 7095132 w 11902761"/>
                <a:gd name="connsiteY76" fmla="*/ 689174 h 2550394"/>
                <a:gd name="connsiteX77" fmla="*/ 7128988 w 11902761"/>
                <a:gd name="connsiteY77" fmla="*/ 761383 h 2550394"/>
                <a:gd name="connsiteX78" fmla="*/ 7162844 w 11902761"/>
                <a:gd name="connsiteY78" fmla="*/ 689174 h 2550394"/>
                <a:gd name="connsiteX79" fmla="*/ 7211462 w 11902761"/>
                <a:gd name="connsiteY79" fmla="*/ 603481 h 2550394"/>
                <a:gd name="connsiteX80" fmla="*/ 7266335 w 11902761"/>
                <a:gd name="connsiteY80" fmla="*/ 522086 h 2550394"/>
                <a:gd name="connsiteX81" fmla="*/ 7327132 w 11902761"/>
                <a:gd name="connsiteY81" fmla="*/ 445316 h 2550394"/>
                <a:gd name="connsiteX82" fmla="*/ 7393530 w 11902761"/>
                <a:gd name="connsiteY82" fmla="*/ 373499 h 2550394"/>
                <a:gd name="connsiteX83" fmla="*/ 7465198 w 11902761"/>
                <a:gd name="connsiteY83" fmla="*/ 306965 h 2550394"/>
                <a:gd name="connsiteX84" fmla="*/ 7541810 w 11902761"/>
                <a:gd name="connsiteY84" fmla="*/ 246040 h 2550394"/>
                <a:gd name="connsiteX85" fmla="*/ 7623039 w 11902761"/>
                <a:gd name="connsiteY85" fmla="*/ 191056 h 2550394"/>
                <a:gd name="connsiteX86" fmla="*/ 7708556 w 11902761"/>
                <a:gd name="connsiteY86" fmla="*/ 142336 h 2550394"/>
                <a:gd name="connsiteX87" fmla="*/ 7798034 w 11902761"/>
                <a:gd name="connsiteY87" fmla="*/ 100212 h 2550394"/>
                <a:gd name="connsiteX88" fmla="*/ 7891146 w 11902761"/>
                <a:gd name="connsiteY88" fmla="*/ 65010 h 2550394"/>
                <a:gd name="connsiteX89" fmla="*/ 7987564 w 11902761"/>
                <a:gd name="connsiteY89" fmla="*/ 37061 h 2550394"/>
                <a:gd name="connsiteX90" fmla="*/ 8086961 w 11902761"/>
                <a:gd name="connsiteY90" fmla="*/ 16690 h 2550394"/>
                <a:gd name="connsiteX91" fmla="*/ 8189010 w 11902761"/>
                <a:gd name="connsiteY91" fmla="*/ 4227 h 2550394"/>
                <a:gd name="connsiteX92" fmla="*/ 8293381 w 11902761"/>
                <a:gd name="connsiteY92" fmla="*/ 0 h 2550394"/>
                <a:gd name="connsiteX93" fmla="*/ 8397751 w 11902761"/>
                <a:gd name="connsiteY93" fmla="*/ 4227 h 2550394"/>
                <a:gd name="connsiteX94" fmla="*/ 8499800 w 11902761"/>
                <a:gd name="connsiteY94" fmla="*/ 16690 h 2550394"/>
                <a:gd name="connsiteX95" fmla="*/ 8599197 w 11902761"/>
                <a:gd name="connsiteY95" fmla="*/ 37061 h 2550394"/>
                <a:gd name="connsiteX96" fmla="*/ 8695615 w 11902761"/>
                <a:gd name="connsiteY96" fmla="*/ 65010 h 2550394"/>
                <a:gd name="connsiteX97" fmla="*/ 8788727 w 11902761"/>
                <a:gd name="connsiteY97" fmla="*/ 100212 h 2550394"/>
                <a:gd name="connsiteX98" fmla="*/ 8878205 w 11902761"/>
                <a:gd name="connsiteY98" fmla="*/ 142336 h 2550394"/>
                <a:gd name="connsiteX99" fmla="*/ 8963722 w 11902761"/>
                <a:gd name="connsiteY99" fmla="*/ 191056 h 2550394"/>
                <a:gd name="connsiteX100" fmla="*/ 9044950 w 11902761"/>
                <a:gd name="connsiteY100" fmla="*/ 246040 h 2550394"/>
                <a:gd name="connsiteX101" fmla="*/ 9121563 w 11902761"/>
                <a:gd name="connsiteY101" fmla="*/ 306965 h 2550394"/>
                <a:gd name="connsiteX102" fmla="*/ 9193231 w 11902761"/>
                <a:gd name="connsiteY102" fmla="*/ 373499 h 2550394"/>
                <a:gd name="connsiteX103" fmla="*/ 9259628 w 11902761"/>
                <a:gd name="connsiteY103" fmla="*/ 445316 h 2550394"/>
                <a:gd name="connsiteX104" fmla="*/ 9320426 w 11902761"/>
                <a:gd name="connsiteY104" fmla="*/ 522086 h 2550394"/>
                <a:gd name="connsiteX105" fmla="*/ 9375299 w 11902761"/>
                <a:gd name="connsiteY105" fmla="*/ 603481 h 2550394"/>
                <a:gd name="connsiteX106" fmla="*/ 9423917 w 11902761"/>
                <a:gd name="connsiteY106" fmla="*/ 689174 h 2550394"/>
                <a:gd name="connsiteX107" fmla="*/ 9461780 w 11902761"/>
                <a:gd name="connsiteY107" fmla="*/ 769930 h 2550394"/>
                <a:gd name="connsiteX108" fmla="*/ 9499643 w 11902761"/>
                <a:gd name="connsiteY108" fmla="*/ 689174 h 2550394"/>
                <a:gd name="connsiteX109" fmla="*/ 9548262 w 11902761"/>
                <a:gd name="connsiteY109" fmla="*/ 603481 h 2550394"/>
                <a:gd name="connsiteX110" fmla="*/ 9603134 w 11902761"/>
                <a:gd name="connsiteY110" fmla="*/ 522086 h 2550394"/>
                <a:gd name="connsiteX111" fmla="*/ 9663932 w 11902761"/>
                <a:gd name="connsiteY111" fmla="*/ 445316 h 2550394"/>
                <a:gd name="connsiteX112" fmla="*/ 9730330 w 11902761"/>
                <a:gd name="connsiteY112" fmla="*/ 373499 h 2550394"/>
                <a:gd name="connsiteX113" fmla="*/ 9801998 w 11902761"/>
                <a:gd name="connsiteY113" fmla="*/ 306965 h 2550394"/>
                <a:gd name="connsiteX114" fmla="*/ 9878610 w 11902761"/>
                <a:gd name="connsiteY114" fmla="*/ 246040 h 2550394"/>
                <a:gd name="connsiteX115" fmla="*/ 9959839 w 11902761"/>
                <a:gd name="connsiteY115" fmla="*/ 191056 h 2550394"/>
                <a:gd name="connsiteX116" fmla="*/ 10045355 w 11902761"/>
                <a:gd name="connsiteY116" fmla="*/ 142336 h 2550394"/>
                <a:gd name="connsiteX117" fmla="*/ 10134834 w 11902761"/>
                <a:gd name="connsiteY117" fmla="*/ 100212 h 2550394"/>
                <a:gd name="connsiteX118" fmla="*/ 10227946 w 11902761"/>
                <a:gd name="connsiteY118" fmla="*/ 65010 h 2550394"/>
                <a:gd name="connsiteX119" fmla="*/ 10324364 w 11902761"/>
                <a:gd name="connsiteY119" fmla="*/ 37061 h 2550394"/>
                <a:gd name="connsiteX120" fmla="*/ 10423761 w 11902761"/>
                <a:gd name="connsiteY120" fmla="*/ 16690 h 2550394"/>
                <a:gd name="connsiteX121" fmla="*/ 10525809 w 11902761"/>
                <a:gd name="connsiteY121" fmla="*/ 4227 h 2550394"/>
                <a:gd name="connsiteX122" fmla="*/ 10630181 w 11902761"/>
                <a:gd name="connsiteY122" fmla="*/ 0 h 2550394"/>
                <a:gd name="connsiteX123" fmla="*/ 10734551 w 11902761"/>
                <a:gd name="connsiteY123" fmla="*/ 4227 h 2550394"/>
                <a:gd name="connsiteX124" fmla="*/ 10836600 w 11902761"/>
                <a:gd name="connsiteY124" fmla="*/ 16690 h 2550394"/>
                <a:gd name="connsiteX125" fmla="*/ 10935997 w 11902761"/>
                <a:gd name="connsiteY125" fmla="*/ 37061 h 2550394"/>
                <a:gd name="connsiteX126" fmla="*/ 11032415 w 11902761"/>
                <a:gd name="connsiteY126" fmla="*/ 65010 h 2550394"/>
                <a:gd name="connsiteX127" fmla="*/ 11125527 w 11902761"/>
                <a:gd name="connsiteY127" fmla="*/ 100212 h 2550394"/>
                <a:gd name="connsiteX128" fmla="*/ 11215005 w 11902761"/>
                <a:gd name="connsiteY128" fmla="*/ 142336 h 2550394"/>
                <a:gd name="connsiteX129" fmla="*/ 11300522 w 11902761"/>
                <a:gd name="connsiteY129" fmla="*/ 191056 h 2550394"/>
                <a:gd name="connsiteX130" fmla="*/ 11381750 w 11902761"/>
                <a:gd name="connsiteY130" fmla="*/ 246040 h 2550394"/>
                <a:gd name="connsiteX131" fmla="*/ 11458363 w 11902761"/>
                <a:gd name="connsiteY131" fmla="*/ 306965 h 2550394"/>
                <a:gd name="connsiteX132" fmla="*/ 11530031 w 11902761"/>
                <a:gd name="connsiteY132" fmla="*/ 373499 h 2550394"/>
                <a:gd name="connsiteX133" fmla="*/ 11596428 w 11902761"/>
                <a:gd name="connsiteY133" fmla="*/ 445316 h 2550394"/>
                <a:gd name="connsiteX134" fmla="*/ 11657226 w 11902761"/>
                <a:gd name="connsiteY134" fmla="*/ 522086 h 2550394"/>
                <a:gd name="connsiteX135" fmla="*/ 11712099 w 11902761"/>
                <a:gd name="connsiteY135" fmla="*/ 603481 h 2550394"/>
                <a:gd name="connsiteX136" fmla="*/ 11760717 w 11902761"/>
                <a:gd name="connsiteY136" fmla="*/ 689174 h 2550394"/>
                <a:gd name="connsiteX137" fmla="*/ 11802756 w 11902761"/>
                <a:gd name="connsiteY137" fmla="*/ 778836 h 2550394"/>
                <a:gd name="connsiteX138" fmla="*/ 11837884 w 11902761"/>
                <a:gd name="connsiteY138" fmla="*/ 872139 h 2550394"/>
                <a:gd name="connsiteX139" fmla="*/ 11865776 w 11902761"/>
                <a:gd name="connsiteY139" fmla="*/ 968755 h 2550394"/>
                <a:gd name="connsiteX140" fmla="*/ 11886104 w 11902761"/>
                <a:gd name="connsiteY140" fmla="*/ 1068356 h 2550394"/>
                <a:gd name="connsiteX141" fmla="*/ 11898541 w 11902761"/>
                <a:gd name="connsiteY141" fmla="*/ 1170612 h 2550394"/>
                <a:gd name="connsiteX142" fmla="*/ 11902761 w 11902761"/>
                <a:gd name="connsiteY142" fmla="*/ 1275196 h 2550394"/>
                <a:gd name="connsiteX143" fmla="*/ 11898541 w 11902761"/>
                <a:gd name="connsiteY143" fmla="*/ 1379780 h 2550394"/>
                <a:gd name="connsiteX144" fmla="*/ 11886104 w 11902761"/>
                <a:gd name="connsiteY144" fmla="*/ 1482034 h 2550394"/>
                <a:gd name="connsiteX145" fmla="*/ 11865776 w 11902761"/>
                <a:gd name="connsiteY145" fmla="*/ 1581633 h 2550394"/>
                <a:gd name="connsiteX146" fmla="*/ 11837884 w 11902761"/>
                <a:gd name="connsiteY146" fmla="*/ 1678248 h 2550394"/>
                <a:gd name="connsiteX147" fmla="*/ 11802756 w 11902761"/>
                <a:gd name="connsiteY147" fmla="*/ 1771550 h 2550394"/>
                <a:gd name="connsiteX148" fmla="*/ 11760717 w 11902761"/>
                <a:gd name="connsiteY148" fmla="*/ 1861211 h 2550394"/>
                <a:gd name="connsiteX149" fmla="*/ 11712099 w 11902761"/>
                <a:gd name="connsiteY149" fmla="*/ 1946905 h 2550394"/>
                <a:gd name="connsiteX150" fmla="*/ 11657226 w 11902761"/>
                <a:gd name="connsiteY150" fmla="*/ 2028300 h 2550394"/>
                <a:gd name="connsiteX151" fmla="*/ 11596428 w 11902761"/>
                <a:gd name="connsiteY151" fmla="*/ 2105071 h 2550394"/>
                <a:gd name="connsiteX152" fmla="*/ 11530031 w 11902761"/>
                <a:gd name="connsiteY152" fmla="*/ 2176887 h 2550394"/>
                <a:gd name="connsiteX153" fmla="*/ 11458363 w 11902761"/>
                <a:gd name="connsiteY153" fmla="*/ 2243422 h 2550394"/>
                <a:gd name="connsiteX154" fmla="*/ 11381750 w 11902761"/>
                <a:gd name="connsiteY154" fmla="*/ 2304347 h 2550394"/>
                <a:gd name="connsiteX155" fmla="*/ 11300522 w 11902761"/>
                <a:gd name="connsiteY155" fmla="*/ 2359334 h 2550394"/>
                <a:gd name="connsiteX156" fmla="*/ 11215005 w 11902761"/>
                <a:gd name="connsiteY156" fmla="*/ 2408054 h 2550394"/>
                <a:gd name="connsiteX157" fmla="*/ 11125527 w 11902761"/>
                <a:gd name="connsiteY157" fmla="*/ 2450180 h 2550394"/>
                <a:gd name="connsiteX158" fmla="*/ 11032415 w 11902761"/>
                <a:gd name="connsiteY158" fmla="*/ 2485381 h 2550394"/>
                <a:gd name="connsiteX159" fmla="*/ 10935997 w 11902761"/>
                <a:gd name="connsiteY159" fmla="*/ 2513332 h 2550394"/>
                <a:gd name="connsiteX160" fmla="*/ 10836600 w 11902761"/>
                <a:gd name="connsiteY160" fmla="*/ 2533703 h 2550394"/>
                <a:gd name="connsiteX161" fmla="*/ 10734551 w 11902761"/>
                <a:gd name="connsiteY161" fmla="*/ 2546167 h 2550394"/>
                <a:gd name="connsiteX162" fmla="*/ 10630181 w 11902761"/>
                <a:gd name="connsiteY162" fmla="*/ 2550394 h 2550394"/>
                <a:gd name="connsiteX163" fmla="*/ 10525809 w 11902761"/>
                <a:gd name="connsiteY163" fmla="*/ 2546167 h 2550394"/>
                <a:gd name="connsiteX164" fmla="*/ 10423761 w 11902761"/>
                <a:gd name="connsiteY164" fmla="*/ 2533703 h 2550394"/>
                <a:gd name="connsiteX165" fmla="*/ 10324364 w 11902761"/>
                <a:gd name="connsiteY165" fmla="*/ 2513332 h 2550394"/>
                <a:gd name="connsiteX166" fmla="*/ 10227946 w 11902761"/>
                <a:gd name="connsiteY166" fmla="*/ 2485381 h 2550394"/>
                <a:gd name="connsiteX167" fmla="*/ 10134834 w 11902761"/>
                <a:gd name="connsiteY167" fmla="*/ 2450180 h 2550394"/>
                <a:gd name="connsiteX168" fmla="*/ 10045355 w 11902761"/>
                <a:gd name="connsiteY168" fmla="*/ 2408054 h 2550394"/>
                <a:gd name="connsiteX169" fmla="*/ 9959839 w 11902761"/>
                <a:gd name="connsiteY169" fmla="*/ 2359334 h 2550394"/>
                <a:gd name="connsiteX170" fmla="*/ 9878610 w 11902761"/>
                <a:gd name="connsiteY170" fmla="*/ 2304347 h 2550394"/>
                <a:gd name="connsiteX171" fmla="*/ 9801998 w 11902761"/>
                <a:gd name="connsiteY171" fmla="*/ 2243422 h 2550394"/>
                <a:gd name="connsiteX172" fmla="*/ 9730330 w 11902761"/>
                <a:gd name="connsiteY172" fmla="*/ 2176887 h 2550394"/>
                <a:gd name="connsiteX173" fmla="*/ 9663932 w 11902761"/>
                <a:gd name="connsiteY173" fmla="*/ 2105071 h 2550394"/>
                <a:gd name="connsiteX174" fmla="*/ 9603134 w 11902761"/>
                <a:gd name="connsiteY174" fmla="*/ 2028300 h 2550394"/>
                <a:gd name="connsiteX175" fmla="*/ 9548262 w 11902761"/>
                <a:gd name="connsiteY175" fmla="*/ 1946905 h 2550394"/>
                <a:gd name="connsiteX176" fmla="*/ 9499643 w 11902761"/>
                <a:gd name="connsiteY176" fmla="*/ 1861211 h 2550394"/>
                <a:gd name="connsiteX177" fmla="*/ 9461780 w 11902761"/>
                <a:gd name="connsiteY177" fmla="*/ 1780455 h 2550394"/>
                <a:gd name="connsiteX178" fmla="*/ 9423917 w 11902761"/>
                <a:gd name="connsiteY178" fmla="*/ 1861211 h 2550394"/>
                <a:gd name="connsiteX179" fmla="*/ 9375299 w 11902761"/>
                <a:gd name="connsiteY179" fmla="*/ 1946905 h 2550394"/>
                <a:gd name="connsiteX180" fmla="*/ 9320426 w 11902761"/>
                <a:gd name="connsiteY180" fmla="*/ 2028300 h 2550394"/>
                <a:gd name="connsiteX181" fmla="*/ 9259628 w 11902761"/>
                <a:gd name="connsiteY181" fmla="*/ 2105071 h 2550394"/>
                <a:gd name="connsiteX182" fmla="*/ 9193231 w 11902761"/>
                <a:gd name="connsiteY182" fmla="*/ 2176887 h 2550394"/>
                <a:gd name="connsiteX183" fmla="*/ 9121563 w 11902761"/>
                <a:gd name="connsiteY183" fmla="*/ 2243422 h 2550394"/>
                <a:gd name="connsiteX184" fmla="*/ 9044950 w 11902761"/>
                <a:gd name="connsiteY184" fmla="*/ 2304347 h 2550394"/>
                <a:gd name="connsiteX185" fmla="*/ 8963722 w 11902761"/>
                <a:gd name="connsiteY185" fmla="*/ 2359334 h 2550394"/>
                <a:gd name="connsiteX186" fmla="*/ 8878205 w 11902761"/>
                <a:gd name="connsiteY186" fmla="*/ 2408054 h 2550394"/>
                <a:gd name="connsiteX187" fmla="*/ 8788727 w 11902761"/>
                <a:gd name="connsiteY187" fmla="*/ 2450180 h 2550394"/>
                <a:gd name="connsiteX188" fmla="*/ 8695615 w 11902761"/>
                <a:gd name="connsiteY188" fmla="*/ 2485381 h 2550394"/>
                <a:gd name="connsiteX189" fmla="*/ 8599197 w 11902761"/>
                <a:gd name="connsiteY189" fmla="*/ 2513332 h 2550394"/>
                <a:gd name="connsiteX190" fmla="*/ 8499800 w 11902761"/>
                <a:gd name="connsiteY190" fmla="*/ 2533703 h 2550394"/>
                <a:gd name="connsiteX191" fmla="*/ 8397751 w 11902761"/>
                <a:gd name="connsiteY191" fmla="*/ 2546167 h 2550394"/>
                <a:gd name="connsiteX192" fmla="*/ 8293381 w 11902761"/>
                <a:gd name="connsiteY192" fmla="*/ 2550394 h 2550394"/>
                <a:gd name="connsiteX193" fmla="*/ 8189010 w 11902761"/>
                <a:gd name="connsiteY193" fmla="*/ 2546167 h 2550394"/>
                <a:gd name="connsiteX194" fmla="*/ 8086961 w 11902761"/>
                <a:gd name="connsiteY194" fmla="*/ 2533703 h 2550394"/>
                <a:gd name="connsiteX195" fmla="*/ 7987564 w 11902761"/>
                <a:gd name="connsiteY195" fmla="*/ 2513332 h 2550394"/>
                <a:gd name="connsiteX196" fmla="*/ 7891146 w 11902761"/>
                <a:gd name="connsiteY196" fmla="*/ 2485381 h 2550394"/>
                <a:gd name="connsiteX197" fmla="*/ 7798034 w 11902761"/>
                <a:gd name="connsiteY197" fmla="*/ 2450180 h 2550394"/>
                <a:gd name="connsiteX198" fmla="*/ 7708556 w 11902761"/>
                <a:gd name="connsiteY198" fmla="*/ 2408054 h 2550394"/>
                <a:gd name="connsiteX199" fmla="*/ 7623039 w 11902761"/>
                <a:gd name="connsiteY199" fmla="*/ 2359334 h 2550394"/>
                <a:gd name="connsiteX200" fmla="*/ 7541810 w 11902761"/>
                <a:gd name="connsiteY200" fmla="*/ 2304347 h 2550394"/>
                <a:gd name="connsiteX201" fmla="*/ 7465198 w 11902761"/>
                <a:gd name="connsiteY201" fmla="*/ 2243422 h 2550394"/>
                <a:gd name="connsiteX202" fmla="*/ 7393530 w 11902761"/>
                <a:gd name="connsiteY202" fmla="*/ 2176887 h 2550394"/>
                <a:gd name="connsiteX203" fmla="*/ 7327132 w 11902761"/>
                <a:gd name="connsiteY203" fmla="*/ 2105071 h 2550394"/>
                <a:gd name="connsiteX204" fmla="*/ 7266335 w 11902761"/>
                <a:gd name="connsiteY204" fmla="*/ 2028300 h 2550394"/>
                <a:gd name="connsiteX205" fmla="*/ 7211462 w 11902761"/>
                <a:gd name="connsiteY205" fmla="*/ 1946905 h 2550394"/>
                <a:gd name="connsiteX206" fmla="*/ 7162844 w 11902761"/>
                <a:gd name="connsiteY206" fmla="*/ 1861211 h 2550394"/>
                <a:gd name="connsiteX207" fmla="*/ 7128988 w 11902761"/>
                <a:gd name="connsiteY207" fmla="*/ 1789002 h 2550394"/>
                <a:gd name="connsiteX208" fmla="*/ 7095132 w 11902761"/>
                <a:gd name="connsiteY208" fmla="*/ 1861211 h 2550394"/>
                <a:gd name="connsiteX209" fmla="*/ 7046514 w 11902761"/>
                <a:gd name="connsiteY209" fmla="*/ 1946905 h 2550394"/>
                <a:gd name="connsiteX210" fmla="*/ 6991641 w 11902761"/>
                <a:gd name="connsiteY210" fmla="*/ 2028300 h 2550394"/>
                <a:gd name="connsiteX211" fmla="*/ 6930844 w 11902761"/>
                <a:gd name="connsiteY211" fmla="*/ 2105071 h 2550394"/>
                <a:gd name="connsiteX212" fmla="*/ 6864446 w 11902761"/>
                <a:gd name="connsiteY212" fmla="*/ 2176887 h 2550394"/>
                <a:gd name="connsiteX213" fmla="*/ 6792778 w 11902761"/>
                <a:gd name="connsiteY213" fmla="*/ 2243422 h 2550394"/>
                <a:gd name="connsiteX214" fmla="*/ 6716166 w 11902761"/>
                <a:gd name="connsiteY214" fmla="*/ 2304347 h 2550394"/>
                <a:gd name="connsiteX215" fmla="*/ 6634937 w 11902761"/>
                <a:gd name="connsiteY215" fmla="*/ 2359334 h 2550394"/>
                <a:gd name="connsiteX216" fmla="*/ 6549420 w 11902761"/>
                <a:gd name="connsiteY216" fmla="*/ 2408054 h 2550394"/>
                <a:gd name="connsiteX217" fmla="*/ 6459942 w 11902761"/>
                <a:gd name="connsiteY217" fmla="*/ 2450180 h 2550394"/>
                <a:gd name="connsiteX218" fmla="*/ 6366830 w 11902761"/>
                <a:gd name="connsiteY218" fmla="*/ 2485381 h 2550394"/>
                <a:gd name="connsiteX219" fmla="*/ 6270412 w 11902761"/>
                <a:gd name="connsiteY219" fmla="*/ 2513332 h 2550394"/>
                <a:gd name="connsiteX220" fmla="*/ 6171015 w 11902761"/>
                <a:gd name="connsiteY220" fmla="*/ 2533703 h 2550394"/>
                <a:gd name="connsiteX221" fmla="*/ 6068966 w 11902761"/>
                <a:gd name="connsiteY221" fmla="*/ 2546167 h 2550394"/>
                <a:gd name="connsiteX222" fmla="*/ 5964596 w 11902761"/>
                <a:gd name="connsiteY222" fmla="*/ 2550394 h 2550394"/>
                <a:gd name="connsiteX223" fmla="*/ 5860225 w 11902761"/>
                <a:gd name="connsiteY223" fmla="*/ 2546167 h 2550394"/>
                <a:gd name="connsiteX224" fmla="*/ 5758176 w 11902761"/>
                <a:gd name="connsiteY224" fmla="*/ 2533703 h 2550394"/>
                <a:gd name="connsiteX225" fmla="*/ 5658779 w 11902761"/>
                <a:gd name="connsiteY225" fmla="*/ 2513332 h 2550394"/>
                <a:gd name="connsiteX226" fmla="*/ 5562361 w 11902761"/>
                <a:gd name="connsiteY226" fmla="*/ 2485381 h 2550394"/>
                <a:gd name="connsiteX227" fmla="*/ 5469249 w 11902761"/>
                <a:gd name="connsiteY227" fmla="*/ 2450180 h 2550394"/>
                <a:gd name="connsiteX228" fmla="*/ 5379771 w 11902761"/>
                <a:gd name="connsiteY228" fmla="*/ 2408054 h 2550394"/>
                <a:gd name="connsiteX229" fmla="*/ 5294254 w 11902761"/>
                <a:gd name="connsiteY229" fmla="*/ 2359334 h 2550394"/>
                <a:gd name="connsiteX230" fmla="*/ 5213025 w 11902761"/>
                <a:gd name="connsiteY230" fmla="*/ 2304347 h 2550394"/>
                <a:gd name="connsiteX231" fmla="*/ 5136413 w 11902761"/>
                <a:gd name="connsiteY231" fmla="*/ 2243422 h 2550394"/>
                <a:gd name="connsiteX232" fmla="*/ 5064745 w 11902761"/>
                <a:gd name="connsiteY232" fmla="*/ 2176887 h 2550394"/>
                <a:gd name="connsiteX233" fmla="*/ 4998347 w 11902761"/>
                <a:gd name="connsiteY233" fmla="*/ 2105071 h 2550394"/>
                <a:gd name="connsiteX234" fmla="*/ 4937550 w 11902761"/>
                <a:gd name="connsiteY234" fmla="*/ 2028300 h 2550394"/>
                <a:gd name="connsiteX235" fmla="*/ 4882677 w 11902761"/>
                <a:gd name="connsiteY235" fmla="*/ 1946905 h 2550394"/>
                <a:gd name="connsiteX236" fmla="*/ 4834059 w 11902761"/>
                <a:gd name="connsiteY236" fmla="*/ 1861211 h 2550394"/>
                <a:gd name="connsiteX237" fmla="*/ 4796195 w 11902761"/>
                <a:gd name="connsiteY237" fmla="*/ 1780455 h 2550394"/>
                <a:gd name="connsiteX238" fmla="*/ 4758332 w 11902761"/>
                <a:gd name="connsiteY238" fmla="*/ 1861211 h 2550394"/>
                <a:gd name="connsiteX239" fmla="*/ 4709714 w 11902761"/>
                <a:gd name="connsiteY239" fmla="*/ 1946905 h 2550394"/>
                <a:gd name="connsiteX240" fmla="*/ 4654841 w 11902761"/>
                <a:gd name="connsiteY240" fmla="*/ 2028300 h 2550394"/>
                <a:gd name="connsiteX241" fmla="*/ 4594044 w 11902761"/>
                <a:gd name="connsiteY241" fmla="*/ 2105071 h 2550394"/>
                <a:gd name="connsiteX242" fmla="*/ 4527646 w 11902761"/>
                <a:gd name="connsiteY242" fmla="*/ 2176887 h 2550394"/>
                <a:gd name="connsiteX243" fmla="*/ 4455978 w 11902761"/>
                <a:gd name="connsiteY243" fmla="*/ 2243422 h 2550394"/>
                <a:gd name="connsiteX244" fmla="*/ 4379366 w 11902761"/>
                <a:gd name="connsiteY244" fmla="*/ 2304347 h 2550394"/>
                <a:gd name="connsiteX245" fmla="*/ 4298137 w 11902761"/>
                <a:gd name="connsiteY245" fmla="*/ 2359334 h 2550394"/>
                <a:gd name="connsiteX246" fmla="*/ 4212620 w 11902761"/>
                <a:gd name="connsiteY246" fmla="*/ 2408054 h 2550394"/>
                <a:gd name="connsiteX247" fmla="*/ 4123142 w 11902761"/>
                <a:gd name="connsiteY247" fmla="*/ 2450180 h 2550394"/>
                <a:gd name="connsiteX248" fmla="*/ 4030030 w 11902761"/>
                <a:gd name="connsiteY248" fmla="*/ 2485381 h 2550394"/>
                <a:gd name="connsiteX249" fmla="*/ 3933612 w 11902761"/>
                <a:gd name="connsiteY249" fmla="*/ 2513332 h 2550394"/>
                <a:gd name="connsiteX250" fmla="*/ 3834215 w 11902761"/>
                <a:gd name="connsiteY250" fmla="*/ 2533703 h 2550394"/>
                <a:gd name="connsiteX251" fmla="*/ 3732166 w 11902761"/>
                <a:gd name="connsiteY251" fmla="*/ 2546167 h 2550394"/>
                <a:gd name="connsiteX252" fmla="*/ 3627797 w 11902761"/>
                <a:gd name="connsiteY252" fmla="*/ 2550394 h 2550394"/>
                <a:gd name="connsiteX253" fmla="*/ 3523425 w 11902761"/>
                <a:gd name="connsiteY253" fmla="*/ 2546167 h 2550394"/>
                <a:gd name="connsiteX254" fmla="*/ 3421377 w 11902761"/>
                <a:gd name="connsiteY254" fmla="*/ 2533703 h 2550394"/>
                <a:gd name="connsiteX255" fmla="*/ 3321980 w 11902761"/>
                <a:gd name="connsiteY255" fmla="*/ 2513332 h 2550394"/>
                <a:gd name="connsiteX256" fmla="*/ 3225561 w 11902761"/>
                <a:gd name="connsiteY256" fmla="*/ 2485381 h 2550394"/>
                <a:gd name="connsiteX257" fmla="*/ 3132450 w 11902761"/>
                <a:gd name="connsiteY257" fmla="*/ 2450180 h 2550394"/>
                <a:gd name="connsiteX258" fmla="*/ 3042971 w 11902761"/>
                <a:gd name="connsiteY258" fmla="*/ 2408054 h 2550394"/>
                <a:gd name="connsiteX259" fmla="*/ 2957455 w 11902761"/>
                <a:gd name="connsiteY259" fmla="*/ 2359334 h 2550394"/>
                <a:gd name="connsiteX260" fmla="*/ 2876225 w 11902761"/>
                <a:gd name="connsiteY260" fmla="*/ 2304347 h 2550394"/>
                <a:gd name="connsiteX261" fmla="*/ 2799613 w 11902761"/>
                <a:gd name="connsiteY261" fmla="*/ 2243422 h 2550394"/>
                <a:gd name="connsiteX262" fmla="*/ 2727945 w 11902761"/>
                <a:gd name="connsiteY262" fmla="*/ 2176887 h 2550394"/>
                <a:gd name="connsiteX263" fmla="*/ 2661548 w 11902761"/>
                <a:gd name="connsiteY263" fmla="*/ 2105071 h 2550394"/>
                <a:gd name="connsiteX264" fmla="*/ 2600750 w 11902761"/>
                <a:gd name="connsiteY264" fmla="*/ 2028300 h 2550394"/>
                <a:gd name="connsiteX265" fmla="*/ 2545877 w 11902761"/>
                <a:gd name="connsiteY265" fmla="*/ 1946905 h 2550394"/>
                <a:gd name="connsiteX266" fmla="*/ 2497259 w 11902761"/>
                <a:gd name="connsiteY266" fmla="*/ 1861211 h 2550394"/>
                <a:gd name="connsiteX267" fmla="*/ 2455221 w 11902761"/>
                <a:gd name="connsiteY267" fmla="*/ 1771550 h 2550394"/>
                <a:gd name="connsiteX268" fmla="*/ 2450188 w 11902761"/>
                <a:gd name="connsiteY268" fmla="*/ 1758182 h 2550394"/>
                <a:gd name="connsiteX269" fmla="*/ 2445155 w 11902761"/>
                <a:gd name="connsiteY269" fmla="*/ 1771550 h 2550394"/>
                <a:gd name="connsiteX270" fmla="*/ 2403117 w 11902761"/>
                <a:gd name="connsiteY270" fmla="*/ 1861211 h 2550394"/>
                <a:gd name="connsiteX271" fmla="*/ 2354498 w 11902761"/>
                <a:gd name="connsiteY271" fmla="*/ 1946905 h 2550394"/>
                <a:gd name="connsiteX272" fmla="*/ 2299626 w 11902761"/>
                <a:gd name="connsiteY272" fmla="*/ 2028300 h 2550394"/>
                <a:gd name="connsiteX273" fmla="*/ 2238828 w 11902761"/>
                <a:gd name="connsiteY273" fmla="*/ 2105071 h 2550394"/>
                <a:gd name="connsiteX274" fmla="*/ 2172430 w 11902761"/>
                <a:gd name="connsiteY274" fmla="*/ 2176887 h 2550394"/>
                <a:gd name="connsiteX275" fmla="*/ 2100762 w 11902761"/>
                <a:gd name="connsiteY275" fmla="*/ 2243422 h 2550394"/>
                <a:gd name="connsiteX276" fmla="*/ 2024150 w 11902761"/>
                <a:gd name="connsiteY276" fmla="*/ 2304347 h 2550394"/>
                <a:gd name="connsiteX277" fmla="*/ 1942921 w 11902761"/>
                <a:gd name="connsiteY277" fmla="*/ 2359334 h 2550394"/>
                <a:gd name="connsiteX278" fmla="*/ 1857405 w 11902761"/>
                <a:gd name="connsiteY278" fmla="*/ 2408054 h 2550394"/>
                <a:gd name="connsiteX279" fmla="*/ 1767926 w 11902761"/>
                <a:gd name="connsiteY279" fmla="*/ 2450180 h 2550394"/>
                <a:gd name="connsiteX280" fmla="*/ 1674815 w 11902761"/>
                <a:gd name="connsiteY280" fmla="*/ 2485381 h 2550394"/>
                <a:gd name="connsiteX281" fmla="*/ 1578396 w 11902761"/>
                <a:gd name="connsiteY281" fmla="*/ 2513332 h 2550394"/>
                <a:gd name="connsiteX282" fmla="*/ 1478999 w 11902761"/>
                <a:gd name="connsiteY282" fmla="*/ 2533703 h 2550394"/>
                <a:gd name="connsiteX283" fmla="*/ 1376951 w 11902761"/>
                <a:gd name="connsiteY283" fmla="*/ 2546167 h 2550394"/>
                <a:gd name="connsiteX284" fmla="*/ 1272581 w 11902761"/>
                <a:gd name="connsiteY284" fmla="*/ 2550394 h 2550394"/>
                <a:gd name="connsiteX285" fmla="*/ 1168209 w 11902761"/>
                <a:gd name="connsiteY285" fmla="*/ 2546167 h 2550394"/>
                <a:gd name="connsiteX286" fmla="*/ 1066161 w 11902761"/>
                <a:gd name="connsiteY286" fmla="*/ 2533703 h 2550394"/>
                <a:gd name="connsiteX287" fmla="*/ 966763 w 11902761"/>
                <a:gd name="connsiteY287" fmla="*/ 2513332 h 2550394"/>
                <a:gd name="connsiteX288" fmla="*/ 870345 w 11902761"/>
                <a:gd name="connsiteY288" fmla="*/ 2485381 h 2550394"/>
                <a:gd name="connsiteX289" fmla="*/ 777234 w 11902761"/>
                <a:gd name="connsiteY289" fmla="*/ 2450180 h 2550394"/>
                <a:gd name="connsiteX290" fmla="*/ 687755 w 11902761"/>
                <a:gd name="connsiteY290" fmla="*/ 2408054 h 2550394"/>
                <a:gd name="connsiteX291" fmla="*/ 602238 w 11902761"/>
                <a:gd name="connsiteY291" fmla="*/ 2359334 h 2550394"/>
                <a:gd name="connsiteX292" fmla="*/ 521010 w 11902761"/>
                <a:gd name="connsiteY292" fmla="*/ 2304347 h 2550394"/>
                <a:gd name="connsiteX293" fmla="*/ 444397 w 11902761"/>
                <a:gd name="connsiteY293" fmla="*/ 2243422 h 2550394"/>
                <a:gd name="connsiteX294" fmla="*/ 372729 w 11902761"/>
                <a:gd name="connsiteY294" fmla="*/ 2176887 h 2550394"/>
                <a:gd name="connsiteX295" fmla="*/ 306332 w 11902761"/>
                <a:gd name="connsiteY295" fmla="*/ 2105071 h 2550394"/>
                <a:gd name="connsiteX296" fmla="*/ 245534 w 11902761"/>
                <a:gd name="connsiteY296" fmla="*/ 2028300 h 2550394"/>
                <a:gd name="connsiteX297" fmla="*/ 190661 w 11902761"/>
                <a:gd name="connsiteY297" fmla="*/ 1946905 h 2550394"/>
                <a:gd name="connsiteX298" fmla="*/ 142043 w 11902761"/>
                <a:gd name="connsiteY298" fmla="*/ 1861211 h 2550394"/>
                <a:gd name="connsiteX299" fmla="*/ 100005 w 11902761"/>
                <a:gd name="connsiteY299" fmla="*/ 1771550 h 2550394"/>
                <a:gd name="connsiteX300" fmla="*/ 64876 w 11902761"/>
                <a:gd name="connsiteY300" fmla="*/ 1678248 h 2550394"/>
                <a:gd name="connsiteX301" fmla="*/ 36984 w 11902761"/>
                <a:gd name="connsiteY301" fmla="*/ 1581633 h 2550394"/>
                <a:gd name="connsiteX302" fmla="*/ 16656 w 11902761"/>
                <a:gd name="connsiteY302" fmla="*/ 1482034 h 2550394"/>
                <a:gd name="connsiteX303" fmla="*/ 4219 w 11902761"/>
                <a:gd name="connsiteY303" fmla="*/ 1379780 h 2550394"/>
                <a:gd name="connsiteX304" fmla="*/ 0 w 11902761"/>
                <a:gd name="connsiteY304" fmla="*/ 1275196 h 2550394"/>
                <a:gd name="connsiteX305" fmla="*/ 4219 w 11902761"/>
                <a:gd name="connsiteY305" fmla="*/ 1170612 h 2550394"/>
                <a:gd name="connsiteX306" fmla="*/ 16656 w 11902761"/>
                <a:gd name="connsiteY306" fmla="*/ 1068356 h 2550394"/>
                <a:gd name="connsiteX307" fmla="*/ 36984 w 11902761"/>
                <a:gd name="connsiteY307" fmla="*/ 968755 h 2550394"/>
                <a:gd name="connsiteX308" fmla="*/ 64876 w 11902761"/>
                <a:gd name="connsiteY308" fmla="*/ 872139 h 2550394"/>
                <a:gd name="connsiteX309" fmla="*/ 100005 w 11902761"/>
                <a:gd name="connsiteY309" fmla="*/ 778836 h 2550394"/>
                <a:gd name="connsiteX310" fmla="*/ 142043 w 11902761"/>
                <a:gd name="connsiteY310" fmla="*/ 689174 h 2550394"/>
                <a:gd name="connsiteX311" fmla="*/ 190661 w 11902761"/>
                <a:gd name="connsiteY311" fmla="*/ 603481 h 2550394"/>
                <a:gd name="connsiteX312" fmla="*/ 245534 w 11902761"/>
                <a:gd name="connsiteY312" fmla="*/ 522086 h 2550394"/>
                <a:gd name="connsiteX313" fmla="*/ 306332 w 11902761"/>
                <a:gd name="connsiteY313" fmla="*/ 445316 h 2550394"/>
                <a:gd name="connsiteX314" fmla="*/ 372729 w 11902761"/>
                <a:gd name="connsiteY314" fmla="*/ 373499 h 2550394"/>
                <a:gd name="connsiteX315" fmla="*/ 444397 w 11902761"/>
                <a:gd name="connsiteY315" fmla="*/ 306965 h 2550394"/>
                <a:gd name="connsiteX316" fmla="*/ 521010 w 11902761"/>
                <a:gd name="connsiteY316" fmla="*/ 246040 h 2550394"/>
                <a:gd name="connsiteX317" fmla="*/ 602238 w 11902761"/>
                <a:gd name="connsiteY317" fmla="*/ 191056 h 2550394"/>
                <a:gd name="connsiteX318" fmla="*/ 687755 w 11902761"/>
                <a:gd name="connsiteY318" fmla="*/ 142336 h 2550394"/>
                <a:gd name="connsiteX319" fmla="*/ 777234 w 11902761"/>
                <a:gd name="connsiteY319" fmla="*/ 100212 h 2550394"/>
                <a:gd name="connsiteX320" fmla="*/ 870345 w 11902761"/>
                <a:gd name="connsiteY320" fmla="*/ 65010 h 2550394"/>
                <a:gd name="connsiteX321" fmla="*/ 966763 w 11902761"/>
                <a:gd name="connsiteY321" fmla="*/ 37061 h 2550394"/>
                <a:gd name="connsiteX322" fmla="*/ 1066161 w 11902761"/>
                <a:gd name="connsiteY322" fmla="*/ 16690 h 2550394"/>
                <a:gd name="connsiteX323" fmla="*/ 1168209 w 11902761"/>
                <a:gd name="connsiteY323" fmla="*/ 4227 h 2550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Lst>
              <a:rect l="l" t="t" r="r" b="b"/>
              <a:pathLst>
                <a:path w="11902761" h="2550394">
                  <a:moveTo>
                    <a:pt x="1272581" y="0"/>
                  </a:moveTo>
                  <a:lnTo>
                    <a:pt x="1376951" y="4227"/>
                  </a:lnTo>
                  <a:lnTo>
                    <a:pt x="1478999" y="16690"/>
                  </a:lnTo>
                  <a:lnTo>
                    <a:pt x="1578396" y="37061"/>
                  </a:lnTo>
                  <a:lnTo>
                    <a:pt x="1674815" y="65010"/>
                  </a:lnTo>
                  <a:lnTo>
                    <a:pt x="1767926" y="100212"/>
                  </a:lnTo>
                  <a:lnTo>
                    <a:pt x="1857405" y="142336"/>
                  </a:lnTo>
                  <a:lnTo>
                    <a:pt x="1942921" y="191056"/>
                  </a:lnTo>
                  <a:lnTo>
                    <a:pt x="2024150" y="246040"/>
                  </a:lnTo>
                  <a:lnTo>
                    <a:pt x="2100762" y="306965"/>
                  </a:lnTo>
                  <a:lnTo>
                    <a:pt x="2172430" y="373499"/>
                  </a:lnTo>
                  <a:lnTo>
                    <a:pt x="2238828" y="445316"/>
                  </a:lnTo>
                  <a:lnTo>
                    <a:pt x="2299626" y="522086"/>
                  </a:lnTo>
                  <a:lnTo>
                    <a:pt x="2354498" y="603481"/>
                  </a:lnTo>
                  <a:lnTo>
                    <a:pt x="2403117" y="689174"/>
                  </a:lnTo>
                  <a:lnTo>
                    <a:pt x="2445155" y="778836"/>
                  </a:lnTo>
                  <a:lnTo>
                    <a:pt x="2450188" y="792204"/>
                  </a:lnTo>
                  <a:lnTo>
                    <a:pt x="2455221" y="778836"/>
                  </a:lnTo>
                  <a:lnTo>
                    <a:pt x="2497259" y="689174"/>
                  </a:lnTo>
                  <a:lnTo>
                    <a:pt x="2545877" y="603481"/>
                  </a:lnTo>
                  <a:lnTo>
                    <a:pt x="2600750" y="522086"/>
                  </a:lnTo>
                  <a:lnTo>
                    <a:pt x="2661548" y="445316"/>
                  </a:lnTo>
                  <a:lnTo>
                    <a:pt x="2727945" y="373499"/>
                  </a:lnTo>
                  <a:lnTo>
                    <a:pt x="2799613" y="306965"/>
                  </a:lnTo>
                  <a:lnTo>
                    <a:pt x="2876225" y="246040"/>
                  </a:lnTo>
                  <a:lnTo>
                    <a:pt x="2957455" y="191056"/>
                  </a:lnTo>
                  <a:lnTo>
                    <a:pt x="3042971" y="142336"/>
                  </a:lnTo>
                  <a:lnTo>
                    <a:pt x="3132450" y="100212"/>
                  </a:lnTo>
                  <a:lnTo>
                    <a:pt x="3225561" y="65010"/>
                  </a:lnTo>
                  <a:lnTo>
                    <a:pt x="3321980" y="37061"/>
                  </a:lnTo>
                  <a:lnTo>
                    <a:pt x="3421377" y="16690"/>
                  </a:lnTo>
                  <a:lnTo>
                    <a:pt x="3523425" y="4227"/>
                  </a:lnTo>
                  <a:lnTo>
                    <a:pt x="3627797" y="0"/>
                  </a:lnTo>
                  <a:lnTo>
                    <a:pt x="3732166" y="4227"/>
                  </a:lnTo>
                  <a:lnTo>
                    <a:pt x="3834215" y="16690"/>
                  </a:lnTo>
                  <a:lnTo>
                    <a:pt x="3933612" y="37061"/>
                  </a:lnTo>
                  <a:lnTo>
                    <a:pt x="4030030" y="65010"/>
                  </a:lnTo>
                  <a:lnTo>
                    <a:pt x="4123142" y="100212"/>
                  </a:lnTo>
                  <a:lnTo>
                    <a:pt x="4212620" y="142336"/>
                  </a:lnTo>
                  <a:lnTo>
                    <a:pt x="4298137" y="191056"/>
                  </a:lnTo>
                  <a:lnTo>
                    <a:pt x="4379366" y="246040"/>
                  </a:lnTo>
                  <a:lnTo>
                    <a:pt x="4455978" y="306965"/>
                  </a:lnTo>
                  <a:lnTo>
                    <a:pt x="4527646" y="373499"/>
                  </a:lnTo>
                  <a:lnTo>
                    <a:pt x="4594044" y="445316"/>
                  </a:lnTo>
                  <a:lnTo>
                    <a:pt x="4654841" y="522086"/>
                  </a:lnTo>
                  <a:lnTo>
                    <a:pt x="4709714" y="603481"/>
                  </a:lnTo>
                  <a:lnTo>
                    <a:pt x="4758332" y="689174"/>
                  </a:lnTo>
                  <a:lnTo>
                    <a:pt x="4796195" y="769931"/>
                  </a:lnTo>
                  <a:lnTo>
                    <a:pt x="4834059" y="689174"/>
                  </a:lnTo>
                  <a:lnTo>
                    <a:pt x="4882677" y="603481"/>
                  </a:lnTo>
                  <a:lnTo>
                    <a:pt x="4937550" y="522086"/>
                  </a:lnTo>
                  <a:lnTo>
                    <a:pt x="4998347" y="445316"/>
                  </a:lnTo>
                  <a:lnTo>
                    <a:pt x="5064745" y="373499"/>
                  </a:lnTo>
                  <a:lnTo>
                    <a:pt x="5136413" y="306965"/>
                  </a:lnTo>
                  <a:lnTo>
                    <a:pt x="5213025" y="246040"/>
                  </a:lnTo>
                  <a:lnTo>
                    <a:pt x="5294254" y="191056"/>
                  </a:lnTo>
                  <a:lnTo>
                    <a:pt x="5379771" y="142336"/>
                  </a:lnTo>
                  <a:lnTo>
                    <a:pt x="5469249" y="100212"/>
                  </a:lnTo>
                  <a:lnTo>
                    <a:pt x="5562361" y="65010"/>
                  </a:lnTo>
                  <a:lnTo>
                    <a:pt x="5658779" y="37061"/>
                  </a:lnTo>
                  <a:lnTo>
                    <a:pt x="5758176" y="16690"/>
                  </a:lnTo>
                  <a:lnTo>
                    <a:pt x="5860225" y="4227"/>
                  </a:lnTo>
                  <a:lnTo>
                    <a:pt x="5964596" y="0"/>
                  </a:lnTo>
                  <a:lnTo>
                    <a:pt x="6068966" y="4227"/>
                  </a:lnTo>
                  <a:lnTo>
                    <a:pt x="6171015" y="16690"/>
                  </a:lnTo>
                  <a:lnTo>
                    <a:pt x="6270412" y="37061"/>
                  </a:lnTo>
                  <a:lnTo>
                    <a:pt x="6366830" y="65010"/>
                  </a:lnTo>
                  <a:lnTo>
                    <a:pt x="6459942" y="100212"/>
                  </a:lnTo>
                  <a:lnTo>
                    <a:pt x="6549420" y="142336"/>
                  </a:lnTo>
                  <a:lnTo>
                    <a:pt x="6634937" y="191056"/>
                  </a:lnTo>
                  <a:lnTo>
                    <a:pt x="6716166" y="246040"/>
                  </a:lnTo>
                  <a:lnTo>
                    <a:pt x="6792778" y="306965"/>
                  </a:lnTo>
                  <a:lnTo>
                    <a:pt x="6864446" y="373499"/>
                  </a:lnTo>
                  <a:lnTo>
                    <a:pt x="6930844" y="445316"/>
                  </a:lnTo>
                  <a:lnTo>
                    <a:pt x="6991641" y="522086"/>
                  </a:lnTo>
                  <a:lnTo>
                    <a:pt x="7046514" y="603481"/>
                  </a:lnTo>
                  <a:lnTo>
                    <a:pt x="7095132" y="689174"/>
                  </a:lnTo>
                  <a:lnTo>
                    <a:pt x="7128988" y="761383"/>
                  </a:lnTo>
                  <a:lnTo>
                    <a:pt x="7162844" y="689174"/>
                  </a:lnTo>
                  <a:lnTo>
                    <a:pt x="7211462" y="603481"/>
                  </a:lnTo>
                  <a:lnTo>
                    <a:pt x="7266335" y="522086"/>
                  </a:lnTo>
                  <a:lnTo>
                    <a:pt x="7327132" y="445316"/>
                  </a:lnTo>
                  <a:lnTo>
                    <a:pt x="7393530" y="373499"/>
                  </a:lnTo>
                  <a:lnTo>
                    <a:pt x="7465198" y="306965"/>
                  </a:lnTo>
                  <a:lnTo>
                    <a:pt x="7541810" y="246040"/>
                  </a:lnTo>
                  <a:lnTo>
                    <a:pt x="7623039" y="191056"/>
                  </a:lnTo>
                  <a:lnTo>
                    <a:pt x="7708556" y="142336"/>
                  </a:lnTo>
                  <a:lnTo>
                    <a:pt x="7798034" y="100212"/>
                  </a:lnTo>
                  <a:lnTo>
                    <a:pt x="7891146" y="65010"/>
                  </a:lnTo>
                  <a:lnTo>
                    <a:pt x="7987564" y="37061"/>
                  </a:lnTo>
                  <a:lnTo>
                    <a:pt x="8086961" y="16690"/>
                  </a:lnTo>
                  <a:lnTo>
                    <a:pt x="8189010" y="4227"/>
                  </a:lnTo>
                  <a:lnTo>
                    <a:pt x="8293381" y="0"/>
                  </a:lnTo>
                  <a:lnTo>
                    <a:pt x="8397751" y="4227"/>
                  </a:lnTo>
                  <a:lnTo>
                    <a:pt x="8499800" y="16690"/>
                  </a:lnTo>
                  <a:lnTo>
                    <a:pt x="8599197" y="37061"/>
                  </a:lnTo>
                  <a:lnTo>
                    <a:pt x="8695615" y="65010"/>
                  </a:lnTo>
                  <a:lnTo>
                    <a:pt x="8788727" y="100212"/>
                  </a:lnTo>
                  <a:lnTo>
                    <a:pt x="8878205" y="142336"/>
                  </a:lnTo>
                  <a:lnTo>
                    <a:pt x="8963722" y="191056"/>
                  </a:lnTo>
                  <a:lnTo>
                    <a:pt x="9044950" y="246040"/>
                  </a:lnTo>
                  <a:lnTo>
                    <a:pt x="9121563" y="306965"/>
                  </a:lnTo>
                  <a:lnTo>
                    <a:pt x="9193231" y="373499"/>
                  </a:lnTo>
                  <a:lnTo>
                    <a:pt x="9259628" y="445316"/>
                  </a:lnTo>
                  <a:lnTo>
                    <a:pt x="9320426" y="522086"/>
                  </a:lnTo>
                  <a:lnTo>
                    <a:pt x="9375299" y="603481"/>
                  </a:lnTo>
                  <a:lnTo>
                    <a:pt x="9423917" y="689174"/>
                  </a:lnTo>
                  <a:lnTo>
                    <a:pt x="9461780" y="769930"/>
                  </a:lnTo>
                  <a:lnTo>
                    <a:pt x="9499643" y="689174"/>
                  </a:lnTo>
                  <a:lnTo>
                    <a:pt x="9548262" y="603481"/>
                  </a:lnTo>
                  <a:lnTo>
                    <a:pt x="9603134" y="522086"/>
                  </a:lnTo>
                  <a:lnTo>
                    <a:pt x="9663932" y="445316"/>
                  </a:lnTo>
                  <a:lnTo>
                    <a:pt x="9730330" y="373499"/>
                  </a:lnTo>
                  <a:lnTo>
                    <a:pt x="9801998" y="306965"/>
                  </a:lnTo>
                  <a:lnTo>
                    <a:pt x="9878610" y="246040"/>
                  </a:lnTo>
                  <a:lnTo>
                    <a:pt x="9959839" y="191056"/>
                  </a:lnTo>
                  <a:lnTo>
                    <a:pt x="10045355" y="142336"/>
                  </a:lnTo>
                  <a:lnTo>
                    <a:pt x="10134834" y="100212"/>
                  </a:lnTo>
                  <a:lnTo>
                    <a:pt x="10227946" y="65010"/>
                  </a:lnTo>
                  <a:lnTo>
                    <a:pt x="10324364" y="37061"/>
                  </a:lnTo>
                  <a:lnTo>
                    <a:pt x="10423761" y="16690"/>
                  </a:lnTo>
                  <a:lnTo>
                    <a:pt x="10525809" y="4227"/>
                  </a:lnTo>
                  <a:lnTo>
                    <a:pt x="10630181" y="0"/>
                  </a:lnTo>
                  <a:lnTo>
                    <a:pt x="10734551" y="4227"/>
                  </a:lnTo>
                  <a:lnTo>
                    <a:pt x="10836600" y="16690"/>
                  </a:lnTo>
                  <a:lnTo>
                    <a:pt x="10935997" y="37061"/>
                  </a:lnTo>
                  <a:lnTo>
                    <a:pt x="11032415" y="65010"/>
                  </a:lnTo>
                  <a:lnTo>
                    <a:pt x="11125527" y="100212"/>
                  </a:lnTo>
                  <a:lnTo>
                    <a:pt x="11215005" y="142336"/>
                  </a:lnTo>
                  <a:lnTo>
                    <a:pt x="11300522" y="191056"/>
                  </a:lnTo>
                  <a:lnTo>
                    <a:pt x="11381750" y="246040"/>
                  </a:lnTo>
                  <a:lnTo>
                    <a:pt x="11458363" y="306965"/>
                  </a:lnTo>
                  <a:lnTo>
                    <a:pt x="11530031" y="373499"/>
                  </a:lnTo>
                  <a:lnTo>
                    <a:pt x="11596428" y="445316"/>
                  </a:lnTo>
                  <a:lnTo>
                    <a:pt x="11657226" y="522086"/>
                  </a:lnTo>
                  <a:lnTo>
                    <a:pt x="11712099" y="603481"/>
                  </a:lnTo>
                  <a:lnTo>
                    <a:pt x="11760717" y="689174"/>
                  </a:lnTo>
                  <a:lnTo>
                    <a:pt x="11802756" y="778836"/>
                  </a:lnTo>
                  <a:lnTo>
                    <a:pt x="11837884" y="872139"/>
                  </a:lnTo>
                  <a:lnTo>
                    <a:pt x="11865776" y="968755"/>
                  </a:lnTo>
                  <a:lnTo>
                    <a:pt x="11886104" y="1068356"/>
                  </a:lnTo>
                  <a:lnTo>
                    <a:pt x="11898541" y="1170612"/>
                  </a:lnTo>
                  <a:lnTo>
                    <a:pt x="11902761" y="1275196"/>
                  </a:lnTo>
                  <a:lnTo>
                    <a:pt x="11898541" y="1379780"/>
                  </a:lnTo>
                  <a:lnTo>
                    <a:pt x="11886104" y="1482034"/>
                  </a:lnTo>
                  <a:lnTo>
                    <a:pt x="11865776" y="1581633"/>
                  </a:lnTo>
                  <a:lnTo>
                    <a:pt x="11837884" y="1678248"/>
                  </a:lnTo>
                  <a:lnTo>
                    <a:pt x="11802756" y="1771550"/>
                  </a:lnTo>
                  <a:lnTo>
                    <a:pt x="11760717" y="1861211"/>
                  </a:lnTo>
                  <a:lnTo>
                    <a:pt x="11712099" y="1946905"/>
                  </a:lnTo>
                  <a:lnTo>
                    <a:pt x="11657226" y="2028300"/>
                  </a:lnTo>
                  <a:lnTo>
                    <a:pt x="11596428" y="2105071"/>
                  </a:lnTo>
                  <a:lnTo>
                    <a:pt x="11530031" y="2176887"/>
                  </a:lnTo>
                  <a:lnTo>
                    <a:pt x="11458363" y="2243422"/>
                  </a:lnTo>
                  <a:lnTo>
                    <a:pt x="11381750" y="2304347"/>
                  </a:lnTo>
                  <a:lnTo>
                    <a:pt x="11300522" y="2359334"/>
                  </a:lnTo>
                  <a:lnTo>
                    <a:pt x="11215005" y="2408054"/>
                  </a:lnTo>
                  <a:lnTo>
                    <a:pt x="11125527" y="2450180"/>
                  </a:lnTo>
                  <a:lnTo>
                    <a:pt x="11032415" y="2485381"/>
                  </a:lnTo>
                  <a:lnTo>
                    <a:pt x="10935997" y="2513332"/>
                  </a:lnTo>
                  <a:lnTo>
                    <a:pt x="10836600" y="2533703"/>
                  </a:lnTo>
                  <a:lnTo>
                    <a:pt x="10734551" y="2546167"/>
                  </a:lnTo>
                  <a:lnTo>
                    <a:pt x="10630181" y="2550394"/>
                  </a:lnTo>
                  <a:lnTo>
                    <a:pt x="10525809" y="2546167"/>
                  </a:lnTo>
                  <a:lnTo>
                    <a:pt x="10423761" y="2533703"/>
                  </a:lnTo>
                  <a:lnTo>
                    <a:pt x="10324364" y="2513332"/>
                  </a:lnTo>
                  <a:lnTo>
                    <a:pt x="10227946" y="2485381"/>
                  </a:lnTo>
                  <a:lnTo>
                    <a:pt x="10134834" y="2450180"/>
                  </a:lnTo>
                  <a:lnTo>
                    <a:pt x="10045355" y="2408054"/>
                  </a:lnTo>
                  <a:lnTo>
                    <a:pt x="9959839" y="2359334"/>
                  </a:lnTo>
                  <a:lnTo>
                    <a:pt x="9878610" y="2304347"/>
                  </a:lnTo>
                  <a:lnTo>
                    <a:pt x="9801998" y="2243422"/>
                  </a:lnTo>
                  <a:lnTo>
                    <a:pt x="9730330" y="2176887"/>
                  </a:lnTo>
                  <a:lnTo>
                    <a:pt x="9663932" y="2105071"/>
                  </a:lnTo>
                  <a:lnTo>
                    <a:pt x="9603134" y="2028300"/>
                  </a:lnTo>
                  <a:lnTo>
                    <a:pt x="9548262" y="1946905"/>
                  </a:lnTo>
                  <a:lnTo>
                    <a:pt x="9499643" y="1861211"/>
                  </a:lnTo>
                  <a:lnTo>
                    <a:pt x="9461780" y="1780455"/>
                  </a:lnTo>
                  <a:lnTo>
                    <a:pt x="9423917" y="1861211"/>
                  </a:lnTo>
                  <a:lnTo>
                    <a:pt x="9375299" y="1946905"/>
                  </a:lnTo>
                  <a:lnTo>
                    <a:pt x="9320426" y="2028300"/>
                  </a:lnTo>
                  <a:lnTo>
                    <a:pt x="9259628" y="2105071"/>
                  </a:lnTo>
                  <a:lnTo>
                    <a:pt x="9193231" y="2176887"/>
                  </a:lnTo>
                  <a:lnTo>
                    <a:pt x="9121563" y="2243422"/>
                  </a:lnTo>
                  <a:lnTo>
                    <a:pt x="9044950" y="2304347"/>
                  </a:lnTo>
                  <a:lnTo>
                    <a:pt x="8963722" y="2359334"/>
                  </a:lnTo>
                  <a:lnTo>
                    <a:pt x="8878205" y="2408054"/>
                  </a:lnTo>
                  <a:lnTo>
                    <a:pt x="8788727" y="2450180"/>
                  </a:lnTo>
                  <a:lnTo>
                    <a:pt x="8695615" y="2485381"/>
                  </a:lnTo>
                  <a:lnTo>
                    <a:pt x="8599197" y="2513332"/>
                  </a:lnTo>
                  <a:lnTo>
                    <a:pt x="8499800" y="2533703"/>
                  </a:lnTo>
                  <a:lnTo>
                    <a:pt x="8397751" y="2546167"/>
                  </a:lnTo>
                  <a:lnTo>
                    <a:pt x="8293381" y="2550394"/>
                  </a:lnTo>
                  <a:lnTo>
                    <a:pt x="8189010" y="2546167"/>
                  </a:lnTo>
                  <a:lnTo>
                    <a:pt x="8086961" y="2533703"/>
                  </a:lnTo>
                  <a:lnTo>
                    <a:pt x="7987564" y="2513332"/>
                  </a:lnTo>
                  <a:lnTo>
                    <a:pt x="7891146" y="2485381"/>
                  </a:lnTo>
                  <a:lnTo>
                    <a:pt x="7798034" y="2450180"/>
                  </a:lnTo>
                  <a:lnTo>
                    <a:pt x="7708556" y="2408054"/>
                  </a:lnTo>
                  <a:lnTo>
                    <a:pt x="7623039" y="2359334"/>
                  </a:lnTo>
                  <a:lnTo>
                    <a:pt x="7541810" y="2304347"/>
                  </a:lnTo>
                  <a:lnTo>
                    <a:pt x="7465198" y="2243422"/>
                  </a:lnTo>
                  <a:lnTo>
                    <a:pt x="7393530" y="2176887"/>
                  </a:lnTo>
                  <a:lnTo>
                    <a:pt x="7327132" y="2105071"/>
                  </a:lnTo>
                  <a:lnTo>
                    <a:pt x="7266335" y="2028300"/>
                  </a:lnTo>
                  <a:lnTo>
                    <a:pt x="7211462" y="1946905"/>
                  </a:lnTo>
                  <a:lnTo>
                    <a:pt x="7162844" y="1861211"/>
                  </a:lnTo>
                  <a:lnTo>
                    <a:pt x="7128988" y="1789002"/>
                  </a:lnTo>
                  <a:lnTo>
                    <a:pt x="7095132" y="1861211"/>
                  </a:lnTo>
                  <a:lnTo>
                    <a:pt x="7046514" y="1946905"/>
                  </a:lnTo>
                  <a:lnTo>
                    <a:pt x="6991641" y="2028300"/>
                  </a:lnTo>
                  <a:lnTo>
                    <a:pt x="6930844" y="2105071"/>
                  </a:lnTo>
                  <a:lnTo>
                    <a:pt x="6864446" y="2176887"/>
                  </a:lnTo>
                  <a:lnTo>
                    <a:pt x="6792778" y="2243422"/>
                  </a:lnTo>
                  <a:lnTo>
                    <a:pt x="6716166" y="2304347"/>
                  </a:lnTo>
                  <a:lnTo>
                    <a:pt x="6634937" y="2359334"/>
                  </a:lnTo>
                  <a:lnTo>
                    <a:pt x="6549420" y="2408054"/>
                  </a:lnTo>
                  <a:lnTo>
                    <a:pt x="6459942" y="2450180"/>
                  </a:lnTo>
                  <a:lnTo>
                    <a:pt x="6366830" y="2485381"/>
                  </a:lnTo>
                  <a:lnTo>
                    <a:pt x="6270412" y="2513332"/>
                  </a:lnTo>
                  <a:lnTo>
                    <a:pt x="6171015" y="2533703"/>
                  </a:lnTo>
                  <a:lnTo>
                    <a:pt x="6068966" y="2546167"/>
                  </a:lnTo>
                  <a:lnTo>
                    <a:pt x="5964596" y="2550394"/>
                  </a:lnTo>
                  <a:lnTo>
                    <a:pt x="5860225" y="2546167"/>
                  </a:lnTo>
                  <a:lnTo>
                    <a:pt x="5758176" y="2533703"/>
                  </a:lnTo>
                  <a:lnTo>
                    <a:pt x="5658779" y="2513332"/>
                  </a:lnTo>
                  <a:lnTo>
                    <a:pt x="5562361" y="2485381"/>
                  </a:lnTo>
                  <a:lnTo>
                    <a:pt x="5469249" y="2450180"/>
                  </a:lnTo>
                  <a:lnTo>
                    <a:pt x="5379771" y="2408054"/>
                  </a:lnTo>
                  <a:lnTo>
                    <a:pt x="5294254" y="2359334"/>
                  </a:lnTo>
                  <a:lnTo>
                    <a:pt x="5213025" y="2304347"/>
                  </a:lnTo>
                  <a:lnTo>
                    <a:pt x="5136413" y="2243422"/>
                  </a:lnTo>
                  <a:lnTo>
                    <a:pt x="5064745" y="2176887"/>
                  </a:lnTo>
                  <a:lnTo>
                    <a:pt x="4998347" y="2105071"/>
                  </a:lnTo>
                  <a:lnTo>
                    <a:pt x="4937550" y="2028300"/>
                  </a:lnTo>
                  <a:lnTo>
                    <a:pt x="4882677" y="1946905"/>
                  </a:lnTo>
                  <a:lnTo>
                    <a:pt x="4834059" y="1861211"/>
                  </a:lnTo>
                  <a:lnTo>
                    <a:pt x="4796195" y="1780455"/>
                  </a:lnTo>
                  <a:lnTo>
                    <a:pt x="4758332" y="1861211"/>
                  </a:lnTo>
                  <a:lnTo>
                    <a:pt x="4709714" y="1946905"/>
                  </a:lnTo>
                  <a:lnTo>
                    <a:pt x="4654841" y="2028300"/>
                  </a:lnTo>
                  <a:lnTo>
                    <a:pt x="4594044" y="2105071"/>
                  </a:lnTo>
                  <a:lnTo>
                    <a:pt x="4527646" y="2176887"/>
                  </a:lnTo>
                  <a:lnTo>
                    <a:pt x="4455978" y="2243422"/>
                  </a:lnTo>
                  <a:lnTo>
                    <a:pt x="4379366" y="2304347"/>
                  </a:lnTo>
                  <a:lnTo>
                    <a:pt x="4298137" y="2359334"/>
                  </a:lnTo>
                  <a:lnTo>
                    <a:pt x="4212620" y="2408054"/>
                  </a:lnTo>
                  <a:lnTo>
                    <a:pt x="4123142" y="2450180"/>
                  </a:lnTo>
                  <a:lnTo>
                    <a:pt x="4030030" y="2485381"/>
                  </a:lnTo>
                  <a:lnTo>
                    <a:pt x="3933612" y="2513332"/>
                  </a:lnTo>
                  <a:lnTo>
                    <a:pt x="3834215" y="2533703"/>
                  </a:lnTo>
                  <a:lnTo>
                    <a:pt x="3732166" y="2546167"/>
                  </a:lnTo>
                  <a:lnTo>
                    <a:pt x="3627797" y="2550394"/>
                  </a:lnTo>
                  <a:lnTo>
                    <a:pt x="3523425" y="2546167"/>
                  </a:lnTo>
                  <a:lnTo>
                    <a:pt x="3421377" y="2533703"/>
                  </a:lnTo>
                  <a:lnTo>
                    <a:pt x="3321980" y="2513332"/>
                  </a:lnTo>
                  <a:lnTo>
                    <a:pt x="3225561" y="2485381"/>
                  </a:lnTo>
                  <a:lnTo>
                    <a:pt x="3132450" y="2450180"/>
                  </a:lnTo>
                  <a:lnTo>
                    <a:pt x="3042971" y="2408054"/>
                  </a:lnTo>
                  <a:lnTo>
                    <a:pt x="2957455" y="2359334"/>
                  </a:lnTo>
                  <a:lnTo>
                    <a:pt x="2876225" y="2304347"/>
                  </a:lnTo>
                  <a:lnTo>
                    <a:pt x="2799613" y="2243422"/>
                  </a:lnTo>
                  <a:lnTo>
                    <a:pt x="2727945" y="2176887"/>
                  </a:lnTo>
                  <a:lnTo>
                    <a:pt x="2661548" y="2105071"/>
                  </a:lnTo>
                  <a:lnTo>
                    <a:pt x="2600750" y="2028300"/>
                  </a:lnTo>
                  <a:lnTo>
                    <a:pt x="2545877" y="1946905"/>
                  </a:lnTo>
                  <a:lnTo>
                    <a:pt x="2497259" y="1861211"/>
                  </a:lnTo>
                  <a:lnTo>
                    <a:pt x="2455221" y="1771550"/>
                  </a:lnTo>
                  <a:lnTo>
                    <a:pt x="2450188" y="1758182"/>
                  </a:lnTo>
                  <a:lnTo>
                    <a:pt x="2445155" y="1771550"/>
                  </a:lnTo>
                  <a:lnTo>
                    <a:pt x="2403117" y="1861211"/>
                  </a:lnTo>
                  <a:lnTo>
                    <a:pt x="2354498" y="1946905"/>
                  </a:lnTo>
                  <a:lnTo>
                    <a:pt x="2299626" y="2028300"/>
                  </a:lnTo>
                  <a:lnTo>
                    <a:pt x="2238828" y="2105071"/>
                  </a:lnTo>
                  <a:lnTo>
                    <a:pt x="2172430" y="2176887"/>
                  </a:lnTo>
                  <a:lnTo>
                    <a:pt x="2100762" y="2243422"/>
                  </a:lnTo>
                  <a:lnTo>
                    <a:pt x="2024150" y="2304347"/>
                  </a:lnTo>
                  <a:lnTo>
                    <a:pt x="1942921" y="2359334"/>
                  </a:lnTo>
                  <a:lnTo>
                    <a:pt x="1857405" y="2408054"/>
                  </a:lnTo>
                  <a:lnTo>
                    <a:pt x="1767926" y="2450180"/>
                  </a:lnTo>
                  <a:lnTo>
                    <a:pt x="1674815" y="2485381"/>
                  </a:lnTo>
                  <a:lnTo>
                    <a:pt x="1578396" y="2513332"/>
                  </a:lnTo>
                  <a:lnTo>
                    <a:pt x="1478999" y="2533703"/>
                  </a:lnTo>
                  <a:lnTo>
                    <a:pt x="1376951" y="2546167"/>
                  </a:lnTo>
                  <a:lnTo>
                    <a:pt x="1272581" y="2550394"/>
                  </a:lnTo>
                  <a:lnTo>
                    <a:pt x="1168209" y="2546167"/>
                  </a:lnTo>
                  <a:lnTo>
                    <a:pt x="1066161" y="2533703"/>
                  </a:lnTo>
                  <a:lnTo>
                    <a:pt x="966763" y="2513332"/>
                  </a:lnTo>
                  <a:lnTo>
                    <a:pt x="870345" y="2485381"/>
                  </a:lnTo>
                  <a:lnTo>
                    <a:pt x="777234" y="2450180"/>
                  </a:lnTo>
                  <a:lnTo>
                    <a:pt x="687755" y="2408054"/>
                  </a:lnTo>
                  <a:lnTo>
                    <a:pt x="602238" y="2359334"/>
                  </a:lnTo>
                  <a:lnTo>
                    <a:pt x="521010" y="2304347"/>
                  </a:lnTo>
                  <a:lnTo>
                    <a:pt x="444397" y="2243422"/>
                  </a:lnTo>
                  <a:lnTo>
                    <a:pt x="372729" y="2176887"/>
                  </a:lnTo>
                  <a:lnTo>
                    <a:pt x="306332" y="2105071"/>
                  </a:lnTo>
                  <a:lnTo>
                    <a:pt x="245534" y="2028300"/>
                  </a:lnTo>
                  <a:lnTo>
                    <a:pt x="190661" y="1946905"/>
                  </a:lnTo>
                  <a:lnTo>
                    <a:pt x="142043" y="1861211"/>
                  </a:lnTo>
                  <a:lnTo>
                    <a:pt x="100005" y="1771550"/>
                  </a:lnTo>
                  <a:lnTo>
                    <a:pt x="64876" y="1678248"/>
                  </a:lnTo>
                  <a:lnTo>
                    <a:pt x="36984" y="1581633"/>
                  </a:lnTo>
                  <a:lnTo>
                    <a:pt x="16656" y="1482034"/>
                  </a:lnTo>
                  <a:lnTo>
                    <a:pt x="4219" y="1379780"/>
                  </a:lnTo>
                  <a:lnTo>
                    <a:pt x="0" y="1275196"/>
                  </a:lnTo>
                  <a:lnTo>
                    <a:pt x="4219" y="1170612"/>
                  </a:lnTo>
                  <a:lnTo>
                    <a:pt x="16656" y="1068356"/>
                  </a:lnTo>
                  <a:lnTo>
                    <a:pt x="36984" y="968755"/>
                  </a:lnTo>
                  <a:lnTo>
                    <a:pt x="64876" y="872139"/>
                  </a:lnTo>
                  <a:lnTo>
                    <a:pt x="100005" y="778836"/>
                  </a:lnTo>
                  <a:lnTo>
                    <a:pt x="142043" y="689174"/>
                  </a:lnTo>
                  <a:lnTo>
                    <a:pt x="190661" y="603481"/>
                  </a:lnTo>
                  <a:lnTo>
                    <a:pt x="245534" y="522086"/>
                  </a:lnTo>
                  <a:lnTo>
                    <a:pt x="306332" y="445316"/>
                  </a:lnTo>
                  <a:lnTo>
                    <a:pt x="372729" y="373499"/>
                  </a:lnTo>
                  <a:lnTo>
                    <a:pt x="444397" y="306965"/>
                  </a:lnTo>
                  <a:lnTo>
                    <a:pt x="521010" y="246040"/>
                  </a:lnTo>
                  <a:lnTo>
                    <a:pt x="602238" y="191056"/>
                  </a:lnTo>
                  <a:lnTo>
                    <a:pt x="687755" y="142336"/>
                  </a:lnTo>
                  <a:lnTo>
                    <a:pt x="777234" y="100212"/>
                  </a:lnTo>
                  <a:lnTo>
                    <a:pt x="870345" y="65010"/>
                  </a:lnTo>
                  <a:lnTo>
                    <a:pt x="966763" y="37061"/>
                  </a:lnTo>
                  <a:lnTo>
                    <a:pt x="1066161" y="16690"/>
                  </a:lnTo>
                  <a:lnTo>
                    <a:pt x="1168209" y="4227"/>
                  </a:lnTo>
                  <a:close/>
                </a:path>
              </a:pathLst>
            </a:custGeom>
            <a:noFill/>
            <a:ln>
              <a:solidFill>
                <a:srgbClr val="0070C0"/>
              </a:solidFill>
              <a:prstDash val="dash"/>
            </a:ln>
          </p:spPr>
          <p:txBody>
            <a:bodyPr wrap="square" lIns="0" tIns="0" rIns="0" bIns="0" rtlCol="0">
              <a:noAutofit/>
            </a:bodyPr>
            <a:lstStyle/>
            <a:p>
              <a:pPr defTabSz="635722">
                <a:defRPr/>
              </a:pPr>
              <a:endParaRPr sz="1250">
                <a:solidFill>
                  <a:prstClr val="black"/>
                </a:solidFill>
                <a:latin typeface="Calibri"/>
              </a:endParaRPr>
            </a:p>
          </p:txBody>
        </p:sp>
        <p:pic>
          <p:nvPicPr>
            <p:cNvPr id="13" name="Picture 12">
              <a:extLst>
                <a:ext uri="{FF2B5EF4-FFF2-40B4-BE49-F238E27FC236}">
                  <a16:creationId xmlns:a16="http://schemas.microsoft.com/office/drawing/2014/main" id="{A6EDEBF3-1721-4502-8116-7E932E9ADFC7}"/>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0026494" y="2694432"/>
              <a:ext cx="2240017" cy="2214815"/>
            </a:xfrm>
            <a:prstGeom prst="ellipse">
              <a:avLst/>
            </a:prstGeom>
            <a:effectLst>
              <a:outerShdw blurRad="50800" dist="38100" dir="2700000" algn="tl" rotWithShape="0">
                <a:prstClr val="black">
                  <a:alpha val="40000"/>
                </a:prstClr>
              </a:outerShdw>
            </a:effectLst>
          </p:spPr>
        </p:pic>
        <p:pic>
          <p:nvPicPr>
            <p:cNvPr id="12" name="Picture 11">
              <a:extLst>
                <a:ext uri="{FF2B5EF4-FFF2-40B4-BE49-F238E27FC236}">
                  <a16:creationId xmlns:a16="http://schemas.microsoft.com/office/drawing/2014/main" id="{A529A333-7540-4382-BCE7-CDC40944F266}"/>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472689" y="2694432"/>
              <a:ext cx="2243973" cy="2214815"/>
            </a:xfrm>
            <a:prstGeom prst="ellipse">
              <a:avLst/>
            </a:prstGeom>
            <a:effectLst>
              <a:outerShdw blurRad="50800" dist="38100" dir="2700000" algn="tl" rotWithShape="0">
                <a:prstClr val="black">
                  <a:alpha val="40000"/>
                </a:prstClr>
              </a:outerShdw>
            </a:effectLst>
          </p:spPr>
        </p:pic>
        <p:pic>
          <p:nvPicPr>
            <p:cNvPr id="6" name="Picture 5" descr="A picture containing person, wall, clothing, young&#10;&#10;Description automatically generated">
              <a:extLst>
                <a:ext uri="{FF2B5EF4-FFF2-40B4-BE49-F238E27FC236}">
                  <a16:creationId xmlns:a16="http://schemas.microsoft.com/office/drawing/2014/main" id="{96F9A952-0C45-4848-8308-286FAF64A102}"/>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5260087" y="2694432"/>
              <a:ext cx="2243973" cy="2214815"/>
            </a:xfrm>
            <a:prstGeom prst="ellipse">
              <a:avLst/>
            </a:prstGeom>
            <a:effectLst>
              <a:outerShdw blurRad="50800" dist="38100" dir="2700000" algn="tl" rotWithShape="0">
                <a:prstClr val="black">
                  <a:alpha val="40000"/>
                </a:prstClr>
              </a:outerShdw>
            </a:effectLst>
          </p:spPr>
        </p:pic>
        <p:pic>
          <p:nvPicPr>
            <p:cNvPr id="24" name="Picture 23">
              <a:extLst>
                <a:ext uri="{FF2B5EF4-FFF2-40B4-BE49-F238E27FC236}">
                  <a16:creationId xmlns:a16="http://schemas.microsoft.com/office/drawing/2014/main" id="{13643746-BCCD-4FBD-8ED3-149A3346E002}"/>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7635233" y="2694432"/>
              <a:ext cx="2240017" cy="2214815"/>
            </a:xfrm>
            <a:prstGeom prst="ellipse">
              <a:avLst/>
            </a:prstGeom>
            <a:effectLst>
              <a:outerShdw blurRad="50800" dist="38100" dir="2700000" algn="tl" rotWithShape="0">
                <a:prstClr val="black">
                  <a:alpha val="40000"/>
                </a:prstClr>
              </a:outerShdw>
            </a:effectLst>
          </p:spPr>
        </p:pic>
        <p:pic>
          <p:nvPicPr>
            <p:cNvPr id="16" name="Picture 15">
              <a:extLst>
                <a:ext uri="{FF2B5EF4-FFF2-40B4-BE49-F238E27FC236}">
                  <a16:creationId xmlns:a16="http://schemas.microsoft.com/office/drawing/2014/main" id="{3B09F2DD-38C2-4302-A7F5-02B58C356163}"/>
                </a:ext>
              </a:extLst>
            </p:cNvPr>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a:off x="2880785" y="2694432"/>
              <a:ext cx="2231984" cy="2214815"/>
            </a:xfrm>
            <a:prstGeom prst="ellipse">
              <a:avLst/>
            </a:prstGeom>
            <a:solidFill>
              <a:srgbClr val="0078D7"/>
            </a:solidFill>
            <a:ln w="10795" cap="flat" cmpd="sng" algn="ctr">
              <a:noFill/>
              <a:prstDash val="solid"/>
            </a:ln>
            <a:effectLst>
              <a:outerShdw blurRad="50800" dist="38100" dir="2700000" algn="tl" rotWithShape="0">
                <a:prstClr val="black">
                  <a:alpha val="40000"/>
                </a:prstClr>
              </a:outerShdw>
            </a:effectLst>
          </p:spPr>
        </p:pic>
        <p:sp>
          <p:nvSpPr>
            <p:cNvPr id="22" name="Picture Placeholder 3">
              <a:extLst>
                <a:ext uri="{FF2B5EF4-FFF2-40B4-BE49-F238E27FC236}">
                  <a16:creationId xmlns:a16="http://schemas.microsoft.com/office/drawing/2014/main" id="{560A0452-8BDD-4475-AAB5-F725692B49EE}"/>
                </a:ext>
              </a:extLst>
            </p:cNvPr>
            <p:cNvSpPr txBox="1">
              <a:spLocks/>
            </p:cNvSpPr>
            <p:nvPr/>
          </p:nvSpPr>
          <p:spPr>
            <a:xfrm>
              <a:off x="2876768" y="2694432"/>
              <a:ext cx="2240017" cy="2214815"/>
            </a:xfrm>
            <a:prstGeom prst="ellipse">
              <a:avLst/>
            </a:prstGeom>
            <a:solidFill>
              <a:schemeClr val="tx1">
                <a:alpha val="61000"/>
              </a:schemeClr>
            </a:solidFill>
          </p:spPr>
          <p:txBody>
            <a:bodyPr anchor="ctr">
              <a:no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200" kern="1200" spc="0" baseline="0">
                  <a:gradFill>
                    <a:gsLst>
                      <a:gs pos="1250">
                        <a:schemeClr val="tx1"/>
                      </a:gs>
                      <a:gs pos="100000">
                        <a:schemeClr val="tx1"/>
                      </a:gs>
                    </a:gsLst>
                    <a:lin ang="5400000" scaled="0"/>
                  </a:gradFill>
                  <a:latin typeface="+mn-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lnSpc>
                  <a:spcPct val="100000"/>
                </a:lnSpc>
                <a:spcBef>
                  <a:spcPct val="0"/>
                </a:spcBef>
                <a:buSzTx/>
                <a:buNone/>
              </a:pPr>
              <a:r>
                <a:rPr lang="en-US" sz="2448" spc="-51">
                  <a:ln w="3175">
                    <a:noFill/>
                  </a:ln>
                  <a:solidFill>
                    <a:srgbClr val="FFFFFF"/>
                  </a:solidFill>
                  <a:latin typeface="Segoe UI Semibold"/>
                  <a:cs typeface="Segoe UI Semilight" panose="020B0402040204020203" pitchFamily="34" charset="0"/>
                </a:rPr>
                <a:t>SMS</a:t>
              </a:r>
            </a:p>
          </p:txBody>
        </p:sp>
        <p:sp>
          <p:nvSpPr>
            <p:cNvPr id="25" name="Picture Placeholder 3">
              <a:extLst>
                <a:ext uri="{FF2B5EF4-FFF2-40B4-BE49-F238E27FC236}">
                  <a16:creationId xmlns:a16="http://schemas.microsoft.com/office/drawing/2014/main" id="{7DD58343-97A2-49A9-92DF-3CD2C1B28325}"/>
                </a:ext>
              </a:extLst>
            </p:cNvPr>
            <p:cNvSpPr txBox="1">
              <a:spLocks/>
            </p:cNvSpPr>
            <p:nvPr/>
          </p:nvSpPr>
          <p:spPr>
            <a:xfrm>
              <a:off x="7635233" y="2694432"/>
              <a:ext cx="2240017" cy="2214815"/>
            </a:xfrm>
            <a:prstGeom prst="ellipse">
              <a:avLst/>
            </a:prstGeom>
            <a:solidFill>
              <a:schemeClr val="tx1">
                <a:alpha val="61000"/>
              </a:schemeClr>
            </a:solidFill>
          </p:spPr>
          <p:txBody>
            <a:bodyPr anchor="ctr">
              <a:no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200" kern="1200" spc="0" baseline="0">
                  <a:gradFill>
                    <a:gsLst>
                      <a:gs pos="1250">
                        <a:schemeClr val="tx1"/>
                      </a:gs>
                      <a:gs pos="100000">
                        <a:schemeClr val="tx1"/>
                      </a:gs>
                    </a:gsLst>
                    <a:lin ang="5400000" scaled="0"/>
                  </a:gradFill>
                  <a:latin typeface="+mn-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lnSpc>
                  <a:spcPct val="100000"/>
                </a:lnSpc>
                <a:spcBef>
                  <a:spcPct val="0"/>
                </a:spcBef>
                <a:buSzTx/>
                <a:buNone/>
              </a:pPr>
              <a:r>
                <a:rPr lang="en-US" sz="2448" spc="-51">
                  <a:ln w="3175">
                    <a:noFill/>
                  </a:ln>
                  <a:solidFill>
                    <a:srgbClr val="FFFFFF"/>
                  </a:solidFill>
                  <a:latin typeface="Segoe UI Semibold"/>
                  <a:cs typeface="Segoe UI Semilight" panose="020B0402040204020203" pitchFamily="34" charset="0"/>
                </a:rPr>
                <a:t>OATH Token</a:t>
              </a:r>
            </a:p>
          </p:txBody>
        </p:sp>
        <p:sp>
          <p:nvSpPr>
            <p:cNvPr id="27" name="Picture Placeholder 3">
              <a:extLst>
                <a:ext uri="{FF2B5EF4-FFF2-40B4-BE49-F238E27FC236}">
                  <a16:creationId xmlns:a16="http://schemas.microsoft.com/office/drawing/2014/main" id="{D9F98834-ABCB-4B2A-AECC-5486E22862AC}"/>
                </a:ext>
              </a:extLst>
            </p:cNvPr>
            <p:cNvSpPr txBox="1">
              <a:spLocks/>
            </p:cNvSpPr>
            <p:nvPr/>
          </p:nvSpPr>
          <p:spPr>
            <a:xfrm>
              <a:off x="468674" y="2694432"/>
              <a:ext cx="2246010" cy="2214815"/>
            </a:xfrm>
            <a:prstGeom prst="ellipse">
              <a:avLst/>
            </a:prstGeom>
            <a:solidFill>
              <a:schemeClr val="tx1">
                <a:alpha val="61000"/>
              </a:schemeClr>
            </a:solidFill>
          </p:spPr>
          <p:txBody>
            <a:bodyPr lIns="0" rIns="0" anchor="ctr">
              <a:no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200" kern="1200" spc="0" baseline="0">
                  <a:gradFill>
                    <a:gsLst>
                      <a:gs pos="1250">
                        <a:schemeClr val="tx1"/>
                      </a:gs>
                      <a:gs pos="100000">
                        <a:schemeClr val="tx1"/>
                      </a:gs>
                    </a:gsLst>
                    <a:lin ang="5400000" scaled="0"/>
                  </a:gradFill>
                  <a:latin typeface="+mn-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lnSpc>
                  <a:spcPct val="100000"/>
                </a:lnSpc>
                <a:spcBef>
                  <a:spcPct val="0"/>
                </a:spcBef>
                <a:buSzTx/>
                <a:buNone/>
              </a:pPr>
              <a:r>
                <a:rPr lang="en-US" sz="2448" spc="-51">
                  <a:ln w="3175">
                    <a:noFill/>
                  </a:ln>
                  <a:solidFill>
                    <a:srgbClr val="FFFFFF"/>
                  </a:solidFill>
                  <a:latin typeface="Segoe UI Semibold"/>
                  <a:cs typeface="Segoe UI Semilight" panose="020B0402040204020203" pitchFamily="34" charset="0"/>
                </a:rPr>
                <a:t>Push notification</a:t>
              </a:r>
            </a:p>
          </p:txBody>
        </p:sp>
        <p:sp>
          <p:nvSpPr>
            <p:cNvPr id="28" name="Picture Placeholder 3">
              <a:extLst>
                <a:ext uri="{FF2B5EF4-FFF2-40B4-BE49-F238E27FC236}">
                  <a16:creationId xmlns:a16="http://schemas.microsoft.com/office/drawing/2014/main" id="{D8E7484D-BC18-4D9A-A32B-D38F922A0D33}"/>
                </a:ext>
              </a:extLst>
            </p:cNvPr>
            <p:cNvSpPr txBox="1">
              <a:spLocks/>
            </p:cNvSpPr>
            <p:nvPr/>
          </p:nvSpPr>
          <p:spPr>
            <a:xfrm>
              <a:off x="5262064" y="2694432"/>
              <a:ext cx="2240017" cy="2214815"/>
            </a:xfrm>
            <a:prstGeom prst="ellipse">
              <a:avLst/>
            </a:prstGeom>
            <a:solidFill>
              <a:schemeClr val="tx1">
                <a:alpha val="61000"/>
              </a:schemeClr>
            </a:solidFill>
          </p:spPr>
          <p:txBody>
            <a:bodyPr anchor="ctr">
              <a:no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200" kern="1200" spc="0" baseline="0">
                  <a:gradFill>
                    <a:gsLst>
                      <a:gs pos="1250">
                        <a:schemeClr val="tx1"/>
                      </a:gs>
                      <a:gs pos="100000">
                        <a:schemeClr val="tx1"/>
                      </a:gs>
                    </a:gsLst>
                    <a:lin ang="5400000" scaled="0"/>
                  </a:gradFill>
                  <a:latin typeface="+mn-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lnSpc>
                  <a:spcPct val="100000"/>
                </a:lnSpc>
                <a:spcBef>
                  <a:spcPct val="0"/>
                </a:spcBef>
                <a:buSzTx/>
                <a:buNone/>
              </a:pPr>
              <a:r>
                <a:rPr lang="en-US" sz="2448" spc="-51">
                  <a:ln w="3175">
                    <a:noFill/>
                  </a:ln>
                  <a:solidFill>
                    <a:srgbClr val="FFFFFF"/>
                  </a:solidFill>
                  <a:latin typeface="Segoe UI Semibold"/>
                  <a:cs typeface="Segoe UI Semilight" panose="020B0402040204020203" pitchFamily="34" charset="0"/>
                </a:rPr>
                <a:t>Voice call</a:t>
              </a:r>
            </a:p>
          </p:txBody>
        </p:sp>
        <p:sp>
          <p:nvSpPr>
            <p:cNvPr id="29" name="Picture Placeholder 3">
              <a:extLst>
                <a:ext uri="{FF2B5EF4-FFF2-40B4-BE49-F238E27FC236}">
                  <a16:creationId xmlns:a16="http://schemas.microsoft.com/office/drawing/2014/main" id="{6394807D-D190-4525-A964-6A298D61D72B}"/>
                </a:ext>
              </a:extLst>
            </p:cNvPr>
            <p:cNvSpPr txBox="1">
              <a:spLocks/>
            </p:cNvSpPr>
            <p:nvPr/>
          </p:nvSpPr>
          <p:spPr>
            <a:xfrm>
              <a:off x="10026494" y="2694432"/>
              <a:ext cx="2240017" cy="2214815"/>
            </a:xfrm>
            <a:prstGeom prst="ellipse">
              <a:avLst/>
            </a:prstGeom>
            <a:solidFill>
              <a:schemeClr val="tx1">
                <a:alpha val="61000"/>
              </a:schemeClr>
            </a:solidFill>
          </p:spPr>
          <p:txBody>
            <a:bodyPr anchor="ctr">
              <a:no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200" kern="1200" spc="0" baseline="0">
                  <a:gradFill>
                    <a:gsLst>
                      <a:gs pos="1250">
                        <a:schemeClr val="tx1"/>
                      </a:gs>
                      <a:gs pos="100000">
                        <a:schemeClr val="tx1"/>
                      </a:gs>
                    </a:gsLst>
                    <a:lin ang="5400000" scaled="0"/>
                  </a:gradFill>
                  <a:latin typeface="+mn-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lnSpc>
                  <a:spcPct val="100000"/>
                </a:lnSpc>
                <a:spcBef>
                  <a:spcPct val="0"/>
                </a:spcBef>
                <a:buSzTx/>
                <a:buNone/>
              </a:pPr>
              <a:r>
                <a:rPr lang="en-US" sz="2448" spc="-51">
                  <a:ln w="3175">
                    <a:noFill/>
                  </a:ln>
                  <a:solidFill>
                    <a:srgbClr val="FFFFFF"/>
                  </a:solidFill>
                  <a:latin typeface="Segoe UI Semibold"/>
                  <a:cs typeface="Segoe UI Semilight" panose="020B0402040204020203" pitchFamily="34" charset="0"/>
                </a:rPr>
                <a:t>OATH codes</a:t>
              </a:r>
            </a:p>
          </p:txBody>
        </p:sp>
      </p:grpSp>
      <p:sp>
        <p:nvSpPr>
          <p:cNvPr id="4" name="Title 3">
            <a:extLst>
              <a:ext uri="{FF2B5EF4-FFF2-40B4-BE49-F238E27FC236}">
                <a16:creationId xmlns:a16="http://schemas.microsoft.com/office/drawing/2014/main" id="{5779B699-8179-41A0-B30F-F90B541AEF03}"/>
              </a:ext>
            </a:extLst>
          </p:cNvPr>
          <p:cNvSpPr>
            <a:spLocks noGrp="1"/>
          </p:cNvSpPr>
          <p:nvPr>
            <p:ph type="title"/>
          </p:nvPr>
        </p:nvSpPr>
        <p:spPr>
          <a:xfrm>
            <a:off x="465137" y="1432156"/>
            <a:ext cx="11533187" cy="830262"/>
          </a:xfrm>
        </p:spPr>
        <p:txBody>
          <a:bodyPr/>
          <a:lstStyle/>
          <a:p>
            <a:r>
              <a:rPr lang="en-US"/>
              <a:t>Secure authentication using MFA</a:t>
            </a:r>
          </a:p>
        </p:txBody>
      </p:sp>
      <p:sp>
        <p:nvSpPr>
          <p:cNvPr id="19" name="Titel 9">
            <a:extLst>
              <a:ext uri="{FF2B5EF4-FFF2-40B4-BE49-F238E27FC236}">
                <a16:creationId xmlns:a16="http://schemas.microsoft.com/office/drawing/2014/main" id="{46479569-40AF-4BC2-B561-BBE7EBA8247A}"/>
              </a:ext>
            </a:extLst>
          </p:cNvPr>
          <p:cNvSpPr txBox="1">
            <a:spLocks/>
          </p:cNvSpPr>
          <p:nvPr/>
        </p:nvSpPr>
        <p:spPr>
          <a:xfrm>
            <a:off x="1425627" y="567457"/>
            <a:ext cx="10572697" cy="830020"/>
          </a:xfrm>
          <a:prstGeom prst="rect">
            <a:avLst/>
          </a:prstGeom>
        </p:spPr>
        <p:txBody>
          <a:bodyPr vert="horz" wrap="square" lIns="0" tIns="91440" rIns="146304" bIns="91440" rtlCol="0" anchor="t">
            <a:noAutofit/>
          </a:bodyPr>
          <a:lstStyle>
            <a:lvl1pPr algn="l" defTabSz="932742" rtl="0" eaLnBrk="1" latinLnBrk="0" hangingPunct="1">
              <a:lnSpc>
                <a:spcPct val="90000"/>
              </a:lnSpc>
              <a:spcBef>
                <a:spcPct val="0"/>
              </a:spcBef>
              <a:buNone/>
              <a:defRPr lang="en-US" sz="2800" b="0" kern="1200" cap="none" spc="-50" baseline="0" dirty="0" smtClean="0">
                <a:ln w="3175">
                  <a:noFill/>
                </a:ln>
                <a:solidFill>
                  <a:schemeClr val="tx1"/>
                </a:solidFill>
                <a:effectLst/>
                <a:latin typeface="+mj-lt"/>
                <a:ea typeface="+mn-ea"/>
                <a:cs typeface="Segoe UI" pitchFamily="34" charset="0"/>
              </a:defRPr>
            </a:lvl1pPr>
          </a:lstStyle>
          <a:p>
            <a:r>
              <a:rPr lang="en-GB">
                <a:solidFill>
                  <a:schemeClr val="tx2"/>
                </a:solidFill>
              </a:rPr>
              <a:t>Tenants</a:t>
            </a:r>
            <a:br>
              <a:rPr lang="en-GB"/>
            </a:br>
            <a:endParaRPr lang="de-DE"/>
          </a:p>
        </p:txBody>
      </p:sp>
      <p:grpSp>
        <p:nvGrpSpPr>
          <p:cNvPr id="20" name="Group 4">
            <a:extLst>
              <a:ext uri="{FF2B5EF4-FFF2-40B4-BE49-F238E27FC236}">
                <a16:creationId xmlns:a16="http://schemas.microsoft.com/office/drawing/2014/main" id="{EC6494AB-F5B9-40DA-9F29-9CFD6F95B1A9}"/>
              </a:ext>
            </a:extLst>
          </p:cNvPr>
          <p:cNvGrpSpPr/>
          <p:nvPr/>
        </p:nvGrpSpPr>
        <p:grpSpPr>
          <a:xfrm>
            <a:off x="296611" y="373976"/>
            <a:ext cx="933071" cy="933071"/>
            <a:chOff x="-649496" y="382043"/>
            <a:chExt cx="914859" cy="914859"/>
          </a:xfrm>
        </p:grpSpPr>
        <p:sp>
          <p:nvSpPr>
            <p:cNvPr id="21" name="Oval 10">
              <a:extLst>
                <a:ext uri="{FF2B5EF4-FFF2-40B4-BE49-F238E27FC236}">
                  <a16:creationId xmlns:a16="http://schemas.microsoft.com/office/drawing/2014/main" id="{C5EC235E-7F56-4D11-A567-32A2913AD58C}"/>
                </a:ext>
              </a:extLst>
            </p:cNvPr>
            <p:cNvSpPr/>
            <p:nvPr/>
          </p:nvSpPr>
          <p:spPr>
            <a:xfrm>
              <a:off x="-649496" y="382043"/>
              <a:ext cx="914859" cy="914859"/>
            </a:xfrm>
            <a:prstGeom prst="ellipse">
              <a:avLst/>
            </a:prstGeom>
            <a:solidFill>
              <a:schemeClr val="tx2"/>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23" name="Rectangle 11" descr="Users">
              <a:extLst>
                <a:ext uri="{FF2B5EF4-FFF2-40B4-BE49-F238E27FC236}">
                  <a16:creationId xmlns:a16="http://schemas.microsoft.com/office/drawing/2014/main" id="{071D10E0-BBBB-48AA-BEE8-39E50DECA1B9}"/>
                </a:ext>
              </a:extLst>
            </p:cNvPr>
            <p:cNvSpPr/>
            <p:nvPr/>
          </p:nvSpPr>
          <p:spPr>
            <a:xfrm>
              <a:off x="-457376" y="574164"/>
              <a:ext cx="530618" cy="530618"/>
            </a:xfrm>
            <a:prstGeom prst="rect">
              <a:avLst/>
            </a:prstGeom>
            <a: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grpSp>
    </p:spTree>
    <p:extLst>
      <p:ext uri="{BB962C8B-B14F-4D97-AF65-F5344CB8AC3E}">
        <p14:creationId xmlns:p14="http://schemas.microsoft.com/office/powerpoint/2010/main" val="3279583289"/>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8" name="Freeform: Shape 437">
            <a:extLst>
              <a:ext uri="{FF2B5EF4-FFF2-40B4-BE49-F238E27FC236}">
                <a16:creationId xmlns:a16="http://schemas.microsoft.com/office/drawing/2014/main" id="{8A078432-EBB5-4E8A-B445-8B5B075F721E}"/>
              </a:ext>
            </a:extLst>
          </p:cNvPr>
          <p:cNvSpPr/>
          <p:nvPr/>
        </p:nvSpPr>
        <p:spPr bwMode="auto">
          <a:xfrm>
            <a:off x="6568524" y="1386009"/>
            <a:ext cx="5314188" cy="4835856"/>
          </a:xfrm>
          <a:custGeom>
            <a:avLst/>
            <a:gdLst>
              <a:gd name="connsiteX0" fmla="*/ 4157776 w 5210461"/>
              <a:gd name="connsiteY0" fmla="*/ 0 h 4741466"/>
              <a:gd name="connsiteX1" fmla="*/ 4157776 w 5210461"/>
              <a:gd name="connsiteY1" fmla="*/ 616072 h 4741466"/>
              <a:gd name="connsiteX2" fmla="*/ 4077774 w 5210461"/>
              <a:gd name="connsiteY2" fmla="*/ 597635 h 4741466"/>
              <a:gd name="connsiteX3" fmla="*/ 3726029 w 5210461"/>
              <a:gd name="connsiteY3" fmla="*/ 604574 h 4741466"/>
              <a:gd name="connsiteX4" fmla="*/ 2971420 w 5210461"/>
              <a:gd name="connsiteY4" fmla="*/ 1453889 h 4741466"/>
              <a:gd name="connsiteX5" fmla="*/ 3794463 w 5210461"/>
              <a:gd name="connsiteY5" fmla="*/ 2005891 h 4741466"/>
              <a:gd name="connsiteX6" fmla="*/ 3838635 w 5210461"/>
              <a:gd name="connsiteY6" fmla="*/ 2003336 h 4741466"/>
              <a:gd name="connsiteX7" fmla="*/ 3838635 w 5210461"/>
              <a:gd name="connsiteY7" fmla="*/ 2014602 h 4741466"/>
              <a:gd name="connsiteX8" fmla="*/ 4394869 w 5210461"/>
              <a:gd name="connsiteY8" fmla="*/ 2014602 h 4741466"/>
              <a:gd name="connsiteX9" fmla="*/ 4394869 w 5210461"/>
              <a:gd name="connsiteY9" fmla="*/ 2648352 h 4741466"/>
              <a:gd name="connsiteX10" fmla="*/ 4271599 w 5210461"/>
              <a:gd name="connsiteY10" fmla="*/ 2640976 h 4741466"/>
              <a:gd name="connsiteX11" fmla="*/ 3166119 w 5210461"/>
              <a:gd name="connsiteY11" fmla="*/ 3297154 h 4741466"/>
              <a:gd name="connsiteX12" fmla="*/ 4271599 w 5210461"/>
              <a:gd name="connsiteY12" fmla="*/ 3953332 h 4741466"/>
              <a:gd name="connsiteX13" fmla="*/ 4889684 w 5210461"/>
              <a:gd name="connsiteY13" fmla="*/ 3841267 h 4741466"/>
              <a:gd name="connsiteX14" fmla="*/ 4927787 w 5210461"/>
              <a:gd name="connsiteY14" fmla="*/ 3822607 h 4741466"/>
              <a:gd name="connsiteX15" fmla="*/ 4998203 w 5210461"/>
              <a:gd name="connsiteY15" fmla="*/ 3860827 h 4741466"/>
              <a:gd name="connsiteX16" fmla="*/ 5210461 w 5210461"/>
              <a:gd name="connsiteY16" fmla="*/ 4260036 h 4741466"/>
              <a:gd name="connsiteX17" fmla="*/ 4729031 w 5210461"/>
              <a:gd name="connsiteY17" fmla="*/ 4741466 h 4741466"/>
              <a:gd name="connsiteX18" fmla="*/ 4541637 w 5210461"/>
              <a:gd name="connsiteY18" fmla="*/ 4703633 h 4741466"/>
              <a:gd name="connsiteX19" fmla="*/ 4484668 w 5210461"/>
              <a:gd name="connsiteY19" fmla="*/ 4672711 h 4741466"/>
              <a:gd name="connsiteX20" fmla="*/ 4484668 w 5210461"/>
              <a:gd name="connsiteY20" fmla="*/ 4729609 h 4741466"/>
              <a:gd name="connsiteX21" fmla="*/ 3897245 w 5210461"/>
              <a:gd name="connsiteY21" fmla="*/ 4729609 h 4741466"/>
              <a:gd name="connsiteX22" fmla="*/ 3875204 w 5210461"/>
              <a:gd name="connsiteY22" fmla="*/ 4716344 h 4741466"/>
              <a:gd name="connsiteX23" fmla="*/ 2657423 w 5210461"/>
              <a:gd name="connsiteY23" fmla="*/ 4313563 h 4741466"/>
              <a:gd name="connsiteX24" fmla="*/ 1772152 w 5210461"/>
              <a:gd name="connsiteY24" fmla="*/ 4274211 h 4741466"/>
              <a:gd name="connsiteX25" fmla="*/ 1630518 w 5210461"/>
              <a:gd name="connsiteY25" fmla="*/ 4288846 h 4741466"/>
              <a:gd name="connsiteX26" fmla="*/ 1452223 w 5210461"/>
              <a:gd name="connsiteY26" fmla="*/ 4283642 h 4741466"/>
              <a:gd name="connsiteX27" fmla="*/ 874406 w 5210461"/>
              <a:gd name="connsiteY27" fmla="*/ 4292233 h 4741466"/>
              <a:gd name="connsiteX28" fmla="*/ 120588 w 5210461"/>
              <a:gd name="connsiteY28" fmla="*/ 4358320 h 4741466"/>
              <a:gd name="connsiteX29" fmla="*/ 0 w 5210461"/>
              <a:gd name="connsiteY29" fmla="*/ 4375891 h 4741466"/>
              <a:gd name="connsiteX30" fmla="*/ 0 w 5210461"/>
              <a:gd name="connsiteY30" fmla="*/ 4374330 h 4741466"/>
              <a:gd name="connsiteX31" fmla="*/ 101584 w 5210461"/>
              <a:gd name="connsiteY31" fmla="*/ 4348211 h 4741466"/>
              <a:gd name="connsiteX32" fmla="*/ 1428197 w 5210461"/>
              <a:gd name="connsiteY32" fmla="*/ 2545027 h 4741466"/>
              <a:gd name="connsiteX33" fmla="*/ 101584 w 5210461"/>
              <a:gd name="connsiteY33" fmla="*/ 741844 h 4741466"/>
              <a:gd name="connsiteX34" fmla="*/ 32822 w 5210461"/>
              <a:gd name="connsiteY34" fmla="*/ 724164 h 4741466"/>
              <a:gd name="connsiteX35" fmla="*/ 120438 w 5210461"/>
              <a:gd name="connsiteY35" fmla="*/ 734824 h 4741466"/>
              <a:gd name="connsiteX36" fmla="*/ 696605 w 5210461"/>
              <a:gd name="connsiteY36" fmla="*/ 779296 h 4741466"/>
              <a:gd name="connsiteX37" fmla="*/ 2412341 w 5210461"/>
              <a:gd name="connsiteY37" fmla="*/ 648914 h 4741466"/>
              <a:gd name="connsiteX38" fmla="*/ 2442299 w 5210461"/>
              <a:gd name="connsiteY38" fmla="*/ 637721 h 4741466"/>
              <a:gd name="connsiteX39" fmla="*/ 2452045 w 5210461"/>
              <a:gd name="connsiteY39" fmla="*/ 636017 h 4741466"/>
              <a:gd name="connsiteX40" fmla="*/ 2723474 w 5210461"/>
              <a:gd name="connsiteY40" fmla="*/ 575499 h 4741466"/>
              <a:gd name="connsiteX41" fmla="*/ 3998156 w 5210461"/>
              <a:gd name="connsiteY41" fmla="*/ 91848 h 4741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5210461" h="4741466">
                <a:moveTo>
                  <a:pt x="4157776" y="0"/>
                </a:moveTo>
                <a:lnTo>
                  <a:pt x="4157776" y="616072"/>
                </a:lnTo>
                <a:lnTo>
                  <a:pt x="4077774" y="597635"/>
                </a:lnTo>
                <a:cubicBezTo>
                  <a:pt x="3966382" y="581470"/>
                  <a:pt x="3847341" y="582828"/>
                  <a:pt x="3726029" y="604574"/>
                </a:cubicBezTo>
                <a:cubicBezTo>
                  <a:pt x="3240779" y="691559"/>
                  <a:pt x="2902929" y="1071810"/>
                  <a:pt x="2971420" y="1453889"/>
                </a:cubicBezTo>
                <a:cubicBezTo>
                  <a:pt x="3031350" y="1788208"/>
                  <a:pt x="3382526" y="2013152"/>
                  <a:pt x="3794463" y="2005891"/>
                </a:cubicBezTo>
                <a:lnTo>
                  <a:pt x="3838635" y="2003336"/>
                </a:lnTo>
                <a:lnTo>
                  <a:pt x="3838635" y="2014602"/>
                </a:lnTo>
                <a:lnTo>
                  <a:pt x="4394869" y="2014602"/>
                </a:lnTo>
                <a:lnTo>
                  <a:pt x="4394869" y="2648352"/>
                </a:lnTo>
                <a:lnTo>
                  <a:pt x="4271599" y="2640976"/>
                </a:lnTo>
                <a:cubicBezTo>
                  <a:pt x="3661059" y="2640976"/>
                  <a:pt x="3166119" y="2934757"/>
                  <a:pt x="3166119" y="3297154"/>
                </a:cubicBezTo>
                <a:cubicBezTo>
                  <a:pt x="3166119" y="3659551"/>
                  <a:pt x="3661059" y="3953332"/>
                  <a:pt x="4271599" y="3953332"/>
                </a:cubicBezTo>
                <a:cubicBezTo>
                  <a:pt x="4500551" y="3953332"/>
                  <a:pt x="4713248" y="3912019"/>
                  <a:pt x="4889684" y="3841267"/>
                </a:cubicBezTo>
                <a:lnTo>
                  <a:pt x="4927787" y="3822607"/>
                </a:lnTo>
                <a:lnTo>
                  <a:pt x="4998203" y="3860827"/>
                </a:lnTo>
                <a:cubicBezTo>
                  <a:pt x="5126264" y="3947344"/>
                  <a:pt x="5210461" y="4093858"/>
                  <a:pt x="5210461" y="4260036"/>
                </a:cubicBezTo>
                <a:cubicBezTo>
                  <a:pt x="5210461" y="4525922"/>
                  <a:pt x="4994917" y="4741466"/>
                  <a:pt x="4729031" y="4741466"/>
                </a:cubicBezTo>
                <a:cubicBezTo>
                  <a:pt x="4662560" y="4741466"/>
                  <a:pt x="4599234" y="4727995"/>
                  <a:pt x="4541637" y="4703633"/>
                </a:cubicBezTo>
                <a:lnTo>
                  <a:pt x="4484668" y="4672711"/>
                </a:lnTo>
                <a:lnTo>
                  <a:pt x="4484668" y="4729609"/>
                </a:lnTo>
                <a:lnTo>
                  <a:pt x="3897245" y="4729609"/>
                </a:lnTo>
                <a:lnTo>
                  <a:pt x="3875204" y="4716344"/>
                </a:lnTo>
                <a:cubicBezTo>
                  <a:pt x="3538789" y="4529260"/>
                  <a:pt x="3120519" y="4385541"/>
                  <a:pt x="2657423" y="4313563"/>
                </a:cubicBezTo>
                <a:cubicBezTo>
                  <a:pt x="2348693" y="4265578"/>
                  <a:pt x="2049267" y="4254022"/>
                  <a:pt x="1772152" y="4274211"/>
                </a:cubicBezTo>
                <a:lnTo>
                  <a:pt x="1630518" y="4288846"/>
                </a:lnTo>
                <a:lnTo>
                  <a:pt x="1452223" y="4283642"/>
                </a:lnTo>
                <a:cubicBezTo>
                  <a:pt x="1269415" y="4280364"/>
                  <a:pt x="1075333" y="4282994"/>
                  <a:pt x="874406" y="4292233"/>
                </a:cubicBezTo>
                <a:cubicBezTo>
                  <a:pt x="606504" y="4304552"/>
                  <a:pt x="351796" y="4327453"/>
                  <a:pt x="120588" y="4358320"/>
                </a:cubicBezTo>
                <a:lnTo>
                  <a:pt x="0" y="4375891"/>
                </a:lnTo>
                <a:lnTo>
                  <a:pt x="0" y="4374330"/>
                </a:lnTo>
                <a:lnTo>
                  <a:pt x="101584" y="4348211"/>
                </a:lnTo>
                <a:cubicBezTo>
                  <a:pt x="870157" y="4109160"/>
                  <a:pt x="1428197" y="3392262"/>
                  <a:pt x="1428197" y="2545027"/>
                </a:cubicBezTo>
                <a:cubicBezTo>
                  <a:pt x="1428197" y="1697792"/>
                  <a:pt x="870157" y="980895"/>
                  <a:pt x="101584" y="741844"/>
                </a:cubicBezTo>
                <a:lnTo>
                  <a:pt x="32822" y="724164"/>
                </a:lnTo>
                <a:lnTo>
                  <a:pt x="120438" y="734824"/>
                </a:lnTo>
                <a:cubicBezTo>
                  <a:pt x="302173" y="754865"/>
                  <a:pt x="495678" y="770056"/>
                  <a:pt x="696605" y="779296"/>
                </a:cubicBezTo>
                <a:cubicBezTo>
                  <a:pt x="1433336" y="813172"/>
                  <a:pt x="2078048" y="758196"/>
                  <a:pt x="2412341" y="648914"/>
                </a:cubicBezTo>
                <a:lnTo>
                  <a:pt x="2442299" y="637721"/>
                </a:lnTo>
                <a:lnTo>
                  <a:pt x="2452045" y="636017"/>
                </a:lnTo>
                <a:cubicBezTo>
                  <a:pt x="2541797" y="618178"/>
                  <a:pt x="2632356" y="598020"/>
                  <a:pt x="2723474" y="575499"/>
                </a:cubicBezTo>
                <a:cubicBezTo>
                  <a:pt x="3201845" y="457261"/>
                  <a:pt x="3636208" y="288562"/>
                  <a:pt x="3998156" y="91848"/>
                </a:cubicBezTo>
                <a:close/>
              </a:path>
            </a:pathLst>
          </a:custGeom>
          <a:solidFill>
            <a:schemeClr val="bg1">
              <a:lumMod val="85000"/>
              <a:alpha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1632">
              <a:gradFill>
                <a:gsLst>
                  <a:gs pos="40075">
                    <a:srgbClr val="FFFFFF"/>
                  </a:gs>
                  <a:gs pos="30000">
                    <a:srgbClr val="FFFFFF"/>
                  </a:gs>
                </a:gsLst>
                <a:lin ang="5400000" scaled="0"/>
              </a:gradFill>
            </a:endParaRPr>
          </a:p>
        </p:txBody>
      </p:sp>
      <p:sp>
        <p:nvSpPr>
          <p:cNvPr id="369" name="Freeform: Shape 368">
            <a:extLst>
              <a:ext uri="{FF2B5EF4-FFF2-40B4-BE49-F238E27FC236}">
                <a16:creationId xmlns:a16="http://schemas.microsoft.com/office/drawing/2014/main" id="{FFFE32AB-244A-475F-B572-B8A3F757F3D1}"/>
              </a:ext>
            </a:extLst>
          </p:cNvPr>
          <p:cNvSpPr/>
          <p:nvPr/>
        </p:nvSpPr>
        <p:spPr bwMode="auto">
          <a:xfrm rot="17609820">
            <a:off x="2407322" y="145015"/>
            <a:ext cx="1019623" cy="3468493"/>
          </a:xfrm>
          <a:custGeom>
            <a:avLst/>
            <a:gdLst>
              <a:gd name="connsiteX0" fmla="*/ 1050915 w 1050915"/>
              <a:gd name="connsiteY0" fmla="*/ 0 h 3400792"/>
              <a:gd name="connsiteX1" fmla="*/ 1050915 w 1050915"/>
              <a:gd name="connsiteY1" fmla="*/ 47296 h 3400792"/>
              <a:gd name="connsiteX2" fmla="*/ 1019362 w 1050915"/>
              <a:gd name="connsiteY2" fmla="*/ 98000 h 3400792"/>
              <a:gd name="connsiteX3" fmla="*/ 666418 w 1050915"/>
              <a:gd name="connsiteY3" fmla="*/ 1660939 h 3400792"/>
              <a:gd name="connsiteX4" fmla="*/ 668437 w 1050915"/>
              <a:gd name="connsiteY4" fmla="*/ 1735296 h 3400792"/>
              <a:gd name="connsiteX5" fmla="*/ 662929 w 1050915"/>
              <a:gd name="connsiteY5" fmla="*/ 1787538 h 3400792"/>
              <a:gd name="connsiteX6" fmla="*/ 660192 w 1050915"/>
              <a:gd name="connsiteY6" fmla="*/ 2179787 h 3400792"/>
              <a:gd name="connsiteX7" fmla="*/ 726698 w 1050915"/>
              <a:gd name="connsiteY7" fmla="*/ 2662208 h 3400792"/>
              <a:gd name="connsiteX8" fmla="*/ 769012 w 1050915"/>
              <a:gd name="connsiteY8" fmla="*/ 2820936 h 3400792"/>
              <a:gd name="connsiteX9" fmla="*/ 777226 w 1050915"/>
              <a:gd name="connsiteY9" fmla="*/ 2835601 h 3400792"/>
              <a:gd name="connsiteX10" fmla="*/ 567795 w 1050915"/>
              <a:gd name="connsiteY10" fmla="*/ 3367190 h 3400792"/>
              <a:gd name="connsiteX11" fmla="*/ 36206 w 1050915"/>
              <a:gd name="connsiteY11" fmla="*/ 3157760 h 3400792"/>
              <a:gd name="connsiteX12" fmla="*/ 114076 w 1050915"/>
              <a:gd name="connsiteY12" fmla="*/ 2717986 h 3400792"/>
              <a:gd name="connsiteX13" fmla="*/ 119508 w 1050915"/>
              <a:gd name="connsiteY13" fmla="*/ 2713307 h 3400792"/>
              <a:gd name="connsiteX14" fmla="*/ 141904 w 1050915"/>
              <a:gd name="connsiteY14" fmla="*/ 2658335 h 3400792"/>
              <a:gd name="connsiteX15" fmla="*/ 290612 w 1050915"/>
              <a:gd name="connsiteY15" fmla="*/ 1562075 h 3400792"/>
              <a:gd name="connsiteX16" fmla="*/ 18063 w 1050915"/>
              <a:gd name="connsiteY16" fmla="*/ 489874 h 3400792"/>
              <a:gd name="connsiteX17" fmla="*/ 0 w 1050915"/>
              <a:gd name="connsiteY17" fmla="*/ 456886 h 3400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50915" h="3400792">
                <a:moveTo>
                  <a:pt x="1050915" y="0"/>
                </a:moveTo>
                <a:lnTo>
                  <a:pt x="1050915" y="47296"/>
                </a:lnTo>
                <a:lnTo>
                  <a:pt x="1019362" y="98000"/>
                </a:lnTo>
                <a:cubicBezTo>
                  <a:pt x="800984" y="487435"/>
                  <a:pt x="668340" y="1041305"/>
                  <a:pt x="666418" y="1660939"/>
                </a:cubicBezTo>
                <a:lnTo>
                  <a:pt x="668437" y="1735296"/>
                </a:lnTo>
                <a:lnTo>
                  <a:pt x="662929" y="1787538"/>
                </a:lnTo>
                <a:cubicBezTo>
                  <a:pt x="653709" y="1914714"/>
                  <a:pt x="652546" y="2045913"/>
                  <a:pt x="660192" y="2179787"/>
                </a:cubicBezTo>
                <a:cubicBezTo>
                  <a:pt x="669749" y="2347130"/>
                  <a:pt x="692504" y="2508752"/>
                  <a:pt x="726698" y="2662208"/>
                </a:cubicBezTo>
                <a:lnTo>
                  <a:pt x="769012" y="2820936"/>
                </a:lnTo>
                <a:lnTo>
                  <a:pt x="777226" y="2835601"/>
                </a:lnTo>
                <a:cubicBezTo>
                  <a:pt x="866188" y="3040229"/>
                  <a:pt x="772423" y="3278229"/>
                  <a:pt x="567795" y="3367190"/>
                </a:cubicBezTo>
                <a:cubicBezTo>
                  <a:pt x="363168" y="3456152"/>
                  <a:pt x="125168" y="3362387"/>
                  <a:pt x="36206" y="3157760"/>
                </a:cubicBezTo>
                <a:cubicBezTo>
                  <a:pt x="-30515" y="3004289"/>
                  <a:pt x="5547" y="2832047"/>
                  <a:pt x="114076" y="2717986"/>
                </a:cubicBezTo>
                <a:lnTo>
                  <a:pt x="119508" y="2713307"/>
                </a:lnTo>
                <a:lnTo>
                  <a:pt x="141904" y="2658335"/>
                </a:lnTo>
                <a:cubicBezTo>
                  <a:pt x="257209" y="2341240"/>
                  <a:pt x="313549" y="1963698"/>
                  <a:pt x="290612" y="1562075"/>
                </a:cubicBezTo>
                <a:cubicBezTo>
                  <a:pt x="267676" y="1160452"/>
                  <a:pt x="168719" y="791779"/>
                  <a:pt x="18063" y="489874"/>
                </a:cubicBezTo>
                <a:lnTo>
                  <a:pt x="0" y="456886"/>
                </a:lnTo>
                <a:close/>
              </a:path>
            </a:pathLst>
          </a:custGeom>
          <a:solidFill>
            <a:schemeClr val="bg1">
              <a:lumMod val="85000"/>
              <a:alpha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1632">
              <a:gradFill>
                <a:gsLst>
                  <a:gs pos="40075">
                    <a:srgbClr val="FFFFFF"/>
                  </a:gs>
                  <a:gs pos="30000">
                    <a:srgbClr val="FFFFFF"/>
                  </a:gs>
                </a:gsLst>
                <a:lin ang="5400000" scaled="0"/>
              </a:gradFill>
            </a:endParaRPr>
          </a:p>
        </p:txBody>
      </p:sp>
      <p:sp>
        <p:nvSpPr>
          <p:cNvPr id="387" name="Freeform: Shape 386">
            <a:extLst>
              <a:ext uri="{FF2B5EF4-FFF2-40B4-BE49-F238E27FC236}">
                <a16:creationId xmlns:a16="http://schemas.microsoft.com/office/drawing/2014/main" id="{65D2931C-17FA-4D89-95A1-38823AC17636}"/>
              </a:ext>
            </a:extLst>
          </p:cNvPr>
          <p:cNvSpPr/>
          <p:nvPr/>
        </p:nvSpPr>
        <p:spPr bwMode="auto">
          <a:xfrm rot="16877039">
            <a:off x="2138427" y="1820673"/>
            <a:ext cx="1282644" cy="2729154"/>
          </a:xfrm>
          <a:custGeom>
            <a:avLst/>
            <a:gdLst>
              <a:gd name="connsiteX0" fmla="*/ 1393582 w 1393582"/>
              <a:gd name="connsiteY0" fmla="*/ 0 h 2675884"/>
              <a:gd name="connsiteX1" fmla="*/ 1393582 w 1393582"/>
              <a:gd name="connsiteY1" fmla="*/ 23544 h 2675884"/>
              <a:gd name="connsiteX2" fmla="*/ 1372714 w 1393582"/>
              <a:gd name="connsiteY2" fmla="*/ 54698 h 2675884"/>
              <a:gd name="connsiteX3" fmla="*/ 996210 w 1393582"/>
              <a:gd name="connsiteY3" fmla="*/ 1092961 h 2675884"/>
              <a:gd name="connsiteX4" fmla="*/ 962287 w 1393582"/>
              <a:gd name="connsiteY4" fmla="*/ 1842718 h 2675884"/>
              <a:gd name="connsiteX5" fmla="*/ 977686 w 1393582"/>
              <a:gd name="connsiteY5" fmla="*/ 1965150 h 2675884"/>
              <a:gd name="connsiteX6" fmla="*/ 993963 w 1393582"/>
              <a:gd name="connsiteY6" fmla="*/ 1979462 h 2675884"/>
              <a:gd name="connsiteX7" fmla="*/ 1100458 w 1393582"/>
              <a:gd name="connsiteY7" fmla="*/ 2196512 h 2675884"/>
              <a:gd name="connsiteX8" fmla="*/ 757922 w 1393582"/>
              <a:gd name="connsiteY8" fmla="*/ 2670562 h 2675884"/>
              <a:gd name="connsiteX9" fmla="*/ 283872 w 1393582"/>
              <a:gd name="connsiteY9" fmla="*/ 2328026 h 2675884"/>
              <a:gd name="connsiteX10" fmla="*/ 356961 w 1393582"/>
              <a:gd name="connsiteY10" fmla="*/ 2020059 h 2675884"/>
              <a:gd name="connsiteX11" fmla="*/ 377230 w 1393582"/>
              <a:gd name="connsiteY11" fmla="*/ 1997009 h 2675884"/>
              <a:gd name="connsiteX12" fmla="*/ 439903 w 1393582"/>
              <a:gd name="connsiteY12" fmla="*/ 1802790 h 2675884"/>
              <a:gd name="connsiteX13" fmla="*/ 465518 w 1393582"/>
              <a:gd name="connsiteY13" fmla="*/ 1133230 h 2675884"/>
              <a:gd name="connsiteX14" fmla="*/ 62030 w 1393582"/>
              <a:gd name="connsiteY14" fmla="*/ 284956 h 2675884"/>
              <a:gd name="connsiteX15" fmla="*/ 0 w 1393582"/>
              <a:gd name="connsiteY15" fmla="*/ 224440 h 2675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93582" h="2675884">
                <a:moveTo>
                  <a:pt x="1393582" y="0"/>
                </a:moveTo>
                <a:lnTo>
                  <a:pt x="1393582" y="23544"/>
                </a:lnTo>
                <a:lnTo>
                  <a:pt x="1372714" y="54698"/>
                </a:lnTo>
                <a:cubicBezTo>
                  <a:pt x="1196697" y="339665"/>
                  <a:pt x="1062273" y="696145"/>
                  <a:pt x="996210" y="1092961"/>
                </a:cubicBezTo>
                <a:cubicBezTo>
                  <a:pt x="952855" y="1353372"/>
                  <a:pt x="942982" y="1606887"/>
                  <a:pt x="962287" y="1842718"/>
                </a:cubicBezTo>
                <a:lnTo>
                  <a:pt x="977686" y="1965150"/>
                </a:lnTo>
                <a:lnTo>
                  <a:pt x="993963" y="1979462"/>
                </a:lnTo>
                <a:cubicBezTo>
                  <a:pt x="1048481" y="2037536"/>
                  <a:pt x="1086839" y="2111952"/>
                  <a:pt x="1100458" y="2196512"/>
                </a:cubicBezTo>
                <a:cubicBezTo>
                  <a:pt x="1136774" y="2422006"/>
                  <a:pt x="983416" y="2634245"/>
                  <a:pt x="757922" y="2670562"/>
                </a:cubicBezTo>
                <a:cubicBezTo>
                  <a:pt x="532427" y="2706878"/>
                  <a:pt x="320189" y="2553520"/>
                  <a:pt x="283872" y="2328026"/>
                </a:cubicBezTo>
                <a:cubicBezTo>
                  <a:pt x="265714" y="2215278"/>
                  <a:pt x="294974" y="2105845"/>
                  <a:pt x="356961" y="2020059"/>
                </a:cubicBezTo>
                <a:lnTo>
                  <a:pt x="377230" y="1997009"/>
                </a:lnTo>
                <a:lnTo>
                  <a:pt x="439903" y="1802790"/>
                </a:lnTo>
                <a:cubicBezTo>
                  <a:pt x="491712" y="1594420"/>
                  <a:pt x="503090" y="1366521"/>
                  <a:pt x="465518" y="1133230"/>
                </a:cubicBezTo>
                <a:cubicBezTo>
                  <a:pt x="411414" y="797291"/>
                  <a:pt x="264449" y="503837"/>
                  <a:pt x="62030" y="284956"/>
                </a:cubicBezTo>
                <a:lnTo>
                  <a:pt x="0" y="224440"/>
                </a:lnTo>
                <a:close/>
              </a:path>
            </a:pathLst>
          </a:custGeom>
          <a:solidFill>
            <a:schemeClr val="bg1">
              <a:lumMod val="85000"/>
              <a:alpha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1632">
              <a:gradFill>
                <a:gsLst>
                  <a:gs pos="40075">
                    <a:srgbClr val="FFFFFF"/>
                  </a:gs>
                  <a:gs pos="30000">
                    <a:srgbClr val="FFFFFF"/>
                  </a:gs>
                </a:gsLst>
                <a:lin ang="5400000" scaled="0"/>
              </a:gradFill>
            </a:endParaRPr>
          </a:p>
        </p:txBody>
      </p:sp>
      <p:sp>
        <p:nvSpPr>
          <p:cNvPr id="336" name="Freeform: Shape 335">
            <a:extLst>
              <a:ext uri="{FF2B5EF4-FFF2-40B4-BE49-F238E27FC236}">
                <a16:creationId xmlns:a16="http://schemas.microsoft.com/office/drawing/2014/main" id="{E7A35EB8-604A-4AE8-89F9-AE94B8998898}"/>
              </a:ext>
            </a:extLst>
          </p:cNvPr>
          <p:cNvSpPr/>
          <p:nvPr/>
        </p:nvSpPr>
        <p:spPr bwMode="auto">
          <a:xfrm rot="15286219">
            <a:off x="2528059" y="4181142"/>
            <a:ext cx="866430" cy="3094711"/>
          </a:xfrm>
          <a:custGeom>
            <a:avLst/>
            <a:gdLst>
              <a:gd name="connsiteX0" fmla="*/ 841144 w 849518"/>
              <a:gd name="connsiteY0" fmla="*/ 2778548 h 3034306"/>
              <a:gd name="connsiteX1" fmla="*/ 812066 w 849518"/>
              <a:gd name="connsiteY1" fmla="*/ 2825471 h 3034306"/>
              <a:gd name="connsiteX2" fmla="*/ 467013 w 849518"/>
              <a:gd name="connsiteY2" fmla="*/ 3034306 h 3034306"/>
              <a:gd name="connsiteX3" fmla="*/ 182390 w 849518"/>
              <a:gd name="connsiteY3" fmla="*/ 2896892 h 3034306"/>
              <a:gd name="connsiteX4" fmla="*/ 123793 w 849518"/>
              <a:gd name="connsiteY4" fmla="*/ 2825138 h 3034306"/>
              <a:gd name="connsiteX5" fmla="*/ 104695 w 849518"/>
              <a:gd name="connsiteY5" fmla="*/ 2753757 h 3034306"/>
              <a:gd name="connsiteX6" fmla="*/ 104057 w 849518"/>
              <a:gd name="connsiteY6" fmla="*/ 2734299 h 3034306"/>
              <a:gd name="connsiteX7" fmla="*/ 94292 w 849518"/>
              <a:gd name="connsiteY7" fmla="*/ 2734299 h 3034306"/>
              <a:gd name="connsiteX8" fmla="*/ 103055 w 849518"/>
              <a:gd name="connsiteY8" fmla="*/ 2703764 h 3034306"/>
              <a:gd name="connsiteX9" fmla="*/ 102110 w 849518"/>
              <a:gd name="connsiteY9" fmla="*/ 2674941 h 3034306"/>
              <a:gd name="connsiteX10" fmla="*/ 114578 w 849518"/>
              <a:gd name="connsiteY10" fmla="*/ 2594774 h 3034306"/>
              <a:gd name="connsiteX11" fmla="*/ 141709 w 849518"/>
              <a:gd name="connsiteY11" fmla="*/ 2518888 h 3034306"/>
              <a:gd name="connsiteX12" fmla="*/ 150498 w 849518"/>
              <a:gd name="connsiteY12" fmla="*/ 2504072 h 3034306"/>
              <a:gd name="connsiteX13" fmla="*/ 172451 w 849518"/>
              <a:gd name="connsiteY13" fmla="*/ 2405386 h 3034306"/>
              <a:gd name="connsiteX14" fmla="*/ 252594 w 849518"/>
              <a:gd name="connsiteY14" fmla="*/ 1565552 h 3034306"/>
              <a:gd name="connsiteX15" fmla="*/ 26975 w 849518"/>
              <a:gd name="connsiteY15" fmla="*/ 104848 h 3034306"/>
              <a:gd name="connsiteX16" fmla="*/ 0 w 849518"/>
              <a:gd name="connsiteY16" fmla="*/ 38047 h 3034306"/>
              <a:gd name="connsiteX17" fmla="*/ 0 w 849518"/>
              <a:gd name="connsiteY17" fmla="*/ 0 h 3034306"/>
              <a:gd name="connsiteX18" fmla="*/ 779224 w 849518"/>
              <a:gd name="connsiteY18" fmla="*/ 227609 h 3034306"/>
              <a:gd name="connsiteX19" fmla="*/ 734634 w 849518"/>
              <a:gd name="connsiteY19" fmla="*/ 319951 h 3034306"/>
              <a:gd name="connsiteX20" fmla="*/ 517482 w 849518"/>
              <a:gd name="connsiteY20" fmla="*/ 1213152 h 3034306"/>
              <a:gd name="connsiteX21" fmla="*/ 673856 w 849518"/>
              <a:gd name="connsiteY21" fmla="*/ 2357687 h 3034306"/>
              <a:gd name="connsiteX22" fmla="*/ 676785 w 849518"/>
              <a:gd name="connsiteY22" fmla="*/ 2364235 h 3034306"/>
              <a:gd name="connsiteX23" fmla="*/ 706419 w 849518"/>
              <a:gd name="connsiteY23" fmla="*/ 2384470 h 3034306"/>
              <a:gd name="connsiteX24" fmla="*/ 847094 w 849518"/>
              <a:gd name="connsiteY24" fmla="*/ 2745408 h 3034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849518" h="3034306">
                <a:moveTo>
                  <a:pt x="841144" y="2778548"/>
                </a:moveTo>
                <a:lnTo>
                  <a:pt x="812066" y="2825471"/>
                </a:lnTo>
                <a:cubicBezTo>
                  <a:pt x="717477" y="2958017"/>
                  <a:pt x="595805" y="3034583"/>
                  <a:pt x="467013" y="3034306"/>
                </a:cubicBezTo>
                <a:cubicBezTo>
                  <a:pt x="363980" y="3034086"/>
                  <a:pt x="265713" y="2984706"/>
                  <a:pt x="182390" y="2896892"/>
                </a:cubicBezTo>
                <a:lnTo>
                  <a:pt x="123793" y="2825138"/>
                </a:lnTo>
                <a:lnTo>
                  <a:pt x="104695" y="2753757"/>
                </a:lnTo>
                <a:lnTo>
                  <a:pt x="104057" y="2734299"/>
                </a:lnTo>
                <a:lnTo>
                  <a:pt x="94292" y="2734299"/>
                </a:lnTo>
                <a:lnTo>
                  <a:pt x="103055" y="2703764"/>
                </a:lnTo>
                <a:lnTo>
                  <a:pt x="102110" y="2674941"/>
                </a:lnTo>
                <a:cubicBezTo>
                  <a:pt x="103699" y="2648333"/>
                  <a:pt x="107796" y="2621501"/>
                  <a:pt x="114578" y="2594774"/>
                </a:cubicBezTo>
                <a:cubicBezTo>
                  <a:pt x="121361" y="2568045"/>
                  <a:pt x="130506" y="2542687"/>
                  <a:pt x="141709" y="2518888"/>
                </a:cubicBezTo>
                <a:lnTo>
                  <a:pt x="150498" y="2504072"/>
                </a:lnTo>
                <a:lnTo>
                  <a:pt x="172451" y="2405386"/>
                </a:lnTo>
                <a:cubicBezTo>
                  <a:pt x="221625" y="2145597"/>
                  <a:pt x="249909" y="1862293"/>
                  <a:pt x="252594" y="1565552"/>
                </a:cubicBezTo>
                <a:cubicBezTo>
                  <a:pt x="257604" y="1011637"/>
                  <a:pt x="172579" y="502673"/>
                  <a:pt x="26975" y="104848"/>
                </a:cubicBezTo>
                <a:lnTo>
                  <a:pt x="0" y="38047"/>
                </a:lnTo>
                <a:lnTo>
                  <a:pt x="0" y="0"/>
                </a:lnTo>
                <a:lnTo>
                  <a:pt x="779224" y="227609"/>
                </a:lnTo>
                <a:lnTo>
                  <a:pt x="734634" y="319951"/>
                </a:lnTo>
                <a:cubicBezTo>
                  <a:pt x="619650" y="578584"/>
                  <a:pt x="542161" y="883281"/>
                  <a:pt x="517482" y="1213152"/>
                </a:cubicBezTo>
                <a:cubicBezTo>
                  <a:pt x="485751" y="1637273"/>
                  <a:pt x="546388" y="2035251"/>
                  <a:pt x="673856" y="2357687"/>
                </a:cubicBezTo>
                <a:lnTo>
                  <a:pt x="676785" y="2364235"/>
                </a:lnTo>
                <a:lnTo>
                  <a:pt x="706419" y="2384470"/>
                </a:lnTo>
                <a:cubicBezTo>
                  <a:pt x="806696" y="2469001"/>
                  <a:pt x="862077" y="2605236"/>
                  <a:pt x="847094" y="2745408"/>
                </a:cubicBezTo>
                <a:close/>
              </a:path>
            </a:pathLst>
          </a:custGeom>
          <a:solidFill>
            <a:schemeClr val="bg1">
              <a:lumMod val="85000"/>
              <a:alpha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noAutofit/>
          </a:bodyPr>
          <a:lstStyle/>
          <a:p>
            <a:pPr algn="ctr" defTabSz="951028" fontAlgn="base">
              <a:spcBef>
                <a:spcPct val="0"/>
              </a:spcBef>
              <a:spcAft>
                <a:spcPct val="0"/>
              </a:spcAft>
            </a:pPr>
            <a:endParaRPr lang="en-US" sz="1632">
              <a:gradFill>
                <a:gsLst>
                  <a:gs pos="40075">
                    <a:srgbClr val="FFFFFF"/>
                  </a:gs>
                  <a:gs pos="30000">
                    <a:srgbClr val="FFFFFF"/>
                  </a:gs>
                </a:gsLst>
                <a:lin ang="5400000" scaled="0"/>
              </a:gradFill>
            </a:endParaRPr>
          </a:p>
        </p:txBody>
      </p:sp>
      <p:sp>
        <p:nvSpPr>
          <p:cNvPr id="407" name="Freeform: Shape 406">
            <a:extLst>
              <a:ext uri="{FF2B5EF4-FFF2-40B4-BE49-F238E27FC236}">
                <a16:creationId xmlns:a16="http://schemas.microsoft.com/office/drawing/2014/main" id="{782D4294-3850-413B-A208-4AAC4A6FF858}"/>
              </a:ext>
            </a:extLst>
          </p:cNvPr>
          <p:cNvSpPr/>
          <p:nvPr/>
        </p:nvSpPr>
        <p:spPr bwMode="auto">
          <a:xfrm rot="15299248">
            <a:off x="2303876" y="3346044"/>
            <a:ext cx="884724" cy="2757026"/>
          </a:xfrm>
          <a:custGeom>
            <a:avLst/>
            <a:gdLst>
              <a:gd name="connsiteX0" fmla="*/ 785282 w 888747"/>
              <a:gd name="connsiteY0" fmla="*/ 2417736 h 2703212"/>
              <a:gd name="connsiteX1" fmla="*/ 313518 w 888747"/>
              <a:gd name="connsiteY1" fmla="*/ 2689971 h 2703212"/>
              <a:gd name="connsiteX2" fmla="*/ 41283 w 888747"/>
              <a:gd name="connsiteY2" fmla="*/ 2218207 h 2703212"/>
              <a:gd name="connsiteX3" fmla="*/ 68946 w 888747"/>
              <a:gd name="connsiteY3" fmla="*/ 2145263 h 2703212"/>
              <a:gd name="connsiteX4" fmla="*/ 101325 w 888747"/>
              <a:gd name="connsiteY4" fmla="*/ 2093962 h 2703212"/>
              <a:gd name="connsiteX5" fmla="*/ 119659 w 888747"/>
              <a:gd name="connsiteY5" fmla="*/ 2034674 h 2703212"/>
              <a:gd name="connsiteX6" fmla="*/ 218343 w 888747"/>
              <a:gd name="connsiteY6" fmla="*/ 1463595 h 2703212"/>
              <a:gd name="connsiteX7" fmla="*/ 40595 w 888747"/>
              <a:gd name="connsiteY7" fmla="*/ 85380 h 2703212"/>
              <a:gd name="connsiteX8" fmla="*/ 0 w 888747"/>
              <a:gd name="connsiteY8" fmla="*/ 0 h 2703212"/>
              <a:gd name="connsiteX9" fmla="*/ 888747 w 888747"/>
              <a:gd name="connsiteY9" fmla="*/ 238347 h 2703212"/>
              <a:gd name="connsiteX10" fmla="*/ 822021 w 888747"/>
              <a:gd name="connsiteY10" fmla="*/ 368819 h 2703212"/>
              <a:gd name="connsiteX11" fmla="*/ 647143 w 888747"/>
              <a:gd name="connsiteY11" fmla="*/ 2002502 h 2703212"/>
              <a:gd name="connsiteX12" fmla="*/ 654575 w 888747"/>
              <a:gd name="connsiteY12" fmla="*/ 2018375 h 2703212"/>
              <a:gd name="connsiteX13" fmla="*/ 703997 w 888747"/>
              <a:gd name="connsiteY13" fmla="*/ 2065283 h 2703212"/>
              <a:gd name="connsiteX14" fmla="*/ 785282 w 888747"/>
              <a:gd name="connsiteY14" fmla="*/ 2417736 h 2703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88747" h="2703212">
                <a:moveTo>
                  <a:pt x="785282" y="2417736"/>
                </a:moveTo>
                <a:cubicBezTo>
                  <a:pt x="730184" y="2623186"/>
                  <a:pt x="518968" y="2745070"/>
                  <a:pt x="313518" y="2689971"/>
                </a:cubicBezTo>
                <a:cubicBezTo>
                  <a:pt x="108068" y="2634873"/>
                  <a:pt x="-13816" y="2423657"/>
                  <a:pt x="41283" y="2218207"/>
                </a:cubicBezTo>
                <a:cubicBezTo>
                  <a:pt x="48170" y="2192526"/>
                  <a:pt x="57497" y="2168151"/>
                  <a:pt x="68946" y="2145263"/>
                </a:cubicBezTo>
                <a:lnTo>
                  <a:pt x="101325" y="2093962"/>
                </a:lnTo>
                <a:lnTo>
                  <a:pt x="119659" y="2034674"/>
                </a:lnTo>
                <a:cubicBezTo>
                  <a:pt x="166599" y="1855681"/>
                  <a:pt x="200417" y="1663934"/>
                  <a:pt x="218343" y="1463595"/>
                </a:cubicBezTo>
                <a:cubicBezTo>
                  <a:pt x="265401" y="937707"/>
                  <a:pt x="194192" y="450636"/>
                  <a:pt x="40595" y="85380"/>
                </a:cubicBezTo>
                <a:lnTo>
                  <a:pt x="0" y="0"/>
                </a:lnTo>
                <a:lnTo>
                  <a:pt x="888747" y="238347"/>
                </a:lnTo>
                <a:lnTo>
                  <a:pt x="822021" y="368819"/>
                </a:lnTo>
                <a:cubicBezTo>
                  <a:pt x="541536" y="960939"/>
                  <a:pt x="487328" y="1569605"/>
                  <a:pt x="647143" y="2002502"/>
                </a:cubicBezTo>
                <a:lnTo>
                  <a:pt x="654575" y="2018375"/>
                </a:lnTo>
                <a:lnTo>
                  <a:pt x="703997" y="2065283"/>
                </a:lnTo>
                <a:cubicBezTo>
                  <a:pt x="785021" y="2158671"/>
                  <a:pt x="819718" y="2289330"/>
                  <a:pt x="785282" y="2417736"/>
                </a:cubicBezTo>
                <a:close/>
              </a:path>
            </a:pathLst>
          </a:custGeom>
          <a:solidFill>
            <a:schemeClr val="bg1">
              <a:lumMod val="85000"/>
              <a:alpha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1632">
              <a:gradFill>
                <a:gsLst>
                  <a:gs pos="40075">
                    <a:srgbClr val="FFFFFF"/>
                  </a:gs>
                  <a:gs pos="30000">
                    <a:srgbClr val="FFFFFF"/>
                  </a:gs>
                </a:gsLst>
                <a:lin ang="5400000" scaled="0"/>
              </a:gradFill>
            </a:endParaRPr>
          </a:p>
        </p:txBody>
      </p:sp>
      <p:grpSp>
        <p:nvGrpSpPr>
          <p:cNvPr id="4" name="Controls: Allow Block access">
            <a:extLst>
              <a:ext uri="{FF2B5EF4-FFF2-40B4-BE49-F238E27FC236}">
                <a16:creationId xmlns:a16="http://schemas.microsoft.com/office/drawing/2014/main" id="{D0111898-9303-4915-8CEF-4FBD6E74C764}"/>
              </a:ext>
            </a:extLst>
          </p:cNvPr>
          <p:cNvGrpSpPr/>
          <p:nvPr/>
        </p:nvGrpSpPr>
        <p:grpSpPr>
          <a:xfrm>
            <a:off x="7504864" y="1992896"/>
            <a:ext cx="757834" cy="757834"/>
            <a:chOff x="8344162" y="668091"/>
            <a:chExt cx="878803" cy="878803"/>
          </a:xfrm>
        </p:grpSpPr>
        <p:grpSp>
          <p:nvGrpSpPr>
            <p:cNvPr id="353" name="Controls: Allow access">
              <a:extLst>
                <a:ext uri="{FF2B5EF4-FFF2-40B4-BE49-F238E27FC236}">
                  <a16:creationId xmlns:a16="http://schemas.microsoft.com/office/drawing/2014/main" id="{BA20379A-E832-49AD-A83A-70A52281D06F}"/>
                </a:ext>
              </a:extLst>
            </p:cNvPr>
            <p:cNvGrpSpPr/>
            <p:nvPr/>
          </p:nvGrpSpPr>
          <p:grpSpPr>
            <a:xfrm>
              <a:off x="8344162" y="668091"/>
              <a:ext cx="878803" cy="878803"/>
              <a:chOff x="6184395" y="1273877"/>
              <a:chExt cx="896425" cy="896425"/>
            </a:xfrm>
          </p:grpSpPr>
          <p:grpSp>
            <p:nvGrpSpPr>
              <p:cNvPr id="354" name="Group 353">
                <a:extLst>
                  <a:ext uri="{FF2B5EF4-FFF2-40B4-BE49-F238E27FC236}">
                    <a16:creationId xmlns:a16="http://schemas.microsoft.com/office/drawing/2014/main" id="{DD583EB4-227D-4C4F-9597-C4F6AFC55A9E}"/>
                  </a:ext>
                </a:extLst>
              </p:cNvPr>
              <p:cNvGrpSpPr/>
              <p:nvPr/>
            </p:nvGrpSpPr>
            <p:grpSpPr>
              <a:xfrm>
                <a:off x="6184395" y="1273877"/>
                <a:ext cx="896425" cy="896425"/>
                <a:chOff x="8603515" y="2504434"/>
                <a:chExt cx="1600200" cy="1600200"/>
              </a:xfrm>
            </p:grpSpPr>
            <p:sp>
              <p:nvSpPr>
                <p:cNvPr id="356" name="Oval 355">
                  <a:extLst>
                    <a:ext uri="{FF2B5EF4-FFF2-40B4-BE49-F238E27FC236}">
                      <a16:creationId xmlns:a16="http://schemas.microsoft.com/office/drawing/2014/main" id="{C654DD7E-36B7-468C-A9E3-C22C6AE37C93}"/>
                    </a:ext>
                  </a:extLst>
                </p:cNvPr>
                <p:cNvSpPr/>
                <p:nvPr/>
              </p:nvSpPr>
              <p:spPr bwMode="auto">
                <a:xfrm>
                  <a:off x="8672093" y="2573014"/>
                  <a:ext cx="1463040" cy="1463040"/>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57" name="Circle: Hollow 356">
                  <a:extLst>
                    <a:ext uri="{FF2B5EF4-FFF2-40B4-BE49-F238E27FC236}">
                      <a16:creationId xmlns:a16="http://schemas.microsoft.com/office/drawing/2014/main" id="{04A4E7BB-C5E6-414C-B3D0-C2C811CA7181}"/>
                    </a:ext>
                  </a:extLst>
                </p:cNvPr>
                <p:cNvSpPr/>
                <p:nvPr/>
              </p:nvSpPr>
              <p:spPr bwMode="auto">
                <a:xfrm>
                  <a:off x="8603515" y="2504434"/>
                  <a:ext cx="1600200" cy="1600200"/>
                </a:xfrm>
                <a:prstGeom prst="donut">
                  <a:avLst>
                    <a:gd name="adj" fmla="val 6045"/>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355" name="Freeform: Shape 354">
                <a:extLst>
                  <a:ext uri="{FF2B5EF4-FFF2-40B4-BE49-F238E27FC236}">
                    <a16:creationId xmlns:a16="http://schemas.microsoft.com/office/drawing/2014/main" id="{B0E56790-1126-4687-B135-CF1E9F57FA18}"/>
                  </a:ext>
                </a:extLst>
              </p:cNvPr>
              <p:cNvSpPr>
                <a:spLocks noChangeAspect="1"/>
              </p:cNvSpPr>
              <p:nvPr/>
            </p:nvSpPr>
            <p:spPr bwMode="auto">
              <a:xfrm>
                <a:off x="6280718" y="1557278"/>
                <a:ext cx="329622" cy="329623"/>
              </a:xfrm>
              <a:custGeom>
                <a:avLst/>
                <a:gdLst>
                  <a:gd name="connsiteX0" fmla="*/ 1078302 w 1371600"/>
                  <a:gd name="connsiteY0" fmla="*/ 352791 h 1371600"/>
                  <a:gd name="connsiteX1" fmla="*/ 556967 w 1371600"/>
                  <a:gd name="connsiteY1" fmla="*/ 856238 h 1371600"/>
                  <a:gd name="connsiteX2" fmla="*/ 297534 w 1371600"/>
                  <a:gd name="connsiteY2" fmla="*/ 587588 h 1371600"/>
                  <a:gd name="connsiteX3" fmla="*/ 209258 w 1371600"/>
                  <a:gd name="connsiteY3" fmla="*/ 672836 h 1371600"/>
                  <a:gd name="connsiteX4" fmla="*/ 550630 w 1371600"/>
                  <a:gd name="connsiteY4" fmla="*/ 1026337 h 1371600"/>
                  <a:gd name="connsiteX5" fmla="*/ 1160242 w 1371600"/>
                  <a:gd name="connsiteY5" fmla="*/ 437642 h 1371600"/>
                  <a:gd name="connsiteX6" fmla="*/ 1170734 w 1371600"/>
                  <a:gd name="connsiteY6" fmla="*/ 200866 h 1371600"/>
                  <a:gd name="connsiteX7" fmla="*/ 1371600 w 1371600"/>
                  <a:gd name="connsiteY7" fmla="*/ 685800 h 1371600"/>
                  <a:gd name="connsiteX8" fmla="*/ 685800 w 1371600"/>
                  <a:gd name="connsiteY8" fmla="*/ 1371600 h 1371600"/>
                  <a:gd name="connsiteX9" fmla="*/ 0 w 1371600"/>
                  <a:gd name="connsiteY9" fmla="*/ 685800 h 1371600"/>
                  <a:gd name="connsiteX10" fmla="*/ 685800 w 1371600"/>
                  <a:gd name="connsiteY10" fmla="*/ 0 h 1371600"/>
                  <a:gd name="connsiteX11" fmla="*/ 1170734 w 1371600"/>
                  <a:gd name="connsiteY11" fmla="*/ 200866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71600" h="1371600">
                    <a:moveTo>
                      <a:pt x="1078302" y="352791"/>
                    </a:moveTo>
                    <a:lnTo>
                      <a:pt x="556967" y="856238"/>
                    </a:lnTo>
                    <a:lnTo>
                      <a:pt x="297534" y="587588"/>
                    </a:lnTo>
                    <a:lnTo>
                      <a:pt x="209258" y="672836"/>
                    </a:lnTo>
                    <a:lnTo>
                      <a:pt x="550630" y="1026337"/>
                    </a:lnTo>
                    <a:lnTo>
                      <a:pt x="1160242" y="437642"/>
                    </a:lnTo>
                    <a:close/>
                    <a:moveTo>
                      <a:pt x="1170734" y="200866"/>
                    </a:moveTo>
                    <a:cubicBezTo>
                      <a:pt x="1294839" y="324972"/>
                      <a:pt x="1371600" y="496422"/>
                      <a:pt x="1371600" y="685800"/>
                    </a:cubicBezTo>
                    <a:cubicBezTo>
                      <a:pt x="1371600" y="1064557"/>
                      <a:pt x="1064557" y="1371600"/>
                      <a:pt x="685800" y="1371600"/>
                    </a:cubicBezTo>
                    <a:cubicBezTo>
                      <a:pt x="307043" y="1371600"/>
                      <a:pt x="0" y="1064557"/>
                      <a:pt x="0" y="685800"/>
                    </a:cubicBezTo>
                    <a:cubicBezTo>
                      <a:pt x="0" y="307043"/>
                      <a:pt x="307043" y="0"/>
                      <a:pt x="685800" y="0"/>
                    </a:cubicBezTo>
                    <a:cubicBezTo>
                      <a:pt x="875178" y="0"/>
                      <a:pt x="1046629" y="76761"/>
                      <a:pt x="1170734" y="200866"/>
                    </a:cubicBezTo>
                    <a:close/>
                  </a:path>
                </a:pathLst>
              </a:custGeom>
              <a:noFill/>
              <a:ln w="12700" cap="flat" cmpd="sng" algn="ctr">
                <a:solidFill>
                  <a:srgbClr val="FFFFFF"/>
                </a:solid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358" name="Freeform: Shape 357">
              <a:extLst>
                <a:ext uri="{FF2B5EF4-FFF2-40B4-BE49-F238E27FC236}">
                  <a16:creationId xmlns:a16="http://schemas.microsoft.com/office/drawing/2014/main" id="{FBD4FCED-1DE2-4F9A-AD66-C0331D4A3482}"/>
                </a:ext>
              </a:extLst>
            </p:cNvPr>
            <p:cNvSpPr>
              <a:spLocks noChangeAspect="1"/>
            </p:cNvSpPr>
            <p:nvPr/>
          </p:nvSpPr>
          <p:spPr bwMode="auto">
            <a:xfrm>
              <a:off x="8801335" y="946894"/>
              <a:ext cx="320039" cy="320040"/>
            </a:xfrm>
            <a:custGeom>
              <a:avLst/>
              <a:gdLst>
                <a:gd name="connsiteX0" fmla="*/ 368104 w 1250088"/>
                <a:gd name="connsiteY0" fmla="*/ 281747 h 1250088"/>
                <a:gd name="connsiteX1" fmla="*/ 281747 w 1250088"/>
                <a:gd name="connsiteY1" fmla="*/ 368104 h 1250088"/>
                <a:gd name="connsiteX2" fmla="*/ 538687 w 1250088"/>
                <a:gd name="connsiteY2" fmla="*/ 625044 h 1250088"/>
                <a:gd name="connsiteX3" fmla="*/ 281747 w 1250088"/>
                <a:gd name="connsiteY3" fmla="*/ 881984 h 1250088"/>
                <a:gd name="connsiteX4" fmla="*/ 368104 w 1250088"/>
                <a:gd name="connsiteY4" fmla="*/ 968341 h 1250088"/>
                <a:gd name="connsiteX5" fmla="*/ 625044 w 1250088"/>
                <a:gd name="connsiteY5" fmla="*/ 711401 h 1250088"/>
                <a:gd name="connsiteX6" fmla="*/ 881984 w 1250088"/>
                <a:gd name="connsiteY6" fmla="*/ 968341 h 1250088"/>
                <a:gd name="connsiteX7" fmla="*/ 968341 w 1250088"/>
                <a:gd name="connsiteY7" fmla="*/ 881984 h 1250088"/>
                <a:gd name="connsiteX8" fmla="*/ 711401 w 1250088"/>
                <a:gd name="connsiteY8" fmla="*/ 625044 h 1250088"/>
                <a:gd name="connsiteX9" fmla="*/ 968341 w 1250088"/>
                <a:gd name="connsiteY9" fmla="*/ 368104 h 1250088"/>
                <a:gd name="connsiteX10" fmla="*/ 881984 w 1250088"/>
                <a:gd name="connsiteY10" fmla="*/ 281747 h 1250088"/>
                <a:gd name="connsiteX11" fmla="*/ 625044 w 1250088"/>
                <a:gd name="connsiteY11" fmla="*/ 538687 h 1250088"/>
                <a:gd name="connsiteX12" fmla="*/ 625044 w 1250088"/>
                <a:gd name="connsiteY12" fmla="*/ 0 h 1250088"/>
                <a:gd name="connsiteX13" fmla="*/ 1250088 w 1250088"/>
                <a:gd name="connsiteY13" fmla="*/ 625044 h 1250088"/>
                <a:gd name="connsiteX14" fmla="*/ 625044 w 1250088"/>
                <a:gd name="connsiteY14" fmla="*/ 1250088 h 1250088"/>
                <a:gd name="connsiteX15" fmla="*/ 0 w 1250088"/>
                <a:gd name="connsiteY15" fmla="*/ 625044 h 1250088"/>
                <a:gd name="connsiteX16" fmla="*/ 625044 w 1250088"/>
                <a:gd name="connsiteY16" fmla="*/ 0 h 125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50088" h="1250088">
                  <a:moveTo>
                    <a:pt x="368104" y="281747"/>
                  </a:moveTo>
                  <a:lnTo>
                    <a:pt x="281747" y="368104"/>
                  </a:lnTo>
                  <a:lnTo>
                    <a:pt x="538687" y="625044"/>
                  </a:lnTo>
                  <a:lnTo>
                    <a:pt x="281747" y="881984"/>
                  </a:lnTo>
                  <a:lnTo>
                    <a:pt x="368104" y="968341"/>
                  </a:lnTo>
                  <a:lnTo>
                    <a:pt x="625044" y="711401"/>
                  </a:lnTo>
                  <a:lnTo>
                    <a:pt x="881984" y="968341"/>
                  </a:lnTo>
                  <a:lnTo>
                    <a:pt x="968341" y="881984"/>
                  </a:lnTo>
                  <a:lnTo>
                    <a:pt x="711401" y="625044"/>
                  </a:lnTo>
                  <a:lnTo>
                    <a:pt x="968341" y="368104"/>
                  </a:lnTo>
                  <a:lnTo>
                    <a:pt x="881984" y="281747"/>
                  </a:lnTo>
                  <a:lnTo>
                    <a:pt x="625044" y="538687"/>
                  </a:lnTo>
                  <a:close/>
                  <a:moveTo>
                    <a:pt x="625044" y="0"/>
                  </a:moveTo>
                  <a:cubicBezTo>
                    <a:pt x="970246" y="0"/>
                    <a:pt x="1250088" y="279842"/>
                    <a:pt x="1250088" y="625044"/>
                  </a:cubicBezTo>
                  <a:cubicBezTo>
                    <a:pt x="1250088" y="970246"/>
                    <a:pt x="970246" y="1250088"/>
                    <a:pt x="625044" y="1250088"/>
                  </a:cubicBezTo>
                  <a:cubicBezTo>
                    <a:pt x="279842" y="1250088"/>
                    <a:pt x="0" y="970246"/>
                    <a:pt x="0" y="625044"/>
                  </a:cubicBezTo>
                  <a:cubicBezTo>
                    <a:pt x="0" y="279842"/>
                    <a:pt x="279842" y="0"/>
                    <a:pt x="625044" y="0"/>
                  </a:cubicBezTo>
                  <a:close/>
                </a:path>
              </a:pathLst>
            </a:custGeom>
            <a:solidFill>
              <a:srgbClr val="0078D7"/>
            </a:solidFill>
            <a:ln w="12700" cap="flat" cmpd="sng" algn="ctr">
              <a:solidFill>
                <a:srgbClr val="FFFFFF"/>
              </a:solid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222" name="Group 221">
            <a:extLst>
              <a:ext uri="{FF2B5EF4-FFF2-40B4-BE49-F238E27FC236}">
                <a16:creationId xmlns:a16="http://schemas.microsoft.com/office/drawing/2014/main" id="{8B2C76F3-E722-4632-855B-0C72CCDEEB84}"/>
              </a:ext>
            </a:extLst>
          </p:cNvPr>
          <p:cNvGrpSpPr/>
          <p:nvPr/>
        </p:nvGrpSpPr>
        <p:grpSpPr>
          <a:xfrm>
            <a:off x="232859" y="4484851"/>
            <a:ext cx="1398905" cy="1052453"/>
            <a:chOff x="227451" y="4117110"/>
            <a:chExt cx="1371600" cy="1031910"/>
          </a:xfrm>
        </p:grpSpPr>
        <p:sp>
          <p:nvSpPr>
            <p:cNvPr id="223" name="Rectangle 222">
              <a:extLst>
                <a:ext uri="{FF2B5EF4-FFF2-40B4-BE49-F238E27FC236}">
                  <a16:creationId xmlns:a16="http://schemas.microsoft.com/office/drawing/2014/main" id="{67034AE7-03D1-460F-94EF-9A0FA7DA95DE}"/>
                </a:ext>
              </a:extLst>
            </p:cNvPr>
            <p:cNvSpPr/>
            <p:nvPr/>
          </p:nvSpPr>
          <p:spPr bwMode="auto">
            <a:xfrm flipH="1">
              <a:off x="227451" y="4117110"/>
              <a:ext cx="1371600" cy="1031910"/>
            </a:xfrm>
            <a:prstGeom prst="rect">
              <a:avLst/>
            </a:prstGeom>
            <a:solidFill>
              <a:schemeClr val="bg1"/>
            </a:solidFill>
            <a:ln w="19050" cap="sq" cmpd="sng" algn="ctr">
              <a:solidFill>
                <a:srgbClr val="E6E6E6"/>
              </a:solidFill>
              <a:prstDash val="solid"/>
              <a:miter lim="800000"/>
              <a:headEnd type="none" w="med" len="med"/>
              <a:tailEnd type="none" w="med" len="med"/>
            </a:ln>
            <a:effectLst/>
          </p:spPr>
          <p:txBody>
            <a:bodyPr rot="0" spcFirstLastPara="0" vertOverflow="overflow" horzOverflow="overflow" vert="horz" wrap="square" lIns="411362" tIns="146262" rIns="0" bIns="146262"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endParaRPr lang="en-US" sz="1598" kern="0" spc="-50">
                <a:solidFill>
                  <a:srgbClr val="353535"/>
                </a:solidFill>
                <a:latin typeface="Segoe UI Semilight"/>
                <a:ea typeface="Segoe UI" panose="020B0502040204020203" pitchFamily="34" charset="0"/>
                <a:cs typeface="Segoe UI" panose="020B0502040204020203" pitchFamily="34" charset="0"/>
              </a:endParaRPr>
            </a:p>
          </p:txBody>
        </p:sp>
        <p:sp>
          <p:nvSpPr>
            <p:cNvPr id="224" name="TextBox 223">
              <a:extLst>
                <a:ext uri="{FF2B5EF4-FFF2-40B4-BE49-F238E27FC236}">
                  <a16:creationId xmlns:a16="http://schemas.microsoft.com/office/drawing/2014/main" id="{E4188EE5-DAD3-4F99-8140-78BCB61BF0EB}"/>
                </a:ext>
              </a:extLst>
            </p:cNvPr>
            <p:cNvSpPr txBox="1"/>
            <p:nvPr/>
          </p:nvSpPr>
          <p:spPr>
            <a:xfrm>
              <a:off x="601154" y="4691899"/>
              <a:ext cx="686213" cy="310854"/>
            </a:xfrm>
            <a:prstGeom prst="rect">
              <a:avLst/>
            </a:prstGeom>
          </p:spPr>
          <p:txBody>
            <a:bodyPr wrap="none" lIns="46630" tIns="0" rIns="0" bIns="0" anchor="ctr">
              <a:spAutoFit/>
            </a:bodyPr>
            <a:lstStyle>
              <a:defPPr>
                <a:defRPr lang="en-US"/>
              </a:defPPr>
              <a:lvl1pPr defTabSz="878391">
                <a:lnSpc>
                  <a:spcPct val="90000"/>
                </a:lnSpc>
                <a:defRPr sz="1100" kern="100">
                  <a:solidFill>
                    <a:srgbClr val="353535"/>
                  </a:solidFill>
                  <a:latin typeface="Segoe UI"/>
                  <a:ea typeface="ＭＳ Ｐゴシック" charset="0"/>
                </a:defRPr>
              </a:lvl1pPr>
            </a:lstStyle>
            <a:p>
              <a:r>
                <a:rPr lang="en-US" sz="1122"/>
                <a:t>Corporate</a:t>
              </a:r>
              <a:br>
                <a:rPr lang="en-US" sz="1122"/>
              </a:br>
              <a:r>
                <a:rPr lang="en-US" sz="1122"/>
                <a:t>Network</a:t>
              </a:r>
            </a:p>
          </p:txBody>
        </p:sp>
        <p:sp>
          <p:nvSpPr>
            <p:cNvPr id="225" name="TextBox 224">
              <a:extLst>
                <a:ext uri="{FF2B5EF4-FFF2-40B4-BE49-F238E27FC236}">
                  <a16:creationId xmlns:a16="http://schemas.microsoft.com/office/drawing/2014/main" id="{9B0EAA76-3148-4662-88D6-DCEB53456414}"/>
                </a:ext>
              </a:extLst>
            </p:cNvPr>
            <p:cNvSpPr txBox="1"/>
            <p:nvPr/>
          </p:nvSpPr>
          <p:spPr>
            <a:xfrm>
              <a:off x="601154" y="4297088"/>
              <a:ext cx="873316" cy="155427"/>
            </a:xfrm>
            <a:prstGeom prst="rect">
              <a:avLst/>
            </a:prstGeom>
          </p:spPr>
          <p:txBody>
            <a:bodyPr wrap="none" lIns="46630" tIns="0" rIns="0" bIns="0" anchor="ctr">
              <a:spAutoFit/>
            </a:bodyPr>
            <a:lstStyle>
              <a:defPPr>
                <a:defRPr lang="en-US"/>
              </a:defPPr>
              <a:lvl1pPr defTabSz="878391">
                <a:lnSpc>
                  <a:spcPct val="90000"/>
                </a:lnSpc>
                <a:defRPr sz="1100" kern="100">
                  <a:solidFill>
                    <a:srgbClr val="353535"/>
                  </a:solidFill>
                  <a:latin typeface="Segoe UI"/>
                  <a:ea typeface="ＭＳ Ｐゴシック" charset="0"/>
                </a:defRPr>
              </a:lvl1pPr>
            </a:lstStyle>
            <a:p>
              <a:r>
                <a:rPr lang="en-US" sz="1122"/>
                <a:t>Geo-location</a:t>
              </a:r>
            </a:p>
          </p:txBody>
        </p:sp>
        <p:sp>
          <p:nvSpPr>
            <p:cNvPr id="226" name="globe_4">
              <a:extLst>
                <a:ext uri="{FF2B5EF4-FFF2-40B4-BE49-F238E27FC236}">
                  <a16:creationId xmlns:a16="http://schemas.microsoft.com/office/drawing/2014/main" id="{17344FA2-12F8-40F3-A8AC-757C6931A8C4}"/>
                </a:ext>
              </a:extLst>
            </p:cNvPr>
            <p:cNvSpPr>
              <a:spLocks noChangeAspect="1" noEditPoints="1"/>
            </p:cNvSpPr>
            <p:nvPr/>
          </p:nvSpPr>
          <p:spPr bwMode="auto">
            <a:xfrm>
              <a:off x="318790" y="4240201"/>
              <a:ext cx="258210" cy="259088"/>
            </a:xfrm>
            <a:custGeom>
              <a:avLst/>
              <a:gdLst>
                <a:gd name="T0" fmla="*/ 0 w 332"/>
                <a:gd name="T1" fmla="*/ 167 h 333"/>
                <a:gd name="T2" fmla="*/ 36 w 332"/>
                <a:gd name="T3" fmla="*/ 63 h 333"/>
                <a:gd name="T4" fmla="*/ 166 w 332"/>
                <a:gd name="T5" fmla="*/ 0 h 333"/>
                <a:gd name="T6" fmla="*/ 332 w 332"/>
                <a:gd name="T7" fmla="*/ 167 h 333"/>
                <a:gd name="T8" fmla="*/ 166 w 332"/>
                <a:gd name="T9" fmla="*/ 333 h 333"/>
                <a:gd name="T10" fmla="*/ 0 w 332"/>
                <a:gd name="T11" fmla="*/ 167 h 333"/>
                <a:gd name="T12" fmla="*/ 89 w 332"/>
                <a:gd name="T13" fmla="*/ 314 h 333"/>
                <a:gd name="T14" fmla="*/ 102 w 332"/>
                <a:gd name="T15" fmla="*/ 299 h 333"/>
                <a:gd name="T16" fmla="*/ 98 w 332"/>
                <a:gd name="T17" fmla="*/ 272 h 333"/>
                <a:gd name="T18" fmla="*/ 72 w 332"/>
                <a:gd name="T19" fmla="*/ 255 h 333"/>
                <a:gd name="T20" fmla="*/ 42 w 332"/>
                <a:gd name="T21" fmla="*/ 246 h 333"/>
                <a:gd name="T22" fmla="*/ 21 w 332"/>
                <a:gd name="T23" fmla="*/ 217 h 333"/>
                <a:gd name="T24" fmla="*/ 38 w 332"/>
                <a:gd name="T25" fmla="*/ 168 h 333"/>
                <a:gd name="T26" fmla="*/ 58 w 332"/>
                <a:gd name="T27" fmla="*/ 167 h 333"/>
                <a:gd name="T28" fmla="*/ 80 w 332"/>
                <a:gd name="T29" fmla="*/ 193 h 333"/>
                <a:gd name="T30" fmla="*/ 102 w 332"/>
                <a:gd name="T31" fmla="*/ 182 h 333"/>
                <a:gd name="T32" fmla="*/ 93 w 332"/>
                <a:gd name="T33" fmla="*/ 156 h 333"/>
                <a:gd name="T34" fmla="*/ 101 w 332"/>
                <a:gd name="T35" fmla="*/ 124 h 333"/>
                <a:gd name="T36" fmla="*/ 145 w 332"/>
                <a:gd name="T37" fmla="*/ 80 h 333"/>
                <a:gd name="T38" fmla="*/ 119 w 332"/>
                <a:gd name="T39" fmla="*/ 47 h 333"/>
                <a:gd name="T40" fmla="*/ 101 w 332"/>
                <a:gd name="T41" fmla="*/ 68 h 333"/>
                <a:gd name="T42" fmla="*/ 32 w 332"/>
                <a:gd name="T43" fmla="*/ 68 h 333"/>
                <a:gd name="T44" fmla="*/ 251 w 332"/>
                <a:gd name="T45" fmla="*/ 24 h 333"/>
                <a:gd name="T46" fmla="*/ 187 w 332"/>
                <a:gd name="T47" fmla="*/ 56 h 333"/>
                <a:gd name="T48" fmla="*/ 201 w 332"/>
                <a:gd name="T49" fmla="*/ 92 h 333"/>
                <a:gd name="T50" fmla="*/ 235 w 332"/>
                <a:gd name="T51" fmla="*/ 92 h 333"/>
                <a:gd name="T52" fmla="*/ 219 w 332"/>
                <a:gd name="T53" fmla="*/ 115 h 333"/>
                <a:gd name="T54" fmla="*/ 187 w 332"/>
                <a:gd name="T55" fmla="*/ 130 h 333"/>
                <a:gd name="T56" fmla="*/ 161 w 332"/>
                <a:gd name="T57" fmla="*/ 168 h 333"/>
                <a:gd name="T58" fmla="*/ 169 w 332"/>
                <a:gd name="T59" fmla="*/ 204 h 333"/>
                <a:gd name="T60" fmla="*/ 206 w 332"/>
                <a:gd name="T61" fmla="*/ 225 h 333"/>
                <a:gd name="T62" fmla="*/ 218 w 332"/>
                <a:gd name="T63" fmla="*/ 212 h 333"/>
                <a:gd name="T64" fmla="*/ 229 w 332"/>
                <a:gd name="T65" fmla="*/ 244 h 333"/>
                <a:gd name="T66" fmla="*/ 217 w 332"/>
                <a:gd name="T67" fmla="*/ 289 h 333"/>
                <a:gd name="T68" fmla="*/ 245 w 332"/>
                <a:gd name="T69" fmla="*/ 276 h 333"/>
                <a:gd name="T70" fmla="*/ 259 w 332"/>
                <a:gd name="T71" fmla="*/ 256 h 333"/>
                <a:gd name="T72" fmla="*/ 259 w 332"/>
                <a:gd name="T73" fmla="*/ 168 h 333"/>
                <a:gd name="T74" fmla="*/ 239 w 332"/>
                <a:gd name="T75" fmla="*/ 137 h 333"/>
                <a:gd name="T76" fmla="*/ 259 w 332"/>
                <a:gd name="T77" fmla="*/ 124 h 333"/>
                <a:gd name="T78" fmla="*/ 284 w 332"/>
                <a:gd name="T79" fmla="*/ 137 h 333"/>
                <a:gd name="T80" fmla="*/ 306 w 332"/>
                <a:gd name="T81" fmla="*/ 170 h 333"/>
                <a:gd name="T82" fmla="*/ 306 w 332"/>
                <a:gd name="T83" fmla="*/ 186 h 333"/>
                <a:gd name="T84" fmla="*/ 332 w 332"/>
                <a:gd name="T85" fmla="*/ 181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2" h="333">
                  <a:moveTo>
                    <a:pt x="0" y="167"/>
                  </a:moveTo>
                  <a:cubicBezTo>
                    <a:pt x="0" y="128"/>
                    <a:pt x="13" y="92"/>
                    <a:pt x="36" y="63"/>
                  </a:cubicBezTo>
                  <a:cubicBezTo>
                    <a:pt x="66" y="25"/>
                    <a:pt x="113" y="0"/>
                    <a:pt x="166" y="0"/>
                  </a:cubicBezTo>
                  <a:cubicBezTo>
                    <a:pt x="258" y="0"/>
                    <a:pt x="332" y="75"/>
                    <a:pt x="332" y="167"/>
                  </a:cubicBezTo>
                  <a:cubicBezTo>
                    <a:pt x="332" y="258"/>
                    <a:pt x="258" y="333"/>
                    <a:pt x="166" y="333"/>
                  </a:cubicBezTo>
                  <a:cubicBezTo>
                    <a:pt x="74" y="333"/>
                    <a:pt x="0" y="258"/>
                    <a:pt x="0" y="167"/>
                  </a:cubicBezTo>
                  <a:close/>
                  <a:moveTo>
                    <a:pt x="89" y="314"/>
                  </a:moveTo>
                  <a:cubicBezTo>
                    <a:pt x="102" y="299"/>
                    <a:pt x="102" y="299"/>
                    <a:pt x="102" y="299"/>
                  </a:cubicBezTo>
                  <a:cubicBezTo>
                    <a:pt x="98" y="272"/>
                    <a:pt x="98" y="272"/>
                    <a:pt x="98" y="272"/>
                  </a:cubicBezTo>
                  <a:cubicBezTo>
                    <a:pt x="72" y="255"/>
                    <a:pt x="72" y="255"/>
                    <a:pt x="72" y="255"/>
                  </a:cubicBezTo>
                  <a:cubicBezTo>
                    <a:pt x="42" y="246"/>
                    <a:pt x="42" y="246"/>
                    <a:pt x="42" y="246"/>
                  </a:cubicBezTo>
                  <a:cubicBezTo>
                    <a:pt x="21" y="217"/>
                    <a:pt x="21" y="217"/>
                    <a:pt x="21" y="217"/>
                  </a:cubicBezTo>
                  <a:cubicBezTo>
                    <a:pt x="38" y="168"/>
                    <a:pt x="38" y="168"/>
                    <a:pt x="38" y="168"/>
                  </a:cubicBezTo>
                  <a:cubicBezTo>
                    <a:pt x="58" y="167"/>
                    <a:pt x="58" y="167"/>
                    <a:pt x="58" y="167"/>
                  </a:cubicBezTo>
                  <a:cubicBezTo>
                    <a:pt x="80" y="193"/>
                    <a:pt x="80" y="193"/>
                    <a:pt x="80" y="193"/>
                  </a:cubicBezTo>
                  <a:cubicBezTo>
                    <a:pt x="102" y="182"/>
                    <a:pt x="102" y="182"/>
                    <a:pt x="102" y="182"/>
                  </a:cubicBezTo>
                  <a:cubicBezTo>
                    <a:pt x="93" y="156"/>
                    <a:pt x="93" y="156"/>
                    <a:pt x="93" y="156"/>
                  </a:cubicBezTo>
                  <a:cubicBezTo>
                    <a:pt x="101" y="124"/>
                    <a:pt x="101" y="124"/>
                    <a:pt x="101" y="124"/>
                  </a:cubicBezTo>
                  <a:cubicBezTo>
                    <a:pt x="145" y="80"/>
                    <a:pt x="145" y="80"/>
                    <a:pt x="145" y="80"/>
                  </a:cubicBezTo>
                  <a:cubicBezTo>
                    <a:pt x="119" y="47"/>
                    <a:pt x="119" y="47"/>
                    <a:pt x="119" y="47"/>
                  </a:cubicBezTo>
                  <a:cubicBezTo>
                    <a:pt x="101" y="68"/>
                    <a:pt x="101" y="68"/>
                    <a:pt x="101" y="68"/>
                  </a:cubicBezTo>
                  <a:cubicBezTo>
                    <a:pt x="32" y="68"/>
                    <a:pt x="32" y="68"/>
                    <a:pt x="32" y="68"/>
                  </a:cubicBezTo>
                  <a:moveTo>
                    <a:pt x="251" y="24"/>
                  </a:moveTo>
                  <a:cubicBezTo>
                    <a:pt x="187" y="56"/>
                    <a:pt x="187" y="56"/>
                    <a:pt x="187" y="56"/>
                  </a:cubicBezTo>
                  <a:cubicBezTo>
                    <a:pt x="201" y="92"/>
                    <a:pt x="201" y="92"/>
                    <a:pt x="201" y="92"/>
                  </a:cubicBezTo>
                  <a:cubicBezTo>
                    <a:pt x="235" y="92"/>
                    <a:pt x="235" y="92"/>
                    <a:pt x="235" y="92"/>
                  </a:cubicBezTo>
                  <a:cubicBezTo>
                    <a:pt x="219" y="115"/>
                    <a:pt x="219" y="115"/>
                    <a:pt x="219" y="115"/>
                  </a:cubicBezTo>
                  <a:cubicBezTo>
                    <a:pt x="187" y="130"/>
                    <a:pt x="187" y="130"/>
                    <a:pt x="187" y="130"/>
                  </a:cubicBezTo>
                  <a:cubicBezTo>
                    <a:pt x="161" y="168"/>
                    <a:pt x="161" y="168"/>
                    <a:pt x="161" y="168"/>
                  </a:cubicBezTo>
                  <a:cubicBezTo>
                    <a:pt x="169" y="204"/>
                    <a:pt x="169" y="204"/>
                    <a:pt x="169" y="204"/>
                  </a:cubicBezTo>
                  <a:cubicBezTo>
                    <a:pt x="206" y="225"/>
                    <a:pt x="206" y="225"/>
                    <a:pt x="206" y="225"/>
                  </a:cubicBezTo>
                  <a:cubicBezTo>
                    <a:pt x="218" y="212"/>
                    <a:pt x="218" y="212"/>
                    <a:pt x="218" y="212"/>
                  </a:cubicBezTo>
                  <a:cubicBezTo>
                    <a:pt x="229" y="244"/>
                    <a:pt x="229" y="244"/>
                    <a:pt x="229" y="244"/>
                  </a:cubicBezTo>
                  <a:cubicBezTo>
                    <a:pt x="217" y="289"/>
                    <a:pt x="217" y="289"/>
                    <a:pt x="217" y="289"/>
                  </a:cubicBezTo>
                  <a:cubicBezTo>
                    <a:pt x="245" y="276"/>
                    <a:pt x="245" y="276"/>
                    <a:pt x="245" y="276"/>
                  </a:cubicBezTo>
                  <a:cubicBezTo>
                    <a:pt x="259" y="256"/>
                    <a:pt x="259" y="256"/>
                    <a:pt x="259" y="256"/>
                  </a:cubicBezTo>
                  <a:cubicBezTo>
                    <a:pt x="259" y="168"/>
                    <a:pt x="259" y="168"/>
                    <a:pt x="259" y="168"/>
                  </a:cubicBezTo>
                  <a:cubicBezTo>
                    <a:pt x="239" y="137"/>
                    <a:pt x="239" y="137"/>
                    <a:pt x="239" y="137"/>
                  </a:cubicBezTo>
                  <a:cubicBezTo>
                    <a:pt x="259" y="124"/>
                    <a:pt x="259" y="124"/>
                    <a:pt x="259" y="124"/>
                  </a:cubicBezTo>
                  <a:cubicBezTo>
                    <a:pt x="284" y="137"/>
                    <a:pt x="284" y="137"/>
                    <a:pt x="284" y="137"/>
                  </a:cubicBezTo>
                  <a:cubicBezTo>
                    <a:pt x="306" y="170"/>
                    <a:pt x="306" y="170"/>
                    <a:pt x="306" y="170"/>
                  </a:cubicBezTo>
                  <a:cubicBezTo>
                    <a:pt x="306" y="186"/>
                    <a:pt x="306" y="186"/>
                    <a:pt x="306" y="186"/>
                  </a:cubicBezTo>
                  <a:cubicBezTo>
                    <a:pt x="332" y="181"/>
                    <a:pt x="332" y="181"/>
                    <a:pt x="332" y="181"/>
                  </a:cubicBezTo>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30"/>
              <a:endParaRPr lang="en-US" sz="900">
                <a:gradFill>
                  <a:gsLst>
                    <a:gs pos="0">
                      <a:srgbClr val="505050"/>
                    </a:gs>
                    <a:gs pos="100000">
                      <a:srgbClr val="505050"/>
                    </a:gs>
                  </a:gsLst>
                  <a:lin ang="5400000" scaled="1"/>
                </a:gradFill>
                <a:latin typeface="Segoe UI"/>
              </a:endParaRPr>
            </a:p>
          </p:txBody>
        </p:sp>
        <p:pic>
          <p:nvPicPr>
            <p:cNvPr id="227" name="Picture 226" descr="A drawing of a cartoon character&#10;&#10;Description generated with high confidence">
              <a:extLst>
                <a:ext uri="{FF2B5EF4-FFF2-40B4-BE49-F238E27FC236}">
                  <a16:creationId xmlns:a16="http://schemas.microsoft.com/office/drawing/2014/main" id="{22FCECF8-94FD-415C-A0DB-F5443ABBEEE2}"/>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93888" y="4683523"/>
              <a:ext cx="308014" cy="308014"/>
            </a:xfrm>
            <a:prstGeom prst="rect">
              <a:avLst/>
            </a:prstGeom>
          </p:spPr>
        </p:pic>
      </p:grpSp>
      <p:grpSp>
        <p:nvGrpSpPr>
          <p:cNvPr id="229" name="Group 228">
            <a:extLst>
              <a:ext uri="{FF2B5EF4-FFF2-40B4-BE49-F238E27FC236}">
                <a16:creationId xmlns:a16="http://schemas.microsoft.com/office/drawing/2014/main" id="{AAC94633-0A93-4BE0-991B-54C202FC7121}"/>
              </a:ext>
            </a:extLst>
          </p:cNvPr>
          <p:cNvGrpSpPr/>
          <p:nvPr/>
        </p:nvGrpSpPr>
        <p:grpSpPr>
          <a:xfrm>
            <a:off x="10395979" y="3218301"/>
            <a:ext cx="1632056" cy="1335294"/>
            <a:chOff x="10192198" y="2810690"/>
            <a:chExt cx="1600200" cy="1309230"/>
          </a:xfrm>
        </p:grpSpPr>
        <p:sp>
          <p:nvSpPr>
            <p:cNvPr id="230" name="Freeform 38">
              <a:extLst>
                <a:ext uri="{FF2B5EF4-FFF2-40B4-BE49-F238E27FC236}">
                  <a16:creationId xmlns:a16="http://schemas.microsoft.com/office/drawing/2014/main" id="{EF740F11-2386-4690-AE49-32D7066E8D38}"/>
                </a:ext>
              </a:extLst>
            </p:cNvPr>
            <p:cNvSpPr>
              <a:spLocks/>
            </p:cNvSpPr>
            <p:nvPr/>
          </p:nvSpPr>
          <p:spPr bwMode="auto">
            <a:xfrm>
              <a:off x="10310518" y="2810690"/>
              <a:ext cx="1392531" cy="915666"/>
            </a:xfrm>
            <a:custGeom>
              <a:avLst/>
              <a:gdLst>
                <a:gd name="T0" fmla="*/ 2242 w 2661"/>
                <a:gd name="T1" fmla="*/ 773 h 1749"/>
                <a:gd name="T2" fmla="*/ 2243 w 2661"/>
                <a:gd name="T3" fmla="*/ 738 h 1749"/>
                <a:gd name="T4" fmla="*/ 1505 w 2661"/>
                <a:gd name="T5" fmla="*/ 0 h 1749"/>
                <a:gd name="T6" fmla="*/ 890 w 2661"/>
                <a:gd name="T7" fmla="*/ 330 h 1749"/>
                <a:gd name="T8" fmla="*/ 677 w 2661"/>
                <a:gd name="T9" fmla="*/ 270 h 1749"/>
                <a:gd name="T10" fmla="*/ 266 w 2661"/>
                <a:gd name="T11" fmla="*/ 681 h 1749"/>
                <a:gd name="T12" fmla="*/ 266 w 2661"/>
                <a:gd name="T13" fmla="*/ 689 h 1749"/>
                <a:gd name="T14" fmla="*/ 0 w 2661"/>
                <a:gd name="T15" fmla="*/ 1174 h 1749"/>
                <a:gd name="T16" fmla="*/ 543 w 2661"/>
                <a:gd name="T17" fmla="*/ 1748 h 1749"/>
                <a:gd name="T18" fmla="*/ 543 w 2661"/>
                <a:gd name="T19" fmla="*/ 1748 h 1749"/>
                <a:gd name="T20" fmla="*/ 544 w 2661"/>
                <a:gd name="T21" fmla="*/ 1748 h 1749"/>
                <a:gd name="T22" fmla="*/ 575 w 2661"/>
                <a:gd name="T23" fmla="*/ 1749 h 1749"/>
                <a:gd name="T24" fmla="*/ 607 w 2661"/>
                <a:gd name="T25" fmla="*/ 1748 h 1749"/>
                <a:gd name="T26" fmla="*/ 2142 w 2661"/>
                <a:gd name="T27" fmla="*/ 1748 h 1749"/>
                <a:gd name="T28" fmla="*/ 2171 w 2661"/>
                <a:gd name="T29" fmla="*/ 1749 h 1749"/>
                <a:gd name="T30" fmla="*/ 2661 w 2661"/>
                <a:gd name="T31" fmla="*/ 1258 h 1749"/>
                <a:gd name="T32" fmla="*/ 2242 w 2661"/>
                <a:gd name="T33" fmla="*/ 773 h 1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61" h="1749">
                  <a:moveTo>
                    <a:pt x="2242" y="773"/>
                  </a:moveTo>
                  <a:cubicBezTo>
                    <a:pt x="2242" y="761"/>
                    <a:pt x="2243" y="749"/>
                    <a:pt x="2243" y="738"/>
                  </a:cubicBezTo>
                  <a:cubicBezTo>
                    <a:pt x="2243" y="330"/>
                    <a:pt x="1912" y="0"/>
                    <a:pt x="1505" y="0"/>
                  </a:cubicBezTo>
                  <a:cubicBezTo>
                    <a:pt x="1248" y="0"/>
                    <a:pt x="1022" y="131"/>
                    <a:pt x="890" y="330"/>
                  </a:cubicBezTo>
                  <a:cubicBezTo>
                    <a:pt x="828" y="292"/>
                    <a:pt x="755" y="270"/>
                    <a:pt x="677" y="270"/>
                  </a:cubicBezTo>
                  <a:cubicBezTo>
                    <a:pt x="450" y="270"/>
                    <a:pt x="266" y="454"/>
                    <a:pt x="266" y="681"/>
                  </a:cubicBezTo>
                  <a:cubicBezTo>
                    <a:pt x="266" y="684"/>
                    <a:pt x="266" y="686"/>
                    <a:pt x="266" y="689"/>
                  </a:cubicBezTo>
                  <a:cubicBezTo>
                    <a:pt x="106" y="791"/>
                    <a:pt x="0" y="970"/>
                    <a:pt x="0" y="1174"/>
                  </a:cubicBezTo>
                  <a:cubicBezTo>
                    <a:pt x="0" y="1481"/>
                    <a:pt x="240" y="1732"/>
                    <a:pt x="543" y="1748"/>
                  </a:cubicBezTo>
                  <a:cubicBezTo>
                    <a:pt x="543" y="1748"/>
                    <a:pt x="543" y="1748"/>
                    <a:pt x="543" y="1748"/>
                  </a:cubicBezTo>
                  <a:cubicBezTo>
                    <a:pt x="544" y="1748"/>
                    <a:pt x="544" y="1748"/>
                    <a:pt x="544" y="1748"/>
                  </a:cubicBezTo>
                  <a:cubicBezTo>
                    <a:pt x="554" y="1749"/>
                    <a:pt x="565" y="1749"/>
                    <a:pt x="575" y="1749"/>
                  </a:cubicBezTo>
                  <a:cubicBezTo>
                    <a:pt x="586" y="1749"/>
                    <a:pt x="596" y="1749"/>
                    <a:pt x="607" y="1748"/>
                  </a:cubicBezTo>
                  <a:cubicBezTo>
                    <a:pt x="2142" y="1748"/>
                    <a:pt x="2142" y="1748"/>
                    <a:pt x="2142" y="1748"/>
                  </a:cubicBezTo>
                  <a:cubicBezTo>
                    <a:pt x="2151" y="1749"/>
                    <a:pt x="2161" y="1749"/>
                    <a:pt x="2171" y="1749"/>
                  </a:cubicBezTo>
                  <a:cubicBezTo>
                    <a:pt x="2442" y="1749"/>
                    <a:pt x="2661" y="1530"/>
                    <a:pt x="2661" y="1258"/>
                  </a:cubicBezTo>
                  <a:cubicBezTo>
                    <a:pt x="2661" y="1011"/>
                    <a:pt x="2479" y="807"/>
                    <a:pt x="2242" y="773"/>
                  </a:cubicBezTo>
                  <a:close/>
                </a:path>
              </a:pathLst>
            </a:custGeom>
            <a:blipFill>
              <a:blip r:embed="rId4" cstate="print">
                <a:extLst>
                  <a:ext uri="{28A0092B-C50C-407E-A947-70E740481C1C}">
                    <a14:useLocalDpi xmlns:a14="http://schemas.microsoft.com/office/drawing/2010/main"/>
                  </a:ext>
                </a:extLst>
              </a:blip>
              <a:stretch>
                <a:fillRect/>
              </a:stretch>
            </a:blipFill>
            <a:ln w="9525">
              <a:solidFill>
                <a:schemeClr val="bg2">
                  <a:lumMod val="75000"/>
                </a:schemeClr>
              </a:solidFill>
            </a:ln>
          </p:spPr>
          <p:txBody>
            <a:bodyPr vert="horz" wrap="square" lIns="93234" tIns="46616" rIns="93234" bIns="46616" numCol="1" anchor="t" anchorCtr="0" compatLnSpc="1">
              <a:prstTxWarp prst="textNoShape">
                <a:avLst/>
              </a:prstTxWarp>
            </a:bodyPr>
            <a:lstStyle/>
            <a:p>
              <a:pPr defTabSz="932239">
                <a:defRPr/>
              </a:pPr>
              <a:endParaRPr lang="en-US" kern="0">
                <a:solidFill>
                  <a:srgbClr val="505050"/>
                </a:solidFill>
              </a:endParaRPr>
            </a:p>
          </p:txBody>
        </p:sp>
        <p:sp>
          <p:nvSpPr>
            <p:cNvPr id="231" name="Rectangle 230">
              <a:extLst>
                <a:ext uri="{FF2B5EF4-FFF2-40B4-BE49-F238E27FC236}">
                  <a16:creationId xmlns:a16="http://schemas.microsoft.com/office/drawing/2014/main" id="{21EBCD3D-77BE-4D5B-8224-A4B68BD23DA6}"/>
                </a:ext>
              </a:extLst>
            </p:cNvPr>
            <p:cNvSpPr/>
            <p:nvPr/>
          </p:nvSpPr>
          <p:spPr>
            <a:xfrm>
              <a:off x="10192198" y="3783133"/>
              <a:ext cx="1600200" cy="336787"/>
            </a:xfrm>
            <a:prstGeom prst="rect">
              <a:avLst/>
            </a:prstGeom>
          </p:spPr>
          <p:txBody>
            <a:bodyPr wrap="square">
              <a:spAutoFit/>
            </a:bodyPr>
            <a:lstStyle/>
            <a:p>
              <a:pPr algn="ctr"/>
              <a:r>
                <a:rPr lang="en-US" sz="1632" spc="-51">
                  <a:ln w="3175">
                    <a:noFill/>
                  </a:ln>
                  <a:gradFill>
                    <a:gsLst>
                      <a:gs pos="1250">
                        <a:srgbClr val="1A1A1A"/>
                      </a:gs>
                      <a:gs pos="100000">
                        <a:srgbClr val="1A1A1A"/>
                      </a:gs>
                    </a:gsLst>
                    <a:lin ang="5400000" scaled="0"/>
                  </a:gradFill>
                  <a:cs typeface="Segoe UI" pitchFamily="34" charset="0"/>
                </a:rPr>
                <a:t>Cloud SaaS apps</a:t>
              </a:r>
              <a:endParaRPr lang="en-US" sz="1020"/>
            </a:p>
          </p:txBody>
        </p:sp>
      </p:grpSp>
      <p:grpSp>
        <p:nvGrpSpPr>
          <p:cNvPr id="232" name="Group 231">
            <a:extLst>
              <a:ext uri="{FF2B5EF4-FFF2-40B4-BE49-F238E27FC236}">
                <a16:creationId xmlns:a16="http://schemas.microsoft.com/office/drawing/2014/main" id="{16817E3F-34D9-44B8-BDC9-BE0C0EAF8E3E}"/>
              </a:ext>
            </a:extLst>
          </p:cNvPr>
          <p:cNvGrpSpPr/>
          <p:nvPr/>
        </p:nvGrpSpPr>
        <p:grpSpPr>
          <a:xfrm>
            <a:off x="10280699" y="5192700"/>
            <a:ext cx="1771946" cy="1754619"/>
            <a:chOff x="10098218" y="4868079"/>
            <a:chExt cx="1737360" cy="1720371"/>
          </a:xfrm>
        </p:grpSpPr>
        <p:grpSp>
          <p:nvGrpSpPr>
            <p:cNvPr id="233" name="Group 232">
              <a:extLst>
                <a:ext uri="{FF2B5EF4-FFF2-40B4-BE49-F238E27FC236}">
                  <a16:creationId xmlns:a16="http://schemas.microsoft.com/office/drawing/2014/main" id="{FD8C7E42-0E3D-45B1-A993-2C990515660E}"/>
                </a:ext>
              </a:extLst>
            </p:cNvPr>
            <p:cNvGrpSpPr/>
            <p:nvPr/>
          </p:nvGrpSpPr>
          <p:grpSpPr>
            <a:xfrm>
              <a:off x="10221204" y="4868079"/>
              <a:ext cx="1491388" cy="1042782"/>
              <a:chOff x="7467600" y="4990305"/>
              <a:chExt cx="2214565" cy="1548429"/>
            </a:xfrm>
          </p:grpSpPr>
          <p:sp>
            <p:nvSpPr>
              <p:cNvPr id="235" name="Oval 234">
                <a:extLst>
                  <a:ext uri="{FF2B5EF4-FFF2-40B4-BE49-F238E27FC236}">
                    <a16:creationId xmlns:a16="http://schemas.microsoft.com/office/drawing/2014/main" id="{5F787E0F-39A8-437A-A0F1-460DA99FFC64}"/>
                  </a:ext>
                </a:extLst>
              </p:cNvPr>
              <p:cNvSpPr/>
              <p:nvPr/>
            </p:nvSpPr>
            <p:spPr bwMode="auto">
              <a:xfrm>
                <a:off x="8133736" y="4990305"/>
                <a:ext cx="1548429" cy="1548429"/>
              </a:xfrm>
              <a:prstGeom prst="ellipse">
                <a:avLst/>
              </a:prstGeom>
              <a:solidFill>
                <a:schemeClr val="bg1"/>
              </a:solidFill>
              <a:ln w="9525" cap="sq">
                <a:solidFill>
                  <a:schemeClr val="bg2">
                    <a:lumMod val="75000"/>
                  </a:schemeClr>
                </a:solidFill>
                <a:prstDash val="solid"/>
                <a:miter lim="800000"/>
                <a:headEnd/>
                <a:tailEnd/>
              </a:ln>
            </p:spPr>
            <p:txBody>
              <a:bodyPr vert="horz" wrap="square" lIns="93260" tIns="46630" rIns="93260" bIns="46630" numCol="1" anchor="t" anchorCtr="0" compatLnSpc="1">
                <a:prstTxWarp prst="textNoShape">
                  <a:avLst/>
                </a:prstTxWarp>
              </a:bodyPr>
              <a:lstStyle/>
              <a:p>
                <a:endParaRPr lang="en-US" sz="1873">
                  <a:gradFill>
                    <a:gsLst>
                      <a:gs pos="0">
                        <a:srgbClr val="505050"/>
                      </a:gs>
                      <a:gs pos="100000">
                        <a:srgbClr val="505050"/>
                      </a:gs>
                    </a:gsLst>
                  </a:gradFill>
                </a:endParaRPr>
              </a:p>
            </p:txBody>
          </p:sp>
          <p:grpSp>
            <p:nvGrpSpPr>
              <p:cNvPr id="236" name="Group 235">
                <a:extLst>
                  <a:ext uri="{FF2B5EF4-FFF2-40B4-BE49-F238E27FC236}">
                    <a16:creationId xmlns:a16="http://schemas.microsoft.com/office/drawing/2014/main" id="{7BB8707F-AE81-4F59-B5F0-C327B3198478}"/>
                  </a:ext>
                </a:extLst>
              </p:cNvPr>
              <p:cNvGrpSpPr/>
              <p:nvPr/>
            </p:nvGrpSpPr>
            <p:grpSpPr>
              <a:xfrm>
                <a:off x="8580166" y="5347140"/>
                <a:ext cx="894919" cy="752296"/>
                <a:chOff x="8554412" y="5299068"/>
                <a:chExt cx="894919" cy="752296"/>
              </a:xfrm>
            </p:grpSpPr>
            <p:sp>
              <p:nvSpPr>
                <p:cNvPr id="266" name="Browser_2" title="Icon of a browser window with a home symbol inside">
                  <a:extLst>
                    <a:ext uri="{FF2B5EF4-FFF2-40B4-BE49-F238E27FC236}">
                      <a16:creationId xmlns:a16="http://schemas.microsoft.com/office/drawing/2014/main" id="{3B069DE6-7E8C-484B-9A88-ADC70BB38ABE}"/>
                    </a:ext>
                  </a:extLst>
                </p:cNvPr>
                <p:cNvSpPr>
                  <a:spLocks noChangeAspect="1" noEditPoints="1"/>
                </p:cNvSpPr>
                <p:nvPr/>
              </p:nvSpPr>
              <p:spPr bwMode="auto">
                <a:xfrm>
                  <a:off x="9071755" y="5443515"/>
                  <a:ext cx="377576" cy="321004"/>
                </a:xfrm>
                <a:custGeom>
                  <a:avLst/>
                  <a:gdLst>
                    <a:gd name="T0" fmla="*/ 0 w 335"/>
                    <a:gd name="T1" fmla="*/ 0 h 285"/>
                    <a:gd name="T2" fmla="*/ 335 w 335"/>
                    <a:gd name="T3" fmla="*/ 0 h 285"/>
                    <a:gd name="T4" fmla="*/ 335 w 335"/>
                    <a:gd name="T5" fmla="*/ 285 h 285"/>
                    <a:gd name="T6" fmla="*/ 0 w 335"/>
                    <a:gd name="T7" fmla="*/ 285 h 285"/>
                    <a:gd name="T8" fmla="*/ 0 w 335"/>
                    <a:gd name="T9" fmla="*/ 0 h 285"/>
                    <a:gd name="T10" fmla="*/ 0 w 335"/>
                    <a:gd name="T11" fmla="*/ 64 h 285"/>
                    <a:gd name="T12" fmla="*/ 335 w 335"/>
                    <a:gd name="T13" fmla="*/ 64 h 285"/>
                    <a:gd name="T14" fmla="*/ 293 w 335"/>
                    <a:gd name="T15" fmla="*/ 36 h 285"/>
                    <a:gd name="T16" fmla="*/ 298 w 335"/>
                    <a:gd name="T17" fmla="*/ 31 h 285"/>
                    <a:gd name="T18" fmla="*/ 293 w 335"/>
                    <a:gd name="T19" fmla="*/ 27 h 285"/>
                    <a:gd name="T20" fmla="*/ 289 w 335"/>
                    <a:gd name="T21" fmla="*/ 31 h 285"/>
                    <a:gd name="T22" fmla="*/ 293 w 335"/>
                    <a:gd name="T23" fmla="*/ 36 h 285"/>
                    <a:gd name="T24" fmla="*/ 240 w 335"/>
                    <a:gd name="T25" fmla="*/ 36 h 285"/>
                    <a:gd name="T26" fmla="*/ 245 w 335"/>
                    <a:gd name="T27" fmla="*/ 31 h 285"/>
                    <a:gd name="T28" fmla="*/ 240 w 335"/>
                    <a:gd name="T29" fmla="*/ 27 h 285"/>
                    <a:gd name="T30" fmla="*/ 235 w 335"/>
                    <a:gd name="T31" fmla="*/ 31 h 285"/>
                    <a:gd name="T32" fmla="*/ 240 w 335"/>
                    <a:gd name="T33" fmla="*/ 36 h 285"/>
                    <a:gd name="T34" fmla="*/ 187 w 335"/>
                    <a:gd name="T35" fmla="*/ 36 h 285"/>
                    <a:gd name="T36" fmla="*/ 192 w 335"/>
                    <a:gd name="T37" fmla="*/ 31 h 285"/>
                    <a:gd name="T38" fmla="*/ 187 w 335"/>
                    <a:gd name="T39" fmla="*/ 27 h 285"/>
                    <a:gd name="T40" fmla="*/ 182 w 335"/>
                    <a:gd name="T41" fmla="*/ 31 h 285"/>
                    <a:gd name="T42" fmla="*/ 187 w 335"/>
                    <a:gd name="T43" fmla="*/ 36 h 285"/>
                    <a:gd name="T44" fmla="*/ 157 w 335"/>
                    <a:gd name="T45" fmla="*/ 233 h 285"/>
                    <a:gd name="T46" fmla="*/ 157 w 335"/>
                    <a:gd name="T47" fmla="*/ 190 h 285"/>
                    <a:gd name="T48" fmla="*/ 185 w 335"/>
                    <a:gd name="T49" fmla="*/ 190 h 285"/>
                    <a:gd name="T50" fmla="*/ 185 w 335"/>
                    <a:gd name="T51" fmla="*/ 233 h 285"/>
                    <a:gd name="T52" fmla="*/ 232 w 335"/>
                    <a:gd name="T53" fmla="*/ 233 h 285"/>
                    <a:gd name="T54" fmla="*/ 232 w 335"/>
                    <a:gd name="T55" fmla="*/ 165 h 285"/>
                    <a:gd name="T56" fmla="*/ 171 w 335"/>
                    <a:gd name="T57" fmla="*/ 105 h 285"/>
                    <a:gd name="T58" fmla="*/ 111 w 335"/>
                    <a:gd name="T59" fmla="*/ 165 h 285"/>
                    <a:gd name="T60" fmla="*/ 111 w 335"/>
                    <a:gd name="T61" fmla="*/ 233 h 285"/>
                    <a:gd name="T62" fmla="*/ 157 w 335"/>
                    <a:gd name="T63" fmla="*/ 233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35" h="285">
                      <a:moveTo>
                        <a:pt x="0" y="0"/>
                      </a:moveTo>
                      <a:cubicBezTo>
                        <a:pt x="335" y="0"/>
                        <a:pt x="335" y="0"/>
                        <a:pt x="335" y="0"/>
                      </a:cubicBezTo>
                      <a:cubicBezTo>
                        <a:pt x="335" y="285"/>
                        <a:pt x="335" y="285"/>
                        <a:pt x="335" y="285"/>
                      </a:cubicBezTo>
                      <a:cubicBezTo>
                        <a:pt x="0" y="285"/>
                        <a:pt x="0" y="285"/>
                        <a:pt x="0" y="285"/>
                      </a:cubicBezTo>
                      <a:cubicBezTo>
                        <a:pt x="0" y="0"/>
                        <a:pt x="0" y="0"/>
                        <a:pt x="0" y="0"/>
                      </a:cubicBezTo>
                      <a:close/>
                      <a:moveTo>
                        <a:pt x="0" y="64"/>
                      </a:moveTo>
                      <a:cubicBezTo>
                        <a:pt x="335" y="64"/>
                        <a:pt x="335" y="64"/>
                        <a:pt x="335" y="64"/>
                      </a:cubicBezTo>
                      <a:moveTo>
                        <a:pt x="293" y="36"/>
                      </a:moveTo>
                      <a:cubicBezTo>
                        <a:pt x="296" y="36"/>
                        <a:pt x="298" y="34"/>
                        <a:pt x="298" y="31"/>
                      </a:cubicBezTo>
                      <a:cubicBezTo>
                        <a:pt x="298" y="29"/>
                        <a:pt x="296" y="27"/>
                        <a:pt x="293" y="27"/>
                      </a:cubicBezTo>
                      <a:cubicBezTo>
                        <a:pt x="291" y="27"/>
                        <a:pt x="289" y="29"/>
                        <a:pt x="289" y="31"/>
                      </a:cubicBezTo>
                      <a:cubicBezTo>
                        <a:pt x="289" y="34"/>
                        <a:pt x="291" y="36"/>
                        <a:pt x="293" y="36"/>
                      </a:cubicBezTo>
                      <a:close/>
                      <a:moveTo>
                        <a:pt x="240" y="36"/>
                      </a:moveTo>
                      <a:cubicBezTo>
                        <a:pt x="243" y="36"/>
                        <a:pt x="245" y="34"/>
                        <a:pt x="245" y="31"/>
                      </a:cubicBezTo>
                      <a:cubicBezTo>
                        <a:pt x="245" y="29"/>
                        <a:pt x="243" y="27"/>
                        <a:pt x="240" y="27"/>
                      </a:cubicBezTo>
                      <a:cubicBezTo>
                        <a:pt x="238" y="27"/>
                        <a:pt x="235" y="29"/>
                        <a:pt x="235" y="31"/>
                      </a:cubicBezTo>
                      <a:cubicBezTo>
                        <a:pt x="235" y="34"/>
                        <a:pt x="238" y="36"/>
                        <a:pt x="240" y="36"/>
                      </a:cubicBezTo>
                      <a:close/>
                      <a:moveTo>
                        <a:pt x="187" y="36"/>
                      </a:moveTo>
                      <a:cubicBezTo>
                        <a:pt x="189" y="36"/>
                        <a:pt x="192" y="34"/>
                        <a:pt x="192" y="31"/>
                      </a:cubicBezTo>
                      <a:cubicBezTo>
                        <a:pt x="192" y="29"/>
                        <a:pt x="189" y="27"/>
                        <a:pt x="187" y="27"/>
                      </a:cubicBezTo>
                      <a:cubicBezTo>
                        <a:pt x="184" y="27"/>
                        <a:pt x="182" y="29"/>
                        <a:pt x="182" y="31"/>
                      </a:cubicBezTo>
                      <a:cubicBezTo>
                        <a:pt x="182" y="34"/>
                        <a:pt x="184" y="36"/>
                        <a:pt x="187" y="36"/>
                      </a:cubicBezTo>
                      <a:close/>
                      <a:moveTo>
                        <a:pt x="157" y="233"/>
                      </a:moveTo>
                      <a:cubicBezTo>
                        <a:pt x="157" y="190"/>
                        <a:pt x="157" y="190"/>
                        <a:pt x="157" y="190"/>
                      </a:cubicBezTo>
                      <a:cubicBezTo>
                        <a:pt x="185" y="190"/>
                        <a:pt x="185" y="190"/>
                        <a:pt x="185" y="190"/>
                      </a:cubicBezTo>
                      <a:cubicBezTo>
                        <a:pt x="185" y="233"/>
                        <a:pt x="185" y="233"/>
                        <a:pt x="185" y="233"/>
                      </a:cubicBezTo>
                      <a:cubicBezTo>
                        <a:pt x="232" y="233"/>
                        <a:pt x="232" y="233"/>
                        <a:pt x="232" y="233"/>
                      </a:cubicBezTo>
                      <a:cubicBezTo>
                        <a:pt x="232" y="165"/>
                        <a:pt x="232" y="165"/>
                        <a:pt x="232" y="165"/>
                      </a:cubicBezTo>
                      <a:cubicBezTo>
                        <a:pt x="171" y="105"/>
                        <a:pt x="171" y="105"/>
                        <a:pt x="171" y="105"/>
                      </a:cubicBezTo>
                      <a:cubicBezTo>
                        <a:pt x="111" y="165"/>
                        <a:pt x="111" y="165"/>
                        <a:pt x="111" y="165"/>
                      </a:cubicBezTo>
                      <a:cubicBezTo>
                        <a:pt x="111" y="233"/>
                        <a:pt x="111" y="233"/>
                        <a:pt x="111" y="233"/>
                      </a:cubicBezTo>
                      <a:lnTo>
                        <a:pt x="157" y="233"/>
                      </a:lnTo>
                      <a:close/>
                    </a:path>
                  </a:pathLst>
                </a:custGeom>
                <a:noFill/>
                <a:ln w="952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73"/>
                </a:p>
              </p:txBody>
            </p:sp>
            <p:sp>
              <p:nvSpPr>
                <p:cNvPr id="267" name="GenericApp_EB3B" title="Icon of an app window">
                  <a:extLst>
                    <a:ext uri="{FF2B5EF4-FFF2-40B4-BE49-F238E27FC236}">
                      <a16:creationId xmlns:a16="http://schemas.microsoft.com/office/drawing/2014/main" id="{F12A124B-6A5C-41F3-B5F7-34AF389A1194}"/>
                    </a:ext>
                  </a:extLst>
                </p:cNvPr>
                <p:cNvSpPr>
                  <a:spLocks noChangeAspect="1" noEditPoints="1"/>
                </p:cNvSpPr>
                <p:nvPr/>
              </p:nvSpPr>
              <p:spPr bwMode="auto">
                <a:xfrm>
                  <a:off x="8554412" y="5299068"/>
                  <a:ext cx="401098" cy="321004"/>
                </a:xfrm>
                <a:custGeom>
                  <a:avLst/>
                  <a:gdLst>
                    <a:gd name="T0" fmla="*/ 5088 w 5088"/>
                    <a:gd name="T1" fmla="*/ 4072 h 4072"/>
                    <a:gd name="T2" fmla="*/ 0 w 5088"/>
                    <a:gd name="T3" fmla="*/ 4072 h 4072"/>
                    <a:gd name="T4" fmla="*/ 0 w 5088"/>
                    <a:gd name="T5" fmla="*/ 0 h 4072"/>
                    <a:gd name="T6" fmla="*/ 5088 w 5088"/>
                    <a:gd name="T7" fmla="*/ 0 h 4072"/>
                    <a:gd name="T8" fmla="*/ 5088 w 5088"/>
                    <a:gd name="T9" fmla="*/ 4072 h 4072"/>
                    <a:gd name="T10" fmla="*/ 0 w 5088"/>
                    <a:gd name="T11" fmla="*/ 1018 h 4072"/>
                    <a:gd name="T12" fmla="*/ 5004 w 5088"/>
                    <a:gd name="T13" fmla="*/ 1018 h 4072"/>
                    <a:gd name="T14" fmla="*/ 2035 w 5088"/>
                    <a:gd name="T15" fmla="*/ 1697 h 4072"/>
                    <a:gd name="T16" fmla="*/ 678 w 5088"/>
                    <a:gd name="T17" fmla="*/ 1697 h 4072"/>
                    <a:gd name="T18" fmla="*/ 678 w 5088"/>
                    <a:gd name="T19" fmla="*/ 3393 h 4072"/>
                    <a:gd name="T20" fmla="*/ 2035 w 5088"/>
                    <a:gd name="T21" fmla="*/ 3393 h 4072"/>
                    <a:gd name="T22" fmla="*/ 2035 w 5088"/>
                    <a:gd name="T23" fmla="*/ 1697 h 4072"/>
                    <a:gd name="T24" fmla="*/ 2544 w 5088"/>
                    <a:gd name="T25" fmla="*/ 1697 h 4072"/>
                    <a:gd name="T26" fmla="*/ 3561 w 5088"/>
                    <a:gd name="T27" fmla="*/ 1697 h 4072"/>
                    <a:gd name="T28" fmla="*/ 2544 w 5088"/>
                    <a:gd name="T29" fmla="*/ 2375 h 4072"/>
                    <a:gd name="T30" fmla="*/ 3561 w 5088"/>
                    <a:gd name="T31" fmla="*/ 2375 h 4072"/>
                    <a:gd name="T32" fmla="*/ 2544 w 5088"/>
                    <a:gd name="T33" fmla="*/ 3054 h 4072"/>
                    <a:gd name="T34" fmla="*/ 3222 w 5088"/>
                    <a:gd name="T35" fmla="*/ 3054 h 4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88" h="4072">
                      <a:moveTo>
                        <a:pt x="5088" y="4072"/>
                      </a:moveTo>
                      <a:lnTo>
                        <a:pt x="0" y="4072"/>
                      </a:lnTo>
                      <a:lnTo>
                        <a:pt x="0" y="0"/>
                      </a:lnTo>
                      <a:lnTo>
                        <a:pt x="5088" y="0"/>
                      </a:lnTo>
                      <a:lnTo>
                        <a:pt x="5088" y="4072"/>
                      </a:lnTo>
                      <a:moveTo>
                        <a:pt x="0" y="1018"/>
                      </a:moveTo>
                      <a:lnTo>
                        <a:pt x="5004" y="1018"/>
                      </a:lnTo>
                      <a:moveTo>
                        <a:pt x="2035" y="1697"/>
                      </a:moveTo>
                      <a:lnTo>
                        <a:pt x="678" y="1697"/>
                      </a:lnTo>
                      <a:lnTo>
                        <a:pt x="678" y="3393"/>
                      </a:lnTo>
                      <a:lnTo>
                        <a:pt x="2035" y="3393"/>
                      </a:lnTo>
                      <a:lnTo>
                        <a:pt x="2035" y="1697"/>
                      </a:lnTo>
                      <a:moveTo>
                        <a:pt x="2544" y="1697"/>
                      </a:moveTo>
                      <a:lnTo>
                        <a:pt x="3561" y="1697"/>
                      </a:lnTo>
                      <a:moveTo>
                        <a:pt x="2544" y="2375"/>
                      </a:moveTo>
                      <a:lnTo>
                        <a:pt x="3561" y="2375"/>
                      </a:lnTo>
                      <a:moveTo>
                        <a:pt x="2544" y="3054"/>
                      </a:moveTo>
                      <a:lnTo>
                        <a:pt x="3222" y="3054"/>
                      </a:lnTo>
                    </a:path>
                  </a:pathLst>
                </a:custGeom>
                <a:noFill/>
                <a:ln w="952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73"/>
                </a:p>
              </p:txBody>
            </p:sp>
            <p:sp>
              <p:nvSpPr>
                <p:cNvPr id="268" name="Website" title="Icon of multiple app windows">
                  <a:extLst>
                    <a:ext uri="{FF2B5EF4-FFF2-40B4-BE49-F238E27FC236}">
                      <a16:creationId xmlns:a16="http://schemas.microsoft.com/office/drawing/2014/main" id="{7310457B-21E6-445B-B423-65C87D1CEDCA}"/>
                    </a:ext>
                  </a:extLst>
                </p:cNvPr>
                <p:cNvSpPr>
                  <a:spLocks noChangeAspect="1" noEditPoints="1"/>
                </p:cNvSpPr>
                <p:nvPr/>
              </p:nvSpPr>
              <p:spPr bwMode="auto">
                <a:xfrm>
                  <a:off x="8623010" y="5730360"/>
                  <a:ext cx="366352" cy="321004"/>
                </a:xfrm>
                <a:custGeom>
                  <a:avLst/>
                  <a:gdLst>
                    <a:gd name="T0" fmla="*/ 0 w 614"/>
                    <a:gd name="T1" fmla="*/ 0 h 538"/>
                    <a:gd name="T2" fmla="*/ 614 w 614"/>
                    <a:gd name="T3" fmla="*/ 0 h 538"/>
                    <a:gd name="T4" fmla="*/ 614 w 614"/>
                    <a:gd name="T5" fmla="*/ 538 h 538"/>
                    <a:gd name="T6" fmla="*/ 0 w 614"/>
                    <a:gd name="T7" fmla="*/ 538 h 538"/>
                    <a:gd name="T8" fmla="*/ 0 w 614"/>
                    <a:gd name="T9" fmla="*/ 0 h 538"/>
                    <a:gd name="T10" fmla="*/ 0 w 614"/>
                    <a:gd name="T11" fmla="*/ 0 h 538"/>
                    <a:gd name="T12" fmla="*/ 327 w 614"/>
                    <a:gd name="T13" fmla="*/ 250 h 538"/>
                    <a:gd name="T14" fmla="*/ 327 w 614"/>
                    <a:gd name="T15" fmla="*/ 250 h 538"/>
                    <a:gd name="T16" fmla="*/ 327 w 614"/>
                    <a:gd name="T17" fmla="*/ 87 h 538"/>
                    <a:gd name="T18" fmla="*/ 77 w 614"/>
                    <a:gd name="T19" fmla="*/ 87 h 538"/>
                    <a:gd name="T20" fmla="*/ 77 w 614"/>
                    <a:gd name="T21" fmla="*/ 250 h 538"/>
                    <a:gd name="T22" fmla="*/ 128 w 614"/>
                    <a:gd name="T23" fmla="*/ 250 h 538"/>
                    <a:gd name="T24" fmla="*/ 327 w 614"/>
                    <a:gd name="T25" fmla="*/ 250 h 538"/>
                    <a:gd name="T26" fmla="*/ 327 w 614"/>
                    <a:gd name="T27" fmla="*/ 250 h 538"/>
                    <a:gd name="T28" fmla="*/ 139 w 614"/>
                    <a:gd name="T29" fmla="*/ 254 h 538"/>
                    <a:gd name="T30" fmla="*/ 139 w 614"/>
                    <a:gd name="T31" fmla="*/ 362 h 538"/>
                    <a:gd name="T32" fmla="*/ 513 w 614"/>
                    <a:gd name="T33" fmla="*/ 362 h 538"/>
                    <a:gd name="T34" fmla="*/ 513 w 614"/>
                    <a:gd name="T35" fmla="*/ 163 h 538"/>
                    <a:gd name="T36" fmla="*/ 325 w 614"/>
                    <a:gd name="T37" fmla="*/ 163 h 538"/>
                    <a:gd name="T38" fmla="*/ 0 w 614"/>
                    <a:gd name="T39" fmla="*/ 451 h 538"/>
                    <a:gd name="T40" fmla="*/ 614 w 614"/>
                    <a:gd name="T41" fmla="*/ 451 h 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14" h="538">
                      <a:moveTo>
                        <a:pt x="0" y="0"/>
                      </a:moveTo>
                      <a:lnTo>
                        <a:pt x="614" y="0"/>
                      </a:lnTo>
                      <a:lnTo>
                        <a:pt x="614" y="538"/>
                      </a:lnTo>
                      <a:lnTo>
                        <a:pt x="0" y="538"/>
                      </a:lnTo>
                      <a:lnTo>
                        <a:pt x="0" y="0"/>
                      </a:lnTo>
                      <a:lnTo>
                        <a:pt x="0" y="0"/>
                      </a:lnTo>
                      <a:moveTo>
                        <a:pt x="327" y="250"/>
                      </a:moveTo>
                      <a:lnTo>
                        <a:pt x="327" y="250"/>
                      </a:lnTo>
                      <a:lnTo>
                        <a:pt x="327" y="87"/>
                      </a:lnTo>
                      <a:lnTo>
                        <a:pt x="77" y="87"/>
                      </a:lnTo>
                      <a:lnTo>
                        <a:pt x="77" y="250"/>
                      </a:lnTo>
                      <a:lnTo>
                        <a:pt x="128" y="250"/>
                      </a:lnTo>
                      <a:lnTo>
                        <a:pt x="327" y="250"/>
                      </a:lnTo>
                      <a:lnTo>
                        <a:pt x="327" y="250"/>
                      </a:lnTo>
                      <a:moveTo>
                        <a:pt x="139" y="254"/>
                      </a:moveTo>
                      <a:lnTo>
                        <a:pt x="139" y="362"/>
                      </a:lnTo>
                      <a:lnTo>
                        <a:pt x="513" y="362"/>
                      </a:lnTo>
                      <a:lnTo>
                        <a:pt x="513" y="163"/>
                      </a:lnTo>
                      <a:lnTo>
                        <a:pt x="325" y="163"/>
                      </a:lnTo>
                      <a:moveTo>
                        <a:pt x="0" y="451"/>
                      </a:moveTo>
                      <a:lnTo>
                        <a:pt x="614" y="451"/>
                      </a:lnTo>
                    </a:path>
                  </a:pathLst>
                </a:custGeom>
                <a:noFill/>
                <a:ln w="952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73"/>
                </a:p>
              </p:txBody>
            </p:sp>
          </p:grpSp>
          <p:grpSp>
            <p:nvGrpSpPr>
              <p:cNvPr id="237" name="Group 207">
                <a:extLst>
                  <a:ext uri="{FF2B5EF4-FFF2-40B4-BE49-F238E27FC236}">
                    <a16:creationId xmlns:a16="http://schemas.microsoft.com/office/drawing/2014/main" id="{F07221EC-39DD-4C11-A3AB-9BA2E8217074}"/>
                  </a:ext>
                </a:extLst>
              </p:cNvPr>
              <p:cNvGrpSpPr>
                <a:grpSpLocks noChangeAspect="1"/>
              </p:cNvGrpSpPr>
              <p:nvPr/>
            </p:nvGrpSpPr>
            <p:grpSpPr bwMode="auto">
              <a:xfrm>
                <a:off x="7467600" y="5496188"/>
                <a:ext cx="1071415" cy="1042546"/>
                <a:chOff x="3750" y="2040"/>
                <a:chExt cx="334" cy="325"/>
              </a:xfrm>
              <a:solidFill>
                <a:srgbClr val="0078D7"/>
              </a:solidFill>
            </p:grpSpPr>
            <p:sp>
              <p:nvSpPr>
                <p:cNvPr id="238" name="Rectangle 208">
                  <a:extLst>
                    <a:ext uri="{FF2B5EF4-FFF2-40B4-BE49-F238E27FC236}">
                      <a16:creationId xmlns:a16="http://schemas.microsoft.com/office/drawing/2014/main" id="{C9E68447-BC6A-4A70-B75E-6B7DF292F7EE}"/>
                    </a:ext>
                  </a:extLst>
                </p:cNvPr>
                <p:cNvSpPr>
                  <a:spLocks noChangeArrowheads="1"/>
                </p:cNvSpPr>
                <p:nvPr/>
              </p:nvSpPr>
              <p:spPr bwMode="auto">
                <a:xfrm>
                  <a:off x="3860" y="2071"/>
                  <a:ext cx="150" cy="294"/>
                </a:xfrm>
                <a:prstGeom prst="rect">
                  <a:avLst/>
                </a:prstGeom>
                <a:solidFill>
                  <a:srgbClr val="FFFFFF"/>
                </a:solidFill>
                <a:ln w="15875" cap="flat">
                  <a:solidFill>
                    <a:srgbClr val="0078D7"/>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kern="0">
                    <a:solidFill>
                      <a:srgbClr val="353535"/>
                    </a:solidFill>
                  </a:endParaRPr>
                </a:p>
              </p:txBody>
            </p:sp>
            <p:sp>
              <p:nvSpPr>
                <p:cNvPr id="239" name="Freeform 209">
                  <a:extLst>
                    <a:ext uri="{FF2B5EF4-FFF2-40B4-BE49-F238E27FC236}">
                      <a16:creationId xmlns:a16="http://schemas.microsoft.com/office/drawing/2014/main" id="{5FAB3B9C-479B-4F0A-A600-F5DB0DAC46DC}"/>
                    </a:ext>
                  </a:extLst>
                </p:cNvPr>
                <p:cNvSpPr>
                  <a:spLocks/>
                </p:cNvSpPr>
                <p:nvPr/>
              </p:nvSpPr>
              <p:spPr bwMode="auto">
                <a:xfrm>
                  <a:off x="3750" y="2146"/>
                  <a:ext cx="83" cy="219"/>
                </a:xfrm>
                <a:custGeom>
                  <a:avLst/>
                  <a:gdLst>
                    <a:gd name="T0" fmla="*/ 83 w 83"/>
                    <a:gd name="T1" fmla="*/ 219 h 219"/>
                    <a:gd name="T2" fmla="*/ 0 w 83"/>
                    <a:gd name="T3" fmla="*/ 219 h 219"/>
                    <a:gd name="T4" fmla="*/ 0 w 83"/>
                    <a:gd name="T5" fmla="*/ 0 h 219"/>
                    <a:gd name="T6" fmla="*/ 83 w 83"/>
                    <a:gd name="T7" fmla="*/ 0 h 219"/>
                  </a:gdLst>
                  <a:ahLst/>
                  <a:cxnLst>
                    <a:cxn ang="0">
                      <a:pos x="T0" y="T1"/>
                    </a:cxn>
                    <a:cxn ang="0">
                      <a:pos x="T2" y="T3"/>
                    </a:cxn>
                    <a:cxn ang="0">
                      <a:pos x="T4" y="T5"/>
                    </a:cxn>
                    <a:cxn ang="0">
                      <a:pos x="T6" y="T7"/>
                    </a:cxn>
                  </a:cxnLst>
                  <a:rect l="0" t="0" r="r" b="b"/>
                  <a:pathLst>
                    <a:path w="83" h="219">
                      <a:moveTo>
                        <a:pt x="83" y="219"/>
                      </a:moveTo>
                      <a:lnTo>
                        <a:pt x="0" y="219"/>
                      </a:lnTo>
                      <a:lnTo>
                        <a:pt x="0" y="0"/>
                      </a:lnTo>
                      <a:lnTo>
                        <a:pt x="83" y="0"/>
                      </a:lnTo>
                    </a:path>
                  </a:pathLst>
                </a:custGeom>
                <a:solidFill>
                  <a:srgbClr val="FFFFFF"/>
                </a:solidFill>
                <a:ln w="15875" cap="flat">
                  <a:solidFill>
                    <a:srgbClr val="0078D7"/>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kern="0">
                    <a:solidFill>
                      <a:srgbClr val="353535"/>
                    </a:solidFill>
                  </a:endParaRPr>
                </a:p>
              </p:txBody>
            </p:sp>
            <p:sp>
              <p:nvSpPr>
                <p:cNvPr id="240" name="Freeform 210">
                  <a:extLst>
                    <a:ext uri="{FF2B5EF4-FFF2-40B4-BE49-F238E27FC236}">
                      <a16:creationId xmlns:a16="http://schemas.microsoft.com/office/drawing/2014/main" id="{CA3D67B3-D104-4145-A83A-ECBA22A0FEF4}"/>
                    </a:ext>
                  </a:extLst>
                </p:cNvPr>
                <p:cNvSpPr>
                  <a:spLocks/>
                </p:cNvSpPr>
                <p:nvPr/>
              </p:nvSpPr>
              <p:spPr bwMode="auto">
                <a:xfrm>
                  <a:off x="4037" y="2224"/>
                  <a:ext cx="47" cy="141"/>
                </a:xfrm>
                <a:custGeom>
                  <a:avLst/>
                  <a:gdLst>
                    <a:gd name="T0" fmla="*/ 0 w 47"/>
                    <a:gd name="T1" fmla="*/ 141 h 141"/>
                    <a:gd name="T2" fmla="*/ 47 w 47"/>
                    <a:gd name="T3" fmla="*/ 141 h 141"/>
                    <a:gd name="T4" fmla="*/ 47 w 47"/>
                    <a:gd name="T5" fmla="*/ 0 h 141"/>
                    <a:gd name="T6" fmla="*/ 0 w 47"/>
                    <a:gd name="T7" fmla="*/ 0 h 141"/>
                  </a:gdLst>
                  <a:ahLst/>
                  <a:cxnLst>
                    <a:cxn ang="0">
                      <a:pos x="T0" y="T1"/>
                    </a:cxn>
                    <a:cxn ang="0">
                      <a:pos x="T2" y="T3"/>
                    </a:cxn>
                    <a:cxn ang="0">
                      <a:pos x="T4" y="T5"/>
                    </a:cxn>
                    <a:cxn ang="0">
                      <a:pos x="T6" y="T7"/>
                    </a:cxn>
                  </a:cxnLst>
                  <a:rect l="0" t="0" r="r" b="b"/>
                  <a:pathLst>
                    <a:path w="47" h="141">
                      <a:moveTo>
                        <a:pt x="0" y="141"/>
                      </a:moveTo>
                      <a:lnTo>
                        <a:pt x="47" y="141"/>
                      </a:lnTo>
                      <a:lnTo>
                        <a:pt x="47" y="0"/>
                      </a:lnTo>
                      <a:lnTo>
                        <a:pt x="0" y="0"/>
                      </a:lnTo>
                    </a:path>
                  </a:pathLst>
                </a:custGeom>
                <a:solidFill>
                  <a:srgbClr val="FFFFFF"/>
                </a:solidFill>
                <a:ln w="15875" cap="flat">
                  <a:solidFill>
                    <a:srgbClr val="0078D7"/>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kern="0">
                    <a:solidFill>
                      <a:srgbClr val="353535"/>
                    </a:solidFill>
                  </a:endParaRPr>
                </a:p>
              </p:txBody>
            </p:sp>
            <p:sp>
              <p:nvSpPr>
                <p:cNvPr id="241" name="Freeform 211">
                  <a:extLst>
                    <a:ext uri="{FF2B5EF4-FFF2-40B4-BE49-F238E27FC236}">
                      <a16:creationId xmlns:a16="http://schemas.microsoft.com/office/drawing/2014/main" id="{D5200C91-E1FE-4132-BFDA-3E439E45D354}"/>
                    </a:ext>
                  </a:extLst>
                </p:cNvPr>
                <p:cNvSpPr>
                  <a:spLocks/>
                </p:cNvSpPr>
                <p:nvPr/>
              </p:nvSpPr>
              <p:spPr bwMode="auto">
                <a:xfrm>
                  <a:off x="3917" y="2312"/>
                  <a:ext cx="36" cy="53"/>
                </a:xfrm>
                <a:custGeom>
                  <a:avLst/>
                  <a:gdLst>
                    <a:gd name="T0" fmla="*/ 19 w 19"/>
                    <a:gd name="T1" fmla="*/ 28 h 28"/>
                    <a:gd name="T2" fmla="*/ 19 w 19"/>
                    <a:gd name="T3" fmla="*/ 10 h 28"/>
                    <a:gd name="T4" fmla="*/ 9 w 19"/>
                    <a:gd name="T5" fmla="*/ 0 h 28"/>
                    <a:gd name="T6" fmla="*/ 0 w 19"/>
                    <a:gd name="T7" fmla="*/ 10 h 28"/>
                    <a:gd name="T8" fmla="*/ 0 w 19"/>
                    <a:gd name="T9" fmla="*/ 28 h 28"/>
                  </a:gdLst>
                  <a:ahLst/>
                  <a:cxnLst>
                    <a:cxn ang="0">
                      <a:pos x="T0" y="T1"/>
                    </a:cxn>
                    <a:cxn ang="0">
                      <a:pos x="T2" y="T3"/>
                    </a:cxn>
                    <a:cxn ang="0">
                      <a:pos x="T4" y="T5"/>
                    </a:cxn>
                    <a:cxn ang="0">
                      <a:pos x="T6" y="T7"/>
                    </a:cxn>
                    <a:cxn ang="0">
                      <a:pos x="T8" y="T9"/>
                    </a:cxn>
                  </a:cxnLst>
                  <a:rect l="0" t="0" r="r" b="b"/>
                  <a:pathLst>
                    <a:path w="19" h="28">
                      <a:moveTo>
                        <a:pt x="19" y="28"/>
                      </a:moveTo>
                      <a:cubicBezTo>
                        <a:pt x="19" y="10"/>
                        <a:pt x="19" y="10"/>
                        <a:pt x="19" y="10"/>
                      </a:cubicBezTo>
                      <a:cubicBezTo>
                        <a:pt x="19" y="5"/>
                        <a:pt x="15" y="0"/>
                        <a:pt x="9" y="0"/>
                      </a:cubicBezTo>
                      <a:cubicBezTo>
                        <a:pt x="4" y="0"/>
                        <a:pt x="0" y="5"/>
                        <a:pt x="0" y="10"/>
                      </a:cubicBezTo>
                      <a:cubicBezTo>
                        <a:pt x="0" y="28"/>
                        <a:pt x="0" y="28"/>
                        <a:pt x="0" y="28"/>
                      </a:cubicBezTo>
                    </a:path>
                  </a:pathLst>
                </a:custGeom>
                <a:solidFill>
                  <a:srgbClr val="FFFFFF"/>
                </a:solidFill>
                <a:ln w="15875" cap="flat">
                  <a:solidFill>
                    <a:srgbClr val="0078D7"/>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kern="0">
                    <a:solidFill>
                      <a:srgbClr val="353535"/>
                    </a:solidFill>
                  </a:endParaRPr>
                </a:p>
              </p:txBody>
            </p:sp>
            <p:sp>
              <p:nvSpPr>
                <p:cNvPr id="242" name="Rectangle 212">
                  <a:extLst>
                    <a:ext uri="{FF2B5EF4-FFF2-40B4-BE49-F238E27FC236}">
                      <a16:creationId xmlns:a16="http://schemas.microsoft.com/office/drawing/2014/main" id="{92851590-0BDD-4BA7-9964-A9AB7564AAC1}"/>
                    </a:ext>
                  </a:extLst>
                </p:cNvPr>
                <p:cNvSpPr>
                  <a:spLocks noChangeArrowheads="1"/>
                </p:cNvSpPr>
                <p:nvPr/>
              </p:nvSpPr>
              <p:spPr bwMode="auto">
                <a:xfrm>
                  <a:off x="3888" y="2040"/>
                  <a:ext cx="42" cy="31"/>
                </a:xfrm>
                <a:prstGeom prst="rect">
                  <a:avLst/>
                </a:prstGeom>
                <a:solidFill>
                  <a:srgbClr val="FFFFFF"/>
                </a:solidFill>
                <a:ln w="15875" cap="flat">
                  <a:solidFill>
                    <a:srgbClr val="0078D7"/>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kern="0">
                    <a:solidFill>
                      <a:srgbClr val="353535"/>
                    </a:solidFill>
                  </a:endParaRPr>
                </a:p>
              </p:txBody>
            </p:sp>
            <p:sp>
              <p:nvSpPr>
                <p:cNvPr id="243" name="Rectangle 213">
                  <a:extLst>
                    <a:ext uri="{FF2B5EF4-FFF2-40B4-BE49-F238E27FC236}">
                      <a16:creationId xmlns:a16="http://schemas.microsoft.com/office/drawing/2014/main" id="{4E376732-63E9-4445-8683-0DFDDB339728}"/>
                    </a:ext>
                  </a:extLst>
                </p:cNvPr>
                <p:cNvSpPr>
                  <a:spLocks noChangeArrowheads="1"/>
                </p:cNvSpPr>
                <p:nvPr/>
              </p:nvSpPr>
              <p:spPr bwMode="auto">
                <a:xfrm>
                  <a:off x="3970" y="2098"/>
                  <a:ext cx="15" cy="15"/>
                </a:xfrm>
                <a:prstGeom prst="rect">
                  <a:avLst/>
                </a:prstGeom>
                <a:grp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kern="0">
                    <a:solidFill>
                      <a:srgbClr val="353535"/>
                    </a:solidFill>
                  </a:endParaRPr>
                </a:p>
              </p:txBody>
            </p:sp>
            <p:sp>
              <p:nvSpPr>
                <p:cNvPr id="244" name="Rectangle 214">
                  <a:extLst>
                    <a:ext uri="{FF2B5EF4-FFF2-40B4-BE49-F238E27FC236}">
                      <a16:creationId xmlns:a16="http://schemas.microsoft.com/office/drawing/2014/main" id="{E66E3132-FCBF-49CF-9E0B-ECB7553745D0}"/>
                    </a:ext>
                  </a:extLst>
                </p:cNvPr>
                <p:cNvSpPr>
                  <a:spLocks noChangeArrowheads="1"/>
                </p:cNvSpPr>
                <p:nvPr/>
              </p:nvSpPr>
              <p:spPr bwMode="auto">
                <a:xfrm>
                  <a:off x="3970" y="2138"/>
                  <a:ext cx="15" cy="15"/>
                </a:xfrm>
                <a:prstGeom prst="rect">
                  <a:avLst/>
                </a:prstGeom>
                <a:grp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kern="0">
                    <a:solidFill>
                      <a:srgbClr val="353535"/>
                    </a:solidFill>
                  </a:endParaRPr>
                </a:p>
              </p:txBody>
            </p:sp>
            <p:sp>
              <p:nvSpPr>
                <p:cNvPr id="245" name="Rectangle 215">
                  <a:extLst>
                    <a:ext uri="{FF2B5EF4-FFF2-40B4-BE49-F238E27FC236}">
                      <a16:creationId xmlns:a16="http://schemas.microsoft.com/office/drawing/2014/main" id="{F062F5D3-D92B-404D-AD53-C461B0DBDFD4}"/>
                    </a:ext>
                  </a:extLst>
                </p:cNvPr>
                <p:cNvSpPr>
                  <a:spLocks noChangeArrowheads="1"/>
                </p:cNvSpPr>
                <p:nvPr/>
              </p:nvSpPr>
              <p:spPr bwMode="auto">
                <a:xfrm>
                  <a:off x="3970" y="2176"/>
                  <a:ext cx="15" cy="15"/>
                </a:xfrm>
                <a:prstGeom prst="rect">
                  <a:avLst/>
                </a:prstGeom>
                <a:grp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kern="0">
                    <a:solidFill>
                      <a:srgbClr val="353535"/>
                    </a:solidFill>
                  </a:endParaRPr>
                </a:p>
              </p:txBody>
            </p:sp>
            <p:sp>
              <p:nvSpPr>
                <p:cNvPr id="246" name="Rectangle 216">
                  <a:extLst>
                    <a:ext uri="{FF2B5EF4-FFF2-40B4-BE49-F238E27FC236}">
                      <a16:creationId xmlns:a16="http://schemas.microsoft.com/office/drawing/2014/main" id="{D15E5565-E52F-4087-A3AB-3B80B168DB34}"/>
                    </a:ext>
                  </a:extLst>
                </p:cNvPr>
                <p:cNvSpPr>
                  <a:spLocks noChangeArrowheads="1"/>
                </p:cNvSpPr>
                <p:nvPr/>
              </p:nvSpPr>
              <p:spPr bwMode="auto">
                <a:xfrm>
                  <a:off x="3970" y="2216"/>
                  <a:ext cx="15" cy="16"/>
                </a:xfrm>
                <a:prstGeom prst="rect">
                  <a:avLst/>
                </a:prstGeom>
                <a:grp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kern="0">
                    <a:solidFill>
                      <a:srgbClr val="353535"/>
                    </a:solidFill>
                  </a:endParaRPr>
                </a:p>
              </p:txBody>
            </p:sp>
            <p:sp>
              <p:nvSpPr>
                <p:cNvPr id="247" name="Rectangle 217">
                  <a:extLst>
                    <a:ext uri="{FF2B5EF4-FFF2-40B4-BE49-F238E27FC236}">
                      <a16:creationId xmlns:a16="http://schemas.microsoft.com/office/drawing/2014/main" id="{0CFB64E5-54F9-497C-B07D-C38BCA21F4AD}"/>
                    </a:ext>
                  </a:extLst>
                </p:cNvPr>
                <p:cNvSpPr>
                  <a:spLocks noChangeArrowheads="1"/>
                </p:cNvSpPr>
                <p:nvPr/>
              </p:nvSpPr>
              <p:spPr bwMode="auto">
                <a:xfrm>
                  <a:off x="3970" y="2254"/>
                  <a:ext cx="15" cy="16"/>
                </a:xfrm>
                <a:prstGeom prst="rect">
                  <a:avLst/>
                </a:prstGeom>
                <a:grp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kern="0">
                    <a:solidFill>
                      <a:srgbClr val="353535"/>
                    </a:solidFill>
                  </a:endParaRPr>
                </a:p>
              </p:txBody>
            </p:sp>
            <p:sp>
              <p:nvSpPr>
                <p:cNvPr id="248" name="Rectangle 218">
                  <a:extLst>
                    <a:ext uri="{FF2B5EF4-FFF2-40B4-BE49-F238E27FC236}">
                      <a16:creationId xmlns:a16="http://schemas.microsoft.com/office/drawing/2014/main" id="{4CB0A919-0E75-4A71-A9C5-83144FC27481}"/>
                    </a:ext>
                  </a:extLst>
                </p:cNvPr>
                <p:cNvSpPr>
                  <a:spLocks noChangeArrowheads="1"/>
                </p:cNvSpPr>
                <p:nvPr/>
              </p:nvSpPr>
              <p:spPr bwMode="auto">
                <a:xfrm>
                  <a:off x="3885" y="2098"/>
                  <a:ext cx="15" cy="15"/>
                </a:xfrm>
                <a:prstGeom prst="rect">
                  <a:avLst/>
                </a:prstGeom>
                <a:grp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kern="0">
                    <a:solidFill>
                      <a:srgbClr val="353535"/>
                    </a:solidFill>
                  </a:endParaRPr>
                </a:p>
              </p:txBody>
            </p:sp>
            <p:sp>
              <p:nvSpPr>
                <p:cNvPr id="249" name="Rectangle 219">
                  <a:extLst>
                    <a:ext uri="{FF2B5EF4-FFF2-40B4-BE49-F238E27FC236}">
                      <a16:creationId xmlns:a16="http://schemas.microsoft.com/office/drawing/2014/main" id="{425AD521-367B-4C5C-919F-182D11CBFEEF}"/>
                    </a:ext>
                  </a:extLst>
                </p:cNvPr>
                <p:cNvSpPr>
                  <a:spLocks noChangeArrowheads="1"/>
                </p:cNvSpPr>
                <p:nvPr/>
              </p:nvSpPr>
              <p:spPr bwMode="auto">
                <a:xfrm>
                  <a:off x="3885" y="2138"/>
                  <a:ext cx="15" cy="15"/>
                </a:xfrm>
                <a:prstGeom prst="rect">
                  <a:avLst/>
                </a:prstGeom>
                <a:grp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kern="0">
                    <a:solidFill>
                      <a:srgbClr val="353535"/>
                    </a:solidFill>
                  </a:endParaRPr>
                </a:p>
              </p:txBody>
            </p:sp>
            <p:sp>
              <p:nvSpPr>
                <p:cNvPr id="250" name="Rectangle 220">
                  <a:extLst>
                    <a:ext uri="{FF2B5EF4-FFF2-40B4-BE49-F238E27FC236}">
                      <a16:creationId xmlns:a16="http://schemas.microsoft.com/office/drawing/2014/main" id="{56D76E39-C1FD-4765-BF22-EFB99D253D2D}"/>
                    </a:ext>
                  </a:extLst>
                </p:cNvPr>
                <p:cNvSpPr>
                  <a:spLocks noChangeArrowheads="1"/>
                </p:cNvSpPr>
                <p:nvPr/>
              </p:nvSpPr>
              <p:spPr bwMode="auto">
                <a:xfrm>
                  <a:off x="3885" y="2176"/>
                  <a:ext cx="15" cy="15"/>
                </a:xfrm>
                <a:prstGeom prst="rect">
                  <a:avLst/>
                </a:prstGeom>
                <a:grp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kern="0">
                    <a:solidFill>
                      <a:srgbClr val="353535"/>
                    </a:solidFill>
                  </a:endParaRPr>
                </a:p>
              </p:txBody>
            </p:sp>
            <p:sp>
              <p:nvSpPr>
                <p:cNvPr id="251" name="Rectangle 221">
                  <a:extLst>
                    <a:ext uri="{FF2B5EF4-FFF2-40B4-BE49-F238E27FC236}">
                      <a16:creationId xmlns:a16="http://schemas.microsoft.com/office/drawing/2014/main" id="{F631D89D-22DA-4F80-81F3-DFFD863CB531}"/>
                    </a:ext>
                  </a:extLst>
                </p:cNvPr>
                <p:cNvSpPr>
                  <a:spLocks noChangeArrowheads="1"/>
                </p:cNvSpPr>
                <p:nvPr/>
              </p:nvSpPr>
              <p:spPr bwMode="auto">
                <a:xfrm>
                  <a:off x="3885" y="2216"/>
                  <a:ext cx="15" cy="16"/>
                </a:xfrm>
                <a:prstGeom prst="rect">
                  <a:avLst/>
                </a:prstGeom>
                <a:grp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kern="0">
                    <a:solidFill>
                      <a:srgbClr val="353535"/>
                    </a:solidFill>
                  </a:endParaRPr>
                </a:p>
              </p:txBody>
            </p:sp>
            <p:sp>
              <p:nvSpPr>
                <p:cNvPr id="252" name="Rectangle 222">
                  <a:extLst>
                    <a:ext uri="{FF2B5EF4-FFF2-40B4-BE49-F238E27FC236}">
                      <a16:creationId xmlns:a16="http://schemas.microsoft.com/office/drawing/2014/main" id="{C71F8AC3-6E68-43AF-8A64-E80AA87A24F8}"/>
                    </a:ext>
                  </a:extLst>
                </p:cNvPr>
                <p:cNvSpPr>
                  <a:spLocks noChangeArrowheads="1"/>
                </p:cNvSpPr>
                <p:nvPr/>
              </p:nvSpPr>
              <p:spPr bwMode="auto">
                <a:xfrm>
                  <a:off x="3885" y="2254"/>
                  <a:ext cx="15" cy="16"/>
                </a:xfrm>
                <a:prstGeom prst="rect">
                  <a:avLst/>
                </a:prstGeom>
                <a:grp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kern="0">
                    <a:solidFill>
                      <a:srgbClr val="353535"/>
                    </a:solidFill>
                  </a:endParaRPr>
                </a:p>
              </p:txBody>
            </p:sp>
            <p:sp>
              <p:nvSpPr>
                <p:cNvPr id="253" name="Rectangle 223">
                  <a:extLst>
                    <a:ext uri="{FF2B5EF4-FFF2-40B4-BE49-F238E27FC236}">
                      <a16:creationId xmlns:a16="http://schemas.microsoft.com/office/drawing/2014/main" id="{B881225E-8BB3-4E95-B1F2-9FC9274B2CEA}"/>
                    </a:ext>
                  </a:extLst>
                </p:cNvPr>
                <p:cNvSpPr>
                  <a:spLocks noChangeArrowheads="1"/>
                </p:cNvSpPr>
                <p:nvPr/>
              </p:nvSpPr>
              <p:spPr bwMode="auto">
                <a:xfrm>
                  <a:off x="3927" y="2098"/>
                  <a:ext cx="15" cy="15"/>
                </a:xfrm>
                <a:prstGeom prst="rect">
                  <a:avLst/>
                </a:prstGeom>
                <a:grp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kern="0">
                    <a:solidFill>
                      <a:srgbClr val="353535"/>
                    </a:solidFill>
                  </a:endParaRPr>
                </a:p>
              </p:txBody>
            </p:sp>
            <p:sp>
              <p:nvSpPr>
                <p:cNvPr id="254" name="Rectangle 224">
                  <a:extLst>
                    <a:ext uri="{FF2B5EF4-FFF2-40B4-BE49-F238E27FC236}">
                      <a16:creationId xmlns:a16="http://schemas.microsoft.com/office/drawing/2014/main" id="{EC3E3BCE-A4DB-4444-BB6C-24ECE135CF27}"/>
                    </a:ext>
                  </a:extLst>
                </p:cNvPr>
                <p:cNvSpPr>
                  <a:spLocks noChangeArrowheads="1"/>
                </p:cNvSpPr>
                <p:nvPr/>
              </p:nvSpPr>
              <p:spPr bwMode="auto">
                <a:xfrm>
                  <a:off x="3927" y="2138"/>
                  <a:ext cx="15" cy="15"/>
                </a:xfrm>
                <a:prstGeom prst="rect">
                  <a:avLst/>
                </a:prstGeom>
                <a:grp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kern="0">
                    <a:solidFill>
                      <a:srgbClr val="353535"/>
                    </a:solidFill>
                  </a:endParaRPr>
                </a:p>
              </p:txBody>
            </p:sp>
            <p:sp>
              <p:nvSpPr>
                <p:cNvPr id="255" name="Rectangle 225">
                  <a:extLst>
                    <a:ext uri="{FF2B5EF4-FFF2-40B4-BE49-F238E27FC236}">
                      <a16:creationId xmlns:a16="http://schemas.microsoft.com/office/drawing/2014/main" id="{46197DB4-A043-4198-8119-5E36D7AB0745}"/>
                    </a:ext>
                  </a:extLst>
                </p:cNvPr>
                <p:cNvSpPr>
                  <a:spLocks noChangeArrowheads="1"/>
                </p:cNvSpPr>
                <p:nvPr/>
              </p:nvSpPr>
              <p:spPr bwMode="auto">
                <a:xfrm>
                  <a:off x="3927" y="2176"/>
                  <a:ext cx="15" cy="15"/>
                </a:xfrm>
                <a:prstGeom prst="rect">
                  <a:avLst/>
                </a:prstGeom>
                <a:grp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kern="0">
                    <a:solidFill>
                      <a:srgbClr val="353535"/>
                    </a:solidFill>
                  </a:endParaRPr>
                </a:p>
              </p:txBody>
            </p:sp>
            <p:sp>
              <p:nvSpPr>
                <p:cNvPr id="256" name="Rectangle 226">
                  <a:extLst>
                    <a:ext uri="{FF2B5EF4-FFF2-40B4-BE49-F238E27FC236}">
                      <a16:creationId xmlns:a16="http://schemas.microsoft.com/office/drawing/2014/main" id="{254EA572-0F22-4940-88A2-C78F641BD643}"/>
                    </a:ext>
                  </a:extLst>
                </p:cNvPr>
                <p:cNvSpPr>
                  <a:spLocks noChangeArrowheads="1"/>
                </p:cNvSpPr>
                <p:nvPr/>
              </p:nvSpPr>
              <p:spPr bwMode="auto">
                <a:xfrm>
                  <a:off x="3927" y="2216"/>
                  <a:ext cx="15" cy="16"/>
                </a:xfrm>
                <a:prstGeom prst="rect">
                  <a:avLst/>
                </a:prstGeom>
                <a:grp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kern="0">
                    <a:solidFill>
                      <a:srgbClr val="353535"/>
                    </a:solidFill>
                  </a:endParaRPr>
                </a:p>
              </p:txBody>
            </p:sp>
            <p:sp>
              <p:nvSpPr>
                <p:cNvPr id="257" name="Rectangle 227">
                  <a:extLst>
                    <a:ext uri="{FF2B5EF4-FFF2-40B4-BE49-F238E27FC236}">
                      <a16:creationId xmlns:a16="http://schemas.microsoft.com/office/drawing/2014/main" id="{0AB51E31-628A-45C6-A7E3-94FE1486A4C2}"/>
                    </a:ext>
                  </a:extLst>
                </p:cNvPr>
                <p:cNvSpPr>
                  <a:spLocks noChangeArrowheads="1"/>
                </p:cNvSpPr>
                <p:nvPr/>
              </p:nvSpPr>
              <p:spPr bwMode="auto">
                <a:xfrm>
                  <a:off x="3927" y="2254"/>
                  <a:ext cx="15" cy="16"/>
                </a:xfrm>
                <a:prstGeom prst="rect">
                  <a:avLst/>
                </a:prstGeom>
                <a:grp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kern="0">
                    <a:solidFill>
                      <a:srgbClr val="353535"/>
                    </a:solidFill>
                  </a:endParaRPr>
                </a:p>
              </p:txBody>
            </p:sp>
            <p:sp>
              <p:nvSpPr>
                <p:cNvPr id="258" name="Rectangle 228">
                  <a:extLst>
                    <a:ext uri="{FF2B5EF4-FFF2-40B4-BE49-F238E27FC236}">
                      <a16:creationId xmlns:a16="http://schemas.microsoft.com/office/drawing/2014/main" id="{7963073A-E58B-42D6-82B9-705D0329C40B}"/>
                    </a:ext>
                  </a:extLst>
                </p:cNvPr>
                <p:cNvSpPr>
                  <a:spLocks noChangeArrowheads="1"/>
                </p:cNvSpPr>
                <p:nvPr/>
              </p:nvSpPr>
              <p:spPr bwMode="auto">
                <a:xfrm>
                  <a:off x="3776" y="2176"/>
                  <a:ext cx="15" cy="15"/>
                </a:xfrm>
                <a:prstGeom prst="rect">
                  <a:avLst/>
                </a:prstGeom>
                <a:grp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kern="0">
                    <a:solidFill>
                      <a:srgbClr val="353535"/>
                    </a:solidFill>
                  </a:endParaRPr>
                </a:p>
              </p:txBody>
            </p:sp>
            <p:sp>
              <p:nvSpPr>
                <p:cNvPr id="259" name="Rectangle 229">
                  <a:extLst>
                    <a:ext uri="{FF2B5EF4-FFF2-40B4-BE49-F238E27FC236}">
                      <a16:creationId xmlns:a16="http://schemas.microsoft.com/office/drawing/2014/main" id="{46C757B2-19D7-4B4C-9C84-D3B377F3971D}"/>
                    </a:ext>
                  </a:extLst>
                </p:cNvPr>
                <p:cNvSpPr>
                  <a:spLocks noChangeArrowheads="1"/>
                </p:cNvSpPr>
                <p:nvPr/>
              </p:nvSpPr>
              <p:spPr bwMode="auto">
                <a:xfrm>
                  <a:off x="3776" y="2216"/>
                  <a:ext cx="15" cy="16"/>
                </a:xfrm>
                <a:prstGeom prst="rect">
                  <a:avLst/>
                </a:prstGeom>
                <a:grp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kern="0">
                    <a:solidFill>
                      <a:srgbClr val="353535"/>
                    </a:solidFill>
                  </a:endParaRPr>
                </a:p>
              </p:txBody>
            </p:sp>
            <p:sp>
              <p:nvSpPr>
                <p:cNvPr id="260" name="Rectangle 230">
                  <a:extLst>
                    <a:ext uri="{FF2B5EF4-FFF2-40B4-BE49-F238E27FC236}">
                      <a16:creationId xmlns:a16="http://schemas.microsoft.com/office/drawing/2014/main" id="{FE76747F-8B71-479F-87F5-B1FC2CA71C1B}"/>
                    </a:ext>
                  </a:extLst>
                </p:cNvPr>
                <p:cNvSpPr>
                  <a:spLocks noChangeArrowheads="1"/>
                </p:cNvSpPr>
                <p:nvPr/>
              </p:nvSpPr>
              <p:spPr bwMode="auto">
                <a:xfrm>
                  <a:off x="3776" y="2254"/>
                  <a:ext cx="15" cy="16"/>
                </a:xfrm>
                <a:prstGeom prst="rect">
                  <a:avLst/>
                </a:prstGeom>
                <a:grp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kern="0">
                    <a:solidFill>
                      <a:srgbClr val="353535"/>
                    </a:solidFill>
                  </a:endParaRPr>
                </a:p>
              </p:txBody>
            </p:sp>
            <p:sp>
              <p:nvSpPr>
                <p:cNvPr id="261" name="Rectangle 231">
                  <a:extLst>
                    <a:ext uri="{FF2B5EF4-FFF2-40B4-BE49-F238E27FC236}">
                      <a16:creationId xmlns:a16="http://schemas.microsoft.com/office/drawing/2014/main" id="{48F50BC3-828B-49BA-98AE-CDA25629AF9A}"/>
                    </a:ext>
                  </a:extLst>
                </p:cNvPr>
                <p:cNvSpPr>
                  <a:spLocks noChangeArrowheads="1"/>
                </p:cNvSpPr>
                <p:nvPr/>
              </p:nvSpPr>
              <p:spPr bwMode="auto">
                <a:xfrm>
                  <a:off x="3818" y="2176"/>
                  <a:ext cx="15" cy="15"/>
                </a:xfrm>
                <a:prstGeom prst="rect">
                  <a:avLst/>
                </a:prstGeom>
                <a:grp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kern="0">
                    <a:solidFill>
                      <a:srgbClr val="353535"/>
                    </a:solidFill>
                  </a:endParaRPr>
                </a:p>
              </p:txBody>
            </p:sp>
            <p:sp>
              <p:nvSpPr>
                <p:cNvPr id="262" name="Rectangle 232">
                  <a:extLst>
                    <a:ext uri="{FF2B5EF4-FFF2-40B4-BE49-F238E27FC236}">
                      <a16:creationId xmlns:a16="http://schemas.microsoft.com/office/drawing/2014/main" id="{BF3A6716-FF4F-4115-8B78-2FD85909FD5C}"/>
                    </a:ext>
                  </a:extLst>
                </p:cNvPr>
                <p:cNvSpPr>
                  <a:spLocks noChangeArrowheads="1"/>
                </p:cNvSpPr>
                <p:nvPr/>
              </p:nvSpPr>
              <p:spPr bwMode="auto">
                <a:xfrm>
                  <a:off x="3818" y="2216"/>
                  <a:ext cx="15" cy="16"/>
                </a:xfrm>
                <a:prstGeom prst="rect">
                  <a:avLst/>
                </a:prstGeom>
                <a:grp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kern="0">
                    <a:solidFill>
                      <a:srgbClr val="353535"/>
                    </a:solidFill>
                  </a:endParaRPr>
                </a:p>
              </p:txBody>
            </p:sp>
            <p:sp>
              <p:nvSpPr>
                <p:cNvPr id="263" name="Rectangle 233">
                  <a:extLst>
                    <a:ext uri="{FF2B5EF4-FFF2-40B4-BE49-F238E27FC236}">
                      <a16:creationId xmlns:a16="http://schemas.microsoft.com/office/drawing/2014/main" id="{D795882D-D8BE-4DC6-A005-B38A6F893E7A}"/>
                    </a:ext>
                  </a:extLst>
                </p:cNvPr>
                <p:cNvSpPr>
                  <a:spLocks noChangeArrowheads="1"/>
                </p:cNvSpPr>
                <p:nvPr/>
              </p:nvSpPr>
              <p:spPr bwMode="auto">
                <a:xfrm>
                  <a:off x="3818" y="2254"/>
                  <a:ext cx="15" cy="16"/>
                </a:xfrm>
                <a:prstGeom prst="rect">
                  <a:avLst/>
                </a:prstGeom>
                <a:grp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kern="0">
                    <a:solidFill>
                      <a:srgbClr val="353535"/>
                    </a:solidFill>
                  </a:endParaRPr>
                </a:p>
              </p:txBody>
            </p:sp>
            <p:sp>
              <p:nvSpPr>
                <p:cNvPr id="264" name="Rectangle 234">
                  <a:extLst>
                    <a:ext uri="{FF2B5EF4-FFF2-40B4-BE49-F238E27FC236}">
                      <a16:creationId xmlns:a16="http://schemas.microsoft.com/office/drawing/2014/main" id="{909F1DB4-F24B-4FFD-B8D4-9A3A3DAB7AC9}"/>
                    </a:ext>
                  </a:extLst>
                </p:cNvPr>
                <p:cNvSpPr>
                  <a:spLocks noChangeArrowheads="1"/>
                </p:cNvSpPr>
                <p:nvPr/>
              </p:nvSpPr>
              <p:spPr bwMode="auto">
                <a:xfrm>
                  <a:off x="3776" y="2295"/>
                  <a:ext cx="15" cy="15"/>
                </a:xfrm>
                <a:prstGeom prst="rect">
                  <a:avLst/>
                </a:prstGeom>
                <a:grp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kern="0">
                    <a:solidFill>
                      <a:srgbClr val="353535"/>
                    </a:solidFill>
                  </a:endParaRPr>
                </a:p>
              </p:txBody>
            </p:sp>
            <p:sp>
              <p:nvSpPr>
                <p:cNvPr id="265" name="Rectangle 235">
                  <a:extLst>
                    <a:ext uri="{FF2B5EF4-FFF2-40B4-BE49-F238E27FC236}">
                      <a16:creationId xmlns:a16="http://schemas.microsoft.com/office/drawing/2014/main" id="{A341A261-4A72-43A3-B67A-CF2BFA8FE495}"/>
                    </a:ext>
                  </a:extLst>
                </p:cNvPr>
                <p:cNvSpPr>
                  <a:spLocks noChangeArrowheads="1"/>
                </p:cNvSpPr>
                <p:nvPr/>
              </p:nvSpPr>
              <p:spPr bwMode="auto">
                <a:xfrm>
                  <a:off x="3818" y="2295"/>
                  <a:ext cx="15" cy="15"/>
                </a:xfrm>
                <a:prstGeom prst="rect">
                  <a:avLst/>
                </a:prstGeom>
                <a:grp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kern="0">
                    <a:solidFill>
                      <a:srgbClr val="353535"/>
                    </a:solidFill>
                  </a:endParaRPr>
                </a:p>
              </p:txBody>
            </p:sp>
          </p:grpSp>
        </p:grpSp>
        <p:sp>
          <p:nvSpPr>
            <p:cNvPr id="234" name="Rectangle 233">
              <a:extLst>
                <a:ext uri="{FF2B5EF4-FFF2-40B4-BE49-F238E27FC236}">
                  <a16:creationId xmlns:a16="http://schemas.microsoft.com/office/drawing/2014/main" id="{404F2276-0CD5-422B-8937-1D6560C0C9DA}"/>
                </a:ext>
              </a:extLst>
            </p:cNvPr>
            <p:cNvSpPr/>
            <p:nvPr/>
          </p:nvSpPr>
          <p:spPr>
            <a:xfrm>
              <a:off x="10098218" y="5993800"/>
              <a:ext cx="1737360" cy="594650"/>
            </a:xfrm>
            <a:prstGeom prst="rect">
              <a:avLst/>
            </a:prstGeom>
          </p:spPr>
          <p:txBody>
            <a:bodyPr wrap="square">
              <a:spAutoFit/>
            </a:bodyPr>
            <a:lstStyle/>
            <a:p>
              <a:pPr algn="ctr"/>
              <a:r>
                <a:rPr lang="en-US" sz="1632" spc="-51">
                  <a:ln w="3175">
                    <a:noFill/>
                  </a:ln>
                  <a:gradFill>
                    <a:gsLst>
                      <a:gs pos="1250">
                        <a:srgbClr val="1A1A1A"/>
                      </a:gs>
                      <a:gs pos="100000">
                        <a:srgbClr val="1A1A1A"/>
                      </a:gs>
                    </a:gsLst>
                    <a:lin ang="5400000" scaled="0"/>
                  </a:gradFill>
                  <a:cs typeface="Segoe UI" pitchFamily="34" charset="0"/>
                </a:rPr>
                <a:t>On-premises</a:t>
              </a:r>
              <a:br>
                <a:rPr lang="en-US" sz="1632" spc="-51">
                  <a:ln w="3175">
                    <a:noFill/>
                  </a:ln>
                  <a:gradFill>
                    <a:gsLst>
                      <a:gs pos="1250">
                        <a:srgbClr val="1A1A1A"/>
                      </a:gs>
                      <a:gs pos="100000">
                        <a:srgbClr val="1A1A1A"/>
                      </a:gs>
                    </a:gsLst>
                    <a:lin ang="5400000" scaled="0"/>
                  </a:gradFill>
                  <a:cs typeface="Segoe UI" pitchFamily="34" charset="0"/>
                </a:rPr>
              </a:br>
              <a:r>
                <a:rPr lang="en-US" sz="1632" spc="-51">
                  <a:ln w="3175">
                    <a:noFill/>
                  </a:ln>
                  <a:gradFill>
                    <a:gsLst>
                      <a:gs pos="1250">
                        <a:srgbClr val="1A1A1A"/>
                      </a:gs>
                      <a:gs pos="100000">
                        <a:srgbClr val="1A1A1A"/>
                      </a:gs>
                    </a:gsLst>
                    <a:lin ang="5400000" scaled="0"/>
                  </a:gradFill>
                  <a:cs typeface="Segoe UI" pitchFamily="34" charset="0"/>
                </a:rPr>
                <a:t>&amp; web apps</a:t>
              </a:r>
              <a:endParaRPr lang="en-US" sz="1020"/>
            </a:p>
          </p:txBody>
        </p:sp>
      </p:grpSp>
      <p:grpSp>
        <p:nvGrpSpPr>
          <p:cNvPr id="269" name="Group 268">
            <a:extLst>
              <a:ext uri="{FF2B5EF4-FFF2-40B4-BE49-F238E27FC236}">
                <a16:creationId xmlns:a16="http://schemas.microsoft.com/office/drawing/2014/main" id="{62DC8444-A9F5-44A5-BB01-37A14C3F5E6C}"/>
              </a:ext>
            </a:extLst>
          </p:cNvPr>
          <p:cNvGrpSpPr/>
          <p:nvPr/>
        </p:nvGrpSpPr>
        <p:grpSpPr>
          <a:xfrm>
            <a:off x="9982609" y="2875887"/>
            <a:ext cx="1033527" cy="853348"/>
            <a:chOff x="9786897" y="2615538"/>
            <a:chExt cx="1013354" cy="836692"/>
          </a:xfrm>
        </p:grpSpPr>
        <p:sp>
          <p:nvSpPr>
            <p:cNvPr id="270" name="Rectangle 269">
              <a:extLst>
                <a:ext uri="{FF2B5EF4-FFF2-40B4-BE49-F238E27FC236}">
                  <a16:creationId xmlns:a16="http://schemas.microsoft.com/office/drawing/2014/main" id="{ACF871EE-EC16-4F1C-A2D4-8C5BFA9E68FF}"/>
                </a:ext>
              </a:extLst>
            </p:cNvPr>
            <p:cNvSpPr/>
            <p:nvPr/>
          </p:nvSpPr>
          <p:spPr>
            <a:xfrm>
              <a:off x="9786897" y="2615538"/>
              <a:ext cx="1013354" cy="339067"/>
            </a:xfrm>
            <a:prstGeom prst="rect">
              <a:avLst/>
            </a:prstGeom>
          </p:spPr>
          <p:txBody>
            <a:bodyPr wrap="square" lIns="0" tIns="0" rIns="0" bIns="0">
              <a:spAutoFit/>
            </a:bodyPr>
            <a:lstStyle/>
            <a:p>
              <a:pPr defTabSz="896043">
                <a:lnSpc>
                  <a:spcPct val="90000"/>
                </a:lnSpc>
                <a:defRPr/>
              </a:pPr>
              <a:r>
                <a:rPr lang="en-US" sz="1399" kern="0" spc="-50">
                  <a:solidFill>
                    <a:srgbClr val="0078D4"/>
                  </a:solidFill>
                  <a:latin typeface="Segoe UI"/>
                  <a:ea typeface="ＭＳ Ｐゴシック" charset="0"/>
                </a:rPr>
                <a:t>Microsoft</a:t>
              </a:r>
              <a:br>
                <a:rPr lang="en-US" sz="1199" kern="0" spc="-50">
                  <a:solidFill>
                    <a:srgbClr val="0078D4"/>
                  </a:solidFill>
                  <a:latin typeface="Segoe UI"/>
                  <a:ea typeface="ＭＳ Ｐゴシック" charset="0"/>
                </a:rPr>
              </a:br>
              <a:r>
                <a:rPr lang="en-US" sz="1049" kern="0" spc="-50">
                  <a:solidFill>
                    <a:srgbClr val="0078D4"/>
                  </a:solidFill>
                  <a:latin typeface="Segoe UI"/>
                  <a:ea typeface="ＭＳ Ｐゴシック" charset="0"/>
                </a:rPr>
                <a:t>Cloud App Security</a:t>
              </a:r>
              <a:endParaRPr lang="en-US" sz="1199" kern="0" spc="-50">
                <a:solidFill>
                  <a:srgbClr val="0078D4"/>
                </a:solidFill>
                <a:latin typeface="Segoe UI"/>
                <a:ea typeface="ＭＳ Ｐゴシック" charset="0"/>
              </a:endParaRPr>
            </a:p>
          </p:txBody>
        </p:sp>
        <p:grpSp>
          <p:nvGrpSpPr>
            <p:cNvPr id="271" name="Group 270">
              <a:extLst>
                <a:ext uri="{FF2B5EF4-FFF2-40B4-BE49-F238E27FC236}">
                  <a16:creationId xmlns:a16="http://schemas.microsoft.com/office/drawing/2014/main" id="{591E1115-7766-4BB2-AFF9-0CB447B99F3B}"/>
                </a:ext>
              </a:extLst>
            </p:cNvPr>
            <p:cNvGrpSpPr/>
            <p:nvPr/>
          </p:nvGrpSpPr>
          <p:grpSpPr>
            <a:xfrm>
              <a:off x="10055359" y="3004018"/>
              <a:ext cx="448212" cy="448212"/>
              <a:chOff x="9868268" y="3067903"/>
              <a:chExt cx="448212" cy="448212"/>
            </a:xfrm>
          </p:grpSpPr>
          <p:grpSp>
            <p:nvGrpSpPr>
              <p:cNvPr id="272" name="Group 271">
                <a:extLst>
                  <a:ext uri="{FF2B5EF4-FFF2-40B4-BE49-F238E27FC236}">
                    <a16:creationId xmlns:a16="http://schemas.microsoft.com/office/drawing/2014/main" id="{869B81CA-834A-498E-B354-B61424CAD4CD}"/>
                  </a:ext>
                </a:extLst>
              </p:cNvPr>
              <p:cNvGrpSpPr/>
              <p:nvPr/>
            </p:nvGrpSpPr>
            <p:grpSpPr>
              <a:xfrm>
                <a:off x="9868268" y="3067903"/>
                <a:ext cx="448212" cy="448212"/>
                <a:chOff x="8603515" y="2504434"/>
                <a:chExt cx="1600200" cy="1600200"/>
              </a:xfrm>
            </p:grpSpPr>
            <p:sp>
              <p:nvSpPr>
                <p:cNvPr id="274" name="Oval 273">
                  <a:extLst>
                    <a:ext uri="{FF2B5EF4-FFF2-40B4-BE49-F238E27FC236}">
                      <a16:creationId xmlns:a16="http://schemas.microsoft.com/office/drawing/2014/main" id="{6C00DFA5-AA56-4B65-8C0A-0314CE672230}"/>
                    </a:ext>
                  </a:extLst>
                </p:cNvPr>
                <p:cNvSpPr/>
                <p:nvPr/>
              </p:nvSpPr>
              <p:spPr bwMode="auto">
                <a:xfrm>
                  <a:off x="8672095" y="2573014"/>
                  <a:ext cx="1463040" cy="1463040"/>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5" name="Circle: Hollow 274">
                  <a:extLst>
                    <a:ext uri="{FF2B5EF4-FFF2-40B4-BE49-F238E27FC236}">
                      <a16:creationId xmlns:a16="http://schemas.microsoft.com/office/drawing/2014/main" id="{2E343973-B1F4-449B-8BB9-F0F30F8F1E8C}"/>
                    </a:ext>
                  </a:extLst>
                </p:cNvPr>
                <p:cNvSpPr/>
                <p:nvPr/>
              </p:nvSpPr>
              <p:spPr bwMode="auto">
                <a:xfrm>
                  <a:off x="8603515" y="2504434"/>
                  <a:ext cx="1600200" cy="1600200"/>
                </a:xfrm>
                <a:prstGeom prst="donut">
                  <a:avLst>
                    <a:gd name="adj" fmla="val 6045"/>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273" name="Freeform: Shape 272">
                <a:extLst>
                  <a:ext uri="{FF2B5EF4-FFF2-40B4-BE49-F238E27FC236}">
                    <a16:creationId xmlns:a16="http://schemas.microsoft.com/office/drawing/2014/main" id="{3C4BA52B-4DF9-4A41-8E7A-F6509561A1FE}"/>
                  </a:ext>
                </a:extLst>
              </p:cNvPr>
              <p:cNvSpPr>
                <a:spLocks noChangeAspect="1"/>
              </p:cNvSpPr>
              <p:nvPr/>
            </p:nvSpPr>
            <p:spPr bwMode="auto">
              <a:xfrm>
                <a:off x="9950723" y="3156818"/>
                <a:ext cx="283303" cy="232283"/>
              </a:xfrm>
              <a:custGeom>
                <a:avLst/>
                <a:gdLst>
                  <a:gd name="connsiteX0" fmla="*/ 2175329 w 4360190"/>
                  <a:gd name="connsiteY0" fmla="*/ 1996622 h 3574944"/>
                  <a:gd name="connsiteX1" fmla="*/ 2510323 w 4360190"/>
                  <a:gd name="connsiteY1" fmla="*/ 2331616 h 3574944"/>
                  <a:gd name="connsiteX2" fmla="*/ 2242842 w 4360190"/>
                  <a:gd name="connsiteY2" fmla="*/ 2659804 h 3574944"/>
                  <a:gd name="connsiteX3" fmla="*/ 2239308 w 4360190"/>
                  <a:gd name="connsiteY3" fmla="*/ 2660160 h 3574944"/>
                  <a:gd name="connsiteX4" fmla="*/ 2239308 w 4360190"/>
                  <a:gd name="connsiteY4" fmla="*/ 3014241 h 3574944"/>
                  <a:gd name="connsiteX5" fmla="*/ 2200729 w 4360190"/>
                  <a:gd name="connsiteY5" fmla="*/ 3052820 h 3574944"/>
                  <a:gd name="connsiteX6" fmla="*/ 2149929 w 4360190"/>
                  <a:gd name="connsiteY6" fmla="*/ 3052820 h 3574944"/>
                  <a:gd name="connsiteX7" fmla="*/ 2111350 w 4360190"/>
                  <a:gd name="connsiteY7" fmla="*/ 3014241 h 3574944"/>
                  <a:gd name="connsiteX8" fmla="*/ 2111350 w 4360190"/>
                  <a:gd name="connsiteY8" fmla="*/ 2660160 h 3574944"/>
                  <a:gd name="connsiteX9" fmla="*/ 2107816 w 4360190"/>
                  <a:gd name="connsiteY9" fmla="*/ 2659804 h 3574944"/>
                  <a:gd name="connsiteX10" fmla="*/ 1840335 w 4360190"/>
                  <a:gd name="connsiteY10" fmla="*/ 2331616 h 3574944"/>
                  <a:gd name="connsiteX11" fmla="*/ 2175329 w 4360190"/>
                  <a:gd name="connsiteY11" fmla="*/ 1996622 h 3574944"/>
                  <a:gd name="connsiteX12" fmla="*/ 1764864 w 4360190"/>
                  <a:gd name="connsiteY12" fmla="*/ 1325944 h 3574944"/>
                  <a:gd name="connsiteX13" fmla="*/ 948670 w 4360190"/>
                  <a:gd name="connsiteY13" fmla="*/ 2142138 h 3574944"/>
                  <a:gd name="connsiteX14" fmla="*/ 964235 w 4360190"/>
                  <a:gd name="connsiteY14" fmla="*/ 2296543 h 3574944"/>
                  <a:gd name="connsiteX15" fmla="*/ 754296 w 4360190"/>
                  <a:gd name="connsiteY15" fmla="*/ 2296543 h 3574944"/>
                  <a:gd name="connsiteX16" fmla="*/ 250601 w 4360190"/>
                  <a:gd name="connsiteY16" fmla="*/ 2800238 h 3574944"/>
                  <a:gd name="connsiteX17" fmla="*/ 754296 w 4360190"/>
                  <a:gd name="connsiteY17" fmla="*/ 3303933 h 3574944"/>
                  <a:gd name="connsiteX18" fmla="*/ 3595256 w 4360190"/>
                  <a:gd name="connsiteY18" fmla="*/ 3303933 h 3574944"/>
                  <a:gd name="connsiteX19" fmla="*/ 4098951 w 4360190"/>
                  <a:gd name="connsiteY19" fmla="*/ 2800238 h 3574944"/>
                  <a:gd name="connsiteX20" fmla="*/ 3595256 w 4360190"/>
                  <a:gd name="connsiteY20" fmla="*/ 2296543 h 3574944"/>
                  <a:gd name="connsiteX21" fmla="*/ 3440809 w 4360190"/>
                  <a:gd name="connsiteY21" fmla="*/ 2296543 h 3574944"/>
                  <a:gd name="connsiteX22" fmla="*/ 3456508 w 4360190"/>
                  <a:gd name="connsiteY22" fmla="*/ 2245970 h 3574944"/>
                  <a:gd name="connsiteX23" fmla="*/ 3466930 w 4360190"/>
                  <a:gd name="connsiteY23" fmla="*/ 2142582 h 3574944"/>
                  <a:gd name="connsiteX24" fmla="*/ 2953925 w 4360190"/>
                  <a:gd name="connsiteY24" fmla="*/ 1629577 h 3574944"/>
                  <a:gd name="connsiteX25" fmla="*/ 2528533 w 4360190"/>
                  <a:gd name="connsiteY25" fmla="*/ 1855756 h 3574944"/>
                  <a:gd name="connsiteX26" fmla="*/ 2527328 w 4360190"/>
                  <a:gd name="connsiteY26" fmla="*/ 1857976 h 3574944"/>
                  <a:gd name="connsiteX27" fmla="*/ 2516917 w 4360190"/>
                  <a:gd name="connsiteY27" fmla="*/ 1824439 h 3574944"/>
                  <a:gd name="connsiteX28" fmla="*/ 1764864 w 4360190"/>
                  <a:gd name="connsiteY28" fmla="*/ 1325944 h 3574944"/>
                  <a:gd name="connsiteX29" fmla="*/ 2183747 w 4360190"/>
                  <a:gd name="connsiteY29" fmla="*/ 275601 h 3574944"/>
                  <a:gd name="connsiteX30" fmla="*/ 1678922 w 4360190"/>
                  <a:gd name="connsiteY30" fmla="*/ 780425 h 3574944"/>
                  <a:gd name="connsiteX31" fmla="*/ 1678922 w 4360190"/>
                  <a:gd name="connsiteY31" fmla="*/ 1082427 h 3574944"/>
                  <a:gd name="connsiteX32" fmla="*/ 1766833 w 4360190"/>
                  <a:gd name="connsiteY32" fmla="*/ 1077988 h 3574944"/>
                  <a:gd name="connsiteX33" fmla="*/ 2578792 w 4360190"/>
                  <a:gd name="connsiteY33" fmla="*/ 1449070 h 3574944"/>
                  <a:gd name="connsiteX34" fmla="*/ 2602937 w 4360190"/>
                  <a:gd name="connsiteY34" fmla="*/ 1480566 h 3574944"/>
                  <a:gd name="connsiteX35" fmla="*/ 2688571 w 4360190"/>
                  <a:gd name="connsiteY35" fmla="*/ 1434086 h 3574944"/>
                  <a:gd name="connsiteX36" fmla="*/ 2688571 w 4360190"/>
                  <a:gd name="connsiteY36" fmla="*/ 780426 h 3574944"/>
                  <a:gd name="connsiteX37" fmla="*/ 2183747 w 4360190"/>
                  <a:gd name="connsiteY37" fmla="*/ 275602 h 3574944"/>
                  <a:gd name="connsiteX38" fmla="*/ 2169808 w 4360190"/>
                  <a:gd name="connsiteY38" fmla="*/ 0 h 3574944"/>
                  <a:gd name="connsiteX39" fmla="*/ 2169808 w 4360190"/>
                  <a:gd name="connsiteY39" fmla="*/ 1 h 3574944"/>
                  <a:gd name="connsiteX40" fmla="*/ 2921478 w 4360190"/>
                  <a:gd name="connsiteY40" fmla="*/ 751671 h 3574944"/>
                  <a:gd name="connsiteX41" fmla="*/ 2921478 w 4360190"/>
                  <a:gd name="connsiteY41" fmla="*/ 1395406 h 3574944"/>
                  <a:gd name="connsiteX42" fmla="*/ 2987934 w 4360190"/>
                  <a:gd name="connsiteY42" fmla="*/ 1388707 h 3574944"/>
                  <a:gd name="connsiteX43" fmla="*/ 3670504 w 4360190"/>
                  <a:gd name="connsiteY43" fmla="*/ 1945017 h 3574944"/>
                  <a:gd name="connsiteX44" fmla="*/ 3681173 w 4360190"/>
                  <a:gd name="connsiteY44" fmla="*/ 2050854 h 3574944"/>
                  <a:gd name="connsiteX45" fmla="*/ 3749697 w 4360190"/>
                  <a:gd name="connsiteY45" fmla="*/ 2061312 h 3574944"/>
                  <a:gd name="connsiteX46" fmla="*/ 4360190 w 4360190"/>
                  <a:gd name="connsiteY46" fmla="*/ 2810361 h 3574944"/>
                  <a:gd name="connsiteX47" fmla="*/ 3595607 w 4360190"/>
                  <a:gd name="connsiteY47" fmla="*/ 3574944 h 3574944"/>
                  <a:gd name="connsiteX48" fmla="*/ 764583 w 4360190"/>
                  <a:gd name="connsiteY48" fmla="*/ 3574944 h 3574944"/>
                  <a:gd name="connsiteX49" fmla="*/ 0 w 4360190"/>
                  <a:gd name="connsiteY49" fmla="*/ 2810361 h 3574944"/>
                  <a:gd name="connsiteX50" fmla="*/ 686409 w 4360190"/>
                  <a:gd name="connsiteY50" fmla="*/ 2049725 h 3574944"/>
                  <a:gd name="connsiteX51" fmla="*/ 689664 w 4360190"/>
                  <a:gd name="connsiteY51" fmla="*/ 2049561 h 3574944"/>
                  <a:gd name="connsiteX52" fmla="*/ 691975 w 4360190"/>
                  <a:gd name="connsiteY52" fmla="*/ 2019023 h 3574944"/>
                  <a:gd name="connsiteX53" fmla="*/ 1346677 w 4360190"/>
                  <a:gd name="connsiteY53" fmla="*/ 1178701 h 3574944"/>
                  <a:gd name="connsiteX54" fmla="*/ 1418138 w 4360190"/>
                  <a:gd name="connsiteY54" fmla="*/ 1152546 h 3574944"/>
                  <a:gd name="connsiteX55" fmla="*/ 1418138 w 4360190"/>
                  <a:gd name="connsiteY55" fmla="*/ 751670 h 3574944"/>
                  <a:gd name="connsiteX56" fmla="*/ 2169808 w 4360190"/>
                  <a:gd name="connsiteY56" fmla="*/ 0 h 3574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4360190" h="3574944">
                    <a:moveTo>
                      <a:pt x="2175329" y="1996622"/>
                    </a:moveTo>
                    <a:cubicBezTo>
                      <a:pt x="2360341" y="1996622"/>
                      <a:pt x="2510323" y="2146604"/>
                      <a:pt x="2510323" y="2331616"/>
                    </a:cubicBezTo>
                    <a:cubicBezTo>
                      <a:pt x="2510323" y="2493502"/>
                      <a:pt x="2395493" y="2628567"/>
                      <a:pt x="2242842" y="2659804"/>
                    </a:cubicBezTo>
                    <a:lnTo>
                      <a:pt x="2239308" y="2660160"/>
                    </a:lnTo>
                    <a:lnTo>
                      <a:pt x="2239308" y="3014241"/>
                    </a:lnTo>
                    <a:cubicBezTo>
                      <a:pt x="2239308" y="3035548"/>
                      <a:pt x="2222036" y="3052820"/>
                      <a:pt x="2200729" y="3052820"/>
                    </a:cubicBezTo>
                    <a:lnTo>
                      <a:pt x="2149929" y="3052820"/>
                    </a:lnTo>
                    <a:cubicBezTo>
                      <a:pt x="2128622" y="3052820"/>
                      <a:pt x="2111350" y="3035548"/>
                      <a:pt x="2111350" y="3014241"/>
                    </a:cubicBezTo>
                    <a:lnTo>
                      <a:pt x="2111350" y="2660160"/>
                    </a:lnTo>
                    <a:lnTo>
                      <a:pt x="2107816" y="2659804"/>
                    </a:lnTo>
                    <a:cubicBezTo>
                      <a:pt x="1955165" y="2628567"/>
                      <a:pt x="1840335" y="2493502"/>
                      <a:pt x="1840335" y="2331616"/>
                    </a:cubicBezTo>
                    <a:cubicBezTo>
                      <a:pt x="1840335" y="2146604"/>
                      <a:pt x="1990317" y="1996622"/>
                      <a:pt x="2175329" y="1996622"/>
                    </a:cubicBezTo>
                    <a:close/>
                    <a:moveTo>
                      <a:pt x="1764864" y="1325944"/>
                    </a:moveTo>
                    <a:cubicBezTo>
                      <a:pt x="1314093" y="1325944"/>
                      <a:pt x="948670" y="1691367"/>
                      <a:pt x="948670" y="2142138"/>
                    </a:cubicBezTo>
                    <a:lnTo>
                      <a:pt x="964235" y="2296543"/>
                    </a:lnTo>
                    <a:lnTo>
                      <a:pt x="754296" y="2296543"/>
                    </a:lnTo>
                    <a:cubicBezTo>
                      <a:pt x="476113" y="2296543"/>
                      <a:pt x="250601" y="2522055"/>
                      <a:pt x="250601" y="2800238"/>
                    </a:cubicBezTo>
                    <a:cubicBezTo>
                      <a:pt x="250601" y="3078421"/>
                      <a:pt x="476113" y="3303933"/>
                      <a:pt x="754296" y="3303933"/>
                    </a:cubicBezTo>
                    <a:lnTo>
                      <a:pt x="3595256" y="3303933"/>
                    </a:lnTo>
                    <a:cubicBezTo>
                      <a:pt x="3873439" y="3303933"/>
                      <a:pt x="4098951" y="3078421"/>
                      <a:pt x="4098951" y="2800238"/>
                    </a:cubicBezTo>
                    <a:cubicBezTo>
                      <a:pt x="4098951" y="2522055"/>
                      <a:pt x="3873439" y="2296543"/>
                      <a:pt x="3595256" y="2296543"/>
                    </a:cubicBezTo>
                    <a:lnTo>
                      <a:pt x="3440809" y="2296543"/>
                    </a:lnTo>
                    <a:lnTo>
                      <a:pt x="3456508" y="2245970"/>
                    </a:lnTo>
                    <a:cubicBezTo>
                      <a:pt x="3463341" y="2212575"/>
                      <a:pt x="3466930" y="2177998"/>
                      <a:pt x="3466930" y="2142582"/>
                    </a:cubicBezTo>
                    <a:cubicBezTo>
                      <a:pt x="3466930" y="1859257"/>
                      <a:pt x="3237250" y="1629577"/>
                      <a:pt x="2953925" y="1629577"/>
                    </a:cubicBezTo>
                    <a:cubicBezTo>
                      <a:pt x="2776847" y="1629577"/>
                      <a:pt x="2620724" y="1719296"/>
                      <a:pt x="2528533" y="1855756"/>
                    </a:cubicBezTo>
                    <a:lnTo>
                      <a:pt x="2527328" y="1857976"/>
                    </a:lnTo>
                    <a:lnTo>
                      <a:pt x="2516917" y="1824439"/>
                    </a:lnTo>
                    <a:cubicBezTo>
                      <a:pt x="2393012" y="1531494"/>
                      <a:pt x="2102942" y="1325944"/>
                      <a:pt x="1764864" y="1325944"/>
                    </a:cubicBezTo>
                    <a:close/>
                    <a:moveTo>
                      <a:pt x="2183747" y="275601"/>
                    </a:moveTo>
                    <a:cubicBezTo>
                      <a:pt x="1904941" y="275601"/>
                      <a:pt x="1678922" y="501618"/>
                      <a:pt x="1678922" y="780425"/>
                    </a:cubicBezTo>
                    <a:lnTo>
                      <a:pt x="1678922" y="1082427"/>
                    </a:lnTo>
                    <a:lnTo>
                      <a:pt x="1766833" y="1077988"/>
                    </a:lnTo>
                    <a:cubicBezTo>
                      <a:pt x="2091157" y="1077988"/>
                      <a:pt x="2381898" y="1221771"/>
                      <a:pt x="2578792" y="1449070"/>
                    </a:cubicBezTo>
                    <a:lnTo>
                      <a:pt x="2602937" y="1480566"/>
                    </a:lnTo>
                    <a:lnTo>
                      <a:pt x="2688571" y="1434086"/>
                    </a:lnTo>
                    <a:lnTo>
                      <a:pt x="2688571" y="780426"/>
                    </a:lnTo>
                    <a:cubicBezTo>
                      <a:pt x="2688571" y="501619"/>
                      <a:pt x="2462555" y="275602"/>
                      <a:pt x="2183747" y="275602"/>
                    </a:cubicBezTo>
                    <a:close/>
                    <a:moveTo>
                      <a:pt x="2169808" y="0"/>
                    </a:moveTo>
                    <a:lnTo>
                      <a:pt x="2169808" y="1"/>
                    </a:lnTo>
                    <a:cubicBezTo>
                      <a:pt x="2584944" y="1"/>
                      <a:pt x="2921478" y="336535"/>
                      <a:pt x="2921478" y="751671"/>
                    </a:cubicBezTo>
                    <a:lnTo>
                      <a:pt x="2921478" y="1395406"/>
                    </a:lnTo>
                    <a:lnTo>
                      <a:pt x="2987934" y="1388707"/>
                    </a:lnTo>
                    <a:cubicBezTo>
                      <a:pt x="3324626" y="1388707"/>
                      <a:pt x="3605537" y="1627532"/>
                      <a:pt x="3670504" y="1945017"/>
                    </a:cubicBezTo>
                    <a:lnTo>
                      <a:pt x="3681173" y="2050854"/>
                    </a:lnTo>
                    <a:lnTo>
                      <a:pt x="3749697" y="2061312"/>
                    </a:lnTo>
                    <a:cubicBezTo>
                      <a:pt x="4098105" y="2132606"/>
                      <a:pt x="4360190" y="2440876"/>
                      <a:pt x="4360190" y="2810361"/>
                    </a:cubicBezTo>
                    <a:cubicBezTo>
                      <a:pt x="4360190" y="3232629"/>
                      <a:pt x="4017875" y="3574944"/>
                      <a:pt x="3595607" y="3574944"/>
                    </a:cubicBezTo>
                    <a:lnTo>
                      <a:pt x="764583" y="3574944"/>
                    </a:lnTo>
                    <a:cubicBezTo>
                      <a:pt x="342315" y="3574944"/>
                      <a:pt x="0" y="3232629"/>
                      <a:pt x="0" y="2810361"/>
                    </a:cubicBezTo>
                    <a:cubicBezTo>
                      <a:pt x="0" y="2414485"/>
                      <a:pt x="300863" y="2088880"/>
                      <a:pt x="686409" y="2049725"/>
                    </a:cubicBezTo>
                    <a:lnTo>
                      <a:pt x="689664" y="2049561"/>
                    </a:lnTo>
                    <a:lnTo>
                      <a:pt x="691975" y="2019023"/>
                    </a:lnTo>
                    <a:cubicBezTo>
                      <a:pt x="750002" y="1639256"/>
                      <a:pt x="1003555" y="1323829"/>
                      <a:pt x="1346677" y="1178701"/>
                    </a:cubicBezTo>
                    <a:lnTo>
                      <a:pt x="1418138" y="1152546"/>
                    </a:lnTo>
                    <a:lnTo>
                      <a:pt x="1418138" y="751670"/>
                    </a:lnTo>
                    <a:cubicBezTo>
                      <a:pt x="1418138" y="336534"/>
                      <a:pt x="1754672" y="0"/>
                      <a:pt x="2169808"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grpSp>
        <p:nvGrpSpPr>
          <p:cNvPr id="285" name="Group 284">
            <a:extLst>
              <a:ext uri="{FF2B5EF4-FFF2-40B4-BE49-F238E27FC236}">
                <a16:creationId xmlns:a16="http://schemas.microsoft.com/office/drawing/2014/main" id="{EC3E02C6-5E5C-48D8-B8A8-28840858EC69}"/>
              </a:ext>
            </a:extLst>
          </p:cNvPr>
          <p:cNvGrpSpPr/>
          <p:nvPr/>
        </p:nvGrpSpPr>
        <p:grpSpPr>
          <a:xfrm>
            <a:off x="232859" y="2184070"/>
            <a:ext cx="1398905" cy="1792539"/>
            <a:chOff x="227451" y="1689099"/>
            <a:chExt cx="1371600" cy="1757551"/>
          </a:xfrm>
        </p:grpSpPr>
        <p:sp>
          <p:nvSpPr>
            <p:cNvPr id="286" name="Rectangle 285">
              <a:extLst>
                <a:ext uri="{FF2B5EF4-FFF2-40B4-BE49-F238E27FC236}">
                  <a16:creationId xmlns:a16="http://schemas.microsoft.com/office/drawing/2014/main" id="{2A2B1C13-1205-472A-9582-45FEF566A07F}"/>
                </a:ext>
              </a:extLst>
            </p:cNvPr>
            <p:cNvSpPr/>
            <p:nvPr/>
          </p:nvSpPr>
          <p:spPr bwMode="auto">
            <a:xfrm flipH="1">
              <a:off x="227451" y="1689099"/>
              <a:ext cx="1371600" cy="1757551"/>
            </a:xfrm>
            <a:prstGeom prst="rect">
              <a:avLst/>
            </a:prstGeom>
            <a:solidFill>
              <a:schemeClr val="bg1"/>
            </a:solidFill>
            <a:ln w="19050" cap="sq" cmpd="sng" algn="ctr">
              <a:solidFill>
                <a:srgbClr val="E6E6E6"/>
              </a:solidFill>
              <a:prstDash val="solid"/>
              <a:miter lim="800000"/>
              <a:headEnd type="none" w="med" len="med"/>
              <a:tailEnd type="none" w="med" len="med"/>
            </a:ln>
            <a:effectLst/>
          </p:spPr>
          <p:txBody>
            <a:bodyPr rot="0" spcFirstLastPara="0" vertOverflow="overflow" horzOverflow="overflow" vert="horz" wrap="square" lIns="411362" tIns="146262" rIns="0" bIns="146262"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endParaRPr lang="en-US" sz="1598" kern="0" spc="-50">
                <a:solidFill>
                  <a:srgbClr val="353535"/>
                </a:solidFill>
                <a:latin typeface="Segoe UI Semilight"/>
                <a:ea typeface="Segoe UI" panose="020B0502040204020203" pitchFamily="34" charset="0"/>
                <a:cs typeface="Segoe UI" panose="020B0502040204020203" pitchFamily="34" charset="0"/>
              </a:endParaRPr>
            </a:p>
          </p:txBody>
        </p:sp>
        <p:grpSp>
          <p:nvGrpSpPr>
            <p:cNvPr id="287" name="Group 286">
              <a:extLst>
                <a:ext uri="{FF2B5EF4-FFF2-40B4-BE49-F238E27FC236}">
                  <a16:creationId xmlns:a16="http://schemas.microsoft.com/office/drawing/2014/main" id="{91823938-129A-40B7-95A1-E7D83BDAA95D}"/>
                </a:ext>
              </a:extLst>
            </p:cNvPr>
            <p:cNvGrpSpPr/>
            <p:nvPr/>
          </p:nvGrpSpPr>
          <p:grpSpPr>
            <a:xfrm>
              <a:off x="342501" y="2443053"/>
              <a:ext cx="784273" cy="232946"/>
              <a:chOff x="342501" y="2360592"/>
              <a:chExt cx="784273" cy="232946"/>
            </a:xfrm>
          </p:grpSpPr>
          <p:sp>
            <p:nvSpPr>
              <p:cNvPr id="304" name="TextBox 303">
                <a:extLst>
                  <a:ext uri="{FF2B5EF4-FFF2-40B4-BE49-F238E27FC236}">
                    <a16:creationId xmlns:a16="http://schemas.microsoft.com/office/drawing/2014/main" id="{1AC4840B-F05C-445B-83C4-D24ED9775163}"/>
                  </a:ext>
                </a:extLst>
              </p:cNvPr>
              <p:cNvSpPr txBox="1"/>
              <p:nvPr/>
            </p:nvSpPr>
            <p:spPr>
              <a:xfrm>
                <a:off x="585279" y="2419366"/>
                <a:ext cx="541495" cy="169534"/>
              </a:xfrm>
              <a:prstGeom prst="rect">
                <a:avLst/>
              </a:prstGeom>
            </p:spPr>
            <p:txBody>
              <a:bodyPr wrap="none" lIns="46630" tIns="0" rIns="0" bIns="0">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defTabSz="895871">
                  <a:defRPr/>
                </a:pPr>
                <a:r>
                  <a:rPr lang="en-US" sz="1224"/>
                  <a:t>MacOS</a:t>
                </a:r>
              </a:p>
            </p:txBody>
          </p:sp>
          <p:pic>
            <p:nvPicPr>
              <p:cNvPr id="305" name="Picture 2" descr="See the source image">
                <a:extLst>
                  <a:ext uri="{FF2B5EF4-FFF2-40B4-BE49-F238E27FC236}">
                    <a16:creationId xmlns:a16="http://schemas.microsoft.com/office/drawing/2014/main" id="{B9C50718-044F-4EB4-95C1-2F43F8B6B2C1}"/>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342501" y="2360592"/>
                <a:ext cx="232946" cy="23294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88" name="Group 287">
              <a:extLst>
                <a:ext uri="{FF2B5EF4-FFF2-40B4-BE49-F238E27FC236}">
                  <a16:creationId xmlns:a16="http://schemas.microsoft.com/office/drawing/2014/main" id="{4F489676-C6B3-4B0F-AEA3-30FC69BA317F}"/>
                </a:ext>
              </a:extLst>
            </p:cNvPr>
            <p:cNvGrpSpPr/>
            <p:nvPr/>
          </p:nvGrpSpPr>
          <p:grpSpPr>
            <a:xfrm>
              <a:off x="359430" y="1791053"/>
              <a:ext cx="838937" cy="218138"/>
              <a:chOff x="359430" y="1713007"/>
              <a:chExt cx="838937" cy="218138"/>
            </a:xfrm>
          </p:grpSpPr>
          <p:sp>
            <p:nvSpPr>
              <p:cNvPr id="302" name="TextBox 301">
                <a:extLst>
                  <a:ext uri="{FF2B5EF4-FFF2-40B4-BE49-F238E27FC236}">
                    <a16:creationId xmlns:a16="http://schemas.microsoft.com/office/drawing/2014/main" id="{FB805A09-5475-4B37-84AE-397794594D90}"/>
                  </a:ext>
                </a:extLst>
              </p:cNvPr>
              <p:cNvSpPr txBox="1"/>
              <p:nvPr/>
            </p:nvSpPr>
            <p:spPr>
              <a:xfrm>
                <a:off x="594804" y="1738977"/>
                <a:ext cx="603563" cy="169534"/>
              </a:xfrm>
              <a:prstGeom prst="rect">
                <a:avLst/>
              </a:prstGeom>
            </p:spPr>
            <p:txBody>
              <a:bodyPr wrap="none" lIns="46630" tIns="0" rIns="0" bIns="0">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defTabSz="895871">
                  <a:defRPr/>
                </a:pPr>
                <a:r>
                  <a:rPr lang="en-US" sz="1224"/>
                  <a:t>Android</a:t>
                </a:r>
              </a:p>
            </p:txBody>
          </p:sp>
          <p:pic>
            <p:nvPicPr>
              <p:cNvPr id="303" name="Picture 2">
                <a:extLst>
                  <a:ext uri="{FF2B5EF4-FFF2-40B4-BE49-F238E27FC236}">
                    <a16:creationId xmlns:a16="http://schemas.microsoft.com/office/drawing/2014/main" id="{E3E07F11-6BF3-4B35-88E7-67FBC034000D}"/>
                  </a:ext>
                </a:extLst>
              </p:cNvPr>
              <p:cNvPicPr>
                <a:picLocks noChangeAspect="1" noChangeArrowheads="1"/>
              </p:cNvPicPr>
              <p:nvPr/>
            </p:nvPicPr>
            <p:blipFill>
              <a:blip r:embed="rId6" cstate="print">
                <a:extLst>
                  <a:ext uri="{28A0092B-C50C-407E-A947-70E740481C1C}">
                    <a14:useLocalDpi xmlns:a14="http://schemas.microsoft.com/office/drawing/2010/main"/>
                  </a:ext>
                </a:extLst>
              </a:blip>
              <a:stretch>
                <a:fillRect/>
              </a:stretch>
            </p:blipFill>
            <p:spPr bwMode="auto">
              <a:xfrm>
                <a:off x="359430" y="1713007"/>
                <a:ext cx="218138" cy="21813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89" name="Group 288">
              <a:extLst>
                <a:ext uri="{FF2B5EF4-FFF2-40B4-BE49-F238E27FC236}">
                  <a16:creationId xmlns:a16="http://schemas.microsoft.com/office/drawing/2014/main" id="{B6A731CE-20D4-439C-BE8C-35AE95A5896A}"/>
                </a:ext>
              </a:extLst>
            </p:cNvPr>
            <p:cNvGrpSpPr/>
            <p:nvPr/>
          </p:nvGrpSpPr>
          <p:grpSpPr>
            <a:xfrm>
              <a:off x="342501" y="2109649"/>
              <a:ext cx="529395" cy="232946"/>
              <a:chOff x="342501" y="2020430"/>
              <a:chExt cx="529395" cy="232946"/>
            </a:xfrm>
          </p:grpSpPr>
          <p:sp>
            <p:nvSpPr>
              <p:cNvPr id="300" name="TextBox 299">
                <a:extLst>
                  <a:ext uri="{FF2B5EF4-FFF2-40B4-BE49-F238E27FC236}">
                    <a16:creationId xmlns:a16="http://schemas.microsoft.com/office/drawing/2014/main" id="{13C7E940-560B-43A5-8ED0-255CCD70E9B4}"/>
                  </a:ext>
                </a:extLst>
              </p:cNvPr>
              <p:cNvSpPr txBox="1"/>
              <p:nvPr/>
            </p:nvSpPr>
            <p:spPr>
              <a:xfrm>
                <a:off x="585279" y="2079204"/>
                <a:ext cx="286617" cy="169534"/>
              </a:xfrm>
              <a:prstGeom prst="rect">
                <a:avLst/>
              </a:prstGeom>
            </p:spPr>
            <p:txBody>
              <a:bodyPr wrap="none" lIns="46630" tIns="0" rIns="0" bIns="0">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defTabSz="895871">
                  <a:defRPr/>
                </a:pPr>
                <a:r>
                  <a:rPr lang="en-US" sz="1224"/>
                  <a:t>iOS</a:t>
                </a:r>
              </a:p>
            </p:txBody>
          </p:sp>
          <p:pic>
            <p:nvPicPr>
              <p:cNvPr id="301" name="Picture 2" descr="See the source image">
                <a:extLst>
                  <a:ext uri="{FF2B5EF4-FFF2-40B4-BE49-F238E27FC236}">
                    <a16:creationId xmlns:a16="http://schemas.microsoft.com/office/drawing/2014/main" id="{5F3B8250-44A0-43FB-8ACE-A29A66CB93BD}"/>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342501" y="2020430"/>
                <a:ext cx="232946" cy="23294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90" name="Group 289">
              <a:extLst>
                <a:ext uri="{FF2B5EF4-FFF2-40B4-BE49-F238E27FC236}">
                  <a16:creationId xmlns:a16="http://schemas.microsoft.com/office/drawing/2014/main" id="{45787E0C-01BF-4AFE-AC79-DE9F8E83A1E6}"/>
                </a:ext>
              </a:extLst>
            </p:cNvPr>
            <p:cNvGrpSpPr/>
            <p:nvPr/>
          </p:nvGrpSpPr>
          <p:grpSpPr>
            <a:xfrm>
              <a:off x="366356" y="2776457"/>
              <a:ext cx="903085" cy="184484"/>
              <a:chOff x="366356" y="2735226"/>
              <a:chExt cx="903085" cy="184484"/>
            </a:xfrm>
          </p:grpSpPr>
          <p:sp>
            <p:nvSpPr>
              <p:cNvPr id="298" name="TextBox 297">
                <a:extLst>
                  <a:ext uri="{FF2B5EF4-FFF2-40B4-BE49-F238E27FC236}">
                    <a16:creationId xmlns:a16="http://schemas.microsoft.com/office/drawing/2014/main" id="{FF7B3984-1502-414F-9FC8-63EAE24CB2CF}"/>
                  </a:ext>
                </a:extLst>
              </p:cNvPr>
              <p:cNvSpPr txBox="1"/>
              <p:nvPr/>
            </p:nvSpPr>
            <p:spPr>
              <a:xfrm>
                <a:off x="585279" y="2744369"/>
                <a:ext cx="684162" cy="169534"/>
              </a:xfrm>
              <a:prstGeom prst="rect">
                <a:avLst/>
              </a:prstGeom>
            </p:spPr>
            <p:txBody>
              <a:bodyPr wrap="none" lIns="46630" tIns="0" rIns="0" bIns="0">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defTabSz="895871">
                  <a:defRPr/>
                </a:pPr>
                <a:r>
                  <a:rPr lang="en-US" sz="1224"/>
                  <a:t>Windows</a:t>
                </a:r>
              </a:p>
            </p:txBody>
          </p:sp>
          <p:sp>
            <p:nvSpPr>
              <p:cNvPr id="299" name="Freeform 15">
                <a:extLst>
                  <a:ext uri="{FF2B5EF4-FFF2-40B4-BE49-F238E27FC236}">
                    <a16:creationId xmlns:a16="http://schemas.microsoft.com/office/drawing/2014/main" id="{584D6E0E-0AF3-4EC9-B98E-A59A990B281D}"/>
                  </a:ext>
                </a:extLst>
              </p:cNvPr>
              <p:cNvSpPr>
                <a:spLocks noChangeAspect="1" noEditPoints="1"/>
              </p:cNvSpPr>
              <p:nvPr/>
            </p:nvSpPr>
            <p:spPr bwMode="black">
              <a:xfrm>
                <a:off x="366356" y="2735226"/>
                <a:ext cx="185236" cy="184484"/>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chemeClr val="accent1"/>
              </a:solidFill>
              <a:ln>
                <a:noFill/>
              </a:ln>
            </p:spPr>
            <p:txBody>
              <a:bodyPr vert="horz" wrap="square" lIns="93260" tIns="46630" rIns="93260" bIns="46630" numCol="1" anchor="t" anchorCtr="0" compatLnSpc="1">
                <a:prstTxWarp prst="textNoShape">
                  <a:avLst/>
                </a:prstTxWarp>
              </a:bodyPr>
              <a:lstStyle/>
              <a:p>
                <a:endParaRPr lang="en-US" sz="1224"/>
              </a:p>
            </p:txBody>
          </p:sp>
        </p:grpSp>
        <p:grpSp>
          <p:nvGrpSpPr>
            <p:cNvPr id="291" name="Group 290">
              <a:extLst>
                <a:ext uri="{FF2B5EF4-FFF2-40B4-BE49-F238E27FC236}">
                  <a16:creationId xmlns:a16="http://schemas.microsoft.com/office/drawing/2014/main" id="{D4BA5691-D7B3-41E0-88C1-68F9215B2859}"/>
                </a:ext>
              </a:extLst>
            </p:cNvPr>
            <p:cNvGrpSpPr/>
            <p:nvPr/>
          </p:nvGrpSpPr>
          <p:grpSpPr>
            <a:xfrm>
              <a:off x="345415" y="3061399"/>
              <a:ext cx="1143025" cy="310854"/>
              <a:chOff x="345415" y="3061399"/>
              <a:chExt cx="1143025" cy="310854"/>
            </a:xfrm>
          </p:grpSpPr>
          <p:sp>
            <p:nvSpPr>
              <p:cNvPr id="292" name="TextBox 291">
                <a:extLst>
                  <a:ext uri="{FF2B5EF4-FFF2-40B4-BE49-F238E27FC236}">
                    <a16:creationId xmlns:a16="http://schemas.microsoft.com/office/drawing/2014/main" id="{E07F22C5-5098-4E84-B57E-884FC952CF0A}"/>
                  </a:ext>
                </a:extLst>
              </p:cNvPr>
              <p:cNvSpPr txBox="1"/>
              <p:nvPr/>
            </p:nvSpPr>
            <p:spPr>
              <a:xfrm>
                <a:off x="575754" y="3061399"/>
                <a:ext cx="912686" cy="310854"/>
              </a:xfrm>
              <a:prstGeom prst="rect">
                <a:avLst/>
              </a:prstGeom>
            </p:spPr>
            <p:txBody>
              <a:bodyPr wrap="none" lIns="46630" tIns="0" rIns="0" bIns="0">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defTabSz="895871">
                  <a:defRPr/>
                </a:pPr>
                <a:r>
                  <a:rPr lang="en-US" sz="1122"/>
                  <a:t>Windows</a:t>
                </a:r>
                <a:br>
                  <a:rPr lang="en-US" sz="1122"/>
                </a:br>
                <a:r>
                  <a:rPr lang="en-US" sz="1122"/>
                  <a:t>Defender ATP</a:t>
                </a:r>
              </a:p>
            </p:txBody>
          </p:sp>
          <p:grpSp>
            <p:nvGrpSpPr>
              <p:cNvPr id="293" name="Group 292">
                <a:extLst>
                  <a:ext uri="{FF2B5EF4-FFF2-40B4-BE49-F238E27FC236}">
                    <a16:creationId xmlns:a16="http://schemas.microsoft.com/office/drawing/2014/main" id="{5451CF2A-4666-46CF-A6ED-90E073D7CF1A}"/>
                  </a:ext>
                </a:extLst>
              </p:cNvPr>
              <p:cNvGrpSpPr>
                <a:grpSpLocks noChangeAspect="1"/>
              </p:cNvGrpSpPr>
              <p:nvPr/>
            </p:nvGrpSpPr>
            <p:grpSpPr>
              <a:xfrm>
                <a:off x="345415" y="3069624"/>
                <a:ext cx="211010" cy="265148"/>
                <a:chOff x="675965" y="5002817"/>
                <a:chExt cx="420971" cy="528978"/>
              </a:xfrm>
            </p:grpSpPr>
            <p:sp>
              <p:nvSpPr>
                <p:cNvPr id="294" name="Shield_EA18" title="Icon of a shield">
                  <a:extLst>
                    <a:ext uri="{FF2B5EF4-FFF2-40B4-BE49-F238E27FC236}">
                      <a16:creationId xmlns:a16="http://schemas.microsoft.com/office/drawing/2014/main" id="{C7A2E578-8E3D-4DE6-B75A-3552E67030F6}"/>
                    </a:ext>
                  </a:extLst>
                </p:cNvPr>
                <p:cNvSpPr>
                  <a:spLocks noChangeAspect="1"/>
                </p:cNvSpPr>
                <p:nvPr/>
              </p:nvSpPr>
              <p:spPr bwMode="auto">
                <a:xfrm>
                  <a:off x="693357" y="5012775"/>
                  <a:ext cx="386187" cy="509064"/>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solidFill>
                  <a:schemeClr val="accent1"/>
                </a:solidFill>
                <a:ln w="15875" cap="sq">
                  <a:noFill/>
                  <a:prstDash val="solid"/>
                  <a:miter lim="800000"/>
                  <a:headEnd/>
                  <a:tailEnd/>
                </a:ln>
              </p:spPr>
              <p:txBody>
                <a:bodyPr vert="horz" wrap="square" lIns="93260" tIns="46630" rIns="93260" bIns="46630" numCol="1" anchor="t" anchorCtr="0" compatLnSpc="1">
                  <a:prstTxWarp prst="textNoShape">
                    <a:avLst/>
                  </a:prstTxWarp>
                </a:bodyPr>
                <a:lstStyle/>
                <a:p>
                  <a:endParaRPr lang="en-US" sz="1224">
                    <a:gradFill>
                      <a:gsLst>
                        <a:gs pos="0">
                          <a:srgbClr val="505050"/>
                        </a:gs>
                        <a:gs pos="100000">
                          <a:srgbClr val="505050"/>
                        </a:gs>
                      </a:gsLst>
                    </a:gradFill>
                  </a:endParaRPr>
                </a:p>
              </p:txBody>
            </p:sp>
            <p:grpSp>
              <p:nvGrpSpPr>
                <p:cNvPr id="295" name="Group 294">
                  <a:extLst>
                    <a:ext uri="{FF2B5EF4-FFF2-40B4-BE49-F238E27FC236}">
                      <a16:creationId xmlns:a16="http://schemas.microsoft.com/office/drawing/2014/main" id="{4DD7B952-D67A-4C1A-AED7-95E17D721D30}"/>
                    </a:ext>
                  </a:extLst>
                </p:cNvPr>
                <p:cNvGrpSpPr>
                  <a:grpSpLocks noChangeAspect="1"/>
                </p:cNvGrpSpPr>
                <p:nvPr/>
              </p:nvGrpSpPr>
              <p:grpSpPr>
                <a:xfrm>
                  <a:off x="675965" y="5002817"/>
                  <a:ext cx="420971" cy="528978"/>
                  <a:chOff x="7121029" y="7062921"/>
                  <a:chExt cx="511078" cy="642200"/>
                </a:xfrm>
              </p:grpSpPr>
              <p:cxnSp>
                <p:nvCxnSpPr>
                  <p:cNvPr id="296" name="Straight Connector 295">
                    <a:extLst>
                      <a:ext uri="{FF2B5EF4-FFF2-40B4-BE49-F238E27FC236}">
                        <a16:creationId xmlns:a16="http://schemas.microsoft.com/office/drawing/2014/main" id="{3913FC34-9021-440F-90EA-13601EEB3E43}"/>
                      </a:ext>
                    </a:extLst>
                  </p:cNvPr>
                  <p:cNvCxnSpPr>
                    <a:cxnSpLocks/>
                  </p:cNvCxnSpPr>
                  <p:nvPr/>
                </p:nvCxnSpPr>
                <p:spPr>
                  <a:xfrm>
                    <a:off x="7377467" y="7062921"/>
                    <a:ext cx="0" cy="642200"/>
                  </a:xfrm>
                  <a:prstGeom prst="line">
                    <a:avLst/>
                  </a:prstGeom>
                  <a:ln w="19050">
                    <a:solidFill>
                      <a:srgbClr val="FFFF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7" name="Straight Connector 296">
                    <a:extLst>
                      <a:ext uri="{FF2B5EF4-FFF2-40B4-BE49-F238E27FC236}">
                        <a16:creationId xmlns:a16="http://schemas.microsoft.com/office/drawing/2014/main" id="{4E71943C-2C52-45D1-B26F-3E29C4DF9CA2}"/>
                      </a:ext>
                    </a:extLst>
                  </p:cNvPr>
                  <p:cNvCxnSpPr>
                    <a:cxnSpLocks/>
                  </p:cNvCxnSpPr>
                  <p:nvPr/>
                </p:nvCxnSpPr>
                <p:spPr>
                  <a:xfrm>
                    <a:off x="7121029" y="7384021"/>
                    <a:ext cx="511078" cy="0"/>
                  </a:xfrm>
                  <a:prstGeom prst="line">
                    <a:avLst/>
                  </a:prstGeom>
                  <a:ln w="19050">
                    <a:solidFill>
                      <a:srgbClr val="FFFFFF"/>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grpSp>
      <p:grpSp>
        <p:nvGrpSpPr>
          <p:cNvPr id="306" name="Group 305">
            <a:extLst>
              <a:ext uri="{FF2B5EF4-FFF2-40B4-BE49-F238E27FC236}">
                <a16:creationId xmlns:a16="http://schemas.microsoft.com/office/drawing/2014/main" id="{DB5B23B3-1D4B-4B85-B093-80C3ED318EF6}"/>
              </a:ext>
            </a:extLst>
          </p:cNvPr>
          <p:cNvGrpSpPr/>
          <p:nvPr/>
        </p:nvGrpSpPr>
        <p:grpSpPr>
          <a:xfrm>
            <a:off x="232859" y="5611746"/>
            <a:ext cx="1398905" cy="1052453"/>
            <a:chOff x="227451" y="5049872"/>
            <a:chExt cx="1371600" cy="1031910"/>
          </a:xfrm>
        </p:grpSpPr>
        <p:grpSp>
          <p:nvGrpSpPr>
            <p:cNvPr id="307" name="Group 306">
              <a:extLst>
                <a:ext uri="{FF2B5EF4-FFF2-40B4-BE49-F238E27FC236}">
                  <a16:creationId xmlns:a16="http://schemas.microsoft.com/office/drawing/2014/main" id="{60B9F475-4E16-4192-98C3-467C2CCE3F4C}"/>
                </a:ext>
              </a:extLst>
            </p:cNvPr>
            <p:cNvGrpSpPr/>
            <p:nvPr/>
          </p:nvGrpSpPr>
          <p:grpSpPr>
            <a:xfrm>
              <a:off x="227451" y="5049872"/>
              <a:ext cx="1371600" cy="1031910"/>
              <a:chOff x="227451" y="4117110"/>
              <a:chExt cx="1371600" cy="1031910"/>
            </a:xfrm>
          </p:grpSpPr>
          <p:sp>
            <p:nvSpPr>
              <p:cNvPr id="314" name="Rectangle 313">
                <a:extLst>
                  <a:ext uri="{FF2B5EF4-FFF2-40B4-BE49-F238E27FC236}">
                    <a16:creationId xmlns:a16="http://schemas.microsoft.com/office/drawing/2014/main" id="{C403C665-2249-4276-846B-EBAFC7F2D2DB}"/>
                  </a:ext>
                </a:extLst>
              </p:cNvPr>
              <p:cNvSpPr/>
              <p:nvPr/>
            </p:nvSpPr>
            <p:spPr bwMode="auto">
              <a:xfrm flipH="1">
                <a:off x="227451" y="4117110"/>
                <a:ext cx="1371600" cy="1031910"/>
              </a:xfrm>
              <a:prstGeom prst="rect">
                <a:avLst/>
              </a:prstGeom>
              <a:solidFill>
                <a:schemeClr val="bg1"/>
              </a:solidFill>
              <a:ln w="19050" cap="sq" cmpd="sng" algn="ctr">
                <a:solidFill>
                  <a:srgbClr val="E6E6E6"/>
                </a:solidFill>
                <a:prstDash val="solid"/>
                <a:miter lim="800000"/>
                <a:headEnd type="none" w="med" len="med"/>
                <a:tailEnd type="none" w="med" len="med"/>
              </a:ln>
              <a:effectLst/>
            </p:spPr>
            <p:txBody>
              <a:bodyPr rot="0" spcFirstLastPara="0" vertOverflow="overflow" horzOverflow="overflow" vert="horz" wrap="square" lIns="411362" tIns="146262" rIns="0" bIns="146262"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endParaRPr lang="en-US" sz="1598" kern="0" spc="-50">
                  <a:solidFill>
                    <a:srgbClr val="353535"/>
                  </a:solidFill>
                  <a:latin typeface="Segoe UI Semilight"/>
                  <a:ea typeface="Segoe UI" panose="020B0502040204020203" pitchFamily="34" charset="0"/>
                  <a:cs typeface="Segoe UI" panose="020B0502040204020203" pitchFamily="34" charset="0"/>
                </a:endParaRPr>
              </a:p>
            </p:txBody>
          </p:sp>
          <p:sp>
            <p:nvSpPr>
              <p:cNvPr id="315" name="TextBox 314">
                <a:extLst>
                  <a:ext uri="{FF2B5EF4-FFF2-40B4-BE49-F238E27FC236}">
                    <a16:creationId xmlns:a16="http://schemas.microsoft.com/office/drawing/2014/main" id="{232E94A4-3BCA-4B73-9E07-88F26EBE2DC0}"/>
                  </a:ext>
                </a:extLst>
              </p:cNvPr>
              <p:cNvSpPr txBox="1"/>
              <p:nvPr/>
            </p:nvSpPr>
            <p:spPr>
              <a:xfrm>
                <a:off x="601154" y="4769612"/>
                <a:ext cx="756297" cy="155427"/>
              </a:xfrm>
              <a:prstGeom prst="rect">
                <a:avLst/>
              </a:prstGeom>
            </p:spPr>
            <p:txBody>
              <a:bodyPr wrap="none" lIns="46630" tIns="0" rIns="0" bIns="0" anchor="ctr">
                <a:spAutoFit/>
              </a:bodyPr>
              <a:lstStyle>
                <a:defPPr>
                  <a:defRPr lang="en-US"/>
                </a:defPPr>
                <a:lvl1pPr defTabSz="878391">
                  <a:lnSpc>
                    <a:spcPct val="90000"/>
                  </a:lnSpc>
                  <a:defRPr sz="1100" kern="100">
                    <a:solidFill>
                      <a:srgbClr val="353535"/>
                    </a:solidFill>
                    <a:latin typeface="Segoe UI"/>
                    <a:ea typeface="ＭＳ Ｐゴシック" charset="0"/>
                  </a:defRPr>
                </a:lvl1pPr>
              </a:lstStyle>
              <a:p>
                <a:r>
                  <a:rPr lang="en-US" sz="1122"/>
                  <a:t>Client apps</a:t>
                </a:r>
              </a:p>
            </p:txBody>
          </p:sp>
          <p:sp>
            <p:nvSpPr>
              <p:cNvPr id="316" name="TextBox 315">
                <a:extLst>
                  <a:ext uri="{FF2B5EF4-FFF2-40B4-BE49-F238E27FC236}">
                    <a16:creationId xmlns:a16="http://schemas.microsoft.com/office/drawing/2014/main" id="{8C652B4F-EE4C-4E33-99DA-A4B5E7EB07DA}"/>
                  </a:ext>
                </a:extLst>
              </p:cNvPr>
              <p:cNvSpPr txBox="1"/>
              <p:nvPr/>
            </p:nvSpPr>
            <p:spPr>
              <a:xfrm>
                <a:off x="601154" y="4297088"/>
                <a:ext cx="895438" cy="155427"/>
              </a:xfrm>
              <a:prstGeom prst="rect">
                <a:avLst/>
              </a:prstGeom>
            </p:spPr>
            <p:txBody>
              <a:bodyPr wrap="none" lIns="46630" tIns="0" rIns="0" bIns="0" anchor="ctr">
                <a:spAutoFit/>
              </a:bodyPr>
              <a:lstStyle>
                <a:defPPr>
                  <a:defRPr lang="en-US"/>
                </a:defPPr>
                <a:lvl1pPr defTabSz="878391">
                  <a:lnSpc>
                    <a:spcPct val="90000"/>
                  </a:lnSpc>
                  <a:defRPr sz="1100" kern="100">
                    <a:solidFill>
                      <a:srgbClr val="353535"/>
                    </a:solidFill>
                    <a:latin typeface="Segoe UI"/>
                    <a:ea typeface="ＭＳ Ｐゴシック" charset="0"/>
                  </a:defRPr>
                </a:lvl1pPr>
              </a:lstStyle>
              <a:p>
                <a:r>
                  <a:rPr lang="en-US" sz="1122"/>
                  <a:t>Browser apps</a:t>
                </a:r>
              </a:p>
            </p:txBody>
          </p:sp>
        </p:grpSp>
        <p:sp>
          <p:nvSpPr>
            <p:cNvPr id="308" name="Browser_2" title="Icon of a browser window with a home symbol inside">
              <a:extLst>
                <a:ext uri="{FF2B5EF4-FFF2-40B4-BE49-F238E27FC236}">
                  <a16:creationId xmlns:a16="http://schemas.microsoft.com/office/drawing/2014/main" id="{F732CB7E-99D1-4363-9C5C-B4886AF382BB}"/>
                </a:ext>
              </a:extLst>
            </p:cNvPr>
            <p:cNvSpPr>
              <a:spLocks noChangeAspect="1" noEditPoints="1"/>
            </p:cNvSpPr>
            <p:nvPr/>
          </p:nvSpPr>
          <p:spPr bwMode="auto">
            <a:xfrm>
              <a:off x="321469" y="5196534"/>
              <a:ext cx="244436" cy="207812"/>
            </a:xfrm>
            <a:custGeom>
              <a:avLst/>
              <a:gdLst>
                <a:gd name="T0" fmla="*/ 0 w 335"/>
                <a:gd name="T1" fmla="*/ 0 h 285"/>
                <a:gd name="T2" fmla="*/ 335 w 335"/>
                <a:gd name="T3" fmla="*/ 0 h 285"/>
                <a:gd name="T4" fmla="*/ 335 w 335"/>
                <a:gd name="T5" fmla="*/ 285 h 285"/>
                <a:gd name="T6" fmla="*/ 0 w 335"/>
                <a:gd name="T7" fmla="*/ 285 h 285"/>
                <a:gd name="T8" fmla="*/ 0 w 335"/>
                <a:gd name="T9" fmla="*/ 0 h 285"/>
                <a:gd name="T10" fmla="*/ 0 w 335"/>
                <a:gd name="T11" fmla="*/ 64 h 285"/>
                <a:gd name="T12" fmla="*/ 335 w 335"/>
                <a:gd name="T13" fmla="*/ 64 h 285"/>
                <a:gd name="T14" fmla="*/ 293 w 335"/>
                <a:gd name="T15" fmla="*/ 36 h 285"/>
                <a:gd name="T16" fmla="*/ 298 w 335"/>
                <a:gd name="T17" fmla="*/ 31 h 285"/>
                <a:gd name="T18" fmla="*/ 293 w 335"/>
                <a:gd name="T19" fmla="*/ 27 h 285"/>
                <a:gd name="T20" fmla="*/ 289 w 335"/>
                <a:gd name="T21" fmla="*/ 31 h 285"/>
                <a:gd name="T22" fmla="*/ 293 w 335"/>
                <a:gd name="T23" fmla="*/ 36 h 285"/>
                <a:gd name="T24" fmla="*/ 240 w 335"/>
                <a:gd name="T25" fmla="*/ 36 h 285"/>
                <a:gd name="T26" fmla="*/ 245 w 335"/>
                <a:gd name="T27" fmla="*/ 31 h 285"/>
                <a:gd name="T28" fmla="*/ 240 w 335"/>
                <a:gd name="T29" fmla="*/ 27 h 285"/>
                <a:gd name="T30" fmla="*/ 235 w 335"/>
                <a:gd name="T31" fmla="*/ 31 h 285"/>
                <a:gd name="T32" fmla="*/ 240 w 335"/>
                <a:gd name="T33" fmla="*/ 36 h 285"/>
                <a:gd name="T34" fmla="*/ 187 w 335"/>
                <a:gd name="T35" fmla="*/ 36 h 285"/>
                <a:gd name="T36" fmla="*/ 192 w 335"/>
                <a:gd name="T37" fmla="*/ 31 h 285"/>
                <a:gd name="T38" fmla="*/ 187 w 335"/>
                <a:gd name="T39" fmla="*/ 27 h 285"/>
                <a:gd name="T40" fmla="*/ 182 w 335"/>
                <a:gd name="T41" fmla="*/ 31 h 285"/>
                <a:gd name="T42" fmla="*/ 187 w 335"/>
                <a:gd name="T43" fmla="*/ 36 h 285"/>
                <a:gd name="T44" fmla="*/ 157 w 335"/>
                <a:gd name="T45" fmla="*/ 233 h 285"/>
                <a:gd name="T46" fmla="*/ 157 w 335"/>
                <a:gd name="T47" fmla="*/ 190 h 285"/>
                <a:gd name="T48" fmla="*/ 185 w 335"/>
                <a:gd name="T49" fmla="*/ 190 h 285"/>
                <a:gd name="T50" fmla="*/ 185 w 335"/>
                <a:gd name="T51" fmla="*/ 233 h 285"/>
                <a:gd name="T52" fmla="*/ 232 w 335"/>
                <a:gd name="T53" fmla="*/ 233 h 285"/>
                <a:gd name="T54" fmla="*/ 232 w 335"/>
                <a:gd name="T55" fmla="*/ 165 h 285"/>
                <a:gd name="T56" fmla="*/ 171 w 335"/>
                <a:gd name="T57" fmla="*/ 105 h 285"/>
                <a:gd name="T58" fmla="*/ 111 w 335"/>
                <a:gd name="T59" fmla="*/ 165 h 285"/>
                <a:gd name="T60" fmla="*/ 111 w 335"/>
                <a:gd name="T61" fmla="*/ 233 h 285"/>
                <a:gd name="T62" fmla="*/ 157 w 335"/>
                <a:gd name="T63" fmla="*/ 233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35" h="285">
                  <a:moveTo>
                    <a:pt x="0" y="0"/>
                  </a:moveTo>
                  <a:cubicBezTo>
                    <a:pt x="335" y="0"/>
                    <a:pt x="335" y="0"/>
                    <a:pt x="335" y="0"/>
                  </a:cubicBezTo>
                  <a:cubicBezTo>
                    <a:pt x="335" y="285"/>
                    <a:pt x="335" y="285"/>
                    <a:pt x="335" y="285"/>
                  </a:cubicBezTo>
                  <a:cubicBezTo>
                    <a:pt x="0" y="285"/>
                    <a:pt x="0" y="285"/>
                    <a:pt x="0" y="285"/>
                  </a:cubicBezTo>
                  <a:cubicBezTo>
                    <a:pt x="0" y="0"/>
                    <a:pt x="0" y="0"/>
                    <a:pt x="0" y="0"/>
                  </a:cubicBezTo>
                  <a:close/>
                  <a:moveTo>
                    <a:pt x="0" y="64"/>
                  </a:moveTo>
                  <a:cubicBezTo>
                    <a:pt x="335" y="64"/>
                    <a:pt x="335" y="64"/>
                    <a:pt x="335" y="64"/>
                  </a:cubicBezTo>
                  <a:moveTo>
                    <a:pt x="293" y="36"/>
                  </a:moveTo>
                  <a:cubicBezTo>
                    <a:pt x="296" y="36"/>
                    <a:pt x="298" y="34"/>
                    <a:pt x="298" y="31"/>
                  </a:cubicBezTo>
                  <a:cubicBezTo>
                    <a:pt x="298" y="29"/>
                    <a:pt x="296" y="27"/>
                    <a:pt x="293" y="27"/>
                  </a:cubicBezTo>
                  <a:cubicBezTo>
                    <a:pt x="291" y="27"/>
                    <a:pt x="289" y="29"/>
                    <a:pt x="289" y="31"/>
                  </a:cubicBezTo>
                  <a:cubicBezTo>
                    <a:pt x="289" y="34"/>
                    <a:pt x="291" y="36"/>
                    <a:pt x="293" y="36"/>
                  </a:cubicBezTo>
                  <a:close/>
                  <a:moveTo>
                    <a:pt x="240" y="36"/>
                  </a:moveTo>
                  <a:cubicBezTo>
                    <a:pt x="243" y="36"/>
                    <a:pt x="245" y="34"/>
                    <a:pt x="245" y="31"/>
                  </a:cubicBezTo>
                  <a:cubicBezTo>
                    <a:pt x="245" y="29"/>
                    <a:pt x="243" y="27"/>
                    <a:pt x="240" y="27"/>
                  </a:cubicBezTo>
                  <a:cubicBezTo>
                    <a:pt x="238" y="27"/>
                    <a:pt x="235" y="29"/>
                    <a:pt x="235" y="31"/>
                  </a:cubicBezTo>
                  <a:cubicBezTo>
                    <a:pt x="235" y="34"/>
                    <a:pt x="238" y="36"/>
                    <a:pt x="240" y="36"/>
                  </a:cubicBezTo>
                  <a:close/>
                  <a:moveTo>
                    <a:pt x="187" y="36"/>
                  </a:moveTo>
                  <a:cubicBezTo>
                    <a:pt x="189" y="36"/>
                    <a:pt x="192" y="34"/>
                    <a:pt x="192" y="31"/>
                  </a:cubicBezTo>
                  <a:cubicBezTo>
                    <a:pt x="192" y="29"/>
                    <a:pt x="189" y="27"/>
                    <a:pt x="187" y="27"/>
                  </a:cubicBezTo>
                  <a:cubicBezTo>
                    <a:pt x="184" y="27"/>
                    <a:pt x="182" y="29"/>
                    <a:pt x="182" y="31"/>
                  </a:cubicBezTo>
                  <a:cubicBezTo>
                    <a:pt x="182" y="34"/>
                    <a:pt x="184" y="36"/>
                    <a:pt x="187" y="36"/>
                  </a:cubicBezTo>
                  <a:close/>
                  <a:moveTo>
                    <a:pt x="157" y="233"/>
                  </a:moveTo>
                  <a:cubicBezTo>
                    <a:pt x="157" y="190"/>
                    <a:pt x="157" y="190"/>
                    <a:pt x="157" y="190"/>
                  </a:cubicBezTo>
                  <a:cubicBezTo>
                    <a:pt x="185" y="190"/>
                    <a:pt x="185" y="190"/>
                    <a:pt x="185" y="190"/>
                  </a:cubicBezTo>
                  <a:cubicBezTo>
                    <a:pt x="185" y="233"/>
                    <a:pt x="185" y="233"/>
                    <a:pt x="185" y="233"/>
                  </a:cubicBezTo>
                  <a:cubicBezTo>
                    <a:pt x="232" y="233"/>
                    <a:pt x="232" y="233"/>
                    <a:pt x="232" y="233"/>
                  </a:cubicBezTo>
                  <a:cubicBezTo>
                    <a:pt x="232" y="165"/>
                    <a:pt x="232" y="165"/>
                    <a:pt x="232" y="165"/>
                  </a:cubicBezTo>
                  <a:cubicBezTo>
                    <a:pt x="171" y="105"/>
                    <a:pt x="171" y="105"/>
                    <a:pt x="171" y="105"/>
                  </a:cubicBezTo>
                  <a:cubicBezTo>
                    <a:pt x="111" y="165"/>
                    <a:pt x="111" y="165"/>
                    <a:pt x="111" y="165"/>
                  </a:cubicBezTo>
                  <a:cubicBezTo>
                    <a:pt x="111" y="233"/>
                    <a:pt x="111" y="233"/>
                    <a:pt x="111" y="233"/>
                  </a:cubicBezTo>
                  <a:lnTo>
                    <a:pt x="157" y="233"/>
                  </a:lnTo>
                  <a:close/>
                </a:path>
              </a:pathLst>
            </a:custGeom>
            <a:noFill/>
            <a:ln w="127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73"/>
            </a:p>
          </p:txBody>
        </p:sp>
        <p:grpSp>
          <p:nvGrpSpPr>
            <p:cNvPr id="309" name="Group 308">
              <a:extLst>
                <a:ext uri="{FF2B5EF4-FFF2-40B4-BE49-F238E27FC236}">
                  <a16:creationId xmlns:a16="http://schemas.microsoft.com/office/drawing/2014/main" id="{87289D29-5346-4784-9214-CC366681A56F}"/>
                </a:ext>
              </a:extLst>
            </p:cNvPr>
            <p:cNvGrpSpPr/>
            <p:nvPr/>
          </p:nvGrpSpPr>
          <p:grpSpPr>
            <a:xfrm>
              <a:off x="322450" y="5643007"/>
              <a:ext cx="241012" cy="237560"/>
              <a:chOff x="9168011" y="5170684"/>
              <a:chExt cx="665163" cy="655637"/>
            </a:xfrm>
          </p:grpSpPr>
          <p:sp>
            <p:nvSpPr>
              <p:cNvPr id="310" name="Freeform 44">
                <a:extLst>
                  <a:ext uri="{FF2B5EF4-FFF2-40B4-BE49-F238E27FC236}">
                    <a16:creationId xmlns:a16="http://schemas.microsoft.com/office/drawing/2014/main" id="{2D4A87CE-4B9E-4C1E-A147-C1C0349FC437}"/>
                  </a:ext>
                </a:extLst>
              </p:cNvPr>
              <p:cNvSpPr>
                <a:spLocks/>
              </p:cNvSpPr>
              <p:nvPr/>
            </p:nvSpPr>
            <p:spPr bwMode="auto">
              <a:xfrm>
                <a:off x="9168012" y="5170684"/>
                <a:ext cx="244474" cy="266700"/>
              </a:xfrm>
              <a:custGeom>
                <a:avLst/>
                <a:gdLst>
                  <a:gd name="T0" fmla="*/ 82 w 82"/>
                  <a:gd name="T1" fmla="*/ 76 h 82"/>
                  <a:gd name="T2" fmla="*/ 76 w 82"/>
                  <a:gd name="T3" fmla="*/ 82 h 82"/>
                  <a:gd name="T4" fmla="*/ 6 w 82"/>
                  <a:gd name="T5" fmla="*/ 82 h 82"/>
                  <a:gd name="T6" fmla="*/ 0 w 82"/>
                  <a:gd name="T7" fmla="*/ 76 h 82"/>
                  <a:gd name="T8" fmla="*/ 0 w 82"/>
                  <a:gd name="T9" fmla="*/ 5 h 82"/>
                  <a:gd name="T10" fmla="*/ 6 w 82"/>
                  <a:gd name="T11" fmla="*/ 0 h 82"/>
                  <a:gd name="T12" fmla="*/ 76 w 82"/>
                  <a:gd name="T13" fmla="*/ 0 h 82"/>
                  <a:gd name="T14" fmla="*/ 82 w 82"/>
                  <a:gd name="T15" fmla="*/ 5 h 82"/>
                  <a:gd name="T16" fmla="*/ 82 w 82"/>
                  <a:gd name="T17"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82">
                    <a:moveTo>
                      <a:pt x="82" y="76"/>
                    </a:moveTo>
                    <a:cubicBezTo>
                      <a:pt x="82" y="79"/>
                      <a:pt x="79" y="82"/>
                      <a:pt x="76" y="82"/>
                    </a:cubicBezTo>
                    <a:cubicBezTo>
                      <a:pt x="6" y="82"/>
                      <a:pt x="6" y="82"/>
                      <a:pt x="6" y="82"/>
                    </a:cubicBezTo>
                    <a:cubicBezTo>
                      <a:pt x="2" y="82"/>
                      <a:pt x="0" y="79"/>
                      <a:pt x="0" y="76"/>
                    </a:cubicBezTo>
                    <a:cubicBezTo>
                      <a:pt x="0" y="5"/>
                      <a:pt x="0" y="5"/>
                      <a:pt x="0" y="5"/>
                    </a:cubicBezTo>
                    <a:cubicBezTo>
                      <a:pt x="0" y="2"/>
                      <a:pt x="2" y="0"/>
                      <a:pt x="6" y="0"/>
                    </a:cubicBezTo>
                    <a:cubicBezTo>
                      <a:pt x="76" y="0"/>
                      <a:pt x="76" y="0"/>
                      <a:pt x="76" y="0"/>
                    </a:cubicBezTo>
                    <a:cubicBezTo>
                      <a:pt x="79" y="0"/>
                      <a:pt x="82" y="2"/>
                      <a:pt x="82" y="5"/>
                    </a:cubicBezTo>
                    <a:lnTo>
                      <a:pt x="82" y="76"/>
                    </a:lnTo>
                    <a:close/>
                  </a:path>
                </a:pathLst>
              </a:custGeom>
              <a:solidFill>
                <a:srgbClr val="0078D7"/>
              </a:solidFill>
              <a:ln w="9525" cap="flat">
                <a:solidFill>
                  <a:srgbClr val="0078D7"/>
                </a:solidFill>
                <a:prstDash val="solid"/>
                <a:miter lim="800000"/>
                <a:headEnd/>
                <a:tailEnd/>
              </a:ln>
            </p:spPr>
            <p:txBody>
              <a:bodyPr vert="horz" wrap="square" lIns="89629" tIns="44815" rIns="89629" bIns="44815" numCol="1" anchor="t" anchorCtr="0" compatLnSpc="1">
                <a:prstTxWarp prst="textNoShape">
                  <a:avLst/>
                </a:prstTxWarp>
              </a:bodyPr>
              <a:lstStyle/>
              <a:p>
                <a:pPr defTabSz="896214">
                  <a:defRPr/>
                </a:pPr>
                <a:endParaRPr lang="en-US" sz="1764" kern="0">
                  <a:ln w="12700">
                    <a:solidFill>
                      <a:srgbClr val="505050"/>
                    </a:solidFill>
                  </a:ln>
                  <a:solidFill>
                    <a:srgbClr val="002050"/>
                  </a:solidFill>
                  <a:latin typeface="Segoe UI"/>
                </a:endParaRPr>
              </a:p>
            </p:txBody>
          </p:sp>
          <p:sp>
            <p:nvSpPr>
              <p:cNvPr id="311" name="Freeform 45">
                <a:extLst>
                  <a:ext uri="{FF2B5EF4-FFF2-40B4-BE49-F238E27FC236}">
                    <a16:creationId xmlns:a16="http://schemas.microsoft.com/office/drawing/2014/main" id="{EC2D26FE-BC31-421B-B668-9F889889F66A}"/>
                  </a:ext>
                </a:extLst>
              </p:cNvPr>
              <p:cNvSpPr>
                <a:spLocks/>
              </p:cNvSpPr>
              <p:nvPr/>
            </p:nvSpPr>
            <p:spPr bwMode="auto">
              <a:xfrm>
                <a:off x="9168014" y="5481833"/>
                <a:ext cx="244474" cy="133350"/>
              </a:xfrm>
              <a:custGeom>
                <a:avLst/>
                <a:gdLst>
                  <a:gd name="T0" fmla="*/ 82 w 82"/>
                  <a:gd name="T1" fmla="*/ 38 h 41"/>
                  <a:gd name="T2" fmla="*/ 76 w 82"/>
                  <a:gd name="T3" fmla="*/ 41 h 41"/>
                  <a:gd name="T4" fmla="*/ 6 w 82"/>
                  <a:gd name="T5" fmla="*/ 41 h 41"/>
                  <a:gd name="T6" fmla="*/ 0 w 82"/>
                  <a:gd name="T7" fmla="*/ 38 h 41"/>
                  <a:gd name="T8" fmla="*/ 0 w 82"/>
                  <a:gd name="T9" fmla="*/ 3 h 41"/>
                  <a:gd name="T10" fmla="*/ 6 w 82"/>
                  <a:gd name="T11" fmla="*/ 0 h 41"/>
                  <a:gd name="T12" fmla="*/ 76 w 82"/>
                  <a:gd name="T13" fmla="*/ 0 h 41"/>
                  <a:gd name="T14" fmla="*/ 82 w 82"/>
                  <a:gd name="T15" fmla="*/ 3 h 41"/>
                  <a:gd name="T16" fmla="*/ 82 w 82"/>
                  <a:gd name="T17" fmla="*/ 38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41">
                    <a:moveTo>
                      <a:pt x="82" y="38"/>
                    </a:moveTo>
                    <a:cubicBezTo>
                      <a:pt x="82" y="39"/>
                      <a:pt x="79" y="41"/>
                      <a:pt x="76" y="41"/>
                    </a:cubicBezTo>
                    <a:cubicBezTo>
                      <a:pt x="6" y="41"/>
                      <a:pt x="6" y="41"/>
                      <a:pt x="6" y="41"/>
                    </a:cubicBezTo>
                    <a:cubicBezTo>
                      <a:pt x="2" y="41"/>
                      <a:pt x="0" y="39"/>
                      <a:pt x="0" y="38"/>
                    </a:cubicBezTo>
                    <a:cubicBezTo>
                      <a:pt x="0" y="3"/>
                      <a:pt x="0" y="3"/>
                      <a:pt x="0" y="3"/>
                    </a:cubicBezTo>
                    <a:cubicBezTo>
                      <a:pt x="0" y="1"/>
                      <a:pt x="2" y="0"/>
                      <a:pt x="6" y="0"/>
                    </a:cubicBezTo>
                    <a:cubicBezTo>
                      <a:pt x="76" y="0"/>
                      <a:pt x="76" y="0"/>
                      <a:pt x="76" y="0"/>
                    </a:cubicBezTo>
                    <a:cubicBezTo>
                      <a:pt x="79" y="0"/>
                      <a:pt x="82" y="1"/>
                      <a:pt x="82" y="3"/>
                    </a:cubicBezTo>
                    <a:lnTo>
                      <a:pt x="82" y="38"/>
                    </a:lnTo>
                    <a:close/>
                  </a:path>
                </a:pathLst>
              </a:custGeom>
              <a:noFill/>
              <a:ln w="952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29" tIns="44815" rIns="89629" bIns="44815" numCol="1" anchor="t" anchorCtr="0" compatLnSpc="1">
                <a:prstTxWarp prst="textNoShape">
                  <a:avLst/>
                </a:prstTxWarp>
              </a:bodyPr>
              <a:lstStyle/>
              <a:p>
                <a:pPr defTabSz="896214">
                  <a:defRPr/>
                </a:pPr>
                <a:endParaRPr lang="en-US" sz="1764" kern="0">
                  <a:ln w="12700">
                    <a:solidFill>
                      <a:srgbClr val="505050"/>
                    </a:solidFill>
                  </a:ln>
                  <a:solidFill>
                    <a:srgbClr val="002050"/>
                  </a:solidFill>
                  <a:latin typeface="Segoe UI"/>
                </a:endParaRPr>
              </a:p>
            </p:txBody>
          </p:sp>
          <p:sp>
            <p:nvSpPr>
              <p:cNvPr id="312" name="Freeform 46">
                <a:extLst>
                  <a:ext uri="{FF2B5EF4-FFF2-40B4-BE49-F238E27FC236}">
                    <a16:creationId xmlns:a16="http://schemas.microsoft.com/office/drawing/2014/main" id="{86B9F686-0338-4FA5-9117-7AC750A4FAB7}"/>
                  </a:ext>
                </a:extLst>
              </p:cNvPr>
              <p:cNvSpPr>
                <a:spLocks/>
              </p:cNvSpPr>
              <p:nvPr/>
            </p:nvSpPr>
            <p:spPr bwMode="auto">
              <a:xfrm>
                <a:off x="9456935" y="5170684"/>
                <a:ext cx="376238" cy="444499"/>
              </a:xfrm>
              <a:custGeom>
                <a:avLst/>
                <a:gdLst>
                  <a:gd name="T0" fmla="*/ 126 w 126"/>
                  <a:gd name="T1" fmla="*/ 127 h 137"/>
                  <a:gd name="T2" fmla="*/ 117 w 126"/>
                  <a:gd name="T3" fmla="*/ 137 h 137"/>
                  <a:gd name="T4" fmla="*/ 9 w 126"/>
                  <a:gd name="T5" fmla="*/ 137 h 137"/>
                  <a:gd name="T6" fmla="*/ 0 w 126"/>
                  <a:gd name="T7" fmla="*/ 127 h 137"/>
                  <a:gd name="T8" fmla="*/ 0 w 126"/>
                  <a:gd name="T9" fmla="*/ 9 h 137"/>
                  <a:gd name="T10" fmla="*/ 9 w 126"/>
                  <a:gd name="T11" fmla="*/ 0 h 137"/>
                  <a:gd name="T12" fmla="*/ 117 w 126"/>
                  <a:gd name="T13" fmla="*/ 0 h 137"/>
                  <a:gd name="T14" fmla="*/ 126 w 126"/>
                  <a:gd name="T15" fmla="*/ 9 h 137"/>
                  <a:gd name="T16" fmla="*/ 126 w 126"/>
                  <a:gd name="T17" fmla="*/ 12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6" h="137">
                    <a:moveTo>
                      <a:pt x="126" y="127"/>
                    </a:moveTo>
                    <a:cubicBezTo>
                      <a:pt x="126" y="133"/>
                      <a:pt x="122" y="137"/>
                      <a:pt x="117" y="137"/>
                    </a:cubicBezTo>
                    <a:cubicBezTo>
                      <a:pt x="9" y="137"/>
                      <a:pt x="9" y="137"/>
                      <a:pt x="9" y="137"/>
                    </a:cubicBezTo>
                    <a:cubicBezTo>
                      <a:pt x="4" y="137"/>
                      <a:pt x="0" y="133"/>
                      <a:pt x="0" y="127"/>
                    </a:cubicBezTo>
                    <a:cubicBezTo>
                      <a:pt x="0" y="9"/>
                      <a:pt x="0" y="9"/>
                      <a:pt x="0" y="9"/>
                    </a:cubicBezTo>
                    <a:cubicBezTo>
                      <a:pt x="0" y="4"/>
                      <a:pt x="4" y="0"/>
                      <a:pt x="9" y="0"/>
                    </a:cubicBezTo>
                    <a:cubicBezTo>
                      <a:pt x="117" y="0"/>
                      <a:pt x="117" y="0"/>
                      <a:pt x="117" y="0"/>
                    </a:cubicBezTo>
                    <a:cubicBezTo>
                      <a:pt x="122" y="0"/>
                      <a:pt x="126" y="4"/>
                      <a:pt x="126" y="9"/>
                    </a:cubicBezTo>
                    <a:lnTo>
                      <a:pt x="126" y="127"/>
                    </a:lnTo>
                    <a:close/>
                  </a:path>
                </a:pathLst>
              </a:custGeom>
              <a:noFill/>
              <a:ln w="952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29" tIns="44815" rIns="89629" bIns="44815" numCol="1" anchor="t" anchorCtr="0" compatLnSpc="1">
                <a:prstTxWarp prst="textNoShape">
                  <a:avLst/>
                </a:prstTxWarp>
              </a:bodyPr>
              <a:lstStyle/>
              <a:p>
                <a:pPr defTabSz="896214">
                  <a:defRPr/>
                </a:pPr>
                <a:endParaRPr lang="en-US" sz="1764" kern="0">
                  <a:ln w="12700">
                    <a:solidFill>
                      <a:srgbClr val="505050"/>
                    </a:solidFill>
                  </a:ln>
                  <a:solidFill>
                    <a:srgbClr val="002050"/>
                  </a:solidFill>
                  <a:latin typeface="Segoe UI"/>
                </a:endParaRPr>
              </a:p>
            </p:txBody>
          </p:sp>
          <p:sp>
            <p:nvSpPr>
              <p:cNvPr id="313" name="Freeform 47">
                <a:extLst>
                  <a:ext uri="{FF2B5EF4-FFF2-40B4-BE49-F238E27FC236}">
                    <a16:creationId xmlns:a16="http://schemas.microsoft.com/office/drawing/2014/main" id="{C8178B88-775F-4F7F-9374-7041557856BB}"/>
                  </a:ext>
                </a:extLst>
              </p:cNvPr>
              <p:cNvSpPr>
                <a:spLocks/>
              </p:cNvSpPr>
              <p:nvPr/>
            </p:nvSpPr>
            <p:spPr bwMode="auto">
              <a:xfrm>
                <a:off x="9168011" y="5667570"/>
                <a:ext cx="665163" cy="158751"/>
              </a:xfrm>
              <a:custGeom>
                <a:avLst/>
                <a:gdLst>
                  <a:gd name="T0" fmla="*/ 223 w 223"/>
                  <a:gd name="T1" fmla="*/ 46 h 49"/>
                  <a:gd name="T2" fmla="*/ 208 w 223"/>
                  <a:gd name="T3" fmla="*/ 49 h 49"/>
                  <a:gd name="T4" fmla="*/ 15 w 223"/>
                  <a:gd name="T5" fmla="*/ 49 h 49"/>
                  <a:gd name="T6" fmla="*/ 0 w 223"/>
                  <a:gd name="T7" fmla="*/ 46 h 49"/>
                  <a:gd name="T8" fmla="*/ 0 w 223"/>
                  <a:gd name="T9" fmla="*/ 3 h 49"/>
                  <a:gd name="T10" fmla="*/ 15 w 223"/>
                  <a:gd name="T11" fmla="*/ 0 h 49"/>
                  <a:gd name="T12" fmla="*/ 208 w 223"/>
                  <a:gd name="T13" fmla="*/ 0 h 49"/>
                  <a:gd name="T14" fmla="*/ 223 w 223"/>
                  <a:gd name="T15" fmla="*/ 3 h 49"/>
                  <a:gd name="T16" fmla="*/ 223 w 223"/>
                  <a:gd name="T17" fmla="*/ 46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3" h="49">
                    <a:moveTo>
                      <a:pt x="223" y="46"/>
                    </a:moveTo>
                    <a:cubicBezTo>
                      <a:pt x="223" y="48"/>
                      <a:pt x="216" y="49"/>
                      <a:pt x="208" y="49"/>
                    </a:cubicBezTo>
                    <a:cubicBezTo>
                      <a:pt x="15" y="49"/>
                      <a:pt x="15" y="49"/>
                      <a:pt x="15" y="49"/>
                    </a:cubicBezTo>
                    <a:cubicBezTo>
                      <a:pt x="7" y="49"/>
                      <a:pt x="0" y="48"/>
                      <a:pt x="0" y="46"/>
                    </a:cubicBezTo>
                    <a:cubicBezTo>
                      <a:pt x="0" y="3"/>
                      <a:pt x="0" y="3"/>
                      <a:pt x="0" y="3"/>
                    </a:cubicBezTo>
                    <a:cubicBezTo>
                      <a:pt x="0" y="1"/>
                      <a:pt x="7" y="0"/>
                      <a:pt x="15" y="0"/>
                    </a:cubicBezTo>
                    <a:cubicBezTo>
                      <a:pt x="208" y="0"/>
                      <a:pt x="208" y="0"/>
                      <a:pt x="208" y="0"/>
                    </a:cubicBezTo>
                    <a:cubicBezTo>
                      <a:pt x="216" y="0"/>
                      <a:pt x="223" y="1"/>
                      <a:pt x="223" y="3"/>
                    </a:cubicBezTo>
                    <a:lnTo>
                      <a:pt x="223" y="46"/>
                    </a:lnTo>
                    <a:close/>
                  </a:path>
                </a:pathLst>
              </a:custGeom>
              <a:noFill/>
              <a:ln w="9525" cap="flat">
                <a:solidFill>
                  <a:srgbClr val="0078D7"/>
                </a:solidFill>
                <a:prstDash val="solid"/>
                <a:miter lim="800000"/>
                <a:headEnd/>
                <a:tailEnd/>
              </a:ln>
            </p:spPr>
            <p:txBody>
              <a:bodyPr vert="horz" wrap="square" lIns="89629" tIns="44815" rIns="89629" bIns="44815" numCol="1" anchor="t" anchorCtr="0" compatLnSpc="1">
                <a:prstTxWarp prst="textNoShape">
                  <a:avLst/>
                </a:prstTxWarp>
              </a:bodyPr>
              <a:lstStyle/>
              <a:p>
                <a:pPr defTabSz="896214">
                  <a:defRPr/>
                </a:pPr>
                <a:endParaRPr lang="en-US" sz="1764" kern="0">
                  <a:ln w="12700">
                    <a:solidFill>
                      <a:srgbClr val="505050"/>
                    </a:solidFill>
                  </a:ln>
                  <a:solidFill>
                    <a:srgbClr val="002050"/>
                  </a:solidFill>
                  <a:latin typeface="Segoe UI"/>
                </a:endParaRPr>
              </a:p>
            </p:txBody>
          </p:sp>
        </p:grpSp>
      </p:grpSp>
      <p:grpSp>
        <p:nvGrpSpPr>
          <p:cNvPr id="317" name="Group 316">
            <a:extLst>
              <a:ext uri="{FF2B5EF4-FFF2-40B4-BE49-F238E27FC236}">
                <a16:creationId xmlns:a16="http://schemas.microsoft.com/office/drawing/2014/main" id="{3BDA247C-BD6D-4186-A88B-69340EA4D370}"/>
              </a:ext>
            </a:extLst>
          </p:cNvPr>
          <p:cNvGrpSpPr/>
          <p:nvPr/>
        </p:nvGrpSpPr>
        <p:grpSpPr>
          <a:xfrm>
            <a:off x="232859" y="607064"/>
            <a:ext cx="1398905" cy="1378476"/>
            <a:chOff x="227451" y="142875"/>
            <a:chExt cx="1371600" cy="1351570"/>
          </a:xfrm>
        </p:grpSpPr>
        <p:sp>
          <p:nvSpPr>
            <p:cNvPr id="318" name="Rectangle 317">
              <a:extLst>
                <a:ext uri="{FF2B5EF4-FFF2-40B4-BE49-F238E27FC236}">
                  <a16:creationId xmlns:a16="http://schemas.microsoft.com/office/drawing/2014/main" id="{38943C70-5F75-4B1F-9E4D-37391669497A}"/>
                </a:ext>
              </a:extLst>
            </p:cNvPr>
            <p:cNvSpPr/>
            <p:nvPr/>
          </p:nvSpPr>
          <p:spPr bwMode="auto">
            <a:xfrm flipH="1">
              <a:off x="227451" y="142875"/>
              <a:ext cx="1371600" cy="1351570"/>
            </a:xfrm>
            <a:prstGeom prst="rect">
              <a:avLst/>
            </a:prstGeom>
            <a:solidFill>
              <a:schemeClr val="bg1"/>
            </a:solidFill>
            <a:ln w="19050" cap="sq" cmpd="sng" algn="ctr">
              <a:solidFill>
                <a:srgbClr val="E6E6E6"/>
              </a:solidFill>
              <a:prstDash val="solid"/>
              <a:miter lim="800000"/>
              <a:headEnd type="none" w="med" len="med"/>
              <a:tailEnd type="none" w="med" len="med"/>
            </a:ln>
            <a:effectLst/>
          </p:spPr>
          <p:txBody>
            <a:bodyPr rot="0" spcFirstLastPara="0" vertOverflow="overflow" horzOverflow="overflow" vert="horz" wrap="square" lIns="411362" tIns="146262" rIns="0" bIns="146262"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endParaRPr lang="en-US" sz="1598" kern="0" spc="-50">
                <a:solidFill>
                  <a:srgbClr val="353535"/>
                </a:solidFill>
                <a:latin typeface="Segoe UI Semilight"/>
                <a:ea typeface="Segoe UI" panose="020B0502040204020203" pitchFamily="34" charset="0"/>
                <a:cs typeface="Segoe UI" panose="020B0502040204020203" pitchFamily="34" charset="0"/>
              </a:endParaRPr>
            </a:p>
          </p:txBody>
        </p:sp>
        <p:grpSp>
          <p:nvGrpSpPr>
            <p:cNvPr id="319" name="Group 318">
              <a:extLst>
                <a:ext uri="{FF2B5EF4-FFF2-40B4-BE49-F238E27FC236}">
                  <a16:creationId xmlns:a16="http://schemas.microsoft.com/office/drawing/2014/main" id="{ACA278A2-07DB-4680-A636-829B5D5BA534}"/>
                </a:ext>
              </a:extLst>
            </p:cNvPr>
            <p:cNvGrpSpPr/>
            <p:nvPr/>
          </p:nvGrpSpPr>
          <p:grpSpPr>
            <a:xfrm>
              <a:off x="358981" y="1176619"/>
              <a:ext cx="971374" cy="228600"/>
              <a:chOff x="358981" y="1224358"/>
              <a:chExt cx="971374" cy="228600"/>
            </a:xfrm>
          </p:grpSpPr>
          <p:sp>
            <p:nvSpPr>
              <p:cNvPr id="334" name="TextBox 333">
                <a:extLst>
                  <a:ext uri="{FF2B5EF4-FFF2-40B4-BE49-F238E27FC236}">
                    <a16:creationId xmlns:a16="http://schemas.microsoft.com/office/drawing/2014/main" id="{2FB00E98-64C0-4F40-9CC4-D611821DE3B9}"/>
                  </a:ext>
                </a:extLst>
              </p:cNvPr>
              <p:cNvSpPr txBox="1"/>
              <p:nvPr/>
            </p:nvSpPr>
            <p:spPr>
              <a:xfrm>
                <a:off x="585279" y="1261296"/>
                <a:ext cx="745076" cy="169534"/>
              </a:xfrm>
              <a:prstGeom prst="rect">
                <a:avLst/>
              </a:prstGeom>
            </p:spPr>
            <p:txBody>
              <a:bodyPr wrap="none" lIns="46630" tIns="0" rIns="0" bIns="0">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defTabSz="895871">
                  <a:defRPr/>
                </a:pPr>
                <a:r>
                  <a:rPr lang="en-US" sz="1224"/>
                  <a:t>Google ID</a:t>
                </a:r>
              </a:p>
            </p:txBody>
          </p:sp>
          <p:pic>
            <p:nvPicPr>
              <p:cNvPr id="335" name="Picture 334">
                <a:extLst>
                  <a:ext uri="{FF2B5EF4-FFF2-40B4-BE49-F238E27FC236}">
                    <a16:creationId xmlns:a16="http://schemas.microsoft.com/office/drawing/2014/main" id="{5AF0E435-5AC8-48D9-A021-39D4E0FCFAC5}"/>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358981" y="1224358"/>
                <a:ext cx="228600" cy="228600"/>
              </a:xfrm>
              <a:prstGeom prst="rect">
                <a:avLst/>
              </a:prstGeom>
            </p:spPr>
          </p:pic>
        </p:grpSp>
        <p:grpSp>
          <p:nvGrpSpPr>
            <p:cNvPr id="320" name="Group 319">
              <a:extLst>
                <a:ext uri="{FF2B5EF4-FFF2-40B4-BE49-F238E27FC236}">
                  <a16:creationId xmlns:a16="http://schemas.microsoft.com/office/drawing/2014/main" id="{1F469B27-67CD-496E-88E0-785DEDF2DFE5}"/>
                </a:ext>
              </a:extLst>
            </p:cNvPr>
            <p:cNvGrpSpPr/>
            <p:nvPr/>
          </p:nvGrpSpPr>
          <p:grpSpPr>
            <a:xfrm>
              <a:off x="377825" y="879767"/>
              <a:ext cx="579031" cy="191060"/>
              <a:chOff x="377825" y="907298"/>
              <a:chExt cx="579031" cy="191060"/>
            </a:xfrm>
          </p:grpSpPr>
          <p:sp>
            <p:nvSpPr>
              <p:cNvPr id="332" name="TextBox 331">
                <a:extLst>
                  <a:ext uri="{FF2B5EF4-FFF2-40B4-BE49-F238E27FC236}">
                    <a16:creationId xmlns:a16="http://schemas.microsoft.com/office/drawing/2014/main" id="{13584CE5-1B74-4688-8537-33B1E05FABCE}"/>
                  </a:ext>
                </a:extLst>
              </p:cNvPr>
              <p:cNvSpPr txBox="1"/>
              <p:nvPr/>
            </p:nvSpPr>
            <p:spPr>
              <a:xfrm>
                <a:off x="585279" y="919729"/>
                <a:ext cx="371577" cy="169534"/>
              </a:xfrm>
              <a:prstGeom prst="rect">
                <a:avLst/>
              </a:prstGeom>
            </p:spPr>
            <p:txBody>
              <a:bodyPr wrap="none" lIns="46630" tIns="0" rIns="0" bIns="0">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defTabSz="895871">
                  <a:defRPr/>
                </a:pPr>
                <a:r>
                  <a:rPr lang="en-US" sz="1224"/>
                  <a:t>MSA</a:t>
                </a:r>
              </a:p>
            </p:txBody>
          </p:sp>
          <p:pic>
            <p:nvPicPr>
              <p:cNvPr id="333" name="Picture 332">
                <a:extLst>
                  <a:ext uri="{FF2B5EF4-FFF2-40B4-BE49-F238E27FC236}">
                    <a16:creationId xmlns:a16="http://schemas.microsoft.com/office/drawing/2014/main" id="{E835B6D4-EBA5-4374-AA95-7239CD144B98}"/>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377825" y="907298"/>
                <a:ext cx="190912" cy="191060"/>
              </a:xfrm>
              <a:prstGeom prst="rect">
                <a:avLst/>
              </a:prstGeom>
            </p:spPr>
          </p:pic>
        </p:grpSp>
        <p:grpSp>
          <p:nvGrpSpPr>
            <p:cNvPr id="321" name="Group 320">
              <a:extLst>
                <a:ext uri="{FF2B5EF4-FFF2-40B4-BE49-F238E27FC236}">
                  <a16:creationId xmlns:a16="http://schemas.microsoft.com/office/drawing/2014/main" id="{60B131EB-5A0F-4383-8555-8219BC372748}"/>
                </a:ext>
              </a:extLst>
            </p:cNvPr>
            <p:cNvGrpSpPr/>
            <p:nvPr/>
          </p:nvGrpSpPr>
          <p:grpSpPr>
            <a:xfrm>
              <a:off x="368300" y="251062"/>
              <a:ext cx="921438" cy="209962"/>
              <a:chOff x="368300" y="251062"/>
              <a:chExt cx="921438" cy="209962"/>
            </a:xfrm>
          </p:grpSpPr>
          <p:sp>
            <p:nvSpPr>
              <p:cNvPr id="325" name="TextBox 324">
                <a:extLst>
                  <a:ext uri="{FF2B5EF4-FFF2-40B4-BE49-F238E27FC236}">
                    <a16:creationId xmlns:a16="http://schemas.microsoft.com/office/drawing/2014/main" id="{14FA52A4-9701-49D7-AB62-3801CE98E419}"/>
                  </a:ext>
                </a:extLst>
              </p:cNvPr>
              <p:cNvSpPr txBox="1"/>
              <p:nvPr/>
            </p:nvSpPr>
            <p:spPr>
              <a:xfrm>
                <a:off x="594804" y="270176"/>
                <a:ext cx="694934" cy="169534"/>
              </a:xfrm>
              <a:prstGeom prst="rect">
                <a:avLst/>
              </a:prstGeom>
            </p:spPr>
            <p:txBody>
              <a:bodyPr wrap="none" lIns="46630" tIns="0" rIns="0" bIns="0">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defTabSz="895871">
                  <a:defRPr/>
                </a:pPr>
                <a:r>
                  <a:rPr lang="en-US" sz="1224"/>
                  <a:t>Azure AD</a:t>
                </a:r>
              </a:p>
            </p:txBody>
          </p:sp>
          <p:grpSp>
            <p:nvGrpSpPr>
              <p:cNvPr id="326" name="Group 325">
                <a:extLst>
                  <a:ext uri="{FF2B5EF4-FFF2-40B4-BE49-F238E27FC236}">
                    <a16:creationId xmlns:a16="http://schemas.microsoft.com/office/drawing/2014/main" id="{549379F4-2158-4045-985F-6E4E46BF328D}"/>
                  </a:ext>
                </a:extLst>
              </p:cNvPr>
              <p:cNvGrpSpPr/>
              <p:nvPr/>
            </p:nvGrpSpPr>
            <p:grpSpPr>
              <a:xfrm>
                <a:off x="368300" y="251062"/>
                <a:ext cx="209962" cy="209962"/>
                <a:chOff x="372044" y="251062"/>
                <a:chExt cx="209962" cy="209962"/>
              </a:xfrm>
            </p:grpSpPr>
            <p:sp>
              <p:nvSpPr>
                <p:cNvPr id="327" name="Oval 326">
                  <a:extLst>
                    <a:ext uri="{FF2B5EF4-FFF2-40B4-BE49-F238E27FC236}">
                      <a16:creationId xmlns:a16="http://schemas.microsoft.com/office/drawing/2014/main" id="{1F98E8AB-0659-4719-B451-034241CC3737}"/>
                    </a:ext>
                  </a:extLst>
                </p:cNvPr>
                <p:cNvSpPr/>
                <p:nvPr/>
              </p:nvSpPr>
              <p:spPr bwMode="auto">
                <a:xfrm>
                  <a:off x="372044" y="251062"/>
                  <a:ext cx="209962" cy="209962"/>
                </a:xfrm>
                <a:prstGeom prst="ellipse">
                  <a:avLst/>
                </a:prstGeom>
                <a:solidFill>
                  <a:schemeClr val="bg1"/>
                </a:solidFill>
                <a:ln>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1632">
                    <a:gradFill>
                      <a:gsLst>
                        <a:gs pos="40075">
                          <a:srgbClr val="FFFFFF"/>
                        </a:gs>
                        <a:gs pos="30000">
                          <a:srgbClr val="FFFFFF"/>
                        </a:gs>
                      </a:gsLst>
                      <a:lin ang="5400000" scaled="0"/>
                    </a:gradFill>
                  </a:endParaRPr>
                </a:p>
              </p:txBody>
            </p:sp>
            <p:grpSp>
              <p:nvGrpSpPr>
                <p:cNvPr id="328" name="Graphic 382">
                  <a:extLst>
                    <a:ext uri="{FF2B5EF4-FFF2-40B4-BE49-F238E27FC236}">
                      <a16:creationId xmlns:a16="http://schemas.microsoft.com/office/drawing/2014/main" id="{C832EA7C-9B76-4B4D-A4F4-0E1C14908B5E}"/>
                    </a:ext>
                  </a:extLst>
                </p:cNvPr>
                <p:cNvGrpSpPr/>
                <p:nvPr/>
              </p:nvGrpSpPr>
              <p:grpSpPr>
                <a:xfrm>
                  <a:off x="429400" y="277462"/>
                  <a:ext cx="95250" cy="157163"/>
                  <a:chOff x="419019" y="270731"/>
                  <a:chExt cx="95250" cy="157163"/>
                </a:xfrm>
              </p:grpSpPr>
              <p:sp>
                <p:nvSpPr>
                  <p:cNvPr id="329" name="Freeform: Shape 328">
                    <a:extLst>
                      <a:ext uri="{FF2B5EF4-FFF2-40B4-BE49-F238E27FC236}">
                        <a16:creationId xmlns:a16="http://schemas.microsoft.com/office/drawing/2014/main" id="{9F1CA342-4733-4CDF-BED6-CB058DE9E093}"/>
                      </a:ext>
                    </a:extLst>
                  </p:cNvPr>
                  <p:cNvSpPr/>
                  <p:nvPr/>
                </p:nvSpPr>
                <p:spPr>
                  <a:xfrm>
                    <a:off x="419019" y="270731"/>
                    <a:ext cx="95250" cy="157163"/>
                  </a:xfrm>
                  <a:custGeom>
                    <a:avLst/>
                    <a:gdLst>
                      <a:gd name="connsiteX0" fmla="*/ 97039 w 95250"/>
                      <a:gd name="connsiteY0" fmla="*/ 141622 h 157162"/>
                      <a:gd name="connsiteX1" fmla="*/ 97039 w 95250"/>
                      <a:gd name="connsiteY1" fmla="*/ 41610 h 157162"/>
                      <a:gd name="connsiteX2" fmla="*/ 83348 w 95250"/>
                      <a:gd name="connsiteY2" fmla="*/ 27322 h 157162"/>
                      <a:gd name="connsiteX3" fmla="*/ 82752 w 95250"/>
                      <a:gd name="connsiteY3" fmla="*/ 27322 h 157162"/>
                      <a:gd name="connsiteX4" fmla="*/ 63702 w 95250"/>
                      <a:gd name="connsiteY4" fmla="*/ 27322 h 157162"/>
                      <a:gd name="connsiteX5" fmla="*/ 63702 w 95250"/>
                      <a:gd name="connsiteY5" fmla="*/ 13035 h 157162"/>
                      <a:gd name="connsiteX6" fmla="*/ 73227 w 95250"/>
                      <a:gd name="connsiteY6" fmla="*/ 8272 h 157162"/>
                      <a:gd name="connsiteX7" fmla="*/ 68217 w 95250"/>
                      <a:gd name="connsiteY7" fmla="*/ 1786 h 157162"/>
                      <a:gd name="connsiteX8" fmla="*/ 49414 w 95250"/>
                      <a:gd name="connsiteY8" fmla="*/ 13035 h 157162"/>
                      <a:gd name="connsiteX9" fmla="*/ 30698 w 95250"/>
                      <a:gd name="connsiteY9" fmla="*/ 1834 h 157162"/>
                      <a:gd name="connsiteX10" fmla="*/ 25602 w 95250"/>
                      <a:gd name="connsiteY10" fmla="*/ 8272 h 157162"/>
                      <a:gd name="connsiteX11" fmla="*/ 35127 w 95250"/>
                      <a:gd name="connsiteY11" fmla="*/ 13035 h 157162"/>
                      <a:gd name="connsiteX12" fmla="*/ 35127 w 95250"/>
                      <a:gd name="connsiteY12" fmla="*/ 27322 h 157162"/>
                      <a:gd name="connsiteX13" fmla="*/ 16077 w 95250"/>
                      <a:gd name="connsiteY13" fmla="*/ 27322 h 157162"/>
                      <a:gd name="connsiteX14" fmla="*/ 1789 w 95250"/>
                      <a:gd name="connsiteY14" fmla="*/ 41013 h 157162"/>
                      <a:gd name="connsiteX15" fmla="*/ 1789 w 95250"/>
                      <a:gd name="connsiteY15" fmla="*/ 41610 h 157162"/>
                      <a:gd name="connsiteX16" fmla="*/ 1789 w 95250"/>
                      <a:gd name="connsiteY16" fmla="*/ 141622 h 157162"/>
                      <a:gd name="connsiteX17" fmla="*/ 15480 w 95250"/>
                      <a:gd name="connsiteY17" fmla="*/ 155910 h 157162"/>
                      <a:gd name="connsiteX18" fmla="*/ 16077 w 95250"/>
                      <a:gd name="connsiteY18" fmla="*/ 155910 h 157162"/>
                      <a:gd name="connsiteX19" fmla="*/ 82752 w 95250"/>
                      <a:gd name="connsiteY19" fmla="*/ 155910 h 157162"/>
                      <a:gd name="connsiteX20" fmla="*/ 97039 w 95250"/>
                      <a:gd name="connsiteY20" fmla="*/ 142219 h 157162"/>
                      <a:gd name="connsiteX21" fmla="*/ 97039 w 95250"/>
                      <a:gd name="connsiteY21" fmla="*/ 141622 h 157162"/>
                      <a:gd name="connsiteX22" fmla="*/ 82752 w 95250"/>
                      <a:gd name="connsiteY22" fmla="*/ 146385 h 157162"/>
                      <a:gd name="connsiteX23" fmla="*/ 16077 w 95250"/>
                      <a:gd name="connsiteY23" fmla="*/ 146385 h 157162"/>
                      <a:gd name="connsiteX24" fmla="*/ 11314 w 95250"/>
                      <a:gd name="connsiteY24" fmla="*/ 141825 h 157162"/>
                      <a:gd name="connsiteX25" fmla="*/ 11314 w 95250"/>
                      <a:gd name="connsiteY25" fmla="*/ 141622 h 157162"/>
                      <a:gd name="connsiteX26" fmla="*/ 11314 w 95250"/>
                      <a:gd name="connsiteY26" fmla="*/ 41610 h 157162"/>
                      <a:gd name="connsiteX27" fmla="*/ 15874 w 95250"/>
                      <a:gd name="connsiteY27" fmla="*/ 36847 h 157162"/>
                      <a:gd name="connsiteX28" fmla="*/ 16077 w 95250"/>
                      <a:gd name="connsiteY28" fmla="*/ 36847 h 157162"/>
                      <a:gd name="connsiteX29" fmla="*/ 44652 w 95250"/>
                      <a:gd name="connsiteY29" fmla="*/ 36847 h 157162"/>
                      <a:gd name="connsiteX30" fmla="*/ 44652 w 95250"/>
                      <a:gd name="connsiteY30" fmla="*/ 22560 h 157162"/>
                      <a:gd name="connsiteX31" fmla="*/ 54177 w 95250"/>
                      <a:gd name="connsiteY31" fmla="*/ 22560 h 157162"/>
                      <a:gd name="connsiteX32" fmla="*/ 54177 w 95250"/>
                      <a:gd name="connsiteY32" fmla="*/ 36847 h 157162"/>
                      <a:gd name="connsiteX33" fmla="*/ 82752 w 95250"/>
                      <a:gd name="connsiteY33" fmla="*/ 36847 h 157162"/>
                      <a:gd name="connsiteX34" fmla="*/ 87514 w 95250"/>
                      <a:gd name="connsiteY34" fmla="*/ 41408 h 157162"/>
                      <a:gd name="connsiteX35" fmla="*/ 87514 w 95250"/>
                      <a:gd name="connsiteY35" fmla="*/ 41610 h 157162"/>
                      <a:gd name="connsiteX36" fmla="*/ 87514 w 95250"/>
                      <a:gd name="connsiteY36" fmla="*/ 141622 h 157162"/>
                      <a:gd name="connsiteX37" fmla="*/ 82954 w 95250"/>
                      <a:gd name="connsiteY37" fmla="*/ 146385 h 157162"/>
                      <a:gd name="connsiteX38" fmla="*/ 82752 w 95250"/>
                      <a:gd name="connsiteY38" fmla="*/ 146385 h 157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95250" h="157162">
                        <a:moveTo>
                          <a:pt x="97039" y="141622"/>
                        </a:moveTo>
                        <a:lnTo>
                          <a:pt x="97039" y="41610"/>
                        </a:lnTo>
                        <a:cubicBezTo>
                          <a:pt x="97204" y="33884"/>
                          <a:pt x="91075" y="27487"/>
                          <a:pt x="83348" y="27322"/>
                        </a:cubicBezTo>
                        <a:cubicBezTo>
                          <a:pt x="83150" y="27318"/>
                          <a:pt x="82951" y="27318"/>
                          <a:pt x="82752" y="27322"/>
                        </a:cubicBezTo>
                        <a:lnTo>
                          <a:pt x="63702" y="27322"/>
                        </a:lnTo>
                        <a:lnTo>
                          <a:pt x="63702" y="13035"/>
                        </a:lnTo>
                        <a:lnTo>
                          <a:pt x="73227" y="8272"/>
                        </a:lnTo>
                        <a:lnTo>
                          <a:pt x="68217" y="1786"/>
                        </a:lnTo>
                        <a:lnTo>
                          <a:pt x="49414" y="13035"/>
                        </a:lnTo>
                        <a:lnTo>
                          <a:pt x="30698" y="1834"/>
                        </a:lnTo>
                        <a:lnTo>
                          <a:pt x="25602" y="8272"/>
                        </a:lnTo>
                        <a:lnTo>
                          <a:pt x="35127" y="13035"/>
                        </a:lnTo>
                        <a:lnTo>
                          <a:pt x="35127" y="27322"/>
                        </a:lnTo>
                        <a:lnTo>
                          <a:pt x="16077" y="27322"/>
                        </a:lnTo>
                        <a:cubicBezTo>
                          <a:pt x="8351" y="27158"/>
                          <a:pt x="1954" y="33287"/>
                          <a:pt x="1789" y="41013"/>
                        </a:cubicBezTo>
                        <a:cubicBezTo>
                          <a:pt x="1785" y="41212"/>
                          <a:pt x="1785" y="41411"/>
                          <a:pt x="1789" y="41610"/>
                        </a:cubicBezTo>
                        <a:lnTo>
                          <a:pt x="1789" y="141622"/>
                        </a:lnTo>
                        <a:cubicBezTo>
                          <a:pt x="1624" y="149348"/>
                          <a:pt x="7754" y="155745"/>
                          <a:pt x="15480" y="155910"/>
                        </a:cubicBezTo>
                        <a:cubicBezTo>
                          <a:pt x="15679" y="155914"/>
                          <a:pt x="15878" y="155914"/>
                          <a:pt x="16077" y="155910"/>
                        </a:cubicBezTo>
                        <a:lnTo>
                          <a:pt x="82752" y="155910"/>
                        </a:lnTo>
                        <a:cubicBezTo>
                          <a:pt x="90477" y="156075"/>
                          <a:pt x="96874" y="149945"/>
                          <a:pt x="97039" y="142219"/>
                        </a:cubicBezTo>
                        <a:cubicBezTo>
                          <a:pt x="97043" y="142021"/>
                          <a:pt x="97043" y="141822"/>
                          <a:pt x="97039" y="141622"/>
                        </a:cubicBezTo>
                        <a:close/>
                        <a:moveTo>
                          <a:pt x="82752" y="146385"/>
                        </a:moveTo>
                        <a:lnTo>
                          <a:pt x="16077" y="146385"/>
                        </a:lnTo>
                        <a:cubicBezTo>
                          <a:pt x="13502" y="146441"/>
                          <a:pt x="11370" y="144399"/>
                          <a:pt x="11314" y="141825"/>
                        </a:cubicBezTo>
                        <a:cubicBezTo>
                          <a:pt x="11313" y="141757"/>
                          <a:pt x="11313" y="141690"/>
                          <a:pt x="11314" y="141622"/>
                        </a:cubicBezTo>
                        <a:lnTo>
                          <a:pt x="11314" y="41610"/>
                        </a:lnTo>
                        <a:cubicBezTo>
                          <a:pt x="11258" y="39035"/>
                          <a:pt x="13300" y="36903"/>
                          <a:pt x="15874" y="36847"/>
                        </a:cubicBezTo>
                        <a:cubicBezTo>
                          <a:pt x="15942" y="36846"/>
                          <a:pt x="16009" y="36846"/>
                          <a:pt x="16077" y="36847"/>
                        </a:cubicBezTo>
                        <a:lnTo>
                          <a:pt x="44652" y="36847"/>
                        </a:lnTo>
                        <a:lnTo>
                          <a:pt x="44652" y="22560"/>
                        </a:lnTo>
                        <a:lnTo>
                          <a:pt x="54177" y="22560"/>
                        </a:lnTo>
                        <a:lnTo>
                          <a:pt x="54177" y="36847"/>
                        </a:lnTo>
                        <a:lnTo>
                          <a:pt x="82752" y="36847"/>
                        </a:lnTo>
                        <a:cubicBezTo>
                          <a:pt x="85326" y="36792"/>
                          <a:pt x="87458" y="38833"/>
                          <a:pt x="87514" y="41408"/>
                        </a:cubicBezTo>
                        <a:cubicBezTo>
                          <a:pt x="87516" y="41475"/>
                          <a:pt x="87516" y="41542"/>
                          <a:pt x="87514" y="41610"/>
                        </a:cubicBezTo>
                        <a:lnTo>
                          <a:pt x="87514" y="141622"/>
                        </a:lnTo>
                        <a:cubicBezTo>
                          <a:pt x="87570" y="144197"/>
                          <a:pt x="85528" y="146329"/>
                          <a:pt x="82954" y="146385"/>
                        </a:cubicBezTo>
                        <a:cubicBezTo>
                          <a:pt x="82886" y="146386"/>
                          <a:pt x="82819" y="146386"/>
                          <a:pt x="82752" y="146385"/>
                        </a:cubicBezTo>
                        <a:close/>
                      </a:path>
                    </a:pathLst>
                  </a:custGeom>
                  <a:solidFill>
                    <a:schemeClr val="accent1"/>
                  </a:solidFill>
                  <a:ln w="4763" cap="flat">
                    <a:noFill/>
                    <a:prstDash val="solid"/>
                    <a:miter/>
                  </a:ln>
                </p:spPr>
                <p:txBody>
                  <a:bodyPr rtlCol="0" anchor="ctr"/>
                  <a:lstStyle/>
                  <a:p>
                    <a:endParaRPr lang="en-US" sz="1873"/>
                  </a:p>
                </p:txBody>
              </p:sp>
              <p:sp>
                <p:nvSpPr>
                  <p:cNvPr id="330" name="Freeform: Shape 329">
                    <a:extLst>
                      <a:ext uri="{FF2B5EF4-FFF2-40B4-BE49-F238E27FC236}">
                        <a16:creationId xmlns:a16="http://schemas.microsoft.com/office/drawing/2014/main" id="{1E42B419-0859-4ABE-BC4D-B43EF1861A47}"/>
                      </a:ext>
                    </a:extLst>
                  </p:cNvPr>
                  <p:cNvSpPr/>
                  <p:nvPr/>
                </p:nvSpPr>
                <p:spPr>
                  <a:xfrm>
                    <a:off x="436953" y="327344"/>
                    <a:ext cx="61913" cy="66675"/>
                  </a:xfrm>
                  <a:custGeom>
                    <a:avLst/>
                    <a:gdLst>
                      <a:gd name="connsiteX0" fmla="*/ 44653 w 61912"/>
                      <a:gd name="connsiteY0" fmla="*/ 39384 h 66675"/>
                      <a:gd name="connsiteX1" fmla="*/ 47968 w 61912"/>
                      <a:gd name="connsiteY1" fmla="*/ 9719 h 66675"/>
                      <a:gd name="connsiteX2" fmla="*/ 18302 w 61912"/>
                      <a:gd name="connsiteY2" fmla="*/ 6404 h 66675"/>
                      <a:gd name="connsiteX3" fmla="*/ 14988 w 61912"/>
                      <a:gd name="connsiteY3" fmla="*/ 36070 h 66675"/>
                      <a:gd name="connsiteX4" fmla="*/ 18302 w 61912"/>
                      <a:gd name="connsiteY4" fmla="*/ 39384 h 66675"/>
                      <a:gd name="connsiteX5" fmla="*/ 1786 w 61912"/>
                      <a:gd name="connsiteY5" fmla="*/ 65959 h 66675"/>
                      <a:gd name="connsiteX6" fmla="*/ 9658 w 61912"/>
                      <a:gd name="connsiteY6" fmla="*/ 65959 h 66675"/>
                      <a:gd name="connsiteX7" fmla="*/ 31483 w 61912"/>
                      <a:gd name="connsiteY7" fmla="*/ 44135 h 66675"/>
                      <a:gd name="connsiteX8" fmla="*/ 53307 w 61912"/>
                      <a:gd name="connsiteY8" fmla="*/ 65959 h 66675"/>
                      <a:gd name="connsiteX9" fmla="*/ 61179 w 61912"/>
                      <a:gd name="connsiteY9" fmla="*/ 65959 h 66675"/>
                      <a:gd name="connsiteX10" fmla="*/ 44653 w 61912"/>
                      <a:gd name="connsiteY10" fmla="*/ 39384 h 66675"/>
                      <a:gd name="connsiteX11" fmla="*/ 18240 w 61912"/>
                      <a:gd name="connsiteY11" fmla="*/ 23025 h 66675"/>
                      <a:gd name="connsiteX12" fmla="*/ 31480 w 61912"/>
                      <a:gd name="connsiteY12" fmla="*/ 9795 h 66675"/>
                      <a:gd name="connsiteX13" fmla="*/ 44710 w 61912"/>
                      <a:gd name="connsiteY13" fmla="*/ 23035 h 66675"/>
                      <a:gd name="connsiteX14" fmla="*/ 31480 w 61912"/>
                      <a:gd name="connsiteY14" fmla="*/ 36265 h 66675"/>
                      <a:gd name="connsiteX15" fmla="*/ 18245 w 61912"/>
                      <a:gd name="connsiteY15" fmla="*/ 23025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1912" h="66675">
                        <a:moveTo>
                          <a:pt x="44653" y="39384"/>
                        </a:moveTo>
                        <a:cubicBezTo>
                          <a:pt x="53761" y="32108"/>
                          <a:pt x="55245" y="18826"/>
                          <a:pt x="47968" y="9719"/>
                        </a:cubicBezTo>
                        <a:cubicBezTo>
                          <a:pt x="40691" y="612"/>
                          <a:pt x="27410" y="-873"/>
                          <a:pt x="18302" y="6404"/>
                        </a:cubicBezTo>
                        <a:cubicBezTo>
                          <a:pt x="9195" y="13680"/>
                          <a:pt x="7711" y="26962"/>
                          <a:pt x="14988" y="36070"/>
                        </a:cubicBezTo>
                        <a:cubicBezTo>
                          <a:pt x="15966" y="37294"/>
                          <a:pt x="17078" y="38406"/>
                          <a:pt x="18302" y="39384"/>
                        </a:cubicBezTo>
                        <a:cubicBezTo>
                          <a:pt x="8200" y="44390"/>
                          <a:pt x="1802" y="54685"/>
                          <a:pt x="1786" y="65959"/>
                        </a:cubicBezTo>
                        <a:lnTo>
                          <a:pt x="9658" y="65959"/>
                        </a:lnTo>
                        <a:cubicBezTo>
                          <a:pt x="9658" y="53906"/>
                          <a:pt x="19430" y="44135"/>
                          <a:pt x="31483" y="44135"/>
                        </a:cubicBezTo>
                        <a:cubicBezTo>
                          <a:pt x="43535" y="44135"/>
                          <a:pt x="53307" y="53906"/>
                          <a:pt x="53307" y="65959"/>
                        </a:cubicBezTo>
                        <a:lnTo>
                          <a:pt x="61179" y="65959"/>
                        </a:lnTo>
                        <a:cubicBezTo>
                          <a:pt x="61161" y="54682"/>
                          <a:pt x="54760" y="44388"/>
                          <a:pt x="44653" y="39384"/>
                        </a:cubicBezTo>
                        <a:close/>
                        <a:moveTo>
                          <a:pt x="18240" y="23025"/>
                        </a:moveTo>
                        <a:cubicBezTo>
                          <a:pt x="18243" y="15716"/>
                          <a:pt x="24171" y="9792"/>
                          <a:pt x="31480" y="9795"/>
                        </a:cubicBezTo>
                        <a:cubicBezTo>
                          <a:pt x="38790" y="9798"/>
                          <a:pt x="44713" y="15725"/>
                          <a:pt x="44710" y="23035"/>
                        </a:cubicBezTo>
                        <a:cubicBezTo>
                          <a:pt x="44707" y="30341"/>
                          <a:pt x="38786" y="36262"/>
                          <a:pt x="31480" y="36265"/>
                        </a:cubicBezTo>
                        <a:cubicBezTo>
                          <a:pt x="24173" y="36255"/>
                          <a:pt x="18253" y="30332"/>
                          <a:pt x="18245" y="23025"/>
                        </a:cubicBezTo>
                        <a:close/>
                      </a:path>
                    </a:pathLst>
                  </a:custGeom>
                  <a:solidFill>
                    <a:schemeClr val="accent1"/>
                  </a:solidFill>
                  <a:ln w="4763" cap="flat">
                    <a:noFill/>
                    <a:prstDash val="solid"/>
                    <a:miter/>
                  </a:ln>
                </p:spPr>
                <p:txBody>
                  <a:bodyPr rtlCol="0" anchor="ctr"/>
                  <a:lstStyle/>
                  <a:p>
                    <a:endParaRPr lang="en-US" sz="1873"/>
                  </a:p>
                </p:txBody>
              </p:sp>
              <p:sp>
                <p:nvSpPr>
                  <p:cNvPr id="331" name="Freeform: Shape 330">
                    <a:extLst>
                      <a:ext uri="{FF2B5EF4-FFF2-40B4-BE49-F238E27FC236}">
                        <a16:creationId xmlns:a16="http://schemas.microsoft.com/office/drawing/2014/main" id="{8F09889C-B74E-4CAD-B4EA-E35A42748338}"/>
                      </a:ext>
                    </a:extLst>
                  </p:cNvPr>
                  <p:cNvSpPr/>
                  <p:nvPr/>
                </p:nvSpPr>
                <p:spPr>
                  <a:xfrm>
                    <a:off x="452360" y="310555"/>
                    <a:ext cx="28575" cy="9525"/>
                  </a:xfrm>
                  <a:custGeom>
                    <a:avLst/>
                    <a:gdLst>
                      <a:gd name="connsiteX0" fmla="*/ 25598 w 28575"/>
                      <a:gd name="connsiteY0" fmla="*/ 1786 h 9525"/>
                      <a:gd name="connsiteX1" fmla="*/ 30361 w 28575"/>
                      <a:gd name="connsiteY1" fmla="*/ 6548 h 9525"/>
                      <a:gd name="connsiteX2" fmla="*/ 30361 w 28575"/>
                      <a:gd name="connsiteY2" fmla="*/ 6548 h 9525"/>
                      <a:gd name="connsiteX3" fmla="*/ 25598 w 28575"/>
                      <a:gd name="connsiteY3" fmla="*/ 11311 h 9525"/>
                      <a:gd name="connsiteX4" fmla="*/ 6548 w 28575"/>
                      <a:gd name="connsiteY4" fmla="*/ 11311 h 9525"/>
                      <a:gd name="connsiteX5" fmla="*/ 1786 w 28575"/>
                      <a:gd name="connsiteY5" fmla="*/ 6548 h 9525"/>
                      <a:gd name="connsiteX6" fmla="*/ 1786 w 28575"/>
                      <a:gd name="connsiteY6" fmla="*/ 6548 h 9525"/>
                      <a:gd name="connsiteX7" fmla="*/ 6548 w 28575"/>
                      <a:gd name="connsiteY7" fmla="*/ 1786 h 9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575" h="9525">
                        <a:moveTo>
                          <a:pt x="25598" y="1786"/>
                        </a:moveTo>
                        <a:cubicBezTo>
                          <a:pt x="28229" y="1786"/>
                          <a:pt x="30361" y="3918"/>
                          <a:pt x="30361" y="6548"/>
                        </a:cubicBezTo>
                        <a:lnTo>
                          <a:pt x="30361" y="6548"/>
                        </a:lnTo>
                        <a:cubicBezTo>
                          <a:pt x="30361" y="9179"/>
                          <a:pt x="28229" y="11311"/>
                          <a:pt x="25598" y="11311"/>
                        </a:cubicBezTo>
                        <a:lnTo>
                          <a:pt x="6548" y="11311"/>
                        </a:lnTo>
                        <a:cubicBezTo>
                          <a:pt x="3918" y="11311"/>
                          <a:pt x="1786" y="9179"/>
                          <a:pt x="1786" y="6548"/>
                        </a:cubicBezTo>
                        <a:lnTo>
                          <a:pt x="1786" y="6548"/>
                        </a:lnTo>
                        <a:cubicBezTo>
                          <a:pt x="1786" y="3918"/>
                          <a:pt x="3918" y="1786"/>
                          <a:pt x="6548" y="1786"/>
                        </a:cubicBezTo>
                        <a:close/>
                      </a:path>
                    </a:pathLst>
                  </a:custGeom>
                  <a:solidFill>
                    <a:schemeClr val="accent1"/>
                  </a:solidFill>
                  <a:ln w="4763" cap="flat">
                    <a:noFill/>
                    <a:prstDash val="solid"/>
                    <a:miter/>
                  </a:ln>
                </p:spPr>
                <p:txBody>
                  <a:bodyPr rtlCol="0" anchor="ctr"/>
                  <a:lstStyle/>
                  <a:p>
                    <a:endParaRPr lang="en-US" sz="1873"/>
                  </a:p>
                </p:txBody>
              </p:sp>
            </p:grpSp>
          </p:grpSp>
        </p:grpSp>
        <p:grpSp>
          <p:nvGrpSpPr>
            <p:cNvPr id="322" name="Group 321">
              <a:extLst>
                <a:ext uri="{FF2B5EF4-FFF2-40B4-BE49-F238E27FC236}">
                  <a16:creationId xmlns:a16="http://schemas.microsoft.com/office/drawing/2014/main" id="{C3822F75-D372-4E86-BF59-0ABD45423221}"/>
                </a:ext>
              </a:extLst>
            </p:cNvPr>
            <p:cNvGrpSpPr/>
            <p:nvPr/>
          </p:nvGrpSpPr>
          <p:grpSpPr>
            <a:xfrm>
              <a:off x="384901" y="545850"/>
              <a:ext cx="616389" cy="210496"/>
              <a:chOff x="384901" y="555169"/>
              <a:chExt cx="616389" cy="210496"/>
            </a:xfrm>
          </p:grpSpPr>
          <p:sp>
            <p:nvSpPr>
              <p:cNvPr id="323" name="TextBox 322">
                <a:extLst>
                  <a:ext uri="{FF2B5EF4-FFF2-40B4-BE49-F238E27FC236}">
                    <a16:creationId xmlns:a16="http://schemas.microsoft.com/office/drawing/2014/main" id="{CF565E61-2AB5-47AD-853B-881F5D0A43E4}"/>
                  </a:ext>
                </a:extLst>
              </p:cNvPr>
              <p:cNvSpPr txBox="1"/>
              <p:nvPr/>
            </p:nvSpPr>
            <p:spPr>
              <a:xfrm>
                <a:off x="585279" y="596131"/>
                <a:ext cx="416011" cy="169534"/>
              </a:xfrm>
              <a:prstGeom prst="rect">
                <a:avLst/>
              </a:prstGeom>
            </p:spPr>
            <p:txBody>
              <a:bodyPr wrap="none" lIns="46630" tIns="0" rIns="0" bIns="0">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defTabSz="895871">
                  <a:defRPr/>
                </a:pPr>
                <a:r>
                  <a:rPr lang="en-US" sz="1224"/>
                  <a:t>ADFS</a:t>
                </a:r>
              </a:p>
            </p:txBody>
          </p:sp>
          <p:pic>
            <p:nvPicPr>
              <p:cNvPr id="324" name="Graphic 323">
                <a:extLst>
                  <a:ext uri="{FF2B5EF4-FFF2-40B4-BE49-F238E27FC236}">
                    <a16:creationId xmlns:a16="http://schemas.microsoft.com/office/drawing/2014/main" id="{AE827B1B-D0DC-454B-8875-68659AA646AF}"/>
                  </a:ext>
                </a:extLst>
              </p:cNvPr>
              <p:cNvPicPr>
                <a:picLocks noChangeAspect="1"/>
              </p:cNvPicPr>
              <p:nvPr/>
            </p:nvPicPr>
            <p:blipFill>
              <a:blip r:embed="rId9" cstate="print">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384901" y="555169"/>
                <a:ext cx="203762" cy="203762"/>
              </a:xfrm>
              <a:prstGeom prst="rect">
                <a:avLst/>
              </a:prstGeom>
            </p:spPr>
          </p:pic>
        </p:grpSp>
      </p:grpSp>
      <p:sp>
        <p:nvSpPr>
          <p:cNvPr id="636" name="Arc 635">
            <a:extLst>
              <a:ext uri="{FF2B5EF4-FFF2-40B4-BE49-F238E27FC236}">
                <a16:creationId xmlns:a16="http://schemas.microsoft.com/office/drawing/2014/main" id="{3AC2D1F2-3821-424F-8EED-879471E2608E}"/>
              </a:ext>
            </a:extLst>
          </p:cNvPr>
          <p:cNvSpPr/>
          <p:nvPr/>
        </p:nvSpPr>
        <p:spPr>
          <a:xfrm>
            <a:off x="5017084" y="2888563"/>
            <a:ext cx="2125771" cy="2125771"/>
          </a:xfrm>
          <a:prstGeom prst="arc">
            <a:avLst>
              <a:gd name="adj1" fmla="val 2249539"/>
              <a:gd name="adj2" fmla="val 5840073"/>
            </a:avLst>
          </a:prstGeom>
          <a:noFill/>
          <a:ln w="9525" cap="flat" cmpd="sng" algn="ctr">
            <a:solidFill>
              <a:srgbClr val="0078D7"/>
            </a:solidFill>
            <a:prstDash val="solid"/>
            <a:headEnd type="triangle" w="med" len="med"/>
            <a:tailEnd type="none" w="med" len="med"/>
          </a:ln>
          <a:effectLst/>
        </p:spPr>
        <p:txBody>
          <a:bodyPr rtlCol="0" anchor="ctr"/>
          <a:lstStyle/>
          <a:p>
            <a:pPr algn="ctr" defTabSz="914224">
              <a:defRPr/>
            </a:pPr>
            <a:endParaRPr lang="en-US" sz="1873" kern="0">
              <a:solidFill>
                <a:srgbClr val="353535"/>
              </a:solidFill>
              <a:latin typeface="Segoe UI Semilight"/>
            </a:endParaRPr>
          </a:p>
        </p:txBody>
      </p:sp>
      <p:sp>
        <p:nvSpPr>
          <p:cNvPr id="637" name="Arc 636">
            <a:extLst>
              <a:ext uri="{FF2B5EF4-FFF2-40B4-BE49-F238E27FC236}">
                <a16:creationId xmlns:a16="http://schemas.microsoft.com/office/drawing/2014/main" id="{480ED318-0C42-4090-A050-B09149444C16}"/>
              </a:ext>
            </a:extLst>
          </p:cNvPr>
          <p:cNvSpPr/>
          <p:nvPr/>
        </p:nvSpPr>
        <p:spPr>
          <a:xfrm rot="20984159">
            <a:off x="5035048" y="2775559"/>
            <a:ext cx="2186968" cy="2125771"/>
          </a:xfrm>
          <a:prstGeom prst="arc">
            <a:avLst>
              <a:gd name="adj1" fmla="val 17443363"/>
              <a:gd name="adj2" fmla="val 20404202"/>
            </a:avLst>
          </a:prstGeom>
          <a:noFill/>
          <a:ln w="9525" cap="flat" cmpd="sng" algn="ctr">
            <a:solidFill>
              <a:srgbClr val="0078D7"/>
            </a:solidFill>
            <a:prstDash val="solid"/>
            <a:headEnd type="none" w="med" len="med"/>
            <a:tailEnd type="triangle" w="med" len="med"/>
          </a:ln>
          <a:effectLst/>
        </p:spPr>
        <p:txBody>
          <a:bodyPr rtlCol="0" anchor="ctr"/>
          <a:lstStyle/>
          <a:p>
            <a:pPr algn="ctr" defTabSz="914224">
              <a:defRPr/>
            </a:pPr>
            <a:endParaRPr lang="en-US" sz="1873" kern="0">
              <a:solidFill>
                <a:srgbClr val="353535"/>
              </a:solidFill>
              <a:latin typeface="Segoe UI Semilight"/>
            </a:endParaRPr>
          </a:p>
        </p:txBody>
      </p:sp>
      <p:sp>
        <p:nvSpPr>
          <p:cNvPr id="638" name="Rectangle 637">
            <a:extLst>
              <a:ext uri="{FF2B5EF4-FFF2-40B4-BE49-F238E27FC236}">
                <a16:creationId xmlns:a16="http://schemas.microsoft.com/office/drawing/2014/main" id="{D069F7C8-FF52-4759-B394-7C33576AC47A}"/>
              </a:ext>
            </a:extLst>
          </p:cNvPr>
          <p:cNvSpPr/>
          <p:nvPr/>
        </p:nvSpPr>
        <p:spPr>
          <a:xfrm>
            <a:off x="8847174" y="3720578"/>
            <a:ext cx="796530" cy="481842"/>
          </a:xfrm>
          <a:prstGeom prst="rect">
            <a:avLst/>
          </a:prstGeom>
        </p:spPr>
        <p:txBody>
          <a:bodyPr wrap="none">
            <a:spAutoFit/>
          </a:bodyPr>
          <a:lstStyle/>
          <a:p>
            <a:pPr defTabSz="896043">
              <a:lnSpc>
                <a:spcPct val="90000"/>
              </a:lnSpc>
              <a:defRPr/>
            </a:pPr>
            <a:r>
              <a:rPr lang="en-US" sz="1372" kern="0">
                <a:solidFill>
                  <a:srgbClr val="353535"/>
                </a:solidFill>
                <a:latin typeface="Segoe UI"/>
                <a:ea typeface="ＭＳ Ｐゴシック" charset="0"/>
              </a:rPr>
              <a:t>Require</a:t>
            </a:r>
          </a:p>
          <a:p>
            <a:pPr defTabSz="896043">
              <a:lnSpc>
                <a:spcPct val="90000"/>
              </a:lnSpc>
              <a:defRPr/>
            </a:pPr>
            <a:r>
              <a:rPr lang="en-US" sz="1372" kern="0">
                <a:solidFill>
                  <a:srgbClr val="353535"/>
                </a:solidFill>
                <a:latin typeface="Segoe UI"/>
                <a:ea typeface="ＭＳ Ｐゴシック" charset="0"/>
              </a:rPr>
              <a:t>MFA</a:t>
            </a:r>
          </a:p>
        </p:txBody>
      </p:sp>
      <p:grpSp>
        <p:nvGrpSpPr>
          <p:cNvPr id="639" name="Controls: MFA">
            <a:extLst>
              <a:ext uri="{FF2B5EF4-FFF2-40B4-BE49-F238E27FC236}">
                <a16:creationId xmlns:a16="http://schemas.microsoft.com/office/drawing/2014/main" id="{7FE5716E-39C6-4473-9E4B-503F6C090A66}"/>
              </a:ext>
            </a:extLst>
          </p:cNvPr>
          <p:cNvGrpSpPr/>
          <p:nvPr/>
        </p:nvGrpSpPr>
        <p:grpSpPr>
          <a:xfrm>
            <a:off x="8090897" y="3578722"/>
            <a:ext cx="757834" cy="757834"/>
            <a:chOff x="6689925" y="2070504"/>
            <a:chExt cx="896425" cy="896425"/>
          </a:xfrm>
        </p:grpSpPr>
        <p:grpSp>
          <p:nvGrpSpPr>
            <p:cNvPr id="640" name="Group 639">
              <a:extLst>
                <a:ext uri="{FF2B5EF4-FFF2-40B4-BE49-F238E27FC236}">
                  <a16:creationId xmlns:a16="http://schemas.microsoft.com/office/drawing/2014/main" id="{632910F9-4D76-4ABC-8FEA-05BEE1649DF0}"/>
                </a:ext>
              </a:extLst>
            </p:cNvPr>
            <p:cNvGrpSpPr/>
            <p:nvPr/>
          </p:nvGrpSpPr>
          <p:grpSpPr>
            <a:xfrm>
              <a:off x="6689925" y="2070504"/>
              <a:ext cx="896425" cy="896425"/>
              <a:chOff x="8603515" y="2504434"/>
              <a:chExt cx="1600200" cy="1600200"/>
            </a:xfrm>
          </p:grpSpPr>
          <p:sp>
            <p:nvSpPr>
              <p:cNvPr id="642" name="Oval 641">
                <a:extLst>
                  <a:ext uri="{FF2B5EF4-FFF2-40B4-BE49-F238E27FC236}">
                    <a16:creationId xmlns:a16="http://schemas.microsoft.com/office/drawing/2014/main" id="{75C2726B-02DD-4A79-8E62-CF418A697BFA}"/>
                  </a:ext>
                </a:extLst>
              </p:cNvPr>
              <p:cNvSpPr/>
              <p:nvPr/>
            </p:nvSpPr>
            <p:spPr bwMode="auto">
              <a:xfrm>
                <a:off x="8672095" y="2573014"/>
                <a:ext cx="1463040" cy="1463040"/>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43" name="Circle: Hollow 642">
                <a:extLst>
                  <a:ext uri="{FF2B5EF4-FFF2-40B4-BE49-F238E27FC236}">
                    <a16:creationId xmlns:a16="http://schemas.microsoft.com/office/drawing/2014/main" id="{ECF33212-DD7F-4A50-9E78-20418D72896C}"/>
                  </a:ext>
                </a:extLst>
              </p:cNvPr>
              <p:cNvSpPr/>
              <p:nvPr/>
            </p:nvSpPr>
            <p:spPr bwMode="auto">
              <a:xfrm>
                <a:off x="8603515" y="2504434"/>
                <a:ext cx="1600200" cy="1600200"/>
              </a:xfrm>
              <a:prstGeom prst="donut">
                <a:avLst>
                  <a:gd name="adj" fmla="val 6045"/>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pic>
          <p:nvPicPr>
            <p:cNvPr id="641" name="Picture 640">
              <a:extLst>
                <a:ext uri="{FF2B5EF4-FFF2-40B4-BE49-F238E27FC236}">
                  <a16:creationId xmlns:a16="http://schemas.microsoft.com/office/drawing/2014/main" id="{6B248CDA-32FF-4BE8-BDB9-4417E7FCC7D2}"/>
                </a:ext>
              </a:extLst>
            </p:cNvPr>
            <p:cNvPicPr>
              <a:picLocks noChangeAspect="1"/>
            </p:cNvPicPr>
            <p:nvPr/>
          </p:nvPicPr>
          <p:blipFill>
            <a:blip r:embed="rId11" cstate="print">
              <a:biLevel thresh="25000"/>
              <a:extLst>
                <a:ext uri="{28A0092B-C50C-407E-A947-70E740481C1C}">
                  <a14:useLocalDpi xmlns:a14="http://schemas.microsoft.com/office/drawing/2010/main"/>
                </a:ext>
              </a:extLst>
            </a:blip>
            <a:stretch>
              <a:fillRect/>
            </a:stretch>
          </p:blipFill>
          <p:spPr>
            <a:xfrm>
              <a:off x="6884430" y="2240837"/>
              <a:ext cx="549135" cy="549135"/>
            </a:xfrm>
            <a:prstGeom prst="rect">
              <a:avLst/>
            </a:prstGeom>
          </p:spPr>
        </p:pic>
      </p:grpSp>
      <p:sp>
        <p:nvSpPr>
          <p:cNvPr id="644" name="Rectangle 643">
            <a:extLst>
              <a:ext uri="{FF2B5EF4-FFF2-40B4-BE49-F238E27FC236}">
                <a16:creationId xmlns:a16="http://schemas.microsoft.com/office/drawing/2014/main" id="{F293DE1C-8E61-4C33-9F63-F0302D3F6B1D}"/>
              </a:ext>
            </a:extLst>
          </p:cNvPr>
          <p:cNvSpPr/>
          <p:nvPr/>
        </p:nvSpPr>
        <p:spPr>
          <a:xfrm>
            <a:off x="8265905" y="2134751"/>
            <a:ext cx="1125149" cy="481842"/>
          </a:xfrm>
          <a:prstGeom prst="rect">
            <a:avLst/>
          </a:prstGeom>
        </p:spPr>
        <p:txBody>
          <a:bodyPr wrap="none">
            <a:spAutoFit/>
          </a:bodyPr>
          <a:lstStyle/>
          <a:p>
            <a:pPr defTabSz="896043">
              <a:lnSpc>
                <a:spcPct val="90000"/>
              </a:lnSpc>
              <a:defRPr/>
            </a:pPr>
            <a:r>
              <a:rPr lang="en-US" sz="1372" kern="100">
                <a:solidFill>
                  <a:srgbClr val="353535"/>
                </a:solidFill>
                <a:latin typeface="Segoe UI"/>
                <a:ea typeface="ＭＳ Ｐゴシック" charset="0"/>
              </a:rPr>
              <a:t>Allow/block</a:t>
            </a:r>
          </a:p>
          <a:p>
            <a:pPr defTabSz="896043">
              <a:lnSpc>
                <a:spcPct val="90000"/>
              </a:lnSpc>
              <a:defRPr/>
            </a:pPr>
            <a:r>
              <a:rPr lang="en-US" sz="1372" kern="100">
                <a:solidFill>
                  <a:srgbClr val="353535"/>
                </a:solidFill>
                <a:latin typeface="Segoe UI"/>
                <a:ea typeface="ＭＳ Ｐゴシック" charset="0"/>
              </a:rPr>
              <a:t>access</a:t>
            </a:r>
          </a:p>
        </p:txBody>
      </p:sp>
      <p:sp>
        <p:nvSpPr>
          <p:cNvPr id="650" name="Rectangle 649">
            <a:extLst>
              <a:ext uri="{FF2B5EF4-FFF2-40B4-BE49-F238E27FC236}">
                <a16:creationId xmlns:a16="http://schemas.microsoft.com/office/drawing/2014/main" id="{FD480643-B577-457A-B0DE-F4E800EB7717}"/>
              </a:ext>
            </a:extLst>
          </p:cNvPr>
          <p:cNvSpPr/>
          <p:nvPr/>
        </p:nvSpPr>
        <p:spPr>
          <a:xfrm>
            <a:off x="8265905" y="5306404"/>
            <a:ext cx="1327878" cy="481842"/>
          </a:xfrm>
          <a:prstGeom prst="rect">
            <a:avLst/>
          </a:prstGeom>
        </p:spPr>
        <p:txBody>
          <a:bodyPr wrap="none">
            <a:spAutoFit/>
          </a:bodyPr>
          <a:lstStyle/>
          <a:p>
            <a:pPr defTabSz="896043">
              <a:lnSpc>
                <a:spcPct val="90000"/>
              </a:lnSpc>
              <a:defRPr/>
            </a:pPr>
            <a:r>
              <a:rPr lang="en-US" sz="1372" kern="0">
                <a:solidFill>
                  <a:srgbClr val="353535"/>
                </a:solidFill>
                <a:latin typeface="Segoe UI"/>
                <a:ea typeface="ＭＳ Ｐゴシック" charset="0"/>
              </a:rPr>
              <a:t>Block legacy</a:t>
            </a:r>
            <a:br>
              <a:rPr lang="en-US" sz="1372" kern="0">
                <a:solidFill>
                  <a:srgbClr val="353535"/>
                </a:solidFill>
                <a:latin typeface="Segoe UI"/>
                <a:ea typeface="ＭＳ Ｐゴシック" charset="0"/>
              </a:rPr>
            </a:br>
            <a:r>
              <a:rPr lang="en-US" sz="1372" kern="0">
                <a:solidFill>
                  <a:srgbClr val="353535"/>
                </a:solidFill>
                <a:latin typeface="Segoe UI"/>
                <a:ea typeface="ＭＳ Ｐゴシック" charset="0"/>
              </a:rPr>
              <a:t>authentication</a:t>
            </a:r>
          </a:p>
        </p:txBody>
      </p:sp>
      <p:grpSp>
        <p:nvGrpSpPr>
          <p:cNvPr id="651" name="Controls: Deny">
            <a:extLst>
              <a:ext uri="{FF2B5EF4-FFF2-40B4-BE49-F238E27FC236}">
                <a16:creationId xmlns:a16="http://schemas.microsoft.com/office/drawing/2014/main" id="{04BB764B-313B-4A1E-9BB3-E9C8CFE07238}"/>
              </a:ext>
            </a:extLst>
          </p:cNvPr>
          <p:cNvGrpSpPr/>
          <p:nvPr/>
        </p:nvGrpSpPr>
        <p:grpSpPr>
          <a:xfrm>
            <a:off x="7489192" y="5164549"/>
            <a:ext cx="757834" cy="757834"/>
            <a:chOff x="6689925" y="3891070"/>
            <a:chExt cx="896425" cy="896425"/>
          </a:xfrm>
        </p:grpSpPr>
        <p:grpSp>
          <p:nvGrpSpPr>
            <p:cNvPr id="652" name="Group 651">
              <a:extLst>
                <a:ext uri="{FF2B5EF4-FFF2-40B4-BE49-F238E27FC236}">
                  <a16:creationId xmlns:a16="http://schemas.microsoft.com/office/drawing/2014/main" id="{BF240E78-B1B4-4220-9B92-0DC352912402}"/>
                </a:ext>
              </a:extLst>
            </p:cNvPr>
            <p:cNvGrpSpPr/>
            <p:nvPr/>
          </p:nvGrpSpPr>
          <p:grpSpPr>
            <a:xfrm>
              <a:off x="6689925" y="3891070"/>
              <a:ext cx="896425" cy="896425"/>
              <a:chOff x="8603515" y="2504434"/>
              <a:chExt cx="1600200" cy="1600200"/>
            </a:xfrm>
          </p:grpSpPr>
          <p:sp>
            <p:nvSpPr>
              <p:cNvPr id="654" name="Oval 653">
                <a:extLst>
                  <a:ext uri="{FF2B5EF4-FFF2-40B4-BE49-F238E27FC236}">
                    <a16:creationId xmlns:a16="http://schemas.microsoft.com/office/drawing/2014/main" id="{3D6C8B72-2C0F-4400-B6A0-DADE144F0256}"/>
                  </a:ext>
                </a:extLst>
              </p:cNvPr>
              <p:cNvSpPr/>
              <p:nvPr/>
            </p:nvSpPr>
            <p:spPr bwMode="auto">
              <a:xfrm>
                <a:off x="8672095" y="2573014"/>
                <a:ext cx="1463040" cy="1463040"/>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55" name="Circle: Hollow 654">
                <a:extLst>
                  <a:ext uri="{FF2B5EF4-FFF2-40B4-BE49-F238E27FC236}">
                    <a16:creationId xmlns:a16="http://schemas.microsoft.com/office/drawing/2014/main" id="{AAF1378B-7D92-458E-9367-7CC69E38C3D4}"/>
                  </a:ext>
                </a:extLst>
              </p:cNvPr>
              <p:cNvSpPr/>
              <p:nvPr/>
            </p:nvSpPr>
            <p:spPr bwMode="auto">
              <a:xfrm>
                <a:off x="8603515" y="2504434"/>
                <a:ext cx="1600200" cy="1600200"/>
              </a:xfrm>
              <a:prstGeom prst="donut">
                <a:avLst>
                  <a:gd name="adj" fmla="val 6045"/>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653" name="Freeform: Shape 652">
              <a:extLst>
                <a:ext uri="{FF2B5EF4-FFF2-40B4-BE49-F238E27FC236}">
                  <a16:creationId xmlns:a16="http://schemas.microsoft.com/office/drawing/2014/main" id="{77273688-CD3D-4880-8A04-A88FE9CA5081}"/>
                </a:ext>
              </a:extLst>
            </p:cNvPr>
            <p:cNvSpPr>
              <a:spLocks noChangeAspect="1"/>
            </p:cNvSpPr>
            <p:nvPr/>
          </p:nvSpPr>
          <p:spPr bwMode="auto">
            <a:xfrm>
              <a:off x="6915722" y="4116639"/>
              <a:ext cx="448212" cy="448213"/>
            </a:xfrm>
            <a:custGeom>
              <a:avLst/>
              <a:gdLst>
                <a:gd name="connsiteX0" fmla="*/ 368104 w 1250088"/>
                <a:gd name="connsiteY0" fmla="*/ 281747 h 1250088"/>
                <a:gd name="connsiteX1" fmla="*/ 281747 w 1250088"/>
                <a:gd name="connsiteY1" fmla="*/ 368104 h 1250088"/>
                <a:gd name="connsiteX2" fmla="*/ 538687 w 1250088"/>
                <a:gd name="connsiteY2" fmla="*/ 625044 h 1250088"/>
                <a:gd name="connsiteX3" fmla="*/ 281747 w 1250088"/>
                <a:gd name="connsiteY3" fmla="*/ 881984 h 1250088"/>
                <a:gd name="connsiteX4" fmla="*/ 368104 w 1250088"/>
                <a:gd name="connsiteY4" fmla="*/ 968341 h 1250088"/>
                <a:gd name="connsiteX5" fmla="*/ 625044 w 1250088"/>
                <a:gd name="connsiteY5" fmla="*/ 711401 h 1250088"/>
                <a:gd name="connsiteX6" fmla="*/ 881984 w 1250088"/>
                <a:gd name="connsiteY6" fmla="*/ 968341 h 1250088"/>
                <a:gd name="connsiteX7" fmla="*/ 968341 w 1250088"/>
                <a:gd name="connsiteY7" fmla="*/ 881984 h 1250088"/>
                <a:gd name="connsiteX8" fmla="*/ 711401 w 1250088"/>
                <a:gd name="connsiteY8" fmla="*/ 625044 h 1250088"/>
                <a:gd name="connsiteX9" fmla="*/ 968341 w 1250088"/>
                <a:gd name="connsiteY9" fmla="*/ 368104 h 1250088"/>
                <a:gd name="connsiteX10" fmla="*/ 881984 w 1250088"/>
                <a:gd name="connsiteY10" fmla="*/ 281747 h 1250088"/>
                <a:gd name="connsiteX11" fmla="*/ 625044 w 1250088"/>
                <a:gd name="connsiteY11" fmla="*/ 538687 h 1250088"/>
                <a:gd name="connsiteX12" fmla="*/ 625044 w 1250088"/>
                <a:gd name="connsiteY12" fmla="*/ 0 h 1250088"/>
                <a:gd name="connsiteX13" fmla="*/ 1250088 w 1250088"/>
                <a:gd name="connsiteY13" fmla="*/ 625044 h 1250088"/>
                <a:gd name="connsiteX14" fmla="*/ 625044 w 1250088"/>
                <a:gd name="connsiteY14" fmla="*/ 1250088 h 1250088"/>
                <a:gd name="connsiteX15" fmla="*/ 0 w 1250088"/>
                <a:gd name="connsiteY15" fmla="*/ 625044 h 1250088"/>
                <a:gd name="connsiteX16" fmla="*/ 625044 w 1250088"/>
                <a:gd name="connsiteY16" fmla="*/ 0 h 125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50088" h="1250088">
                  <a:moveTo>
                    <a:pt x="368104" y="281747"/>
                  </a:moveTo>
                  <a:lnTo>
                    <a:pt x="281747" y="368104"/>
                  </a:lnTo>
                  <a:lnTo>
                    <a:pt x="538687" y="625044"/>
                  </a:lnTo>
                  <a:lnTo>
                    <a:pt x="281747" y="881984"/>
                  </a:lnTo>
                  <a:lnTo>
                    <a:pt x="368104" y="968341"/>
                  </a:lnTo>
                  <a:lnTo>
                    <a:pt x="625044" y="711401"/>
                  </a:lnTo>
                  <a:lnTo>
                    <a:pt x="881984" y="968341"/>
                  </a:lnTo>
                  <a:lnTo>
                    <a:pt x="968341" y="881984"/>
                  </a:lnTo>
                  <a:lnTo>
                    <a:pt x="711401" y="625044"/>
                  </a:lnTo>
                  <a:lnTo>
                    <a:pt x="968341" y="368104"/>
                  </a:lnTo>
                  <a:lnTo>
                    <a:pt x="881984" y="281747"/>
                  </a:lnTo>
                  <a:lnTo>
                    <a:pt x="625044" y="538687"/>
                  </a:lnTo>
                  <a:close/>
                  <a:moveTo>
                    <a:pt x="625044" y="0"/>
                  </a:moveTo>
                  <a:cubicBezTo>
                    <a:pt x="970246" y="0"/>
                    <a:pt x="1250088" y="279842"/>
                    <a:pt x="1250088" y="625044"/>
                  </a:cubicBezTo>
                  <a:cubicBezTo>
                    <a:pt x="1250088" y="970246"/>
                    <a:pt x="970246" y="1250088"/>
                    <a:pt x="625044" y="1250088"/>
                  </a:cubicBezTo>
                  <a:cubicBezTo>
                    <a:pt x="279842" y="1250088"/>
                    <a:pt x="0" y="970246"/>
                    <a:pt x="0" y="625044"/>
                  </a:cubicBezTo>
                  <a:cubicBezTo>
                    <a:pt x="0" y="279842"/>
                    <a:pt x="279842" y="0"/>
                    <a:pt x="625044" y="0"/>
                  </a:cubicBezTo>
                  <a:close/>
                </a:path>
              </a:pathLst>
            </a:custGeom>
            <a:solidFill>
              <a:srgbClr val="0078D7"/>
            </a:solidFill>
            <a:ln w="19050" cap="flat" cmpd="sng" algn="ctr">
              <a:solidFill>
                <a:srgbClr val="FFFFFF"/>
              </a:solid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656" name="Rectangle 655">
            <a:extLst>
              <a:ext uri="{FF2B5EF4-FFF2-40B4-BE49-F238E27FC236}">
                <a16:creationId xmlns:a16="http://schemas.microsoft.com/office/drawing/2014/main" id="{1516C389-A68A-4F7B-A579-6452749299B1}"/>
              </a:ext>
            </a:extLst>
          </p:cNvPr>
          <p:cNvSpPr/>
          <p:nvPr/>
        </p:nvSpPr>
        <p:spPr>
          <a:xfrm>
            <a:off x="8708828" y="4466325"/>
            <a:ext cx="942038" cy="675677"/>
          </a:xfrm>
          <a:prstGeom prst="rect">
            <a:avLst/>
          </a:prstGeom>
        </p:spPr>
        <p:txBody>
          <a:bodyPr wrap="none">
            <a:spAutoFit/>
          </a:bodyPr>
          <a:lstStyle/>
          <a:p>
            <a:pPr defTabSz="896043">
              <a:lnSpc>
                <a:spcPct val="90000"/>
              </a:lnSpc>
              <a:defRPr/>
            </a:pPr>
            <a:r>
              <a:rPr lang="en-US" sz="1372" kern="0">
                <a:solidFill>
                  <a:srgbClr val="353535"/>
                </a:solidFill>
                <a:latin typeface="Segoe UI"/>
                <a:ea typeface="ＭＳ Ｐゴシック" charset="0"/>
              </a:rPr>
              <a:t>Force</a:t>
            </a:r>
          </a:p>
          <a:p>
            <a:pPr defTabSz="896043">
              <a:lnSpc>
                <a:spcPct val="90000"/>
              </a:lnSpc>
              <a:defRPr/>
            </a:pPr>
            <a:r>
              <a:rPr lang="en-US" sz="1372" kern="0">
                <a:solidFill>
                  <a:srgbClr val="353535"/>
                </a:solidFill>
                <a:latin typeface="Segoe UI"/>
                <a:ea typeface="ＭＳ Ｐゴシック" charset="0"/>
              </a:rPr>
              <a:t>password</a:t>
            </a:r>
          </a:p>
          <a:p>
            <a:pPr defTabSz="896043">
              <a:lnSpc>
                <a:spcPct val="90000"/>
              </a:lnSpc>
              <a:defRPr/>
            </a:pPr>
            <a:r>
              <a:rPr lang="en-US" sz="1372" kern="0">
                <a:solidFill>
                  <a:srgbClr val="353535"/>
                </a:solidFill>
                <a:latin typeface="Segoe UI"/>
                <a:ea typeface="ＭＳ Ｐゴシック" charset="0"/>
              </a:rPr>
              <a:t>reset</a:t>
            </a:r>
          </a:p>
        </p:txBody>
      </p:sp>
      <p:grpSp>
        <p:nvGrpSpPr>
          <p:cNvPr id="657" name="Controls: Force password reset">
            <a:extLst>
              <a:ext uri="{FF2B5EF4-FFF2-40B4-BE49-F238E27FC236}">
                <a16:creationId xmlns:a16="http://schemas.microsoft.com/office/drawing/2014/main" id="{8F78928C-1B3D-4F52-8B67-B38E3CB871DB}"/>
              </a:ext>
            </a:extLst>
          </p:cNvPr>
          <p:cNvGrpSpPr/>
          <p:nvPr/>
        </p:nvGrpSpPr>
        <p:grpSpPr>
          <a:xfrm>
            <a:off x="7945490" y="4419458"/>
            <a:ext cx="757834" cy="757834"/>
            <a:chOff x="6887735" y="2980787"/>
            <a:chExt cx="896425" cy="896425"/>
          </a:xfrm>
        </p:grpSpPr>
        <p:grpSp>
          <p:nvGrpSpPr>
            <p:cNvPr id="658" name="Group 657">
              <a:extLst>
                <a:ext uri="{FF2B5EF4-FFF2-40B4-BE49-F238E27FC236}">
                  <a16:creationId xmlns:a16="http://schemas.microsoft.com/office/drawing/2014/main" id="{6CC20ECE-FC6A-4000-9CC3-98F5E884A0E4}"/>
                </a:ext>
              </a:extLst>
            </p:cNvPr>
            <p:cNvGrpSpPr/>
            <p:nvPr/>
          </p:nvGrpSpPr>
          <p:grpSpPr>
            <a:xfrm>
              <a:off x="6887735" y="2980787"/>
              <a:ext cx="896425" cy="896425"/>
              <a:chOff x="8603515" y="2504434"/>
              <a:chExt cx="1600200" cy="1600200"/>
            </a:xfrm>
          </p:grpSpPr>
          <p:sp>
            <p:nvSpPr>
              <p:cNvPr id="665" name="Oval 664">
                <a:extLst>
                  <a:ext uri="{FF2B5EF4-FFF2-40B4-BE49-F238E27FC236}">
                    <a16:creationId xmlns:a16="http://schemas.microsoft.com/office/drawing/2014/main" id="{639A80F3-A903-4D2A-AFE6-459731F75D71}"/>
                  </a:ext>
                </a:extLst>
              </p:cNvPr>
              <p:cNvSpPr/>
              <p:nvPr/>
            </p:nvSpPr>
            <p:spPr bwMode="auto">
              <a:xfrm>
                <a:off x="8672095" y="2573014"/>
                <a:ext cx="1463041" cy="1463041"/>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66" name="Circle: Hollow 665">
                <a:extLst>
                  <a:ext uri="{FF2B5EF4-FFF2-40B4-BE49-F238E27FC236}">
                    <a16:creationId xmlns:a16="http://schemas.microsoft.com/office/drawing/2014/main" id="{DC3F68A7-1C06-4F43-8E82-66813D0D97FA}"/>
                  </a:ext>
                </a:extLst>
              </p:cNvPr>
              <p:cNvSpPr/>
              <p:nvPr/>
            </p:nvSpPr>
            <p:spPr bwMode="auto">
              <a:xfrm>
                <a:off x="8603515" y="2504434"/>
                <a:ext cx="1600200" cy="1600200"/>
              </a:xfrm>
              <a:prstGeom prst="donut">
                <a:avLst>
                  <a:gd name="adj" fmla="val 6045"/>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659" name="Group 658">
              <a:extLst>
                <a:ext uri="{FF2B5EF4-FFF2-40B4-BE49-F238E27FC236}">
                  <a16:creationId xmlns:a16="http://schemas.microsoft.com/office/drawing/2014/main" id="{75BF4793-E76C-4D8E-8773-2030B4CD6DC2}"/>
                </a:ext>
              </a:extLst>
            </p:cNvPr>
            <p:cNvGrpSpPr/>
            <p:nvPr/>
          </p:nvGrpSpPr>
          <p:grpSpPr>
            <a:xfrm>
              <a:off x="6965525" y="3299914"/>
              <a:ext cx="704934" cy="268928"/>
              <a:chOff x="9292873" y="3800013"/>
              <a:chExt cx="719069" cy="274320"/>
            </a:xfrm>
          </p:grpSpPr>
          <p:grpSp>
            <p:nvGrpSpPr>
              <p:cNvPr id="660" name="Group 659">
                <a:extLst>
                  <a:ext uri="{FF2B5EF4-FFF2-40B4-BE49-F238E27FC236}">
                    <a16:creationId xmlns:a16="http://schemas.microsoft.com/office/drawing/2014/main" id="{3D56DCB4-E490-4016-AE08-C1462B4E3E57}"/>
                  </a:ext>
                </a:extLst>
              </p:cNvPr>
              <p:cNvGrpSpPr>
                <a:grpSpLocks noChangeAspect="1"/>
              </p:cNvGrpSpPr>
              <p:nvPr/>
            </p:nvGrpSpPr>
            <p:grpSpPr>
              <a:xfrm>
                <a:off x="9492252" y="3822873"/>
                <a:ext cx="519690" cy="228600"/>
                <a:chOff x="8169311" y="5982085"/>
                <a:chExt cx="1251679" cy="550587"/>
              </a:xfrm>
            </p:grpSpPr>
            <p:sp>
              <p:nvSpPr>
                <p:cNvPr id="663" name="Rectangle 662">
                  <a:extLst>
                    <a:ext uri="{FF2B5EF4-FFF2-40B4-BE49-F238E27FC236}">
                      <a16:creationId xmlns:a16="http://schemas.microsoft.com/office/drawing/2014/main" id="{4313CEBB-246E-47FF-A7EC-70E96E06F472}"/>
                    </a:ext>
                  </a:extLst>
                </p:cNvPr>
                <p:cNvSpPr/>
                <p:nvPr/>
              </p:nvSpPr>
              <p:spPr bwMode="auto">
                <a:xfrm>
                  <a:off x="8169311" y="5982085"/>
                  <a:ext cx="1251679" cy="256707"/>
                </a:xfrm>
                <a:prstGeom prst="rect">
                  <a:avLst/>
                </a:prstGeom>
                <a:solidFill>
                  <a:srgbClr val="0078D7"/>
                </a:solidFill>
                <a:ln w="1079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bodyPr>
                <a:lstStyle/>
                <a:p>
                  <a:pPr marL="179209" defTabSz="913752" fontAlgn="base">
                    <a:lnSpc>
                      <a:spcPct val="90000"/>
                    </a:lnSpc>
                    <a:spcAft>
                      <a:spcPct val="0"/>
                    </a:spcAft>
                    <a:defRPr/>
                  </a:pPr>
                  <a:endParaRPr lang="en-US" sz="1029" kern="0">
                    <a:solidFill>
                      <a:srgbClr val="FFFFFF"/>
                    </a:solidFill>
                    <a:latin typeface="Segoe UI"/>
                  </a:endParaRPr>
                </a:p>
              </p:txBody>
            </p:sp>
            <p:sp>
              <p:nvSpPr>
                <p:cNvPr id="664" name="Rectangle 663">
                  <a:extLst>
                    <a:ext uri="{FF2B5EF4-FFF2-40B4-BE49-F238E27FC236}">
                      <a16:creationId xmlns:a16="http://schemas.microsoft.com/office/drawing/2014/main" id="{ED1E2085-CE3C-49CC-B704-77D21CC561D9}"/>
                    </a:ext>
                  </a:extLst>
                </p:cNvPr>
                <p:cNvSpPr/>
                <p:nvPr/>
              </p:nvSpPr>
              <p:spPr bwMode="auto">
                <a:xfrm>
                  <a:off x="8169311" y="6275965"/>
                  <a:ext cx="1251679" cy="256707"/>
                </a:xfrm>
                <a:prstGeom prst="rect">
                  <a:avLst/>
                </a:prstGeom>
                <a:solidFill>
                  <a:srgbClr val="0078D7"/>
                </a:solidFill>
                <a:ln w="10795" cap="flat" cmpd="sng" algn="ctr">
                  <a:solidFill>
                    <a:srgbClr val="FFFFFF"/>
                  </a:solidFill>
                  <a:prstDash val="solid"/>
                  <a:headEnd type="none" w="med" len="med"/>
                  <a:tailEnd type="none" w="med" len="med"/>
                </a:ln>
                <a:effectLst/>
              </p:spPr>
              <p:txBody>
                <a:bodyPr vert="horz" wrap="square" lIns="0" tIns="0" rIns="0" bIns="0" numCol="1" rtlCol="0" anchor="t" anchorCtr="0" compatLnSpc="1">
                  <a:prstTxWarp prst="textNoShape">
                    <a:avLst/>
                  </a:prstTxWarp>
                </a:bodyPr>
                <a:lstStyle/>
                <a:p>
                  <a:pPr defTabSz="913752" fontAlgn="base">
                    <a:lnSpc>
                      <a:spcPct val="90000"/>
                    </a:lnSpc>
                    <a:spcAft>
                      <a:spcPct val="0"/>
                    </a:spcAft>
                    <a:defRPr/>
                  </a:pPr>
                  <a:r>
                    <a:rPr lang="en-US" sz="1176" kern="0">
                      <a:solidFill>
                        <a:srgbClr val="FFFFFF"/>
                      </a:solidFill>
                      <a:latin typeface="Segoe UI"/>
                    </a:rPr>
                    <a:t>  ******</a:t>
                  </a:r>
                </a:p>
              </p:txBody>
            </p:sp>
          </p:grpSp>
          <p:sp>
            <p:nvSpPr>
              <p:cNvPr id="661" name="Oval 660">
                <a:extLst>
                  <a:ext uri="{FF2B5EF4-FFF2-40B4-BE49-F238E27FC236}">
                    <a16:creationId xmlns:a16="http://schemas.microsoft.com/office/drawing/2014/main" id="{C9AE5003-8AC2-46D4-9BEA-C394F1A3A0AC}"/>
                  </a:ext>
                </a:extLst>
              </p:cNvPr>
              <p:cNvSpPr/>
              <p:nvPr/>
            </p:nvSpPr>
            <p:spPr bwMode="auto">
              <a:xfrm>
                <a:off x="9292873" y="3800013"/>
                <a:ext cx="274320" cy="274320"/>
              </a:xfrm>
              <a:prstGeom prst="ellipse">
                <a:avLst/>
              </a:prstGeom>
              <a:solidFill>
                <a:srgbClr val="0078D7"/>
              </a:solidFill>
              <a:ln w="10795" cap="flat" cmpd="sng" algn="ctr">
                <a:solidFill>
                  <a:srgbClr val="0078D7"/>
                </a:solid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960" kern="0">
                  <a:gradFill>
                    <a:gsLst>
                      <a:gs pos="0">
                        <a:srgbClr val="FFFFFF"/>
                      </a:gs>
                      <a:gs pos="100000">
                        <a:srgbClr val="FFFFFF"/>
                      </a:gs>
                    </a:gsLst>
                    <a:lin ang="5400000" scaled="0"/>
                  </a:gradFill>
                  <a:latin typeface="Segoe UI"/>
                </a:endParaRPr>
              </a:p>
            </p:txBody>
          </p:sp>
          <p:sp>
            <p:nvSpPr>
              <p:cNvPr id="662" name="Freeform: Shape 661">
                <a:extLst>
                  <a:ext uri="{FF2B5EF4-FFF2-40B4-BE49-F238E27FC236}">
                    <a16:creationId xmlns:a16="http://schemas.microsoft.com/office/drawing/2014/main" id="{A8CA07B1-C4CC-433B-9908-48EAC6635348}"/>
                  </a:ext>
                </a:extLst>
              </p:cNvPr>
              <p:cNvSpPr>
                <a:spLocks noChangeAspect="1"/>
              </p:cNvSpPr>
              <p:nvPr/>
            </p:nvSpPr>
            <p:spPr bwMode="auto">
              <a:xfrm>
                <a:off x="9304039" y="3812370"/>
                <a:ext cx="249606" cy="249606"/>
              </a:xfrm>
              <a:custGeom>
                <a:avLst/>
                <a:gdLst>
                  <a:gd name="connsiteX0" fmla="*/ 368104 w 1250088"/>
                  <a:gd name="connsiteY0" fmla="*/ 281747 h 1250088"/>
                  <a:gd name="connsiteX1" fmla="*/ 281747 w 1250088"/>
                  <a:gd name="connsiteY1" fmla="*/ 368104 h 1250088"/>
                  <a:gd name="connsiteX2" fmla="*/ 538687 w 1250088"/>
                  <a:gd name="connsiteY2" fmla="*/ 625044 h 1250088"/>
                  <a:gd name="connsiteX3" fmla="*/ 281747 w 1250088"/>
                  <a:gd name="connsiteY3" fmla="*/ 881984 h 1250088"/>
                  <a:gd name="connsiteX4" fmla="*/ 368104 w 1250088"/>
                  <a:gd name="connsiteY4" fmla="*/ 968341 h 1250088"/>
                  <a:gd name="connsiteX5" fmla="*/ 625044 w 1250088"/>
                  <a:gd name="connsiteY5" fmla="*/ 711401 h 1250088"/>
                  <a:gd name="connsiteX6" fmla="*/ 881984 w 1250088"/>
                  <a:gd name="connsiteY6" fmla="*/ 968341 h 1250088"/>
                  <a:gd name="connsiteX7" fmla="*/ 968341 w 1250088"/>
                  <a:gd name="connsiteY7" fmla="*/ 881984 h 1250088"/>
                  <a:gd name="connsiteX8" fmla="*/ 711401 w 1250088"/>
                  <a:gd name="connsiteY8" fmla="*/ 625044 h 1250088"/>
                  <a:gd name="connsiteX9" fmla="*/ 968341 w 1250088"/>
                  <a:gd name="connsiteY9" fmla="*/ 368104 h 1250088"/>
                  <a:gd name="connsiteX10" fmla="*/ 881984 w 1250088"/>
                  <a:gd name="connsiteY10" fmla="*/ 281747 h 1250088"/>
                  <a:gd name="connsiteX11" fmla="*/ 625044 w 1250088"/>
                  <a:gd name="connsiteY11" fmla="*/ 538687 h 1250088"/>
                  <a:gd name="connsiteX12" fmla="*/ 625044 w 1250088"/>
                  <a:gd name="connsiteY12" fmla="*/ 0 h 1250088"/>
                  <a:gd name="connsiteX13" fmla="*/ 1250088 w 1250088"/>
                  <a:gd name="connsiteY13" fmla="*/ 625044 h 1250088"/>
                  <a:gd name="connsiteX14" fmla="*/ 625044 w 1250088"/>
                  <a:gd name="connsiteY14" fmla="*/ 1250088 h 1250088"/>
                  <a:gd name="connsiteX15" fmla="*/ 0 w 1250088"/>
                  <a:gd name="connsiteY15" fmla="*/ 625044 h 1250088"/>
                  <a:gd name="connsiteX16" fmla="*/ 625044 w 1250088"/>
                  <a:gd name="connsiteY16" fmla="*/ 0 h 125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50088" h="1250088">
                    <a:moveTo>
                      <a:pt x="368104" y="281747"/>
                    </a:moveTo>
                    <a:lnTo>
                      <a:pt x="281747" y="368104"/>
                    </a:lnTo>
                    <a:lnTo>
                      <a:pt x="538687" y="625044"/>
                    </a:lnTo>
                    <a:lnTo>
                      <a:pt x="281747" y="881984"/>
                    </a:lnTo>
                    <a:lnTo>
                      <a:pt x="368104" y="968341"/>
                    </a:lnTo>
                    <a:lnTo>
                      <a:pt x="625044" y="711401"/>
                    </a:lnTo>
                    <a:lnTo>
                      <a:pt x="881984" y="968341"/>
                    </a:lnTo>
                    <a:lnTo>
                      <a:pt x="968341" y="881984"/>
                    </a:lnTo>
                    <a:lnTo>
                      <a:pt x="711401" y="625044"/>
                    </a:lnTo>
                    <a:lnTo>
                      <a:pt x="968341" y="368104"/>
                    </a:lnTo>
                    <a:lnTo>
                      <a:pt x="881984" y="281747"/>
                    </a:lnTo>
                    <a:lnTo>
                      <a:pt x="625044" y="538687"/>
                    </a:lnTo>
                    <a:close/>
                    <a:moveTo>
                      <a:pt x="625044" y="0"/>
                    </a:moveTo>
                    <a:cubicBezTo>
                      <a:pt x="970246" y="0"/>
                      <a:pt x="1250088" y="279842"/>
                      <a:pt x="1250088" y="625044"/>
                    </a:cubicBezTo>
                    <a:cubicBezTo>
                      <a:pt x="1250088" y="970246"/>
                      <a:pt x="970246" y="1250088"/>
                      <a:pt x="625044" y="1250088"/>
                    </a:cubicBezTo>
                    <a:cubicBezTo>
                      <a:pt x="279842" y="1250088"/>
                      <a:pt x="0" y="970246"/>
                      <a:pt x="0" y="625044"/>
                    </a:cubicBezTo>
                    <a:cubicBezTo>
                      <a:pt x="0" y="279842"/>
                      <a:pt x="279842" y="0"/>
                      <a:pt x="625044"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sp>
        <p:nvSpPr>
          <p:cNvPr id="667" name="Rectangle 666">
            <a:extLst>
              <a:ext uri="{FF2B5EF4-FFF2-40B4-BE49-F238E27FC236}">
                <a16:creationId xmlns:a16="http://schemas.microsoft.com/office/drawing/2014/main" id="{4B0A8F7E-C230-4398-983F-655F6B917C4C}"/>
              </a:ext>
            </a:extLst>
          </p:cNvPr>
          <p:cNvSpPr/>
          <p:nvPr/>
        </p:nvSpPr>
        <p:spPr>
          <a:xfrm>
            <a:off x="8716928" y="2879841"/>
            <a:ext cx="776911" cy="481842"/>
          </a:xfrm>
          <a:prstGeom prst="rect">
            <a:avLst/>
          </a:prstGeom>
        </p:spPr>
        <p:txBody>
          <a:bodyPr wrap="none">
            <a:spAutoFit/>
          </a:bodyPr>
          <a:lstStyle/>
          <a:p>
            <a:pPr defTabSz="896043">
              <a:lnSpc>
                <a:spcPct val="90000"/>
              </a:lnSpc>
              <a:defRPr/>
            </a:pPr>
            <a:r>
              <a:rPr lang="en-US" sz="1372" kern="0">
                <a:solidFill>
                  <a:srgbClr val="353535"/>
                </a:solidFill>
                <a:latin typeface="Segoe UI"/>
                <a:ea typeface="ＭＳ Ｐゴシック" charset="0"/>
              </a:rPr>
              <a:t>Limited</a:t>
            </a:r>
          </a:p>
          <a:p>
            <a:pPr defTabSz="896043">
              <a:lnSpc>
                <a:spcPct val="90000"/>
              </a:lnSpc>
              <a:defRPr/>
            </a:pPr>
            <a:r>
              <a:rPr lang="en-US" sz="1372" kern="0">
                <a:solidFill>
                  <a:srgbClr val="353535"/>
                </a:solidFill>
                <a:latin typeface="Segoe UI"/>
                <a:ea typeface="ＭＳ Ｐゴシック" charset="0"/>
              </a:rPr>
              <a:t>access</a:t>
            </a:r>
          </a:p>
        </p:txBody>
      </p:sp>
      <p:grpSp>
        <p:nvGrpSpPr>
          <p:cNvPr id="668" name="Controls: Limit access">
            <a:extLst>
              <a:ext uri="{FF2B5EF4-FFF2-40B4-BE49-F238E27FC236}">
                <a16:creationId xmlns:a16="http://schemas.microsoft.com/office/drawing/2014/main" id="{C24BF8A2-497C-4727-B988-AE284F8E1D32}"/>
              </a:ext>
            </a:extLst>
          </p:cNvPr>
          <p:cNvGrpSpPr/>
          <p:nvPr/>
        </p:nvGrpSpPr>
        <p:grpSpPr>
          <a:xfrm>
            <a:off x="7945490" y="2737986"/>
            <a:ext cx="757834" cy="757834"/>
            <a:chOff x="6184395" y="4693508"/>
            <a:chExt cx="896425" cy="896425"/>
          </a:xfrm>
        </p:grpSpPr>
        <p:grpSp>
          <p:nvGrpSpPr>
            <p:cNvPr id="669" name="Group 668">
              <a:extLst>
                <a:ext uri="{FF2B5EF4-FFF2-40B4-BE49-F238E27FC236}">
                  <a16:creationId xmlns:a16="http://schemas.microsoft.com/office/drawing/2014/main" id="{1DC52636-39C1-46E8-8010-0B9076100D31}"/>
                </a:ext>
              </a:extLst>
            </p:cNvPr>
            <p:cNvGrpSpPr/>
            <p:nvPr/>
          </p:nvGrpSpPr>
          <p:grpSpPr>
            <a:xfrm>
              <a:off x="6184395" y="4693508"/>
              <a:ext cx="896425" cy="896425"/>
              <a:chOff x="8603515" y="2504434"/>
              <a:chExt cx="1600200" cy="1600200"/>
            </a:xfrm>
          </p:grpSpPr>
          <p:sp>
            <p:nvSpPr>
              <p:cNvPr id="674" name="Oval 673">
                <a:extLst>
                  <a:ext uri="{FF2B5EF4-FFF2-40B4-BE49-F238E27FC236}">
                    <a16:creationId xmlns:a16="http://schemas.microsoft.com/office/drawing/2014/main" id="{8550A167-4C05-432C-9011-27D07CB79F6C}"/>
                  </a:ext>
                </a:extLst>
              </p:cNvPr>
              <p:cNvSpPr/>
              <p:nvPr/>
            </p:nvSpPr>
            <p:spPr bwMode="auto">
              <a:xfrm>
                <a:off x="8672095" y="2573014"/>
                <a:ext cx="1463040" cy="1463040"/>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75" name="Circle: Hollow 674">
                <a:extLst>
                  <a:ext uri="{FF2B5EF4-FFF2-40B4-BE49-F238E27FC236}">
                    <a16:creationId xmlns:a16="http://schemas.microsoft.com/office/drawing/2014/main" id="{5BC0B06C-5519-454D-849E-218E7F1DD80E}"/>
                  </a:ext>
                </a:extLst>
              </p:cNvPr>
              <p:cNvSpPr/>
              <p:nvPr/>
            </p:nvSpPr>
            <p:spPr bwMode="auto">
              <a:xfrm>
                <a:off x="8603515" y="2504434"/>
                <a:ext cx="1600200" cy="1600200"/>
              </a:xfrm>
              <a:prstGeom prst="donut">
                <a:avLst>
                  <a:gd name="adj" fmla="val 6045"/>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670" name="Group 669">
              <a:extLst>
                <a:ext uri="{FF2B5EF4-FFF2-40B4-BE49-F238E27FC236}">
                  <a16:creationId xmlns:a16="http://schemas.microsoft.com/office/drawing/2014/main" id="{80FE78C6-2D0C-46CD-83CF-65C629713E6E}"/>
                </a:ext>
              </a:extLst>
            </p:cNvPr>
            <p:cNvGrpSpPr/>
            <p:nvPr/>
          </p:nvGrpSpPr>
          <p:grpSpPr>
            <a:xfrm>
              <a:off x="6421307" y="4884326"/>
              <a:ext cx="448213" cy="472342"/>
              <a:chOff x="4098925" y="2751141"/>
              <a:chExt cx="1798639" cy="1895477"/>
            </a:xfrm>
            <a:solidFill>
              <a:srgbClr val="505050"/>
            </a:solidFill>
          </p:grpSpPr>
          <p:sp>
            <p:nvSpPr>
              <p:cNvPr id="671" name="Freeform 1">
                <a:extLst>
                  <a:ext uri="{FF2B5EF4-FFF2-40B4-BE49-F238E27FC236}">
                    <a16:creationId xmlns:a16="http://schemas.microsoft.com/office/drawing/2014/main" id="{AC94E5CC-A5CA-4CEA-A104-206ACA855A86}"/>
                  </a:ext>
                </a:extLst>
              </p:cNvPr>
              <p:cNvSpPr>
                <a:spLocks noChangeArrowheads="1"/>
              </p:cNvSpPr>
              <p:nvPr/>
            </p:nvSpPr>
            <p:spPr bwMode="auto">
              <a:xfrm>
                <a:off x="4098925" y="2751141"/>
                <a:ext cx="1214439" cy="1603377"/>
              </a:xfrm>
              <a:custGeom>
                <a:avLst/>
                <a:gdLst>
                  <a:gd name="T0" fmla="*/ 3374 w 3375"/>
                  <a:gd name="T1" fmla="*/ 4194 h 4456"/>
                  <a:gd name="T2" fmla="*/ 3374 w 3375"/>
                  <a:gd name="T3" fmla="*/ 3400 h 4456"/>
                  <a:gd name="T4" fmla="*/ 3037 w 3375"/>
                  <a:gd name="T5" fmla="*/ 3400 h 4456"/>
                  <a:gd name="T6" fmla="*/ 3037 w 3375"/>
                  <a:gd name="T7" fmla="*/ 4109 h 4456"/>
                  <a:gd name="T8" fmla="*/ 346 w 3375"/>
                  <a:gd name="T9" fmla="*/ 4109 h 4456"/>
                  <a:gd name="T10" fmla="*/ 346 w 3375"/>
                  <a:gd name="T11" fmla="*/ 2127 h 4456"/>
                  <a:gd name="T12" fmla="*/ 3037 w 3375"/>
                  <a:gd name="T13" fmla="*/ 2127 h 4456"/>
                  <a:gd name="T14" fmla="*/ 3037 w 3375"/>
                  <a:gd name="T15" fmla="*/ 2819 h 4456"/>
                  <a:gd name="T16" fmla="*/ 3374 w 3375"/>
                  <a:gd name="T17" fmla="*/ 2819 h 4456"/>
                  <a:gd name="T18" fmla="*/ 3374 w 3375"/>
                  <a:gd name="T19" fmla="*/ 2043 h 4456"/>
                  <a:gd name="T20" fmla="*/ 3113 w 3375"/>
                  <a:gd name="T21" fmla="*/ 1781 h 4456"/>
                  <a:gd name="T22" fmla="*/ 2851 w 3375"/>
                  <a:gd name="T23" fmla="*/ 1781 h 4456"/>
                  <a:gd name="T24" fmla="*/ 2851 w 3375"/>
                  <a:gd name="T25" fmla="*/ 1131 h 4456"/>
                  <a:gd name="T26" fmla="*/ 2540 w 3375"/>
                  <a:gd name="T27" fmla="*/ 321 h 4456"/>
                  <a:gd name="T28" fmla="*/ 1688 w 3375"/>
                  <a:gd name="T29" fmla="*/ 0 h 4456"/>
                  <a:gd name="T30" fmla="*/ 540 w 3375"/>
                  <a:gd name="T31" fmla="*/ 1157 h 4456"/>
                  <a:gd name="T32" fmla="*/ 540 w 3375"/>
                  <a:gd name="T33" fmla="*/ 1781 h 4456"/>
                  <a:gd name="T34" fmla="*/ 261 w 3375"/>
                  <a:gd name="T35" fmla="*/ 1781 h 4456"/>
                  <a:gd name="T36" fmla="*/ 0 w 3375"/>
                  <a:gd name="T37" fmla="*/ 2043 h 4456"/>
                  <a:gd name="T38" fmla="*/ 0 w 3375"/>
                  <a:gd name="T39" fmla="*/ 4194 h 4456"/>
                  <a:gd name="T40" fmla="*/ 261 w 3375"/>
                  <a:gd name="T41" fmla="*/ 4455 h 4456"/>
                  <a:gd name="T42" fmla="*/ 3113 w 3375"/>
                  <a:gd name="T43" fmla="*/ 4455 h 4456"/>
                  <a:gd name="T44" fmla="*/ 3374 w 3375"/>
                  <a:gd name="T45" fmla="*/ 4194 h 4456"/>
                  <a:gd name="T46" fmla="*/ 877 w 3375"/>
                  <a:gd name="T47" fmla="*/ 1173 h 4456"/>
                  <a:gd name="T48" fmla="*/ 1688 w 3375"/>
                  <a:gd name="T49" fmla="*/ 346 h 4456"/>
                  <a:gd name="T50" fmla="*/ 2295 w 3375"/>
                  <a:gd name="T51" fmla="*/ 566 h 4456"/>
                  <a:gd name="T52" fmla="*/ 2515 w 3375"/>
                  <a:gd name="T53" fmla="*/ 1131 h 4456"/>
                  <a:gd name="T54" fmla="*/ 2515 w 3375"/>
                  <a:gd name="T55" fmla="*/ 1790 h 4456"/>
                  <a:gd name="T56" fmla="*/ 877 w 3375"/>
                  <a:gd name="T57" fmla="*/ 1790 h 4456"/>
                  <a:gd name="T58" fmla="*/ 877 w 3375"/>
                  <a:gd name="T59" fmla="*/ 1173 h 4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375" h="4456">
                    <a:moveTo>
                      <a:pt x="3374" y="4194"/>
                    </a:moveTo>
                    <a:lnTo>
                      <a:pt x="3374" y="3400"/>
                    </a:lnTo>
                    <a:lnTo>
                      <a:pt x="3037" y="3400"/>
                    </a:lnTo>
                    <a:lnTo>
                      <a:pt x="3037" y="4109"/>
                    </a:lnTo>
                    <a:lnTo>
                      <a:pt x="346" y="4109"/>
                    </a:lnTo>
                    <a:lnTo>
                      <a:pt x="346" y="2127"/>
                    </a:lnTo>
                    <a:lnTo>
                      <a:pt x="3037" y="2127"/>
                    </a:lnTo>
                    <a:lnTo>
                      <a:pt x="3037" y="2819"/>
                    </a:lnTo>
                    <a:lnTo>
                      <a:pt x="3374" y="2819"/>
                    </a:lnTo>
                    <a:lnTo>
                      <a:pt x="3374" y="2043"/>
                    </a:lnTo>
                    <a:cubicBezTo>
                      <a:pt x="3374" y="1899"/>
                      <a:pt x="3256" y="1781"/>
                      <a:pt x="3113" y="1781"/>
                    </a:cubicBezTo>
                    <a:lnTo>
                      <a:pt x="2851" y="1781"/>
                    </a:lnTo>
                    <a:cubicBezTo>
                      <a:pt x="2851" y="1587"/>
                      <a:pt x="2851" y="1283"/>
                      <a:pt x="2851" y="1131"/>
                    </a:cubicBezTo>
                    <a:cubicBezTo>
                      <a:pt x="2860" y="912"/>
                      <a:pt x="2775" y="574"/>
                      <a:pt x="2540" y="321"/>
                    </a:cubicBezTo>
                    <a:cubicBezTo>
                      <a:pt x="2329" y="110"/>
                      <a:pt x="2050" y="0"/>
                      <a:pt x="1688" y="0"/>
                    </a:cubicBezTo>
                    <a:cubicBezTo>
                      <a:pt x="818" y="0"/>
                      <a:pt x="557" y="752"/>
                      <a:pt x="540" y="1157"/>
                    </a:cubicBezTo>
                    <a:lnTo>
                      <a:pt x="540" y="1781"/>
                    </a:lnTo>
                    <a:lnTo>
                      <a:pt x="261" y="1781"/>
                    </a:lnTo>
                    <a:cubicBezTo>
                      <a:pt x="118" y="1781"/>
                      <a:pt x="0" y="1899"/>
                      <a:pt x="0" y="2043"/>
                    </a:cubicBezTo>
                    <a:lnTo>
                      <a:pt x="0" y="4194"/>
                    </a:lnTo>
                    <a:cubicBezTo>
                      <a:pt x="0" y="4337"/>
                      <a:pt x="118" y="4455"/>
                      <a:pt x="261" y="4455"/>
                    </a:cubicBezTo>
                    <a:lnTo>
                      <a:pt x="3113" y="4455"/>
                    </a:lnTo>
                    <a:cubicBezTo>
                      <a:pt x="3256" y="4455"/>
                      <a:pt x="3374" y="4337"/>
                      <a:pt x="3374" y="4194"/>
                    </a:cubicBezTo>
                    <a:close/>
                    <a:moveTo>
                      <a:pt x="877" y="1173"/>
                    </a:moveTo>
                    <a:cubicBezTo>
                      <a:pt x="877" y="1140"/>
                      <a:pt x="920" y="346"/>
                      <a:pt x="1688" y="346"/>
                    </a:cubicBezTo>
                    <a:cubicBezTo>
                      <a:pt x="1949" y="346"/>
                      <a:pt x="2152" y="422"/>
                      <a:pt x="2295" y="566"/>
                    </a:cubicBezTo>
                    <a:cubicBezTo>
                      <a:pt x="2472" y="752"/>
                      <a:pt x="2515" y="1005"/>
                      <a:pt x="2515" y="1131"/>
                    </a:cubicBezTo>
                    <a:cubicBezTo>
                      <a:pt x="2515" y="1292"/>
                      <a:pt x="2515" y="1595"/>
                      <a:pt x="2515" y="1790"/>
                    </a:cubicBezTo>
                    <a:lnTo>
                      <a:pt x="877" y="1790"/>
                    </a:lnTo>
                    <a:lnTo>
                      <a:pt x="877" y="1173"/>
                    </a:lnTo>
                    <a:close/>
                  </a:path>
                </a:pathLst>
              </a:custGeom>
              <a:solidFill>
                <a:srgbClr val="FFFFFF"/>
              </a:solidFill>
              <a:ln w="9525" cap="flat">
                <a:solidFill>
                  <a:srgbClr val="0078D7"/>
                </a:solidFill>
                <a:bevel/>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896043">
                  <a:defRPr/>
                </a:pPr>
                <a:endParaRPr lang="en-US" sz="1764" kern="0">
                  <a:solidFill>
                    <a:sysClr val="windowText" lastClr="000000"/>
                  </a:solidFill>
                  <a:latin typeface="Segoe UI"/>
                </a:endParaRPr>
              </a:p>
            </p:txBody>
          </p:sp>
          <p:sp>
            <p:nvSpPr>
              <p:cNvPr id="672" name="Freeform 2">
                <a:extLst>
                  <a:ext uri="{FF2B5EF4-FFF2-40B4-BE49-F238E27FC236}">
                    <a16:creationId xmlns:a16="http://schemas.microsoft.com/office/drawing/2014/main" id="{C90E10C6-D666-41D9-BAD4-C20B9ED5041E}"/>
                  </a:ext>
                </a:extLst>
              </p:cNvPr>
              <p:cNvSpPr>
                <a:spLocks noChangeArrowheads="1"/>
              </p:cNvSpPr>
              <p:nvPr/>
            </p:nvSpPr>
            <p:spPr bwMode="auto">
              <a:xfrm>
                <a:off x="4710112" y="3143252"/>
                <a:ext cx="1187452" cy="1503366"/>
              </a:xfrm>
              <a:custGeom>
                <a:avLst/>
                <a:gdLst>
                  <a:gd name="T0" fmla="*/ 3113 w 3300"/>
                  <a:gd name="T1" fmla="*/ 0 h 4177"/>
                  <a:gd name="T2" fmla="*/ 1316 w 3300"/>
                  <a:gd name="T3" fmla="*/ 0 h 4177"/>
                  <a:gd name="T4" fmla="*/ 1316 w 3300"/>
                  <a:gd name="T5" fmla="*/ 211 h 4177"/>
                  <a:gd name="T6" fmla="*/ 3079 w 3300"/>
                  <a:gd name="T7" fmla="*/ 211 h 4177"/>
                  <a:gd name="T8" fmla="*/ 3079 w 3300"/>
                  <a:gd name="T9" fmla="*/ 3965 h 4177"/>
                  <a:gd name="T10" fmla="*/ 211 w 3300"/>
                  <a:gd name="T11" fmla="*/ 3965 h 4177"/>
                  <a:gd name="T12" fmla="*/ 211 w 3300"/>
                  <a:gd name="T13" fmla="*/ 3484 h 4177"/>
                  <a:gd name="T14" fmla="*/ 0 w 3300"/>
                  <a:gd name="T15" fmla="*/ 3484 h 4177"/>
                  <a:gd name="T16" fmla="*/ 0 w 3300"/>
                  <a:gd name="T17" fmla="*/ 3999 h 4177"/>
                  <a:gd name="T18" fmla="*/ 177 w 3300"/>
                  <a:gd name="T19" fmla="*/ 4176 h 4177"/>
                  <a:gd name="T20" fmla="*/ 3113 w 3300"/>
                  <a:gd name="T21" fmla="*/ 4176 h 4177"/>
                  <a:gd name="T22" fmla="*/ 3290 w 3300"/>
                  <a:gd name="T23" fmla="*/ 3999 h 4177"/>
                  <a:gd name="T24" fmla="*/ 3290 w 3300"/>
                  <a:gd name="T25" fmla="*/ 186 h 4177"/>
                  <a:gd name="T26" fmla="*/ 3113 w 3300"/>
                  <a:gd name="T27" fmla="*/ 0 h 4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00" h="4177">
                    <a:moveTo>
                      <a:pt x="3113" y="0"/>
                    </a:moveTo>
                    <a:lnTo>
                      <a:pt x="1316" y="0"/>
                    </a:lnTo>
                    <a:lnTo>
                      <a:pt x="1316" y="211"/>
                    </a:lnTo>
                    <a:lnTo>
                      <a:pt x="3079" y="211"/>
                    </a:lnTo>
                    <a:lnTo>
                      <a:pt x="3079" y="3965"/>
                    </a:lnTo>
                    <a:lnTo>
                      <a:pt x="211" y="3965"/>
                    </a:lnTo>
                    <a:lnTo>
                      <a:pt x="211" y="3484"/>
                    </a:lnTo>
                    <a:lnTo>
                      <a:pt x="0" y="3484"/>
                    </a:lnTo>
                    <a:lnTo>
                      <a:pt x="0" y="3999"/>
                    </a:lnTo>
                    <a:cubicBezTo>
                      <a:pt x="0" y="4101"/>
                      <a:pt x="84" y="4176"/>
                      <a:pt x="177" y="4176"/>
                    </a:cubicBezTo>
                    <a:lnTo>
                      <a:pt x="3113" y="4176"/>
                    </a:lnTo>
                    <a:cubicBezTo>
                      <a:pt x="3214" y="4176"/>
                      <a:pt x="3290" y="4092"/>
                      <a:pt x="3290" y="3999"/>
                    </a:cubicBezTo>
                    <a:lnTo>
                      <a:pt x="3290" y="186"/>
                    </a:lnTo>
                    <a:cubicBezTo>
                      <a:pt x="3299" y="84"/>
                      <a:pt x="3214" y="0"/>
                      <a:pt x="3113" y="0"/>
                    </a:cubicBezTo>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896043">
                  <a:defRPr/>
                </a:pPr>
                <a:endParaRPr lang="en-US" sz="1764" kern="0">
                  <a:solidFill>
                    <a:sysClr val="windowText" lastClr="000000"/>
                  </a:solidFill>
                  <a:latin typeface="Segoe UI"/>
                </a:endParaRPr>
              </a:p>
            </p:txBody>
          </p:sp>
          <p:sp>
            <p:nvSpPr>
              <p:cNvPr id="673" name="Freeform 3">
                <a:extLst>
                  <a:ext uri="{FF2B5EF4-FFF2-40B4-BE49-F238E27FC236}">
                    <a16:creationId xmlns:a16="http://schemas.microsoft.com/office/drawing/2014/main" id="{B7C34250-28CC-4B4D-88B2-847F795267E5}"/>
                  </a:ext>
                </a:extLst>
              </p:cNvPr>
              <p:cNvSpPr>
                <a:spLocks noChangeArrowheads="1"/>
              </p:cNvSpPr>
              <p:nvPr/>
            </p:nvSpPr>
            <p:spPr bwMode="auto">
              <a:xfrm>
                <a:off x="4597402" y="3698874"/>
                <a:ext cx="1017588" cy="368302"/>
              </a:xfrm>
              <a:custGeom>
                <a:avLst/>
                <a:gdLst>
                  <a:gd name="T0" fmla="*/ 2826 w 2827"/>
                  <a:gd name="T1" fmla="*/ 489 h 1022"/>
                  <a:gd name="T2" fmla="*/ 2218 w 2827"/>
                  <a:gd name="T3" fmla="*/ 0 h 1022"/>
                  <a:gd name="T4" fmla="*/ 2218 w 2827"/>
                  <a:gd name="T5" fmla="*/ 320 h 1022"/>
                  <a:gd name="T6" fmla="*/ 793 w 2827"/>
                  <a:gd name="T7" fmla="*/ 320 h 1022"/>
                  <a:gd name="T8" fmla="*/ 413 w 2827"/>
                  <a:gd name="T9" fmla="*/ 76 h 1022"/>
                  <a:gd name="T10" fmla="*/ 0 w 2827"/>
                  <a:gd name="T11" fmla="*/ 489 h 1022"/>
                  <a:gd name="T12" fmla="*/ 413 w 2827"/>
                  <a:gd name="T13" fmla="*/ 902 h 1022"/>
                  <a:gd name="T14" fmla="*/ 793 w 2827"/>
                  <a:gd name="T15" fmla="*/ 658 h 1022"/>
                  <a:gd name="T16" fmla="*/ 2218 w 2827"/>
                  <a:gd name="T17" fmla="*/ 658 h 1022"/>
                  <a:gd name="T18" fmla="*/ 2218 w 2827"/>
                  <a:gd name="T19" fmla="*/ 1021 h 1022"/>
                  <a:gd name="T20" fmla="*/ 2826 w 2827"/>
                  <a:gd name="T21" fmla="*/ 489 h 10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27" h="1022">
                    <a:moveTo>
                      <a:pt x="2826" y="489"/>
                    </a:moveTo>
                    <a:lnTo>
                      <a:pt x="2218" y="0"/>
                    </a:lnTo>
                    <a:lnTo>
                      <a:pt x="2218" y="320"/>
                    </a:lnTo>
                    <a:lnTo>
                      <a:pt x="793" y="320"/>
                    </a:lnTo>
                    <a:cubicBezTo>
                      <a:pt x="726" y="178"/>
                      <a:pt x="582" y="76"/>
                      <a:pt x="413" y="76"/>
                    </a:cubicBezTo>
                    <a:cubicBezTo>
                      <a:pt x="185" y="76"/>
                      <a:pt x="0" y="262"/>
                      <a:pt x="0" y="489"/>
                    </a:cubicBezTo>
                    <a:cubicBezTo>
                      <a:pt x="0" y="717"/>
                      <a:pt x="185" y="902"/>
                      <a:pt x="413" y="902"/>
                    </a:cubicBezTo>
                    <a:cubicBezTo>
                      <a:pt x="582" y="902"/>
                      <a:pt x="726" y="801"/>
                      <a:pt x="793" y="658"/>
                    </a:cubicBezTo>
                    <a:lnTo>
                      <a:pt x="2218" y="658"/>
                    </a:lnTo>
                    <a:lnTo>
                      <a:pt x="2218" y="1021"/>
                    </a:lnTo>
                    <a:lnTo>
                      <a:pt x="2826" y="489"/>
                    </a:lnTo>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896043">
                  <a:defRPr/>
                </a:pPr>
                <a:endParaRPr lang="en-US" sz="1764" kern="0">
                  <a:solidFill>
                    <a:sysClr val="windowText" lastClr="000000"/>
                  </a:solidFill>
                  <a:latin typeface="Segoe UI"/>
                </a:endParaRPr>
              </a:p>
            </p:txBody>
          </p:sp>
        </p:grpSp>
      </p:grpSp>
      <p:sp>
        <p:nvSpPr>
          <p:cNvPr id="676" name="Rectangle 675">
            <a:extLst>
              <a:ext uri="{FF2B5EF4-FFF2-40B4-BE49-F238E27FC236}">
                <a16:creationId xmlns:a16="http://schemas.microsoft.com/office/drawing/2014/main" id="{B7FE198C-9619-415B-B4DC-F04DCCEB4091}"/>
              </a:ext>
            </a:extLst>
          </p:cNvPr>
          <p:cNvSpPr/>
          <p:nvPr/>
        </p:nvSpPr>
        <p:spPr>
          <a:xfrm>
            <a:off x="7384702" y="1078575"/>
            <a:ext cx="1258950" cy="426516"/>
          </a:xfrm>
          <a:prstGeom prst="rect">
            <a:avLst/>
          </a:prstGeom>
        </p:spPr>
        <p:txBody>
          <a:bodyPr wrap="none">
            <a:spAutoFit/>
          </a:bodyPr>
          <a:lstStyle/>
          <a:p>
            <a:pPr algn="ctr" defTabSz="896043">
              <a:lnSpc>
                <a:spcPct val="90000"/>
              </a:lnSpc>
              <a:defRPr/>
            </a:pPr>
            <a:r>
              <a:rPr lang="en-US" sz="2353" kern="0" spc="-69">
                <a:solidFill>
                  <a:srgbClr val="353535"/>
                </a:solidFill>
                <a:latin typeface="Segoe UI"/>
                <a:ea typeface="ＭＳ Ｐゴシック" charset="0"/>
                <a:cs typeface="Segoe UI Semibold" panose="020B0702040204020203" pitchFamily="34" charset="0"/>
              </a:rPr>
              <a:t>Controls</a:t>
            </a:r>
          </a:p>
        </p:txBody>
      </p:sp>
      <p:sp>
        <p:nvSpPr>
          <p:cNvPr id="694" name="Rectangle 693">
            <a:extLst>
              <a:ext uri="{FF2B5EF4-FFF2-40B4-BE49-F238E27FC236}">
                <a16:creationId xmlns:a16="http://schemas.microsoft.com/office/drawing/2014/main" id="{1C72ED93-8014-44FD-AB09-4FA9F3801214}"/>
              </a:ext>
            </a:extLst>
          </p:cNvPr>
          <p:cNvSpPr/>
          <p:nvPr/>
        </p:nvSpPr>
        <p:spPr bwMode="auto">
          <a:xfrm>
            <a:off x="2412967" y="3704943"/>
            <a:ext cx="1824146" cy="499045"/>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695" name="Condition: Location">
            <a:extLst>
              <a:ext uri="{FF2B5EF4-FFF2-40B4-BE49-F238E27FC236}">
                <a16:creationId xmlns:a16="http://schemas.microsoft.com/office/drawing/2014/main" id="{72E3E5C7-95CD-44DB-9469-09B4DEB6F2A5}"/>
              </a:ext>
            </a:extLst>
          </p:cNvPr>
          <p:cNvGrpSpPr/>
          <p:nvPr/>
        </p:nvGrpSpPr>
        <p:grpSpPr>
          <a:xfrm>
            <a:off x="3311895" y="4115604"/>
            <a:ext cx="770607" cy="770609"/>
            <a:chOff x="-1490654" y="4458718"/>
            <a:chExt cx="896425" cy="896425"/>
          </a:xfrm>
        </p:grpSpPr>
        <p:sp>
          <p:nvSpPr>
            <p:cNvPr id="696" name="Oval 695">
              <a:extLst>
                <a:ext uri="{FF2B5EF4-FFF2-40B4-BE49-F238E27FC236}">
                  <a16:creationId xmlns:a16="http://schemas.microsoft.com/office/drawing/2014/main" id="{3978D833-CF95-4B9B-8778-30A9DE4497D2}"/>
                </a:ext>
              </a:extLst>
            </p:cNvPr>
            <p:cNvSpPr/>
            <p:nvPr/>
          </p:nvSpPr>
          <p:spPr bwMode="auto">
            <a:xfrm>
              <a:off x="-1490654" y="4458718"/>
              <a:ext cx="896425" cy="896425"/>
            </a:xfrm>
            <a:prstGeom prst="ellipse">
              <a:avLst/>
            </a:prstGeom>
            <a:solidFill>
              <a:schemeClr val="bg1"/>
            </a:solidFill>
            <a:ln w="9525" cap="flat" cmpd="sng" algn="ctr">
              <a:solidFill>
                <a:schemeClr val="accent1"/>
              </a:solidFill>
              <a:prstDash val="solid"/>
              <a:headEnd type="none"/>
              <a:tailEnd type="none"/>
            </a:ln>
            <a:effectLst/>
          </p:spPr>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pPr>
              <a:endParaRPr lang="en-US" sz="5293" kern="0">
                <a:gradFill>
                  <a:gsLst>
                    <a:gs pos="0">
                      <a:srgbClr val="FFFFFF"/>
                    </a:gs>
                    <a:gs pos="100000">
                      <a:srgbClr val="FFFFFF"/>
                    </a:gs>
                  </a:gsLst>
                  <a:lin ang="5400000" scaled="0"/>
                </a:gradFill>
                <a:latin typeface="Segoe UI"/>
                <a:cs typeface="Segoe UI" pitchFamily="34" charset="0"/>
              </a:endParaRPr>
            </a:p>
          </p:txBody>
        </p:sp>
        <p:sp>
          <p:nvSpPr>
            <p:cNvPr id="697" name="Freeform 145">
              <a:extLst>
                <a:ext uri="{FF2B5EF4-FFF2-40B4-BE49-F238E27FC236}">
                  <a16:creationId xmlns:a16="http://schemas.microsoft.com/office/drawing/2014/main" id="{BD65BD0E-86C3-4F5F-9BB3-4B2DBA37A2FA}"/>
                </a:ext>
              </a:extLst>
            </p:cNvPr>
            <p:cNvSpPr>
              <a:spLocks noChangeAspect="1" noEditPoints="1"/>
            </p:cNvSpPr>
            <p:nvPr/>
          </p:nvSpPr>
          <p:spPr bwMode="auto">
            <a:xfrm>
              <a:off x="-1244833" y="4678330"/>
              <a:ext cx="404782" cy="457200"/>
            </a:xfrm>
            <a:custGeom>
              <a:avLst/>
              <a:gdLst>
                <a:gd name="T0" fmla="*/ 94 w 114"/>
                <a:gd name="T1" fmla="*/ 20 h 130"/>
                <a:gd name="T2" fmla="*/ 20 w 114"/>
                <a:gd name="T3" fmla="*/ 20 h 130"/>
                <a:gd name="T4" fmla="*/ 20 w 114"/>
                <a:gd name="T5" fmla="*/ 93 h 130"/>
                <a:gd name="T6" fmla="*/ 57 w 114"/>
                <a:gd name="T7" fmla="*/ 130 h 130"/>
                <a:gd name="T8" fmla="*/ 94 w 114"/>
                <a:gd name="T9" fmla="*/ 93 h 130"/>
                <a:gd name="T10" fmla="*/ 94 w 114"/>
                <a:gd name="T11" fmla="*/ 20 h 130"/>
                <a:gd name="T12" fmla="*/ 57 w 114"/>
                <a:gd name="T13" fmla="*/ 119 h 130"/>
                <a:gd name="T14" fmla="*/ 26 w 114"/>
                <a:gd name="T15" fmla="*/ 88 h 130"/>
                <a:gd name="T16" fmla="*/ 26 w 114"/>
                <a:gd name="T17" fmla="*/ 26 h 130"/>
                <a:gd name="T18" fmla="*/ 88 w 114"/>
                <a:gd name="T19" fmla="*/ 26 h 130"/>
                <a:gd name="T20" fmla="*/ 88 w 114"/>
                <a:gd name="T21" fmla="*/ 88 h 130"/>
                <a:gd name="T22" fmla="*/ 57 w 114"/>
                <a:gd name="T23" fmla="*/ 119 h 130"/>
                <a:gd name="T24" fmla="*/ 80 w 114"/>
                <a:gd name="T25" fmla="*/ 34 h 130"/>
                <a:gd name="T26" fmla="*/ 34 w 114"/>
                <a:gd name="T27" fmla="*/ 34 h 130"/>
                <a:gd name="T28" fmla="*/ 34 w 114"/>
                <a:gd name="T29" fmla="*/ 79 h 130"/>
                <a:gd name="T30" fmla="*/ 80 w 114"/>
                <a:gd name="T31" fmla="*/ 79 h 130"/>
                <a:gd name="T32" fmla="*/ 80 w 114"/>
                <a:gd name="T33" fmla="*/ 34 h 130"/>
                <a:gd name="T34" fmla="*/ 40 w 114"/>
                <a:gd name="T35" fmla="*/ 74 h 130"/>
                <a:gd name="T36" fmla="*/ 40 w 114"/>
                <a:gd name="T37" fmla="*/ 40 h 130"/>
                <a:gd name="T38" fmla="*/ 74 w 114"/>
                <a:gd name="T39" fmla="*/ 40 h 130"/>
                <a:gd name="T40" fmla="*/ 74 w 114"/>
                <a:gd name="T41" fmla="*/ 74 h 130"/>
                <a:gd name="T42" fmla="*/ 40 w 114"/>
                <a:gd name="T43" fmla="*/ 74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30">
                  <a:moveTo>
                    <a:pt x="94" y="20"/>
                  </a:moveTo>
                  <a:cubicBezTo>
                    <a:pt x="74" y="0"/>
                    <a:pt x="41" y="0"/>
                    <a:pt x="20" y="20"/>
                  </a:cubicBezTo>
                  <a:cubicBezTo>
                    <a:pt x="0" y="40"/>
                    <a:pt x="0" y="73"/>
                    <a:pt x="20" y="93"/>
                  </a:cubicBezTo>
                  <a:cubicBezTo>
                    <a:pt x="57" y="130"/>
                    <a:pt x="57" y="130"/>
                    <a:pt x="57" y="130"/>
                  </a:cubicBezTo>
                  <a:cubicBezTo>
                    <a:pt x="94" y="93"/>
                    <a:pt x="94" y="93"/>
                    <a:pt x="94" y="93"/>
                  </a:cubicBezTo>
                  <a:cubicBezTo>
                    <a:pt x="114" y="73"/>
                    <a:pt x="114" y="40"/>
                    <a:pt x="94" y="20"/>
                  </a:cubicBezTo>
                  <a:close/>
                  <a:moveTo>
                    <a:pt x="57" y="119"/>
                  </a:moveTo>
                  <a:cubicBezTo>
                    <a:pt x="26" y="88"/>
                    <a:pt x="26" y="88"/>
                    <a:pt x="26" y="88"/>
                  </a:cubicBezTo>
                  <a:cubicBezTo>
                    <a:pt x="9" y="71"/>
                    <a:pt x="9" y="43"/>
                    <a:pt x="26" y="26"/>
                  </a:cubicBezTo>
                  <a:cubicBezTo>
                    <a:pt x="43" y="8"/>
                    <a:pt x="71" y="8"/>
                    <a:pt x="88" y="26"/>
                  </a:cubicBezTo>
                  <a:cubicBezTo>
                    <a:pt x="105" y="43"/>
                    <a:pt x="105" y="71"/>
                    <a:pt x="88" y="88"/>
                  </a:cubicBezTo>
                  <a:lnTo>
                    <a:pt x="57" y="119"/>
                  </a:lnTo>
                  <a:close/>
                  <a:moveTo>
                    <a:pt x="80" y="34"/>
                  </a:moveTo>
                  <a:cubicBezTo>
                    <a:pt x="67" y="22"/>
                    <a:pt x="47" y="22"/>
                    <a:pt x="34" y="34"/>
                  </a:cubicBezTo>
                  <a:cubicBezTo>
                    <a:pt x="22" y="46"/>
                    <a:pt x="22" y="67"/>
                    <a:pt x="34" y="79"/>
                  </a:cubicBezTo>
                  <a:cubicBezTo>
                    <a:pt x="47" y="92"/>
                    <a:pt x="67" y="92"/>
                    <a:pt x="80" y="79"/>
                  </a:cubicBezTo>
                  <a:cubicBezTo>
                    <a:pt x="92" y="67"/>
                    <a:pt x="92" y="46"/>
                    <a:pt x="80" y="34"/>
                  </a:cubicBezTo>
                  <a:close/>
                  <a:moveTo>
                    <a:pt x="40" y="74"/>
                  </a:moveTo>
                  <a:cubicBezTo>
                    <a:pt x="31" y="64"/>
                    <a:pt x="31" y="49"/>
                    <a:pt x="40" y="40"/>
                  </a:cubicBezTo>
                  <a:cubicBezTo>
                    <a:pt x="50" y="30"/>
                    <a:pt x="65" y="30"/>
                    <a:pt x="74" y="40"/>
                  </a:cubicBezTo>
                  <a:cubicBezTo>
                    <a:pt x="83" y="49"/>
                    <a:pt x="83" y="64"/>
                    <a:pt x="74" y="74"/>
                  </a:cubicBezTo>
                  <a:cubicBezTo>
                    <a:pt x="65" y="83"/>
                    <a:pt x="50" y="83"/>
                    <a:pt x="40" y="74"/>
                  </a:cubicBezTo>
                  <a:close/>
                </a:path>
              </a:pathLst>
            </a:custGeom>
            <a:solidFill>
              <a:srgbClr val="0078D7"/>
            </a:solidFill>
            <a:ln w="0">
              <a:solidFill>
                <a:srgbClr val="E6E6E6"/>
              </a:solidFill>
              <a:miter lim="800000"/>
            </a:ln>
          </p:spPr>
          <p:txBody>
            <a:bodyPr vert="horz" wrap="square" lIns="91427" tIns="45713" rIns="91427" bIns="45713" numCol="1" anchor="t" anchorCtr="0" compatLnSpc="1">
              <a:prstTxWarp prst="textNoShape">
                <a:avLst/>
              </a:prstTxWarp>
            </a:bodyPr>
            <a:lstStyle/>
            <a:p>
              <a:pPr defTabSz="914224">
                <a:defRPr/>
              </a:pPr>
              <a:endParaRPr lang="en-US" sz="1873" kern="0">
                <a:solidFill>
                  <a:srgbClr val="353535"/>
                </a:solidFill>
              </a:endParaRPr>
            </a:p>
          </p:txBody>
        </p:sp>
      </p:grpSp>
      <p:grpSp>
        <p:nvGrpSpPr>
          <p:cNvPr id="698" name="Condition: Apps">
            <a:extLst>
              <a:ext uri="{FF2B5EF4-FFF2-40B4-BE49-F238E27FC236}">
                <a16:creationId xmlns:a16="http://schemas.microsoft.com/office/drawing/2014/main" id="{CA3C3E0A-66EF-4947-BDE6-A8E03C842466}"/>
              </a:ext>
            </a:extLst>
          </p:cNvPr>
          <p:cNvGrpSpPr>
            <a:grpSpLocks noChangeAspect="1"/>
          </p:cNvGrpSpPr>
          <p:nvPr/>
        </p:nvGrpSpPr>
        <p:grpSpPr>
          <a:xfrm>
            <a:off x="3704534" y="4994562"/>
            <a:ext cx="770607" cy="770609"/>
            <a:chOff x="10968827" y="1678521"/>
            <a:chExt cx="758952" cy="758953"/>
          </a:xfrm>
        </p:grpSpPr>
        <p:sp>
          <p:nvSpPr>
            <p:cNvPr id="699" name="Oval 698">
              <a:extLst>
                <a:ext uri="{FF2B5EF4-FFF2-40B4-BE49-F238E27FC236}">
                  <a16:creationId xmlns:a16="http://schemas.microsoft.com/office/drawing/2014/main" id="{E2860B2D-861C-43BE-8850-B9E64AEC7F3B}"/>
                </a:ext>
              </a:extLst>
            </p:cNvPr>
            <p:cNvSpPr/>
            <p:nvPr/>
          </p:nvSpPr>
          <p:spPr bwMode="auto">
            <a:xfrm>
              <a:off x="10968827" y="1678521"/>
              <a:ext cx="758952" cy="758953"/>
            </a:xfrm>
            <a:prstGeom prst="ellipse">
              <a:avLst/>
            </a:prstGeom>
            <a:solidFill>
              <a:schemeClr val="bg1"/>
            </a:solidFill>
            <a:ln w="9525" cap="flat" cmpd="sng" algn="ctr">
              <a:solidFill>
                <a:schemeClr val="accent1"/>
              </a:solidFill>
              <a:prstDash val="solid"/>
              <a:headEnd type="none"/>
              <a:tailEnd type="none"/>
            </a:ln>
            <a:effectLst/>
          </p:spPr>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pPr>
              <a:endParaRPr lang="en-US" sz="5293" kern="0">
                <a:gradFill>
                  <a:gsLst>
                    <a:gs pos="0">
                      <a:srgbClr val="FFFFFF"/>
                    </a:gs>
                    <a:gs pos="100000">
                      <a:srgbClr val="FFFFFF"/>
                    </a:gs>
                  </a:gsLst>
                  <a:lin ang="5400000" scaled="0"/>
                </a:gradFill>
                <a:latin typeface="Segoe UI"/>
                <a:cs typeface="Segoe UI" pitchFamily="34" charset="0"/>
              </a:endParaRPr>
            </a:p>
          </p:txBody>
        </p:sp>
        <p:grpSp>
          <p:nvGrpSpPr>
            <p:cNvPr id="700" name="Group 699">
              <a:extLst>
                <a:ext uri="{FF2B5EF4-FFF2-40B4-BE49-F238E27FC236}">
                  <a16:creationId xmlns:a16="http://schemas.microsoft.com/office/drawing/2014/main" id="{8D2BCCFD-792F-43F3-ACA8-977D2A414157}"/>
                </a:ext>
              </a:extLst>
            </p:cNvPr>
            <p:cNvGrpSpPr/>
            <p:nvPr/>
          </p:nvGrpSpPr>
          <p:grpSpPr>
            <a:xfrm>
              <a:off x="11150726" y="1863657"/>
              <a:ext cx="405343" cy="399538"/>
              <a:chOff x="9168011" y="5170684"/>
              <a:chExt cx="665163" cy="655637"/>
            </a:xfrm>
          </p:grpSpPr>
          <p:sp>
            <p:nvSpPr>
              <p:cNvPr id="701" name="Freeform 44">
                <a:extLst>
                  <a:ext uri="{FF2B5EF4-FFF2-40B4-BE49-F238E27FC236}">
                    <a16:creationId xmlns:a16="http://schemas.microsoft.com/office/drawing/2014/main" id="{2D1A5594-716B-4DD8-8A58-1D286E42B913}"/>
                  </a:ext>
                </a:extLst>
              </p:cNvPr>
              <p:cNvSpPr>
                <a:spLocks/>
              </p:cNvSpPr>
              <p:nvPr/>
            </p:nvSpPr>
            <p:spPr bwMode="auto">
              <a:xfrm>
                <a:off x="9168012" y="5170684"/>
                <a:ext cx="244474" cy="266700"/>
              </a:xfrm>
              <a:custGeom>
                <a:avLst/>
                <a:gdLst>
                  <a:gd name="T0" fmla="*/ 82 w 82"/>
                  <a:gd name="T1" fmla="*/ 76 h 82"/>
                  <a:gd name="T2" fmla="*/ 76 w 82"/>
                  <a:gd name="T3" fmla="*/ 82 h 82"/>
                  <a:gd name="T4" fmla="*/ 6 w 82"/>
                  <a:gd name="T5" fmla="*/ 82 h 82"/>
                  <a:gd name="T6" fmla="*/ 0 w 82"/>
                  <a:gd name="T7" fmla="*/ 76 h 82"/>
                  <a:gd name="T8" fmla="*/ 0 w 82"/>
                  <a:gd name="T9" fmla="*/ 5 h 82"/>
                  <a:gd name="T10" fmla="*/ 6 w 82"/>
                  <a:gd name="T11" fmla="*/ 0 h 82"/>
                  <a:gd name="T12" fmla="*/ 76 w 82"/>
                  <a:gd name="T13" fmla="*/ 0 h 82"/>
                  <a:gd name="T14" fmla="*/ 82 w 82"/>
                  <a:gd name="T15" fmla="*/ 5 h 82"/>
                  <a:gd name="T16" fmla="*/ 82 w 82"/>
                  <a:gd name="T17"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82">
                    <a:moveTo>
                      <a:pt x="82" y="76"/>
                    </a:moveTo>
                    <a:cubicBezTo>
                      <a:pt x="82" y="79"/>
                      <a:pt x="79" y="82"/>
                      <a:pt x="76" y="82"/>
                    </a:cubicBezTo>
                    <a:cubicBezTo>
                      <a:pt x="6" y="82"/>
                      <a:pt x="6" y="82"/>
                      <a:pt x="6" y="82"/>
                    </a:cubicBezTo>
                    <a:cubicBezTo>
                      <a:pt x="2" y="82"/>
                      <a:pt x="0" y="79"/>
                      <a:pt x="0" y="76"/>
                    </a:cubicBezTo>
                    <a:cubicBezTo>
                      <a:pt x="0" y="5"/>
                      <a:pt x="0" y="5"/>
                      <a:pt x="0" y="5"/>
                    </a:cubicBezTo>
                    <a:cubicBezTo>
                      <a:pt x="0" y="2"/>
                      <a:pt x="2" y="0"/>
                      <a:pt x="6" y="0"/>
                    </a:cubicBezTo>
                    <a:cubicBezTo>
                      <a:pt x="76" y="0"/>
                      <a:pt x="76" y="0"/>
                      <a:pt x="76" y="0"/>
                    </a:cubicBezTo>
                    <a:cubicBezTo>
                      <a:pt x="79" y="0"/>
                      <a:pt x="82" y="2"/>
                      <a:pt x="82" y="5"/>
                    </a:cubicBezTo>
                    <a:lnTo>
                      <a:pt x="82" y="76"/>
                    </a:lnTo>
                    <a:close/>
                  </a:path>
                </a:pathLst>
              </a:custGeom>
              <a:solidFill>
                <a:srgbClr val="0078D7"/>
              </a:solidFill>
              <a:ln w="19050" cap="flat">
                <a:solidFill>
                  <a:srgbClr val="0078D7"/>
                </a:solidFill>
                <a:prstDash val="solid"/>
                <a:miter lim="800000"/>
                <a:headEnd/>
                <a:tailEnd/>
              </a:ln>
            </p:spPr>
            <p:txBody>
              <a:bodyPr vert="horz" wrap="square" lIns="89629" tIns="44815" rIns="89629" bIns="44815" numCol="1" anchor="t" anchorCtr="0" compatLnSpc="1">
                <a:prstTxWarp prst="textNoShape">
                  <a:avLst/>
                </a:prstTxWarp>
              </a:bodyPr>
              <a:lstStyle/>
              <a:p>
                <a:pPr defTabSz="896214">
                  <a:defRPr/>
                </a:pPr>
                <a:endParaRPr lang="en-US" sz="1764" kern="0">
                  <a:ln w="12700">
                    <a:solidFill>
                      <a:srgbClr val="505050"/>
                    </a:solidFill>
                  </a:ln>
                  <a:solidFill>
                    <a:srgbClr val="002050"/>
                  </a:solidFill>
                  <a:latin typeface="Segoe UI"/>
                </a:endParaRPr>
              </a:p>
            </p:txBody>
          </p:sp>
          <p:sp>
            <p:nvSpPr>
              <p:cNvPr id="702" name="Freeform 45">
                <a:extLst>
                  <a:ext uri="{FF2B5EF4-FFF2-40B4-BE49-F238E27FC236}">
                    <a16:creationId xmlns:a16="http://schemas.microsoft.com/office/drawing/2014/main" id="{4EC15234-E4CC-44EA-ACCC-C99379A50657}"/>
                  </a:ext>
                </a:extLst>
              </p:cNvPr>
              <p:cNvSpPr>
                <a:spLocks/>
              </p:cNvSpPr>
              <p:nvPr/>
            </p:nvSpPr>
            <p:spPr bwMode="auto">
              <a:xfrm>
                <a:off x="9168014" y="5481833"/>
                <a:ext cx="244474" cy="133350"/>
              </a:xfrm>
              <a:custGeom>
                <a:avLst/>
                <a:gdLst>
                  <a:gd name="T0" fmla="*/ 82 w 82"/>
                  <a:gd name="T1" fmla="*/ 38 h 41"/>
                  <a:gd name="T2" fmla="*/ 76 w 82"/>
                  <a:gd name="T3" fmla="*/ 41 h 41"/>
                  <a:gd name="T4" fmla="*/ 6 w 82"/>
                  <a:gd name="T5" fmla="*/ 41 h 41"/>
                  <a:gd name="T6" fmla="*/ 0 w 82"/>
                  <a:gd name="T7" fmla="*/ 38 h 41"/>
                  <a:gd name="T8" fmla="*/ 0 w 82"/>
                  <a:gd name="T9" fmla="*/ 3 h 41"/>
                  <a:gd name="T10" fmla="*/ 6 w 82"/>
                  <a:gd name="T11" fmla="*/ 0 h 41"/>
                  <a:gd name="T12" fmla="*/ 76 w 82"/>
                  <a:gd name="T13" fmla="*/ 0 h 41"/>
                  <a:gd name="T14" fmla="*/ 82 w 82"/>
                  <a:gd name="T15" fmla="*/ 3 h 41"/>
                  <a:gd name="T16" fmla="*/ 82 w 82"/>
                  <a:gd name="T17" fmla="*/ 38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41">
                    <a:moveTo>
                      <a:pt x="82" y="38"/>
                    </a:moveTo>
                    <a:cubicBezTo>
                      <a:pt x="82" y="39"/>
                      <a:pt x="79" y="41"/>
                      <a:pt x="76" y="41"/>
                    </a:cubicBezTo>
                    <a:cubicBezTo>
                      <a:pt x="6" y="41"/>
                      <a:pt x="6" y="41"/>
                      <a:pt x="6" y="41"/>
                    </a:cubicBezTo>
                    <a:cubicBezTo>
                      <a:pt x="2" y="41"/>
                      <a:pt x="0" y="39"/>
                      <a:pt x="0" y="38"/>
                    </a:cubicBezTo>
                    <a:cubicBezTo>
                      <a:pt x="0" y="3"/>
                      <a:pt x="0" y="3"/>
                      <a:pt x="0" y="3"/>
                    </a:cubicBezTo>
                    <a:cubicBezTo>
                      <a:pt x="0" y="1"/>
                      <a:pt x="2" y="0"/>
                      <a:pt x="6" y="0"/>
                    </a:cubicBezTo>
                    <a:cubicBezTo>
                      <a:pt x="76" y="0"/>
                      <a:pt x="76" y="0"/>
                      <a:pt x="76" y="0"/>
                    </a:cubicBezTo>
                    <a:cubicBezTo>
                      <a:pt x="79" y="0"/>
                      <a:pt x="82" y="1"/>
                      <a:pt x="82" y="3"/>
                    </a:cubicBezTo>
                    <a:lnTo>
                      <a:pt x="82" y="38"/>
                    </a:lnTo>
                    <a:close/>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29" tIns="44815" rIns="89629" bIns="44815" numCol="1" anchor="t" anchorCtr="0" compatLnSpc="1">
                <a:prstTxWarp prst="textNoShape">
                  <a:avLst/>
                </a:prstTxWarp>
              </a:bodyPr>
              <a:lstStyle/>
              <a:p>
                <a:pPr defTabSz="896214">
                  <a:defRPr/>
                </a:pPr>
                <a:endParaRPr lang="en-US" sz="1764" kern="0">
                  <a:ln w="12700">
                    <a:solidFill>
                      <a:srgbClr val="505050"/>
                    </a:solidFill>
                  </a:ln>
                  <a:solidFill>
                    <a:srgbClr val="002050"/>
                  </a:solidFill>
                  <a:latin typeface="Segoe UI"/>
                </a:endParaRPr>
              </a:p>
            </p:txBody>
          </p:sp>
          <p:sp>
            <p:nvSpPr>
              <p:cNvPr id="703" name="Freeform 46">
                <a:extLst>
                  <a:ext uri="{FF2B5EF4-FFF2-40B4-BE49-F238E27FC236}">
                    <a16:creationId xmlns:a16="http://schemas.microsoft.com/office/drawing/2014/main" id="{098CE9AE-31C7-442B-BBE9-4E3EDE1CEB5A}"/>
                  </a:ext>
                </a:extLst>
              </p:cNvPr>
              <p:cNvSpPr>
                <a:spLocks/>
              </p:cNvSpPr>
              <p:nvPr/>
            </p:nvSpPr>
            <p:spPr bwMode="auto">
              <a:xfrm>
                <a:off x="9456935" y="5170684"/>
                <a:ext cx="376238" cy="444499"/>
              </a:xfrm>
              <a:custGeom>
                <a:avLst/>
                <a:gdLst>
                  <a:gd name="T0" fmla="*/ 126 w 126"/>
                  <a:gd name="T1" fmla="*/ 127 h 137"/>
                  <a:gd name="T2" fmla="*/ 117 w 126"/>
                  <a:gd name="T3" fmla="*/ 137 h 137"/>
                  <a:gd name="T4" fmla="*/ 9 w 126"/>
                  <a:gd name="T5" fmla="*/ 137 h 137"/>
                  <a:gd name="T6" fmla="*/ 0 w 126"/>
                  <a:gd name="T7" fmla="*/ 127 h 137"/>
                  <a:gd name="T8" fmla="*/ 0 w 126"/>
                  <a:gd name="T9" fmla="*/ 9 h 137"/>
                  <a:gd name="T10" fmla="*/ 9 w 126"/>
                  <a:gd name="T11" fmla="*/ 0 h 137"/>
                  <a:gd name="T12" fmla="*/ 117 w 126"/>
                  <a:gd name="T13" fmla="*/ 0 h 137"/>
                  <a:gd name="T14" fmla="*/ 126 w 126"/>
                  <a:gd name="T15" fmla="*/ 9 h 137"/>
                  <a:gd name="T16" fmla="*/ 126 w 126"/>
                  <a:gd name="T17" fmla="*/ 12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6" h="137">
                    <a:moveTo>
                      <a:pt x="126" y="127"/>
                    </a:moveTo>
                    <a:cubicBezTo>
                      <a:pt x="126" y="133"/>
                      <a:pt x="122" y="137"/>
                      <a:pt x="117" y="137"/>
                    </a:cubicBezTo>
                    <a:cubicBezTo>
                      <a:pt x="9" y="137"/>
                      <a:pt x="9" y="137"/>
                      <a:pt x="9" y="137"/>
                    </a:cubicBezTo>
                    <a:cubicBezTo>
                      <a:pt x="4" y="137"/>
                      <a:pt x="0" y="133"/>
                      <a:pt x="0" y="127"/>
                    </a:cubicBezTo>
                    <a:cubicBezTo>
                      <a:pt x="0" y="9"/>
                      <a:pt x="0" y="9"/>
                      <a:pt x="0" y="9"/>
                    </a:cubicBezTo>
                    <a:cubicBezTo>
                      <a:pt x="0" y="4"/>
                      <a:pt x="4" y="0"/>
                      <a:pt x="9" y="0"/>
                    </a:cubicBezTo>
                    <a:cubicBezTo>
                      <a:pt x="117" y="0"/>
                      <a:pt x="117" y="0"/>
                      <a:pt x="117" y="0"/>
                    </a:cubicBezTo>
                    <a:cubicBezTo>
                      <a:pt x="122" y="0"/>
                      <a:pt x="126" y="4"/>
                      <a:pt x="126" y="9"/>
                    </a:cubicBezTo>
                    <a:lnTo>
                      <a:pt x="126" y="127"/>
                    </a:lnTo>
                    <a:close/>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29" tIns="44815" rIns="89629" bIns="44815" numCol="1" anchor="t" anchorCtr="0" compatLnSpc="1">
                <a:prstTxWarp prst="textNoShape">
                  <a:avLst/>
                </a:prstTxWarp>
              </a:bodyPr>
              <a:lstStyle/>
              <a:p>
                <a:pPr defTabSz="896214">
                  <a:defRPr/>
                </a:pPr>
                <a:endParaRPr lang="en-US" sz="1764" kern="0">
                  <a:ln w="12700">
                    <a:solidFill>
                      <a:srgbClr val="505050"/>
                    </a:solidFill>
                  </a:ln>
                  <a:solidFill>
                    <a:srgbClr val="002050"/>
                  </a:solidFill>
                  <a:latin typeface="Segoe UI"/>
                </a:endParaRPr>
              </a:p>
            </p:txBody>
          </p:sp>
          <p:sp>
            <p:nvSpPr>
              <p:cNvPr id="704" name="Freeform 47">
                <a:extLst>
                  <a:ext uri="{FF2B5EF4-FFF2-40B4-BE49-F238E27FC236}">
                    <a16:creationId xmlns:a16="http://schemas.microsoft.com/office/drawing/2014/main" id="{FF0C57A2-E797-44F6-96D7-246672C40852}"/>
                  </a:ext>
                </a:extLst>
              </p:cNvPr>
              <p:cNvSpPr>
                <a:spLocks/>
              </p:cNvSpPr>
              <p:nvPr/>
            </p:nvSpPr>
            <p:spPr bwMode="auto">
              <a:xfrm>
                <a:off x="9168011" y="5667570"/>
                <a:ext cx="665163" cy="158751"/>
              </a:xfrm>
              <a:custGeom>
                <a:avLst/>
                <a:gdLst>
                  <a:gd name="T0" fmla="*/ 223 w 223"/>
                  <a:gd name="T1" fmla="*/ 46 h 49"/>
                  <a:gd name="T2" fmla="*/ 208 w 223"/>
                  <a:gd name="T3" fmla="*/ 49 h 49"/>
                  <a:gd name="T4" fmla="*/ 15 w 223"/>
                  <a:gd name="T5" fmla="*/ 49 h 49"/>
                  <a:gd name="T6" fmla="*/ 0 w 223"/>
                  <a:gd name="T7" fmla="*/ 46 h 49"/>
                  <a:gd name="T8" fmla="*/ 0 w 223"/>
                  <a:gd name="T9" fmla="*/ 3 h 49"/>
                  <a:gd name="T10" fmla="*/ 15 w 223"/>
                  <a:gd name="T11" fmla="*/ 0 h 49"/>
                  <a:gd name="T12" fmla="*/ 208 w 223"/>
                  <a:gd name="T13" fmla="*/ 0 h 49"/>
                  <a:gd name="T14" fmla="*/ 223 w 223"/>
                  <a:gd name="T15" fmla="*/ 3 h 49"/>
                  <a:gd name="T16" fmla="*/ 223 w 223"/>
                  <a:gd name="T17" fmla="*/ 46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3" h="49">
                    <a:moveTo>
                      <a:pt x="223" y="46"/>
                    </a:moveTo>
                    <a:cubicBezTo>
                      <a:pt x="223" y="48"/>
                      <a:pt x="216" y="49"/>
                      <a:pt x="208" y="49"/>
                    </a:cubicBezTo>
                    <a:cubicBezTo>
                      <a:pt x="15" y="49"/>
                      <a:pt x="15" y="49"/>
                      <a:pt x="15" y="49"/>
                    </a:cubicBezTo>
                    <a:cubicBezTo>
                      <a:pt x="7" y="49"/>
                      <a:pt x="0" y="48"/>
                      <a:pt x="0" y="46"/>
                    </a:cubicBezTo>
                    <a:cubicBezTo>
                      <a:pt x="0" y="3"/>
                      <a:pt x="0" y="3"/>
                      <a:pt x="0" y="3"/>
                    </a:cubicBezTo>
                    <a:cubicBezTo>
                      <a:pt x="0" y="1"/>
                      <a:pt x="7" y="0"/>
                      <a:pt x="15" y="0"/>
                    </a:cubicBezTo>
                    <a:cubicBezTo>
                      <a:pt x="208" y="0"/>
                      <a:pt x="208" y="0"/>
                      <a:pt x="208" y="0"/>
                    </a:cubicBezTo>
                    <a:cubicBezTo>
                      <a:pt x="216" y="0"/>
                      <a:pt x="223" y="1"/>
                      <a:pt x="223" y="3"/>
                    </a:cubicBezTo>
                    <a:lnTo>
                      <a:pt x="223" y="46"/>
                    </a:lnTo>
                    <a:close/>
                  </a:path>
                </a:pathLst>
              </a:custGeom>
              <a:noFill/>
              <a:ln w="19050" cap="flat">
                <a:solidFill>
                  <a:srgbClr val="0078D7"/>
                </a:solidFill>
                <a:prstDash val="solid"/>
                <a:miter lim="800000"/>
                <a:headEnd/>
                <a:tailEnd/>
              </a:ln>
            </p:spPr>
            <p:txBody>
              <a:bodyPr vert="horz" wrap="square" lIns="89629" tIns="44815" rIns="89629" bIns="44815" numCol="1" anchor="t" anchorCtr="0" compatLnSpc="1">
                <a:prstTxWarp prst="textNoShape">
                  <a:avLst/>
                </a:prstTxWarp>
              </a:bodyPr>
              <a:lstStyle/>
              <a:p>
                <a:pPr defTabSz="896214">
                  <a:defRPr/>
                </a:pPr>
                <a:endParaRPr lang="en-US" sz="1764" kern="0">
                  <a:ln w="12700">
                    <a:solidFill>
                      <a:srgbClr val="505050"/>
                    </a:solidFill>
                  </a:ln>
                  <a:solidFill>
                    <a:srgbClr val="002050"/>
                  </a:solidFill>
                  <a:latin typeface="Segoe UI"/>
                </a:endParaRPr>
              </a:p>
            </p:txBody>
          </p:sp>
        </p:grpSp>
      </p:grpSp>
      <p:grpSp>
        <p:nvGrpSpPr>
          <p:cNvPr id="705" name="Condition: Devices">
            <a:extLst>
              <a:ext uri="{FF2B5EF4-FFF2-40B4-BE49-F238E27FC236}">
                <a16:creationId xmlns:a16="http://schemas.microsoft.com/office/drawing/2014/main" id="{60CD49F3-6937-438B-B911-6900C4A30AEB}"/>
              </a:ext>
            </a:extLst>
          </p:cNvPr>
          <p:cNvGrpSpPr>
            <a:grpSpLocks noChangeAspect="1"/>
          </p:cNvGrpSpPr>
          <p:nvPr/>
        </p:nvGrpSpPr>
        <p:grpSpPr>
          <a:xfrm>
            <a:off x="3311895" y="2997102"/>
            <a:ext cx="770607" cy="770609"/>
            <a:chOff x="8997947" y="1475843"/>
            <a:chExt cx="1187753" cy="1187753"/>
          </a:xfrm>
        </p:grpSpPr>
        <p:sp>
          <p:nvSpPr>
            <p:cNvPr id="706" name="Oval 705">
              <a:extLst>
                <a:ext uri="{FF2B5EF4-FFF2-40B4-BE49-F238E27FC236}">
                  <a16:creationId xmlns:a16="http://schemas.microsoft.com/office/drawing/2014/main" id="{12D0AF33-9033-47DC-A2EC-C615902DB7EE}"/>
                </a:ext>
              </a:extLst>
            </p:cNvPr>
            <p:cNvSpPr/>
            <p:nvPr/>
          </p:nvSpPr>
          <p:spPr bwMode="auto">
            <a:xfrm>
              <a:off x="8997947" y="1475843"/>
              <a:ext cx="1187753" cy="1187753"/>
            </a:xfrm>
            <a:prstGeom prst="ellipse">
              <a:avLst/>
            </a:prstGeom>
            <a:solidFill>
              <a:schemeClr val="bg1"/>
            </a:solidFill>
            <a:ln w="9525" cap="flat" cmpd="sng" algn="ctr">
              <a:solidFill>
                <a:schemeClr val="accent1"/>
              </a:solidFill>
              <a:prstDash val="solid"/>
              <a:headEnd type="none"/>
              <a:tailEnd type="none"/>
            </a:ln>
            <a:effectLst/>
          </p:spPr>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pPr>
              <a:endParaRPr lang="en-US" sz="5293" kern="0">
                <a:gradFill>
                  <a:gsLst>
                    <a:gs pos="0">
                      <a:srgbClr val="FFFFFF"/>
                    </a:gs>
                    <a:gs pos="100000">
                      <a:srgbClr val="FFFFFF"/>
                    </a:gs>
                  </a:gsLst>
                  <a:lin ang="5400000" scaled="0"/>
                </a:gradFill>
                <a:latin typeface="Segoe UI"/>
                <a:cs typeface="Segoe UI" pitchFamily="34" charset="0"/>
              </a:endParaRPr>
            </a:p>
          </p:txBody>
        </p:sp>
        <p:grpSp>
          <p:nvGrpSpPr>
            <p:cNvPr id="707" name="Group 706">
              <a:extLst>
                <a:ext uri="{FF2B5EF4-FFF2-40B4-BE49-F238E27FC236}">
                  <a16:creationId xmlns:a16="http://schemas.microsoft.com/office/drawing/2014/main" id="{78C2145A-245D-4FE2-A4DC-0CF37644D61B}"/>
                </a:ext>
              </a:extLst>
            </p:cNvPr>
            <p:cNvGrpSpPr/>
            <p:nvPr/>
          </p:nvGrpSpPr>
          <p:grpSpPr>
            <a:xfrm>
              <a:off x="9290152" y="1848014"/>
              <a:ext cx="576390" cy="488371"/>
              <a:chOff x="4947743" y="5339803"/>
              <a:chExt cx="825499" cy="706436"/>
            </a:xfrm>
          </p:grpSpPr>
          <p:sp>
            <p:nvSpPr>
              <p:cNvPr id="708" name="Freeform 5">
                <a:extLst>
                  <a:ext uri="{FF2B5EF4-FFF2-40B4-BE49-F238E27FC236}">
                    <a16:creationId xmlns:a16="http://schemas.microsoft.com/office/drawing/2014/main" id="{283C78A6-7175-4FE6-A801-15D8C331DF0A}"/>
                  </a:ext>
                </a:extLst>
              </p:cNvPr>
              <p:cNvSpPr>
                <a:spLocks/>
              </p:cNvSpPr>
              <p:nvPr/>
            </p:nvSpPr>
            <p:spPr bwMode="auto">
              <a:xfrm>
                <a:off x="5217618" y="5870026"/>
                <a:ext cx="211136" cy="106364"/>
              </a:xfrm>
              <a:custGeom>
                <a:avLst/>
                <a:gdLst>
                  <a:gd name="T0" fmla="*/ 42 w 48"/>
                  <a:gd name="T1" fmla="*/ 0 h 24"/>
                  <a:gd name="T2" fmla="*/ 42 w 48"/>
                  <a:gd name="T3" fmla="*/ 11 h 24"/>
                  <a:gd name="T4" fmla="*/ 48 w 48"/>
                  <a:gd name="T5" fmla="*/ 22 h 24"/>
                  <a:gd name="T6" fmla="*/ 45 w 48"/>
                  <a:gd name="T7" fmla="*/ 23 h 24"/>
                  <a:gd name="T8" fmla="*/ 3 w 48"/>
                  <a:gd name="T9" fmla="*/ 23 h 24"/>
                  <a:gd name="T10" fmla="*/ 0 w 48"/>
                  <a:gd name="T11" fmla="*/ 22 h 24"/>
                  <a:gd name="T12" fmla="*/ 6 w 48"/>
                  <a:gd name="T13" fmla="*/ 11 h 24"/>
                  <a:gd name="T14" fmla="*/ 6 w 48"/>
                  <a:gd name="T15" fmla="*/ 0 h 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24">
                    <a:moveTo>
                      <a:pt x="42" y="0"/>
                    </a:moveTo>
                    <a:cubicBezTo>
                      <a:pt x="42" y="11"/>
                      <a:pt x="42" y="11"/>
                      <a:pt x="42" y="11"/>
                    </a:cubicBezTo>
                    <a:cubicBezTo>
                      <a:pt x="48" y="22"/>
                      <a:pt x="48" y="22"/>
                      <a:pt x="48" y="22"/>
                    </a:cubicBezTo>
                    <a:cubicBezTo>
                      <a:pt x="48" y="24"/>
                      <a:pt x="47" y="23"/>
                      <a:pt x="45" y="23"/>
                    </a:cubicBezTo>
                    <a:cubicBezTo>
                      <a:pt x="3" y="23"/>
                      <a:pt x="3" y="23"/>
                      <a:pt x="3" y="23"/>
                    </a:cubicBezTo>
                    <a:cubicBezTo>
                      <a:pt x="1" y="23"/>
                      <a:pt x="0" y="24"/>
                      <a:pt x="0" y="22"/>
                    </a:cubicBezTo>
                    <a:cubicBezTo>
                      <a:pt x="6" y="11"/>
                      <a:pt x="6" y="11"/>
                      <a:pt x="6" y="11"/>
                    </a:cubicBezTo>
                    <a:cubicBezTo>
                      <a:pt x="6" y="0"/>
                      <a:pt x="6" y="0"/>
                      <a:pt x="6" y="0"/>
                    </a:cubicBezTo>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29" tIns="44815" rIns="89629" bIns="44815" numCol="1" anchor="t" anchorCtr="0" compatLnSpc="1">
                <a:prstTxWarp prst="textNoShape">
                  <a:avLst/>
                </a:prstTxWarp>
              </a:bodyPr>
              <a:lstStyle/>
              <a:p>
                <a:pPr defTabSz="896214">
                  <a:defRPr/>
                </a:pPr>
                <a:endParaRPr lang="en-US" sz="1764" kern="0">
                  <a:solidFill>
                    <a:srgbClr val="505050"/>
                  </a:solidFill>
                  <a:latin typeface="Segoe UI"/>
                </a:endParaRPr>
              </a:p>
            </p:txBody>
          </p:sp>
          <p:sp>
            <p:nvSpPr>
              <p:cNvPr id="709" name="Freeform 6">
                <a:extLst>
                  <a:ext uri="{FF2B5EF4-FFF2-40B4-BE49-F238E27FC236}">
                    <a16:creationId xmlns:a16="http://schemas.microsoft.com/office/drawing/2014/main" id="{EE2625BE-8812-44E8-A369-D33F6B16528F}"/>
                  </a:ext>
                </a:extLst>
              </p:cNvPr>
              <p:cNvSpPr>
                <a:spLocks/>
              </p:cNvSpPr>
              <p:nvPr/>
            </p:nvSpPr>
            <p:spPr bwMode="auto">
              <a:xfrm>
                <a:off x="4947743" y="5339803"/>
                <a:ext cx="742950" cy="531812"/>
              </a:xfrm>
              <a:custGeom>
                <a:avLst/>
                <a:gdLst>
                  <a:gd name="T0" fmla="*/ 118 w 168"/>
                  <a:gd name="T1" fmla="*/ 120 h 120"/>
                  <a:gd name="T2" fmla="*/ 10 w 168"/>
                  <a:gd name="T3" fmla="*/ 120 h 120"/>
                  <a:gd name="T4" fmla="*/ 0 w 168"/>
                  <a:gd name="T5" fmla="*/ 110 h 120"/>
                  <a:gd name="T6" fmla="*/ 0 w 168"/>
                  <a:gd name="T7" fmla="*/ 10 h 120"/>
                  <a:gd name="T8" fmla="*/ 10 w 168"/>
                  <a:gd name="T9" fmla="*/ 0 h 120"/>
                  <a:gd name="T10" fmla="*/ 158 w 168"/>
                  <a:gd name="T11" fmla="*/ 0 h 120"/>
                  <a:gd name="T12" fmla="*/ 168 w 168"/>
                  <a:gd name="T13" fmla="*/ 10 h 120"/>
                  <a:gd name="T14" fmla="*/ 168 w 168"/>
                  <a:gd name="T15" fmla="*/ 29 h 1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 h="120">
                    <a:moveTo>
                      <a:pt x="118" y="120"/>
                    </a:moveTo>
                    <a:cubicBezTo>
                      <a:pt x="10" y="120"/>
                      <a:pt x="10" y="120"/>
                      <a:pt x="10" y="120"/>
                    </a:cubicBezTo>
                    <a:cubicBezTo>
                      <a:pt x="4" y="120"/>
                      <a:pt x="0" y="115"/>
                      <a:pt x="0" y="110"/>
                    </a:cubicBezTo>
                    <a:cubicBezTo>
                      <a:pt x="0" y="10"/>
                      <a:pt x="0" y="10"/>
                      <a:pt x="0" y="10"/>
                    </a:cubicBezTo>
                    <a:cubicBezTo>
                      <a:pt x="0" y="4"/>
                      <a:pt x="4" y="0"/>
                      <a:pt x="10" y="0"/>
                    </a:cubicBezTo>
                    <a:cubicBezTo>
                      <a:pt x="158" y="0"/>
                      <a:pt x="158" y="0"/>
                      <a:pt x="158" y="0"/>
                    </a:cubicBezTo>
                    <a:cubicBezTo>
                      <a:pt x="164" y="0"/>
                      <a:pt x="168" y="4"/>
                      <a:pt x="168" y="10"/>
                    </a:cubicBezTo>
                    <a:cubicBezTo>
                      <a:pt x="168" y="29"/>
                      <a:pt x="168" y="29"/>
                      <a:pt x="168" y="29"/>
                    </a:cubicBezTo>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29" tIns="44815" rIns="89629" bIns="44815" numCol="1" anchor="t" anchorCtr="0" compatLnSpc="1">
                <a:prstTxWarp prst="textNoShape">
                  <a:avLst/>
                </a:prstTxWarp>
              </a:bodyPr>
              <a:lstStyle/>
              <a:p>
                <a:pPr defTabSz="896214">
                  <a:defRPr/>
                </a:pPr>
                <a:endParaRPr lang="en-US" sz="1764" kern="0">
                  <a:solidFill>
                    <a:srgbClr val="505050"/>
                  </a:solidFill>
                  <a:latin typeface="Segoe UI"/>
                </a:endParaRPr>
              </a:p>
            </p:txBody>
          </p:sp>
          <p:sp>
            <p:nvSpPr>
              <p:cNvPr id="710" name="Freeform 7">
                <a:extLst>
                  <a:ext uri="{FF2B5EF4-FFF2-40B4-BE49-F238E27FC236}">
                    <a16:creationId xmlns:a16="http://schemas.microsoft.com/office/drawing/2014/main" id="{393E16E2-EF94-429F-9183-30D8A370D507}"/>
                  </a:ext>
                </a:extLst>
              </p:cNvPr>
              <p:cNvSpPr>
                <a:spLocks/>
              </p:cNvSpPr>
              <p:nvPr/>
            </p:nvSpPr>
            <p:spPr bwMode="auto">
              <a:xfrm>
                <a:off x="4957269" y="5776364"/>
                <a:ext cx="511173" cy="0"/>
              </a:xfrm>
              <a:custGeom>
                <a:avLst/>
                <a:gdLst>
                  <a:gd name="T0" fmla="*/ 0 w 321"/>
                  <a:gd name="T1" fmla="*/ 179 w 321"/>
                  <a:gd name="T2" fmla="*/ 321 w 321"/>
                </a:gdLst>
                <a:ahLst/>
                <a:cxnLst>
                  <a:cxn ang="0">
                    <a:pos x="T0" y="0"/>
                  </a:cxn>
                  <a:cxn ang="0">
                    <a:pos x="T1" y="0"/>
                  </a:cxn>
                  <a:cxn ang="0">
                    <a:pos x="T2" y="0"/>
                  </a:cxn>
                </a:cxnLst>
                <a:rect l="0" t="0" r="r" b="b"/>
                <a:pathLst>
                  <a:path w="321">
                    <a:moveTo>
                      <a:pt x="0" y="0"/>
                    </a:moveTo>
                    <a:lnTo>
                      <a:pt x="179" y="0"/>
                    </a:lnTo>
                    <a:lnTo>
                      <a:pt x="321" y="0"/>
                    </a:lnTo>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29" tIns="44815" rIns="89629" bIns="44815" numCol="1" anchor="t" anchorCtr="0" compatLnSpc="1">
                <a:prstTxWarp prst="textNoShape">
                  <a:avLst/>
                </a:prstTxWarp>
              </a:bodyPr>
              <a:lstStyle/>
              <a:p>
                <a:pPr defTabSz="896214">
                  <a:defRPr/>
                </a:pPr>
                <a:endParaRPr lang="en-US" sz="1764" kern="0">
                  <a:solidFill>
                    <a:srgbClr val="505050"/>
                  </a:solidFill>
                  <a:latin typeface="Segoe UI"/>
                </a:endParaRPr>
              </a:p>
            </p:txBody>
          </p:sp>
          <p:sp>
            <p:nvSpPr>
              <p:cNvPr id="711" name="Freeform 8">
                <a:extLst>
                  <a:ext uri="{FF2B5EF4-FFF2-40B4-BE49-F238E27FC236}">
                    <a16:creationId xmlns:a16="http://schemas.microsoft.com/office/drawing/2014/main" id="{3E68E268-5B04-4122-895B-A703D2E56ECE}"/>
                  </a:ext>
                </a:extLst>
              </p:cNvPr>
              <p:cNvSpPr>
                <a:spLocks/>
              </p:cNvSpPr>
              <p:nvPr/>
            </p:nvSpPr>
            <p:spPr bwMode="auto">
              <a:xfrm>
                <a:off x="5468442" y="5466803"/>
                <a:ext cx="304800" cy="579436"/>
              </a:xfrm>
              <a:custGeom>
                <a:avLst/>
                <a:gdLst>
                  <a:gd name="T0" fmla="*/ 69 w 69"/>
                  <a:gd name="T1" fmla="*/ 118 h 131"/>
                  <a:gd name="T2" fmla="*/ 56 w 69"/>
                  <a:gd name="T3" fmla="*/ 131 h 131"/>
                  <a:gd name="T4" fmla="*/ 12 w 69"/>
                  <a:gd name="T5" fmla="*/ 131 h 131"/>
                  <a:gd name="T6" fmla="*/ 0 w 69"/>
                  <a:gd name="T7" fmla="*/ 118 h 131"/>
                  <a:gd name="T8" fmla="*/ 0 w 69"/>
                  <a:gd name="T9" fmla="*/ 13 h 131"/>
                  <a:gd name="T10" fmla="*/ 12 w 69"/>
                  <a:gd name="T11" fmla="*/ 0 h 131"/>
                  <a:gd name="T12" fmla="*/ 56 w 69"/>
                  <a:gd name="T13" fmla="*/ 0 h 131"/>
                  <a:gd name="T14" fmla="*/ 69 w 69"/>
                  <a:gd name="T15" fmla="*/ 13 h 131"/>
                  <a:gd name="T16" fmla="*/ 69 w 69"/>
                  <a:gd name="T17" fmla="*/ 118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131">
                    <a:moveTo>
                      <a:pt x="69" y="118"/>
                    </a:moveTo>
                    <a:cubicBezTo>
                      <a:pt x="69" y="126"/>
                      <a:pt x="64" y="131"/>
                      <a:pt x="56" y="131"/>
                    </a:cubicBezTo>
                    <a:cubicBezTo>
                      <a:pt x="12" y="131"/>
                      <a:pt x="12" y="131"/>
                      <a:pt x="12" y="131"/>
                    </a:cubicBezTo>
                    <a:cubicBezTo>
                      <a:pt x="4" y="131"/>
                      <a:pt x="0" y="126"/>
                      <a:pt x="0" y="118"/>
                    </a:cubicBezTo>
                    <a:cubicBezTo>
                      <a:pt x="0" y="13"/>
                      <a:pt x="0" y="13"/>
                      <a:pt x="0" y="13"/>
                    </a:cubicBezTo>
                    <a:cubicBezTo>
                      <a:pt x="0" y="4"/>
                      <a:pt x="4" y="0"/>
                      <a:pt x="12" y="0"/>
                    </a:cubicBezTo>
                    <a:cubicBezTo>
                      <a:pt x="56" y="0"/>
                      <a:pt x="56" y="0"/>
                      <a:pt x="56" y="0"/>
                    </a:cubicBezTo>
                    <a:cubicBezTo>
                      <a:pt x="64" y="0"/>
                      <a:pt x="69" y="4"/>
                      <a:pt x="69" y="13"/>
                    </a:cubicBezTo>
                    <a:lnTo>
                      <a:pt x="69" y="118"/>
                    </a:lnTo>
                    <a:close/>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29" tIns="44815" rIns="89629" bIns="44815" numCol="1" anchor="t" anchorCtr="0" compatLnSpc="1">
                <a:prstTxWarp prst="textNoShape">
                  <a:avLst/>
                </a:prstTxWarp>
              </a:bodyPr>
              <a:lstStyle/>
              <a:p>
                <a:pPr defTabSz="896214">
                  <a:defRPr/>
                </a:pPr>
                <a:endParaRPr lang="en-US" sz="1764" kern="0">
                  <a:solidFill>
                    <a:srgbClr val="505050"/>
                  </a:solidFill>
                  <a:latin typeface="Segoe UI"/>
                </a:endParaRPr>
              </a:p>
            </p:txBody>
          </p:sp>
          <p:sp>
            <p:nvSpPr>
              <p:cNvPr id="712" name="Line 9">
                <a:extLst>
                  <a:ext uri="{FF2B5EF4-FFF2-40B4-BE49-F238E27FC236}">
                    <a16:creationId xmlns:a16="http://schemas.microsoft.com/office/drawing/2014/main" id="{B57C8CC7-1013-4C75-B692-C5C4E1C8CDA0}"/>
                  </a:ext>
                </a:extLst>
              </p:cNvPr>
              <p:cNvSpPr>
                <a:spLocks noChangeShapeType="1"/>
              </p:cNvSpPr>
              <p:nvPr/>
            </p:nvSpPr>
            <p:spPr bwMode="auto">
              <a:xfrm flipH="1" flipV="1">
                <a:off x="5468442" y="5963690"/>
                <a:ext cx="304800" cy="0"/>
              </a:xfrm>
              <a:prstGeom prst="line">
                <a:avLst/>
              </a:prstGeom>
              <a:noFill/>
              <a:ln w="1905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89629" tIns="44815" rIns="89629" bIns="44815" numCol="1" anchor="t" anchorCtr="0" compatLnSpc="1">
                <a:prstTxWarp prst="textNoShape">
                  <a:avLst/>
                </a:prstTxWarp>
              </a:bodyPr>
              <a:lstStyle/>
              <a:p>
                <a:pPr defTabSz="896214">
                  <a:defRPr/>
                </a:pPr>
                <a:endParaRPr lang="en-US" sz="1764" kern="0">
                  <a:solidFill>
                    <a:srgbClr val="505050"/>
                  </a:solidFill>
                  <a:latin typeface="Segoe UI"/>
                </a:endParaRPr>
              </a:p>
            </p:txBody>
          </p:sp>
          <p:sp>
            <p:nvSpPr>
              <p:cNvPr id="713" name="Line 10">
                <a:extLst>
                  <a:ext uri="{FF2B5EF4-FFF2-40B4-BE49-F238E27FC236}">
                    <a16:creationId xmlns:a16="http://schemas.microsoft.com/office/drawing/2014/main" id="{598F1822-8F14-44A7-8740-827B40E0E736}"/>
                  </a:ext>
                </a:extLst>
              </p:cNvPr>
              <p:cNvSpPr>
                <a:spLocks noChangeShapeType="1"/>
              </p:cNvSpPr>
              <p:nvPr/>
            </p:nvSpPr>
            <p:spPr bwMode="auto">
              <a:xfrm>
                <a:off x="5468442" y="5543002"/>
                <a:ext cx="304800" cy="4763"/>
              </a:xfrm>
              <a:prstGeom prst="line">
                <a:avLst/>
              </a:prstGeom>
              <a:noFill/>
              <a:ln w="1905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89629" tIns="44815" rIns="89629" bIns="44815" numCol="1" anchor="t" anchorCtr="0" compatLnSpc="1">
                <a:prstTxWarp prst="textNoShape">
                  <a:avLst/>
                </a:prstTxWarp>
              </a:bodyPr>
              <a:lstStyle/>
              <a:p>
                <a:pPr defTabSz="896214">
                  <a:defRPr/>
                </a:pPr>
                <a:endParaRPr lang="en-US" sz="1764" kern="0">
                  <a:solidFill>
                    <a:srgbClr val="505050"/>
                  </a:solidFill>
                  <a:latin typeface="Segoe UI"/>
                </a:endParaRPr>
              </a:p>
            </p:txBody>
          </p:sp>
        </p:grpSp>
      </p:grpSp>
      <p:grpSp>
        <p:nvGrpSpPr>
          <p:cNvPr id="714" name="Condition: Users">
            <a:extLst>
              <a:ext uri="{FF2B5EF4-FFF2-40B4-BE49-F238E27FC236}">
                <a16:creationId xmlns:a16="http://schemas.microsoft.com/office/drawing/2014/main" id="{791090D1-E8DA-4C13-9D84-AF2CEFBB3D7B}"/>
              </a:ext>
            </a:extLst>
          </p:cNvPr>
          <p:cNvGrpSpPr/>
          <p:nvPr/>
        </p:nvGrpSpPr>
        <p:grpSpPr>
          <a:xfrm>
            <a:off x="3704534" y="2133642"/>
            <a:ext cx="770607" cy="770609"/>
            <a:chOff x="2389913" y="1545064"/>
            <a:chExt cx="896425" cy="896425"/>
          </a:xfrm>
        </p:grpSpPr>
        <p:sp>
          <p:nvSpPr>
            <p:cNvPr id="715" name="Oval 714">
              <a:extLst>
                <a:ext uri="{FF2B5EF4-FFF2-40B4-BE49-F238E27FC236}">
                  <a16:creationId xmlns:a16="http://schemas.microsoft.com/office/drawing/2014/main" id="{016A28FB-6E3A-4205-8F8F-5293165D61AF}"/>
                </a:ext>
              </a:extLst>
            </p:cNvPr>
            <p:cNvSpPr/>
            <p:nvPr/>
          </p:nvSpPr>
          <p:spPr bwMode="auto">
            <a:xfrm>
              <a:off x="2389913" y="1545064"/>
              <a:ext cx="896425" cy="896425"/>
            </a:xfrm>
            <a:prstGeom prst="ellipse">
              <a:avLst/>
            </a:prstGeom>
            <a:solidFill>
              <a:schemeClr val="bg1"/>
            </a:solidFill>
            <a:ln w="9525" cap="flat" cmpd="sng" algn="ctr">
              <a:solidFill>
                <a:schemeClr val="accent1"/>
              </a:solidFill>
              <a:prstDash val="solid"/>
              <a:headEnd type="none"/>
              <a:tailEnd type="none"/>
            </a:ln>
            <a:effectLst/>
          </p:spPr>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defRPr/>
              </a:pPr>
              <a:endParaRPr lang="en-US" sz="5293"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716" name="Group 715">
              <a:extLst>
                <a:ext uri="{FF2B5EF4-FFF2-40B4-BE49-F238E27FC236}">
                  <a16:creationId xmlns:a16="http://schemas.microsoft.com/office/drawing/2014/main" id="{741937B3-6631-4733-8052-EB9F753A559A}"/>
                </a:ext>
              </a:extLst>
            </p:cNvPr>
            <p:cNvGrpSpPr/>
            <p:nvPr/>
          </p:nvGrpSpPr>
          <p:grpSpPr>
            <a:xfrm>
              <a:off x="2677696" y="1796615"/>
              <a:ext cx="320858" cy="381540"/>
              <a:chOff x="6701391" y="5898584"/>
              <a:chExt cx="414034" cy="492343"/>
            </a:xfrm>
          </p:grpSpPr>
          <p:sp>
            <p:nvSpPr>
              <p:cNvPr id="717" name="Freeform 9">
                <a:extLst>
                  <a:ext uri="{FF2B5EF4-FFF2-40B4-BE49-F238E27FC236}">
                    <a16:creationId xmlns:a16="http://schemas.microsoft.com/office/drawing/2014/main" id="{4D2D0EFF-3BDC-403D-8107-211AA765612B}"/>
                  </a:ext>
                </a:extLst>
              </p:cNvPr>
              <p:cNvSpPr>
                <a:spLocks/>
              </p:cNvSpPr>
              <p:nvPr/>
            </p:nvSpPr>
            <p:spPr bwMode="auto">
              <a:xfrm>
                <a:off x="6701391" y="6188868"/>
                <a:ext cx="414034" cy="202059"/>
              </a:xfrm>
              <a:custGeom>
                <a:avLst/>
                <a:gdLst>
                  <a:gd name="T0" fmla="*/ 56 w 56"/>
                  <a:gd name="T1" fmla="*/ 28 h 28"/>
                  <a:gd name="T2" fmla="*/ 28 w 56"/>
                  <a:gd name="T3" fmla="*/ 0 h 28"/>
                  <a:gd name="T4" fmla="*/ 0 w 56"/>
                  <a:gd name="T5" fmla="*/ 28 h 28"/>
                </a:gdLst>
                <a:ahLst/>
                <a:cxnLst>
                  <a:cxn ang="0">
                    <a:pos x="T0" y="T1"/>
                  </a:cxn>
                  <a:cxn ang="0">
                    <a:pos x="T2" y="T3"/>
                  </a:cxn>
                  <a:cxn ang="0">
                    <a:pos x="T4" y="T5"/>
                  </a:cxn>
                </a:cxnLst>
                <a:rect l="0" t="0" r="r" b="b"/>
                <a:pathLst>
                  <a:path w="56" h="28">
                    <a:moveTo>
                      <a:pt x="56" y="28"/>
                    </a:moveTo>
                    <a:cubicBezTo>
                      <a:pt x="56" y="13"/>
                      <a:pt x="44" y="0"/>
                      <a:pt x="28" y="0"/>
                    </a:cubicBezTo>
                    <a:cubicBezTo>
                      <a:pt x="12" y="0"/>
                      <a:pt x="0" y="13"/>
                      <a:pt x="0" y="28"/>
                    </a:cubicBezTo>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14224">
                  <a:defRPr/>
                </a:pPr>
                <a:endParaRPr lang="en-US" kern="0">
                  <a:solidFill>
                    <a:srgbClr val="353535"/>
                  </a:solidFill>
                </a:endParaRPr>
              </a:p>
            </p:txBody>
          </p:sp>
          <p:sp>
            <p:nvSpPr>
              <p:cNvPr id="718" name="Oval 717">
                <a:extLst>
                  <a:ext uri="{FF2B5EF4-FFF2-40B4-BE49-F238E27FC236}">
                    <a16:creationId xmlns:a16="http://schemas.microsoft.com/office/drawing/2014/main" id="{343A3894-A6D2-4923-907A-803391E85C30}"/>
                  </a:ext>
                </a:extLst>
              </p:cNvPr>
              <p:cNvSpPr>
                <a:spLocks noChangeArrowheads="1"/>
              </p:cNvSpPr>
              <p:nvPr/>
            </p:nvSpPr>
            <p:spPr bwMode="auto">
              <a:xfrm>
                <a:off x="6761604" y="5898584"/>
                <a:ext cx="293586" cy="290227"/>
              </a:xfrm>
              <a:prstGeom prst="ellipse">
                <a:avLst/>
              </a:prstGeom>
              <a:noFill/>
              <a:ln w="12700" cap="flat">
                <a:solidFill>
                  <a:srgbClr val="0078D7"/>
                </a:solidFill>
                <a:prstDash val="solid"/>
                <a:miter lim="800000"/>
                <a:headEnd/>
                <a:tailEnd/>
              </a:ln>
            </p:spPr>
            <p:txBody>
              <a:bodyPr vert="horz" wrap="square" lIns="93247" tIns="46623" rIns="93247" bIns="46623" numCol="1" anchor="t" anchorCtr="0" compatLnSpc="1">
                <a:prstTxWarp prst="textNoShape">
                  <a:avLst/>
                </a:prstTxWarp>
              </a:bodyPr>
              <a:lstStyle/>
              <a:p>
                <a:pPr defTabSz="914224">
                  <a:defRPr/>
                </a:pPr>
                <a:endParaRPr lang="en-US" kern="0">
                  <a:solidFill>
                    <a:srgbClr val="353535"/>
                  </a:solidFill>
                </a:endParaRPr>
              </a:p>
            </p:txBody>
          </p:sp>
        </p:grpSp>
      </p:grpSp>
      <p:sp>
        <p:nvSpPr>
          <p:cNvPr id="719" name="Oval 718">
            <a:extLst>
              <a:ext uri="{FF2B5EF4-FFF2-40B4-BE49-F238E27FC236}">
                <a16:creationId xmlns:a16="http://schemas.microsoft.com/office/drawing/2014/main" id="{31A54844-3FE7-40C7-BEB9-B3DD7BBBB736}"/>
              </a:ext>
            </a:extLst>
          </p:cNvPr>
          <p:cNvSpPr/>
          <p:nvPr/>
        </p:nvSpPr>
        <p:spPr bwMode="auto">
          <a:xfrm>
            <a:off x="4126241" y="1992896"/>
            <a:ext cx="3929710" cy="3929487"/>
          </a:xfrm>
          <a:prstGeom prst="ellipse">
            <a:avLst/>
          </a:prstGeom>
          <a:noFill/>
          <a:ln w="228600" cap="flat" cmpd="sng" algn="ctr">
            <a:solidFill>
              <a:srgbClr val="0078D7"/>
            </a:solidFill>
            <a:prstDash val="solid"/>
            <a:headEnd type="none"/>
            <a:tailEnd type="none"/>
          </a:ln>
          <a:effectLst/>
        </p:spPr>
        <p:txBody>
          <a:bodyPr rot="0" spcFirstLastPara="0" vertOverflow="overflow" horzOverflow="overflow" vert="horz" wrap="square" lIns="175736" tIns="140589" rIns="175736" bIns="140589" numCol="1" spcCol="0" rtlCol="0" fromWordArt="0" anchor="ctr" anchorCtr="0" forceAA="0" compatLnSpc="1">
            <a:prstTxWarp prst="textNoShape">
              <a:avLst/>
            </a:prstTxWarp>
            <a:noAutofit/>
          </a:bodyPr>
          <a:lstStyle/>
          <a:p>
            <a:pPr algn="ctr" defTabSz="895922"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720" name="Policy Result">
            <a:extLst>
              <a:ext uri="{FF2B5EF4-FFF2-40B4-BE49-F238E27FC236}">
                <a16:creationId xmlns:a16="http://schemas.microsoft.com/office/drawing/2014/main" id="{AD3242C4-63CF-4927-8BCC-99B74DF93EE6}"/>
              </a:ext>
            </a:extLst>
          </p:cNvPr>
          <p:cNvGrpSpPr/>
          <p:nvPr/>
        </p:nvGrpSpPr>
        <p:grpSpPr>
          <a:xfrm>
            <a:off x="6266849" y="4598982"/>
            <a:ext cx="539965" cy="540619"/>
            <a:chOff x="4912910" y="3539396"/>
            <a:chExt cx="640080" cy="640853"/>
          </a:xfrm>
        </p:grpSpPr>
        <p:sp>
          <p:nvSpPr>
            <p:cNvPr id="721" name="Oval 720">
              <a:extLst>
                <a:ext uri="{FF2B5EF4-FFF2-40B4-BE49-F238E27FC236}">
                  <a16:creationId xmlns:a16="http://schemas.microsoft.com/office/drawing/2014/main" id="{41966E5C-87AE-4408-A073-C220F1827DA8}"/>
                </a:ext>
              </a:extLst>
            </p:cNvPr>
            <p:cNvSpPr/>
            <p:nvPr/>
          </p:nvSpPr>
          <p:spPr bwMode="auto">
            <a:xfrm>
              <a:off x="4912910" y="3539782"/>
              <a:ext cx="640080" cy="640080"/>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722" name="Group 155">
              <a:extLst>
                <a:ext uri="{FF2B5EF4-FFF2-40B4-BE49-F238E27FC236}">
                  <a16:creationId xmlns:a16="http://schemas.microsoft.com/office/drawing/2014/main" id="{12B11D71-1DAA-40C4-B5DF-932720DEC73F}"/>
                </a:ext>
              </a:extLst>
            </p:cNvPr>
            <p:cNvGrpSpPr>
              <a:grpSpLocks noChangeAspect="1"/>
            </p:cNvGrpSpPr>
            <p:nvPr/>
          </p:nvGrpSpPr>
          <p:grpSpPr bwMode="auto">
            <a:xfrm>
              <a:off x="4912910" y="3539396"/>
              <a:ext cx="640080" cy="640853"/>
              <a:chOff x="5006" y="757"/>
              <a:chExt cx="828" cy="829"/>
            </a:xfrm>
            <a:solidFill>
              <a:srgbClr val="0078D7"/>
            </a:solidFill>
          </p:grpSpPr>
          <p:sp>
            <p:nvSpPr>
              <p:cNvPr id="723" name="Freeform 156">
                <a:extLst>
                  <a:ext uri="{FF2B5EF4-FFF2-40B4-BE49-F238E27FC236}">
                    <a16:creationId xmlns:a16="http://schemas.microsoft.com/office/drawing/2014/main" id="{1A52E478-819B-4BE9-A610-AD153779A8B6}"/>
                  </a:ext>
                </a:extLst>
              </p:cNvPr>
              <p:cNvSpPr>
                <a:spLocks noEditPoints="1"/>
              </p:cNvSpPr>
              <p:nvPr/>
            </p:nvSpPr>
            <p:spPr bwMode="auto">
              <a:xfrm>
                <a:off x="5006" y="757"/>
                <a:ext cx="828" cy="829"/>
              </a:xfrm>
              <a:custGeom>
                <a:avLst/>
                <a:gdLst>
                  <a:gd name="T0" fmla="*/ 1567 w 3135"/>
                  <a:gd name="T1" fmla="*/ 25 h 3135"/>
                  <a:gd name="T2" fmla="*/ 1567 w 3135"/>
                  <a:gd name="T3" fmla="*/ 25 h 3135"/>
                  <a:gd name="T4" fmla="*/ 26 w 3135"/>
                  <a:gd name="T5" fmla="*/ 1567 h 3135"/>
                  <a:gd name="T6" fmla="*/ 1567 w 3135"/>
                  <a:gd name="T7" fmla="*/ 3108 h 3135"/>
                  <a:gd name="T8" fmla="*/ 3109 w 3135"/>
                  <a:gd name="T9" fmla="*/ 1567 h 3135"/>
                  <a:gd name="T10" fmla="*/ 1567 w 3135"/>
                  <a:gd name="T11" fmla="*/ 25 h 3135"/>
                  <a:gd name="T12" fmla="*/ 1567 w 3135"/>
                  <a:gd name="T13" fmla="*/ 3135 h 3135"/>
                  <a:gd name="T14" fmla="*/ 1567 w 3135"/>
                  <a:gd name="T15" fmla="*/ 3135 h 3135"/>
                  <a:gd name="T16" fmla="*/ 0 w 3135"/>
                  <a:gd name="T17" fmla="*/ 1567 h 3135"/>
                  <a:gd name="T18" fmla="*/ 1567 w 3135"/>
                  <a:gd name="T19" fmla="*/ 0 h 3135"/>
                  <a:gd name="T20" fmla="*/ 3135 w 3135"/>
                  <a:gd name="T21" fmla="*/ 1567 h 3135"/>
                  <a:gd name="T22" fmla="*/ 1567 w 3135"/>
                  <a:gd name="T23" fmla="*/ 3135 h 3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35" h="3135">
                    <a:moveTo>
                      <a:pt x="1567" y="25"/>
                    </a:moveTo>
                    <a:lnTo>
                      <a:pt x="1567" y="25"/>
                    </a:lnTo>
                    <a:cubicBezTo>
                      <a:pt x="718" y="25"/>
                      <a:pt x="26" y="717"/>
                      <a:pt x="26" y="1567"/>
                    </a:cubicBezTo>
                    <a:cubicBezTo>
                      <a:pt x="26" y="2416"/>
                      <a:pt x="718" y="3108"/>
                      <a:pt x="1567" y="3108"/>
                    </a:cubicBezTo>
                    <a:cubicBezTo>
                      <a:pt x="2417" y="3108"/>
                      <a:pt x="3109" y="2416"/>
                      <a:pt x="3109" y="1567"/>
                    </a:cubicBezTo>
                    <a:cubicBezTo>
                      <a:pt x="3109" y="717"/>
                      <a:pt x="2417" y="25"/>
                      <a:pt x="1567" y="25"/>
                    </a:cubicBezTo>
                    <a:close/>
                    <a:moveTo>
                      <a:pt x="1567" y="3135"/>
                    </a:moveTo>
                    <a:lnTo>
                      <a:pt x="1567" y="3135"/>
                    </a:lnTo>
                    <a:cubicBezTo>
                      <a:pt x="703" y="3135"/>
                      <a:pt x="0" y="2431"/>
                      <a:pt x="0" y="1567"/>
                    </a:cubicBezTo>
                    <a:cubicBezTo>
                      <a:pt x="0" y="702"/>
                      <a:pt x="703" y="0"/>
                      <a:pt x="1567" y="0"/>
                    </a:cubicBezTo>
                    <a:cubicBezTo>
                      <a:pt x="2432" y="0"/>
                      <a:pt x="3135" y="702"/>
                      <a:pt x="3135" y="1567"/>
                    </a:cubicBezTo>
                    <a:cubicBezTo>
                      <a:pt x="3135" y="2431"/>
                      <a:pt x="2432" y="3135"/>
                      <a:pt x="1567" y="3135"/>
                    </a:cubicBezTo>
                    <a:close/>
                  </a:path>
                </a:pathLst>
              </a:custGeom>
              <a:grpFill/>
              <a:ln w="9525">
                <a:solidFill>
                  <a:srgbClr val="0078D7"/>
                </a:solid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kern="0">
                  <a:solidFill>
                    <a:srgbClr val="FFFFFF"/>
                  </a:solidFill>
                  <a:latin typeface="Segoe UI"/>
                </a:endParaRPr>
              </a:p>
            </p:txBody>
          </p:sp>
          <p:sp>
            <p:nvSpPr>
              <p:cNvPr id="724" name="Freeform 157">
                <a:extLst>
                  <a:ext uri="{FF2B5EF4-FFF2-40B4-BE49-F238E27FC236}">
                    <a16:creationId xmlns:a16="http://schemas.microsoft.com/office/drawing/2014/main" id="{C00938C3-C904-47C6-A081-15F5B7AF9930}"/>
                  </a:ext>
                </a:extLst>
              </p:cNvPr>
              <p:cNvSpPr>
                <a:spLocks/>
              </p:cNvSpPr>
              <p:nvPr/>
            </p:nvSpPr>
            <p:spPr bwMode="auto">
              <a:xfrm>
                <a:off x="5235" y="934"/>
                <a:ext cx="381" cy="479"/>
              </a:xfrm>
              <a:custGeom>
                <a:avLst/>
                <a:gdLst>
                  <a:gd name="T0" fmla="*/ 1357 w 1440"/>
                  <a:gd name="T1" fmla="*/ 1813 h 1813"/>
                  <a:gd name="T2" fmla="*/ 1357 w 1440"/>
                  <a:gd name="T3" fmla="*/ 1813 h 1813"/>
                  <a:gd name="T4" fmla="*/ 79 w 1440"/>
                  <a:gd name="T5" fmla="*/ 1813 h 1813"/>
                  <a:gd name="T6" fmla="*/ 0 w 1440"/>
                  <a:gd name="T7" fmla="*/ 1730 h 1813"/>
                  <a:gd name="T8" fmla="*/ 0 w 1440"/>
                  <a:gd name="T9" fmla="*/ 81 h 1813"/>
                  <a:gd name="T10" fmla="*/ 79 w 1440"/>
                  <a:gd name="T11" fmla="*/ 0 h 1813"/>
                  <a:gd name="T12" fmla="*/ 573 w 1440"/>
                  <a:gd name="T13" fmla="*/ 0 h 1813"/>
                  <a:gd name="T14" fmla="*/ 573 w 1440"/>
                  <a:gd name="T15" fmla="*/ 27 h 1813"/>
                  <a:gd name="T16" fmla="*/ 79 w 1440"/>
                  <a:gd name="T17" fmla="*/ 27 h 1813"/>
                  <a:gd name="T18" fmla="*/ 27 w 1440"/>
                  <a:gd name="T19" fmla="*/ 81 h 1813"/>
                  <a:gd name="T20" fmla="*/ 27 w 1440"/>
                  <a:gd name="T21" fmla="*/ 1730 h 1813"/>
                  <a:gd name="T22" fmla="*/ 79 w 1440"/>
                  <a:gd name="T23" fmla="*/ 1787 h 1813"/>
                  <a:gd name="T24" fmla="*/ 1357 w 1440"/>
                  <a:gd name="T25" fmla="*/ 1787 h 1813"/>
                  <a:gd name="T26" fmla="*/ 1413 w 1440"/>
                  <a:gd name="T27" fmla="*/ 1730 h 1813"/>
                  <a:gd name="T28" fmla="*/ 1413 w 1440"/>
                  <a:gd name="T29" fmla="*/ 81 h 1813"/>
                  <a:gd name="T30" fmla="*/ 1357 w 1440"/>
                  <a:gd name="T31" fmla="*/ 27 h 1813"/>
                  <a:gd name="T32" fmla="*/ 853 w 1440"/>
                  <a:gd name="T33" fmla="*/ 27 h 1813"/>
                  <a:gd name="T34" fmla="*/ 853 w 1440"/>
                  <a:gd name="T35" fmla="*/ 0 h 1813"/>
                  <a:gd name="T36" fmla="*/ 1357 w 1440"/>
                  <a:gd name="T37" fmla="*/ 0 h 1813"/>
                  <a:gd name="T38" fmla="*/ 1440 w 1440"/>
                  <a:gd name="T39" fmla="*/ 81 h 1813"/>
                  <a:gd name="T40" fmla="*/ 1440 w 1440"/>
                  <a:gd name="T41" fmla="*/ 1730 h 1813"/>
                  <a:gd name="T42" fmla="*/ 1357 w 1440"/>
                  <a:gd name="T43" fmla="*/ 1813 h 18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40" h="1813">
                    <a:moveTo>
                      <a:pt x="1357" y="1813"/>
                    </a:moveTo>
                    <a:lnTo>
                      <a:pt x="1357" y="1813"/>
                    </a:lnTo>
                    <a:lnTo>
                      <a:pt x="79" y="1813"/>
                    </a:lnTo>
                    <a:cubicBezTo>
                      <a:pt x="37" y="1813"/>
                      <a:pt x="0" y="1774"/>
                      <a:pt x="0" y="1730"/>
                    </a:cubicBezTo>
                    <a:lnTo>
                      <a:pt x="0" y="81"/>
                    </a:lnTo>
                    <a:cubicBezTo>
                      <a:pt x="0" y="38"/>
                      <a:pt x="37" y="0"/>
                      <a:pt x="79" y="0"/>
                    </a:cubicBezTo>
                    <a:lnTo>
                      <a:pt x="573" y="0"/>
                    </a:lnTo>
                    <a:lnTo>
                      <a:pt x="573" y="27"/>
                    </a:lnTo>
                    <a:lnTo>
                      <a:pt x="79" y="27"/>
                    </a:lnTo>
                    <a:cubicBezTo>
                      <a:pt x="52" y="27"/>
                      <a:pt x="27" y="53"/>
                      <a:pt x="27" y="81"/>
                    </a:cubicBezTo>
                    <a:lnTo>
                      <a:pt x="27" y="1730"/>
                    </a:lnTo>
                    <a:cubicBezTo>
                      <a:pt x="27" y="1758"/>
                      <a:pt x="52" y="1787"/>
                      <a:pt x="79" y="1787"/>
                    </a:cubicBezTo>
                    <a:lnTo>
                      <a:pt x="1357" y="1787"/>
                    </a:lnTo>
                    <a:cubicBezTo>
                      <a:pt x="1385" y="1787"/>
                      <a:pt x="1413" y="1757"/>
                      <a:pt x="1413" y="1730"/>
                    </a:cubicBezTo>
                    <a:lnTo>
                      <a:pt x="1413" y="81"/>
                    </a:lnTo>
                    <a:cubicBezTo>
                      <a:pt x="1413" y="54"/>
                      <a:pt x="1385" y="27"/>
                      <a:pt x="1357" y="27"/>
                    </a:cubicBezTo>
                    <a:lnTo>
                      <a:pt x="853" y="27"/>
                    </a:lnTo>
                    <a:lnTo>
                      <a:pt x="853" y="0"/>
                    </a:lnTo>
                    <a:lnTo>
                      <a:pt x="1357" y="0"/>
                    </a:lnTo>
                    <a:cubicBezTo>
                      <a:pt x="1400" y="0"/>
                      <a:pt x="1440" y="39"/>
                      <a:pt x="1440" y="81"/>
                    </a:cubicBezTo>
                    <a:lnTo>
                      <a:pt x="1440" y="1730"/>
                    </a:lnTo>
                    <a:cubicBezTo>
                      <a:pt x="1440" y="1773"/>
                      <a:pt x="1400" y="1813"/>
                      <a:pt x="1357" y="1813"/>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kern="0">
                  <a:solidFill>
                    <a:srgbClr val="FFFFFF"/>
                  </a:solidFill>
                  <a:latin typeface="Segoe UI"/>
                </a:endParaRPr>
              </a:p>
            </p:txBody>
          </p:sp>
          <p:sp>
            <p:nvSpPr>
              <p:cNvPr id="725" name="Freeform 158">
                <a:extLst>
                  <a:ext uri="{FF2B5EF4-FFF2-40B4-BE49-F238E27FC236}">
                    <a16:creationId xmlns:a16="http://schemas.microsoft.com/office/drawing/2014/main" id="{6B952AD9-63B0-43A8-AE72-0399ABEA8999}"/>
                  </a:ext>
                </a:extLst>
              </p:cNvPr>
              <p:cNvSpPr>
                <a:spLocks/>
              </p:cNvSpPr>
              <p:nvPr/>
            </p:nvSpPr>
            <p:spPr bwMode="auto">
              <a:xfrm>
                <a:off x="5267" y="980"/>
                <a:ext cx="314" cy="401"/>
              </a:xfrm>
              <a:custGeom>
                <a:avLst/>
                <a:gdLst>
                  <a:gd name="T0" fmla="*/ 1173 w 1187"/>
                  <a:gd name="T1" fmla="*/ 1520 h 1520"/>
                  <a:gd name="T2" fmla="*/ 1173 w 1187"/>
                  <a:gd name="T3" fmla="*/ 1520 h 1520"/>
                  <a:gd name="T4" fmla="*/ 13 w 1187"/>
                  <a:gd name="T5" fmla="*/ 1520 h 1520"/>
                  <a:gd name="T6" fmla="*/ 0 w 1187"/>
                  <a:gd name="T7" fmla="*/ 1507 h 1520"/>
                  <a:gd name="T8" fmla="*/ 0 w 1187"/>
                  <a:gd name="T9" fmla="*/ 14 h 1520"/>
                  <a:gd name="T10" fmla="*/ 13 w 1187"/>
                  <a:gd name="T11" fmla="*/ 0 h 1520"/>
                  <a:gd name="T12" fmla="*/ 133 w 1187"/>
                  <a:gd name="T13" fmla="*/ 0 h 1520"/>
                  <a:gd name="T14" fmla="*/ 133 w 1187"/>
                  <a:gd name="T15" fmla="*/ 27 h 1520"/>
                  <a:gd name="T16" fmla="*/ 27 w 1187"/>
                  <a:gd name="T17" fmla="*/ 27 h 1520"/>
                  <a:gd name="T18" fmla="*/ 27 w 1187"/>
                  <a:gd name="T19" fmla="*/ 1494 h 1520"/>
                  <a:gd name="T20" fmla="*/ 1160 w 1187"/>
                  <a:gd name="T21" fmla="*/ 1494 h 1520"/>
                  <a:gd name="T22" fmla="*/ 1160 w 1187"/>
                  <a:gd name="T23" fmla="*/ 27 h 1520"/>
                  <a:gd name="T24" fmla="*/ 1053 w 1187"/>
                  <a:gd name="T25" fmla="*/ 27 h 1520"/>
                  <a:gd name="T26" fmla="*/ 1053 w 1187"/>
                  <a:gd name="T27" fmla="*/ 0 h 1520"/>
                  <a:gd name="T28" fmla="*/ 1173 w 1187"/>
                  <a:gd name="T29" fmla="*/ 0 h 1520"/>
                  <a:gd name="T30" fmla="*/ 1187 w 1187"/>
                  <a:gd name="T31" fmla="*/ 14 h 1520"/>
                  <a:gd name="T32" fmla="*/ 1187 w 1187"/>
                  <a:gd name="T33" fmla="*/ 1507 h 1520"/>
                  <a:gd name="T34" fmla="*/ 1173 w 1187"/>
                  <a:gd name="T35" fmla="*/ 1520 h 15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87" h="1520">
                    <a:moveTo>
                      <a:pt x="1173" y="1520"/>
                    </a:moveTo>
                    <a:lnTo>
                      <a:pt x="1173" y="1520"/>
                    </a:lnTo>
                    <a:lnTo>
                      <a:pt x="13" y="1520"/>
                    </a:lnTo>
                    <a:cubicBezTo>
                      <a:pt x="6" y="1520"/>
                      <a:pt x="0" y="1514"/>
                      <a:pt x="0" y="1507"/>
                    </a:cubicBezTo>
                    <a:lnTo>
                      <a:pt x="0" y="14"/>
                    </a:lnTo>
                    <a:cubicBezTo>
                      <a:pt x="0" y="6"/>
                      <a:pt x="6" y="0"/>
                      <a:pt x="13" y="0"/>
                    </a:cubicBezTo>
                    <a:lnTo>
                      <a:pt x="133" y="0"/>
                    </a:lnTo>
                    <a:lnTo>
                      <a:pt x="133" y="27"/>
                    </a:lnTo>
                    <a:lnTo>
                      <a:pt x="27" y="27"/>
                    </a:lnTo>
                    <a:lnTo>
                      <a:pt x="27" y="1494"/>
                    </a:lnTo>
                    <a:lnTo>
                      <a:pt x="1160" y="1494"/>
                    </a:lnTo>
                    <a:lnTo>
                      <a:pt x="1160" y="27"/>
                    </a:lnTo>
                    <a:lnTo>
                      <a:pt x="1053" y="27"/>
                    </a:lnTo>
                    <a:lnTo>
                      <a:pt x="1053" y="0"/>
                    </a:lnTo>
                    <a:lnTo>
                      <a:pt x="1173" y="0"/>
                    </a:lnTo>
                    <a:cubicBezTo>
                      <a:pt x="1181" y="0"/>
                      <a:pt x="1187" y="6"/>
                      <a:pt x="1187" y="14"/>
                    </a:cubicBezTo>
                    <a:lnTo>
                      <a:pt x="1187" y="1507"/>
                    </a:lnTo>
                    <a:cubicBezTo>
                      <a:pt x="1187" y="1514"/>
                      <a:pt x="1181" y="1520"/>
                      <a:pt x="1173" y="1520"/>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kern="0">
                  <a:solidFill>
                    <a:srgbClr val="FFFFFF"/>
                  </a:solidFill>
                  <a:latin typeface="Segoe UI"/>
                </a:endParaRPr>
              </a:p>
            </p:txBody>
          </p:sp>
          <p:sp>
            <p:nvSpPr>
              <p:cNvPr id="726" name="Freeform 159">
                <a:extLst>
                  <a:ext uri="{FF2B5EF4-FFF2-40B4-BE49-F238E27FC236}">
                    <a16:creationId xmlns:a16="http://schemas.microsoft.com/office/drawing/2014/main" id="{F8AE9C84-A3DF-4665-B146-BA7D62BCD364}"/>
                  </a:ext>
                </a:extLst>
              </p:cNvPr>
              <p:cNvSpPr>
                <a:spLocks noEditPoints="1"/>
              </p:cNvSpPr>
              <p:nvPr/>
            </p:nvSpPr>
            <p:spPr bwMode="auto">
              <a:xfrm>
                <a:off x="5299" y="917"/>
                <a:ext cx="250" cy="91"/>
              </a:xfrm>
              <a:custGeom>
                <a:avLst/>
                <a:gdLst>
                  <a:gd name="T0" fmla="*/ 478 w 947"/>
                  <a:gd name="T1" fmla="*/ 122 h 344"/>
                  <a:gd name="T2" fmla="*/ 478 w 947"/>
                  <a:gd name="T3" fmla="*/ 122 h 344"/>
                  <a:gd name="T4" fmla="*/ 442 w 947"/>
                  <a:gd name="T5" fmla="*/ 158 h 344"/>
                  <a:gd name="T6" fmla="*/ 478 w 947"/>
                  <a:gd name="T7" fmla="*/ 194 h 344"/>
                  <a:gd name="T8" fmla="*/ 514 w 947"/>
                  <a:gd name="T9" fmla="*/ 158 h 344"/>
                  <a:gd name="T10" fmla="*/ 478 w 947"/>
                  <a:gd name="T11" fmla="*/ 122 h 344"/>
                  <a:gd name="T12" fmla="*/ 478 w 947"/>
                  <a:gd name="T13" fmla="*/ 220 h 344"/>
                  <a:gd name="T14" fmla="*/ 478 w 947"/>
                  <a:gd name="T15" fmla="*/ 220 h 344"/>
                  <a:gd name="T16" fmla="*/ 416 w 947"/>
                  <a:gd name="T17" fmla="*/ 158 h 344"/>
                  <a:gd name="T18" fmla="*/ 478 w 947"/>
                  <a:gd name="T19" fmla="*/ 95 h 344"/>
                  <a:gd name="T20" fmla="*/ 541 w 947"/>
                  <a:gd name="T21" fmla="*/ 158 h 344"/>
                  <a:gd name="T22" fmla="*/ 478 w 947"/>
                  <a:gd name="T23" fmla="*/ 220 h 344"/>
                  <a:gd name="T24" fmla="*/ 27 w 947"/>
                  <a:gd name="T25" fmla="*/ 317 h 344"/>
                  <a:gd name="T26" fmla="*/ 27 w 947"/>
                  <a:gd name="T27" fmla="*/ 317 h 344"/>
                  <a:gd name="T28" fmla="*/ 920 w 947"/>
                  <a:gd name="T29" fmla="*/ 317 h 344"/>
                  <a:gd name="T30" fmla="*/ 920 w 947"/>
                  <a:gd name="T31" fmla="*/ 227 h 344"/>
                  <a:gd name="T32" fmla="*/ 868 w 947"/>
                  <a:gd name="T33" fmla="*/ 184 h 344"/>
                  <a:gd name="T34" fmla="*/ 624 w 947"/>
                  <a:gd name="T35" fmla="*/ 184 h 344"/>
                  <a:gd name="T36" fmla="*/ 610 w 947"/>
                  <a:gd name="T37" fmla="*/ 171 h 344"/>
                  <a:gd name="T38" fmla="*/ 611 w 947"/>
                  <a:gd name="T39" fmla="*/ 169 h 344"/>
                  <a:gd name="T40" fmla="*/ 611 w 947"/>
                  <a:gd name="T41" fmla="*/ 161 h 344"/>
                  <a:gd name="T42" fmla="*/ 478 w 947"/>
                  <a:gd name="T43" fmla="*/ 27 h 344"/>
                  <a:gd name="T44" fmla="*/ 345 w 947"/>
                  <a:gd name="T45" fmla="*/ 161 h 344"/>
                  <a:gd name="T46" fmla="*/ 346 w 947"/>
                  <a:gd name="T47" fmla="*/ 170 h 344"/>
                  <a:gd name="T48" fmla="*/ 342 w 947"/>
                  <a:gd name="T49" fmla="*/ 180 h 344"/>
                  <a:gd name="T50" fmla="*/ 332 w 947"/>
                  <a:gd name="T51" fmla="*/ 184 h 344"/>
                  <a:gd name="T52" fmla="*/ 89 w 947"/>
                  <a:gd name="T53" fmla="*/ 184 h 344"/>
                  <a:gd name="T54" fmla="*/ 27 w 947"/>
                  <a:gd name="T55" fmla="*/ 227 h 344"/>
                  <a:gd name="T56" fmla="*/ 27 w 947"/>
                  <a:gd name="T57" fmla="*/ 317 h 344"/>
                  <a:gd name="T58" fmla="*/ 933 w 947"/>
                  <a:gd name="T59" fmla="*/ 344 h 344"/>
                  <a:gd name="T60" fmla="*/ 933 w 947"/>
                  <a:gd name="T61" fmla="*/ 344 h 344"/>
                  <a:gd name="T62" fmla="*/ 13 w 947"/>
                  <a:gd name="T63" fmla="*/ 344 h 344"/>
                  <a:gd name="T64" fmla="*/ 0 w 947"/>
                  <a:gd name="T65" fmla="*/ 331 h 344"/>
                  <a:gd name="T66" fmla="*/ 0 w 947"/>
                  <a:gd name="T67" fmla="*/ 227 h 344"/>
                  <a:gd name="T68" fmla="*/ 89 w 947"/>
                  <a:gd name="T69" fmla="*/ 157 h 344"/>
                  <a:gd name="T70" fmla="*/ 319 w 947"/>
                  <a:gd name="T71" fmla="*/ 157 h 344"/>
                  <a:gd name="T72" fmla="*/ 478 w 947"/>
                  <a:gd name="T73" fmla="*/ 0 h 344"/>
                  <a:gd name="T74" fmla="*/ 637 w 947"/>
                  <a:gd name="T75" fmla="*/ 157 h 344"/>
                  <a:gd name="T76" fmla="*/ 868 w 947"/>
                  <a:gd name="T77" fmla="*/ 157 h 344"/>
                  <a:gd name="T78" fmla="*/ 947 w 947"/>
                  <a:gd name="T79" fmla="*/ 227 h 344"/>
                  <a:gd name="T80" fmla="*/ 947 w 947"/>
                  <a:gd name="T81" fmla="*/ 331 h 344"/>
                  <a:gd name="T82" fmla="*/ 933 w 947"/>
                  <a:gd name="T83" fmla="*/ 34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947" h="344">
                    <a:moveTo>
                      <a:pt x="478" y="122"/>
                    </a:moveTo>
                    <a:lnTo>
                      <a:pt x="478" y="122"/>
                    </a:lnTo>
                    <a:cubicBezTo>
                      <a:pt x="458" y="122"/>
                      <a:pt x="442" y="138"/>
                      <a:pt x="442" y="158"/>
                    </a:cubicBezTo>
                    <a:cubicBezTo>
                      <a:pt x="442" y="178"/>
                      <a:pt x="458" y="194"/>
                      <a:pt x="478" y="194"/>
                    </a:cubicBezTo>
                    <a:cubicBezTo>
                      <a:pt x="498" y="194"/>
                      <a:pt x="514" y="178"/>
                      <a:pt x="514" y="158"/>
                    </a:cubicBezTo>
                    <a:cubicBezTo>
                      <a:pt x="514" y="138"/>
                      <a:pt x="498" y="122"/>
                      <a:pt x="478" y="122"/>
                    </a:cubicBezTo>
                    <a:close/>
                    <a:moveTo>
                      <a:pt x="478" y="220"/>
                    </a:moveTo>
                    <a:lnTo>
                      <a:pt x="478" y="220"/>
                    </a:lnTo>
                    <a:cubicBezTo>
                      <a:pt x="444" y="220"/>
                      <a:pt x="416" y="192"/>
                      <a:pt x="416" y="158"/>
                    </a:cubicBezTo>
                    <a:cubicBezTo>
                      <a:pt x="416" y="123"/>
                      <a:pt x="444" y="95"/>
                      <a:pt x="478" y="95"/>
                    </a:cubicBezTo>
                    <a:cubicBezTo>
                      <a:pt x="513" y="95"/>
                      <a:pt x="541" y="123"/>
                      <a:pt x="541" y="158"/>
                    </a:cubicBezTo>
                    <a:cubicBezTo>
                      <a:pt x="541" y="192"/>
                      <a:pt x="513" y="220"/>
                      <a:pt x="478" y="220"/>
                    </a:cubicBezTo>
                    <a:close/>
                    <a:moveTo>
                      <a:pt x="27" y="317"/>
                    </a:moveTo>
                    <a:lnTo>
                      <a:pt x="27" y="317"/>
                    </a:lnTo>
                    <a:lnTo>
                      <a:pt x="920" y="317"/>
                    </a:lnTo>
                    <a:lnTo>
                      <a:pt x="920" y="227"/>
                    </a:lnTo>
                    <a:cubicBezTo>
                      <a:pt x="920" y="199"/>
                      <a:pt x="893" y="184"/>
                      <a:pt x="868" y="184"/>
                    </a:cubicBezTo>
                    <a:lnTo>
                      <a:pt x="624" y="184"/>
                    </a:lnTo>
                    <a:cubicBezTo>
                      <a:pt x="616" y="184"/>
                      <a:pt x="610" y="178"/>
                      <a:pt x="610" y="171"/>
                    </a:cubicBezTo>
                    <a:cubicBezTo>
                      <a:pt x="610" y="170"/>
                      <a:pt x="611" y="169"/>
                      <a:pt x="611" y="169"/>
                    </a:cubicBezTo>
                    <a:cubicBezTo>
                      <a:pt x="611" y="167"/>
                      <a:pt x="611" y="162"/>
                      <a:pt x="611" y="161"/>
                    </a:cubicBezTo>
                    <a:cubicBezTo>
                      <a:pt x="611" y="87"/>
                      <a:pt x="551" y="27"/>
                      <a:pt x="478" y="27"/>
                    </a:cubicBezTo>
                    <a:cubicBezTo>
                      <a:pt x="405" y="27"/>
                      <a:pt x="345" y="87"/>
                      <a:pt x="345" y="161"/>
                    </a:cubicBezTo>
                    <a:cubicBezTo>
                      <a:pt x="345" y="164"/>
                      <a:pt x="346" y="170"/>
                      <a:pt x="346" y="170"/>
                    </a:cubicBezTo>
                    <a:cubicBezTo>
                      <a:pt x="346" y="174"/>
                      <a:pt x="344" y="177"/>
                      <a:pt x="342" y="180"/>
                    </a:cubicBezTo>
                    <a:cubicBezTo>
                      <a:pt x="339" y="182"/>
                      <a:pt x="336" y="184"/>
                      <a:pt x="332" y="184"/>
                    </a:cubicBezTo>
                    <a:lnTo>
                      <a:pt x="89" y="184"/>
                    </a:lnTo>
                    <a:cubicBezTo>
                      <a:pt x="59" y="184"/>
                      <a:pt x="27" y="202"/>
                      <a:pt x="27" y="227"/>
                    </a:cubicBezTo>
                    <a:lnTo>
                      <a:pt x="27" y="317"/>
                    </a:lnTo>
                    <a:close/>
                    <a:moveTo>
                      <a:pt x="933" y="344"/>
                    </a:moveTo>
                    <a:lnTo>
                      <a:pt x="933" y="344"/>
                    </a:lnTo>
                    <a:lnTo>
                      <a:pt x="13" y="344"/>
                    </a:lnTo>
                    <a:cubicBezTo>
                      <a:pt x="6" y="344"/>
                      <a:pt x="0" y="338"/>
                      <a:pt x="0" y="331"/>
                    </a:cubicBezTo>
                    <a:lnTo>
                      <a:pt x="0" y="227"/>
                    </a:lnTo>
                    <a:cubicBezTo>
                      <a:pt x="0" y="185"/>
                      <a:pt x="46" y="157"/>
                      <a:pt x="89" y="157"/>
                    </a:cubicBezTo>
                    <a:lnTo>
                      <a:pt x="319" y="157"/>
                    </a:lnTo>
                    <a:cubicBezTo>
                      <a:pt x="321" y="70"/>
                      <a:pt x="392" y="0"/>
                      <a:pt x="478" y="0"/>
                    </a:cubicBezTo>
                    <a:cubicBezTo>
                      <a:pt x="565" y="0"/>
                      <a:pt x="636" y="70"/>
                      <a:pt x="637" y="157"/>
                    </a:cubicBezTo>
                    <a:lnTo>
                      <a:pt x="868" y="157"/>
                    </a:lnTo>
                    <a:cubicBezTo>
                      <a:pt x="913" y="157"/>
                      <a:pt x="947" y="187"/>
                      <a:pt x="947" y="227"/>
                    </a:cubicBezTo>
                    <a:lnTo>
                      <a:pt x="947" y="331"/>
                    </a:lnTo>
                    <a:cubicBezTo>
                      <a:pt x="947" y="338"/>
                      <a:pt x="941" y="344"/>
                      <a:pt x="933" y="344"/>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kern="0">
                  <a:solidFill>
                    <a:srgbClr val="FFFFFF"/>
                  </a:solidFill>
                  <a:latin typeface="Segoe UI"/>
                </a:endParaRPr>
              </a:p>
            </p:txBody>
          </p:sp>
          <p:sp>
            <p:nvSpPr>
              <p:cNvPr id="727" name="Freeform 160">
                <a:extLst>
                  <a:ext uri="{FF2B5EF4-FFF2-40B4-BE49-F238E27FC236}">
                    <a16:creationId xmlns:a16="http://schemas.microsoft.com/office/drawing/2014/main" id="{32EC1CCB-F6F4-4CA5-ABAC-52CEF03BEE7C}"/>
                  </a:ext>
                </a:extLst>
              </p:cNvPr>
              <p:cNvSpPr>
                <a:spLocks noEditPoints="1"/>
              </p:cNvSpPr>
              <p:nvPr/>
            </p:nvSpPr>
            <p:spPr bwMode="auto">
              <a:xfrm>
                <a:off x="5366" y="1055"/>
                <a:ext cx="118" cy="119"/>
              </a:xfrm>
              <a:custGeom>
                <a:avLst/>
                <a:gdLst>
                  <a:gd name="T0" fmla="*/ 225 w 450"/>
                  <a:gd name="T1" fmla="*/ 27 h 450"/>
                  <a:gd name="T2" fmla="*/ 225 w 450"/>
                  <a:gd name="T3" fmla="*/ 27 h 450"/>
                  <a:gd name="T4" fmla="*/ 27 w 450"/>
                  <a:gd name="T5" fmla="*/ 225 h 450"/>
                  <a:gd name="T6" fmla="*/ 225 w 450"/>
                  <a:gd name="T7" fmla="*/ 423 h 450"/>
                  <a:gd name="T8" fmla="*/ 423 w 450"/>
                  <a:gd name="T9" fmla="*/ 225 h 450"/>
                  <a:gd name="T10" fmla="*/ 225 w 450"/>
                  <a:gd name="T11" fmla="*/ 27 h 450"/>
                  <a:gd name="T12" fmla="*/ 225 w 450"/>
                  <a:gd name="T13" fmla="*/ 450 h 450"/>
                  <a:gd name="T14" fmla="*/ 225 w 450"/>
                  <a:gd name="T15" fmla="*/ 450 h 450"/>
                  <a:gd name="T16" fmla="*/ 0 w 450"/>
                  <a:gd name="T17" fmla="*/ 225 h 450"/>
                  <a:gd name="T18" fmla="*/ 225 w 450"/>
                  <a:gd name="T19" fmla="*/ 0 h 450"/>
                  <a:gd name="T20" fmla="*/ 450 w 450"/>
                  <a:gd name="T21" fmla="*/ 225 h 450"/>
                  <a:gd name="T22" fmla="*/ 225 w 450"/>
                  <a:gd name="T23" fmla="*/ 450 h 4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50" h="450">
                    <a:moveTo>
                      <a:pt x="225" y="27"/>
                    </a:moveTo>
                    <a:lnTo>
                      <a:pt x="225" y="27"/>
                    </a:lnTo>
                    <a:cubicBezTo>
                      <a:pt x="116" y="27"/>
                      <a:pt x="27" y="116"/>
                      <a:pt x="27" y="225"/>
                    </a:cubicBezTo>
                    <a:cubicBezTo>
                      <a:pt x="27" y="334"/>
                      <a:pt x="116" y="423"/>
                      <a:pt x="225" y="423"/>
                    </a:cubicBezTo>
                    <a:cubicBezTo>
                      <a:pt x="334" y="423"/>
                      <a:pt x="423" y="334"/>
                      <a:pt x="423" y="225"/>
                    </a:cubicBezTo>
                    <a:cubicBezTo>
                      <a:pt x="423" y="116"/>
                      <a:pt x="334" y="27"/>
                      <a:pt x="225" y="27"/>
                    </a:cubicBezTo>
                    <a:close/>
                    <a:moveTo>
                      <a:pt x="225" y="450"/>
                    </a:moveTo>
                    <a:lnTo>
                      <a:pt x="225" y="450"/>
                    </a:lnTo>
                    <a:cubicBezTo>
                      <a:pt x="101" y="450"/>
                      <a:pt x="0" y="349"/>
                      <a:pt x="0" y="225"/>
                    </a:cubicBezTo>
                    <a:cubicBezTo>
                      <a:pt x="0" y="101"/>
                      <a:pt x="101" y="0"/>
                      <a:pt x="225" y="0"/>
                    </a:cubicBezTo>
                    <a:cubicBezTo>
                      <a:pt x="349" y="0"/>
                      <a:pt x="450" y="101"/>
                      <a:pt x="450" y="225"/>
                    </a:cubicBezTo>
                    <a:cubicBezTo>
                      <a:pt x="450" y="349"/>
                      <a:pt x="349" y="450"/>
                      <a:pt x="225" y="450"/>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kern="0">
                  <a:solidFill>
                    <a:srgbClr val="FFFFFF"/>
                  </a:solidFill>
                  <a:latin typeface="Segoe UI"/>
                </a:endParaRPr>
              </a:p>
            </p:txBody>
          </p:sp>
          <p:sp>
            <p:nvSpPr>
              <p:cNvPr id="728" name="Freeform 161">
                <a:extLst>
                  <a:ext uri="{FF2B5EF4-FFF2-40B4-BE49-F238E27FC236}">
                    <a16:creationId xmlns:a16="http://schemas.microsoft.com/office/drawing/2014/main" id="{72F654BF-ED77-4740-989F-6405140FE488}"/>
                  </a:ext>
                </a:extLst>
              </p:cNvPr>
              <p:cNvSpPr>
                <a:spLocks/>
              </p:cNvSpPr>
              <p:nvPr/>
            </p:nvSpPr>
            <p:spPr bwMode="auto">
              <a:xfrm>
                <a:off x="5396" y="1089"/>
                <a:ext cx="60" cy="49"/>
              </a:xfrm>
              <a:custGeom>
                <a:avLst/>
                <a:gdLst>
                  <a:gd name="T0" fmla="*/ 58 w 229"/>
                  <a:gd name="T1" fmla="*/ 185 h 185"/>
                  <a:gd name="T2" fmla="*/ 58 w 229"/>
                  <a:gd name="T3" fmla="*/ 185 h 185"/>
                  <a:gd name="T4" fmla="*/ 48 w 229"/>
                  <a:gd name="T5" fmla="*/ 181 h 185"/>
                  <a:gd name="T6" fmla="*/ 0 w 229"/>
                  <a:gd name="T7" fmla="*/ 133 h 185"/>
                  <a:gd name="T8" fmla="*/ 19 w 229"/>
                  <a:gd name="T9" fmla="*/ 114 h 185"/>
                  <a:gd name="T10" fmla="*/ 58 w 229"/>
                  <a:gd name="T11" fmla="*/ 153 h 185"/>
                  <a:gd name="T12" fmla="*/ 210 w 229"/>
                  <a:gd name="T13" fmla="*/ 0 h 185"/>
                  <a:gd name="T14" fmla="*/ 229 w 229"/>
                  <a:gd name="T15" fmla="*/ 19 h 185"/>
                  <a:gd name="T16" fmla="*/ 67 w 229"/>
                  <a:gd name="T17" fmla="*/ 181 h 185"/>
                  <a:gd name="T18" fmla="*/ 58 w 229"/>
                  <a:gd name="T19" fmla="*/ 18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9" h="185">
                    <a:moveTo>
                      <a:pt x="58" y="185"/>
                    </a:moveTo>
                    <a:lnTo>
                      <a:pt x="58" y="185"/>
                    </a:lnTo>
                    <a:cubicBezTo>
                      <a:pt x="54" y="185"/>
                      <a:pt x="51" y="184"/>
                      <a:pt x="48" y="181"/>
                    </a:cubicBezTo>
                    <a:lnTo>
                      <a:pt x="0" y="133"/>
                    </a:lnTo>
                    <a:lnTo>
                      <a:pt x="19" y="114"/>
                    </a:lnTo>
                    <a:lnTo>
                      <a:pt x="58" y="153"/>
                    </a:lnTo>
                    <a:lnTo>
                      <a:pt x="210" y="0"/>
                    </a:lnTo>
                    <a:lnTo>
                      <a:pt x="229" y="19"/>
                    </a:lnTo>
                    <a:lnTo>
                      <a:pt x="67" y="181"/>
                    </a:lnTo>
                    <a:cubicBezTo>
                      <a:pt x="64" y="184"/>
                      <a:pt x="61" y="185"/>
                      <a:pt x="58" y="185"/>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kern="0">
                  <a:solidFill>
                    <a:srgbClr val="FFFFFF"/>
                  </a:solidFill>
                  <a:latin typeface="Segoe UI"/>
                </a:endParaRPr>
              </a:p>
            </p:txBody>
          </p:sp>
          <p:sp>
            <p:nvSpPr>
              <p:cNvPr id="729" name="Freeform 162">
                <a:extLst>
                  <a:ext uri="{FF2B5EF4-FFF2-40B4-BE49-F238E27FC236}">
                    <a16:creationId xmlns:a16="http://schemas.microsoft.com/office/drawing/2014/main" id="{E37AF26E-D2F9-4438-876E-1595175B37C5}"/>
                  </a:ext>
                </a:extLst>
              </p:cNvPr>
              <p:cNvSpPr>
                <a:spLocks/>
              </p:cNvSpPr>
              <p:nvPr/>
            </p:nvSpPr>
            <p:spPr bwMode="auto">
              <a:xfrm>
                <a:off x="5355" y="1209"/>
                <a:ext cx="144" cy="7"/>
              </a:xfrm>
              <a:custGeom>
                <a:avLst/>
                <a:gdLst>
                  <a:gd name="T0" fmla="*/ 534 w 547"/>
                  <a:gd name="T1" fmla="*/ 27 h 27"/>
                  <a:gd name="T2" fmla="*/ 534 w 547"/>
                  <a:gd name="T3" fmla="*/ 27 h 27"/>
                  <a:gd name="T4" fmla="*/ 14 w 547"/>
                  <a:gd name="T5" fmla="*/ 27 h 27"/>
                  <a:gd name="T6" fmla="*/ 0 w 547"/>
                  <a:gd name="T7" fmla="*/ 13 h 27"/>
                  <a:gd name="T8" fmla="*/ 14 w 547"/>
                  <a:gd name="T9" fmla="*/ 0 h 27"/>
                  <a:gd name="T10" fmla="*/ 534 w 547"/>
                  <a:gd name="T11" fmla="*/ 0 h 27"/>
                  <a:gd name="T12" fmla="*/ 547 w 547"/>
                  <a:gd name="T13" fmla="*/ 13 h 27"/>
                  <a:gd name="T14" fmla="*/ 534 w 547"/>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7" h="27">
                    <a:moveTo>
                      <a:pt x="534" y="27"/>
                    </a:moveTo>
                    <a:lnTo>
                      <a:pt x="534" y="27"/>
                    </a:lnTo>
                    <a:lnTo>
                      <a:pt x="14" y="27"/>
                    </a:lnTo>
                    <a:cubicBezTo>
                      <a:pt x="6" y="27"/>
                      <a:pt x="0" y="21"/>
                      <a:pt x="0" y="13"/>
                    </a:cubicBezTo>
                    <a:cubicBezTo>
                      <a:pt x="0" y="6"/>
                      <a:pt x="6" y="0"/>
                      <a:pt x="14" y="0"/>
                    </a:cubicBezTo>
                    <a:lnTo>
                      <a:pt x="534" y="0"/>
                    </a:lnTo>
                    <a:cubicBezTo>
                      <a:pt x="541" y="0"/>
                      <a:pt x="547" y="6"/>
                      <a:pt x="547" y="13"/>
                    </a:cubicBezTo>
                    <a:cubicBezTo>
                      <a:pt x="547" y="21"/>
                      <a:pt x="541" y="27"/>
                      <a:pt x="534" y="27"/>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kern="0">
                  <a:solidFill>
                    <a:srgbClr val="FFFFFF"/>
                  </a:solidFill>
                  <a:latin typeface="Segoe UI"/>
                </a:endParaRPr>
              </a:p>
            </p:txBody>
          </p:sp>
          <p:sp>
            <p:nvSpPr>
              <p:cNvPr id="730" name="Freeform 163">
                <a:extLst>
                  <a:ext uri="{FF2B5EF4-FFF2-40B4-BE49-F238E27FC236}">
                    <a16:creationId xmlns:a16="http://schemas.microsoft.com/office/drawing/2014/main" id="{F438849D-C08F-4D0C-9689-00D4E83279F3}"/>
                  </a:ext>
                </a:extLst>
              </p:cNvPr>
              <p:cNvSpPr>
                <a:spLocks/>
              </p:cNvSpPr>
              <p:nvPr/>
            </p:nvSpPr>
            <p:spPr bwMode="auto">
              <a:xfrm>
                <a:off x="5334" y="1261"/>
                <a:ext cx="183" cy="8"/>
              </a:xfrm>
              <a:custGeom>
                <a:avLst/>
                <a:gdLst>
                  <a:gd name="T0" fmla="*/ 680 w 694"/>
                  <a:gd name="T1" fmla="*/ 27 h 27"/>
                  <a:gd name="T2" fmla="*/ 680 w 694"/>
                  <a:gd name="T3" fmla="*/ 27 h 27"/>
                  <a:gd name="T4" fmla="*/ 14 w 694"/>
                  <a:gd name="T5" fmla="*/ 27 h 27"/>
                  <a:gd name="T6" fmla="*/ 0 w 694"/>
                  <a:gd name="T7" fmla="*/ 13 h 27"/>
                  <a:gd name="T8" fmla="*/ 14 w 694"/>
                  <a:gd name="T9" fmla="*/ 0 h 27"/>
                  <a:gd name="T10" fmla="*/ 680 w 694"/>
                  <a:gd name="T11" fmla="*/ 0 h 27"/>
                  <a:gd name="T12" fmla="*/ 694 w 694"/>
                  <a:gd name="T13" fmla="*/ 13 h 27"/>
                  <a:gd name="T14" fmla="*/ 680 w 694"/>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4" h="27">
                    <a:moveTo>
                      <a:pt x="680" y="27"/>
                    </a:moveTo>
                    <a:lnTo>
                      <a:pt x="680" y="27"/>
                    </a:lnTo>
                    <a:lnTo>
                      <a:pt x="14" y="27"/>
                    </a:lnTo>
                    <a:cubicBezTo>
                      <a:pt x="6" y="27"/>
                      <a:pt x="0" y="21"/>
                      <a:pt x="0" y="13"/>
                    </a:cubicBezTo>
                    <a:cubicBezTo>
                      <a:pt x="0" y="6"/>
                      <a:pt x="6" y="0"/>
                      <a:pt x="14" y="0"/>
                    </a:cubicBezTo>
                    <a:lnTo>
                      <a:pt x="680" y="0"/>
                    </a:lnTo>
                    <a:cubicBezTo>
                      <a:pt x="688" y="0"/>
                      <a:pt x="694" y="6"/>
                      <a:pt x="694" y="13"/>
                    </a:cubicBezTo>
                    <a:cubicBezTo>
                      <a:pt x="694" y="21"/>
                      <a:pt x="688" y="27"/>
                      <a:pt x="680" y="27"/>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kern="0">
                  <a:solidFill>
                    <a:srgbClr val="FFFFFF"/>
                  </a:solidFill>
                  <a:latin typeface="Segoe UI"/>
                </a:endParaRPr>
              </a:p>
            </p:txBody>
          </p:sp>
          <p:sp>
            <p:nvSpPr>
              <p:cNvPr id="731" name="Freeform 164">
                <a:extLst>
                  <a:ext uri="{FF2B5EF4-FFF2-40B4-BE49-F238E27FC236}">
                    <a16:creationId xmlns:a16="http://schemas.microsoft.com/office/drawing/2014/main" id="{F07AC845-7D97-43FA-9901-CA3C39B0DE01}"/>
                  </a:ext>
                </a:extLst>
              </p:cNvPr>
              <p:cNvSpPr>
                <a:spLocks/>
              </p:cNvSpPr>
              <p:nvPr/>
            </p:nvSpPr>
            <p:spPr bwMode="auto">
              <a:xfrm>
                <a:off x="5359" y="1307"/>
                <a:ext cx="130" cy="7"/>
              </a:xfrm>
              <a:custGeom>
                <a:avLst/>
                <a:gdLst>
                  <a:gd name="T0" fmla="*/ 480 w 493"/>
                  <a:gd name="T1" fmla="*/ 27 h 27"/>
                  <a:gd name="T2" fmla="*/ 480 w 493"/>
                  <a:gd name="T3" fmla="*/ 27 h 27"/>
                  <a:gd name="T4" fmla="*/ 13 w 493"/>
                  <a:gd name="T5" fmla="*/ 27 h 27"/>
                  <a:gd name="T6" fmla="*/ 0 w 493"/>
                  <a:gd name="T7" fmla="*/ 14 h 27"/>
                  <a:gd name="T8" fmla="*/ 13 w 493"/>
                  <a:gd name="T9" fmla="*/ 0 h 27"/>
                  <a:gd name="T10" fmla="*/ 480 w 493"/>
                  <a:gd name="T11" fmla="*/ 0 h 27"/>
                  <a:gd name="T12" fmla="*/ 493 w 493"/>
                  <a:gd name="T13" fmla="*/ 14 h 27"/>
                  <a:gd name="T14" fmla="*/ 480 w 493"/>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3" h="27">
                    <a:moveTo>
                      <a:pt x="480" y="27"/>
                    </a:moveTo>
                    <a:lnTo>
                      <a:pt x="480" y="27"/>
                    </a:lnTo>
                    <a:lnTo>
                      <a:pt x="13" y="27"/>
                    </a:lnTo>
                    <a:cubicBezTo>
                      <a:pt x="5" y="27"/>
                      <a:pt x="0" y="21"/>
                      <a:pt x="0" y="14"/>
                    </a:cubicBezTo>
                    <a:cubicBezTo>
                      <a:pt x="0" y="6"/>
                      <a:pt x="5" y="0"/>
                      <a:pt x="13" y="0"/>
                    </a:cubicBezTo>
                    <a:lnTo>
                      <a:pt x="480" y="0"/>
                    </a:lnTo>
                    <a:cubicBezTo>
                      <a:pt x="487" y="0"/>
                      <a:pt x="493" y="6"/>
                      <a:pt x="493" y="14"/>
                    </a:cubicBezTo>
                    <a:cubicBezTo>
                      <a:pt x="493" y="21"/>
                      <a:pt x="487" y="27"/>
                      <a:pt x="480" y="27"/>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kern="0">
                  <a:solidFill>
                    <a:srgbClr val="FFFFFF"/>
                  </a:solidFill>
                  <a:latin typeface="Segoe UI"/>
                </a:endParaRPr>
              </a:p>
            </p:txBody>
          </p:sp>
        </p:grpSp>
      </p:grpSp>
      <p:sp>
        <p:nvSpPr>
          <p:cNvPr id="732" name="Isosceles Triangle 731">
            <a:extLst>
              <a:ext uri="{FF2B5EF4-FFF2-40B4-BE49-F238E27FC236}">
                <a16:creationId xmlns:a16="http://schemas.microsoft.com/office/drawing/2014/main" id="{DB5A2F86-F4A7-4DB4-80B5-867C5CEBD70E}"/>
              </a:ext>
            </a:extLst>
          </p:cNvPr>
          <p:cNvSpPr/>
          <p:nvPr/>
        </p:nvSpPr>
        <p:spPr bwMode="auto">
          <a:xfrm flipV="1">
            <a:off x="5017083" y="1233809"/>
            <a:ext cx="1899545" cy="1301275"/>
          </a:xfrm>
          <a:prstGeom prst="triangle">
            <a:avLst/>
          </a:prstGeom>
          <a:gradFill flip="none" rotWithShape="1">
            <a:gsLst>
              <a:gs pos="0">
                <a:srgbClr val="FFFFFF">
                  <a:lumMod val="50000"/>
                  <a:alpha val="56000"/>
                </a:srgbClr>
              </a:gs>
              <a:gs pos="72000">
                <a:srgbClr val="E6E6E6"/>
              </a:gs>
              <a:gs pos="100000">
                <a:srgbClr val="E6E6E6">
                  <a:alpha val="0"/>
                </a:srgbClr>
              </a:gs>
            </a:gsLst>
            <a:lin ang="162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r>
              <a:rPr lang="en-US" sz="2400" kern="0">
                <a:gradFill>
                  <a:gsLst>
                    <a:gs pos="0">
                      <a:srgbClr val="FFFFFF"/>
                    </a:gs>
                    <a:gs pos="100000">
                      <a:srgbClr val="FFFFFF"/>
                    </a:gs>
                  </a:gsLst>
                  <a:lin ang="5400000" scaled="0"/>
                </a:gradFill>
                <a:latin typeface="Segoe UI Semilight"/>
                <a:ea typeface="Segoe UI" pitchFamily="34" charset="0"/>
                <a:cs typeface="Segoe UI" pitchFamily="34" charset="0"/>
              </a:rPr>
              <a:t> </a:t>
            </a:r>
          </a:p>
        </p:txBody>
      </p:sp>
      <p:sp>
        <p:nvSpPr>
          <p:cNvPr id="733" name="TextBox 732">
            <a:extLst>
              <a:ext uri="{FF2B5EF4-FFF2-40B4-BE49-F238E27FC236}">
                <a16:creationId xmlns:a16="http://schemas.microsoft.com/office/drawing/2014/main" id="{E93903EE-DC59-4414-8EAE-34602A5517A1}"/>
              </a:ext>
            </a:extLst>
          </p:cNvPr>
          <p:cNvSpPr txBox="1"/>
          <p:nvPr/>
        </p:nvSpPr>
        <p:spPr>
          <a:xfrm>
            <a:off x="2026634" y="1931063"/>
            <a:ext cx="1774406" cy="481842"/>
          </a:xfrm>
          <a:prstGeom prst="rect">
            <a:avLst/>
          </a:prstGeom>
        </p:spPr>
        <p:txBody>
          <a:bodyPr wrap="none">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algn="r" defTabSz="896043">
              <a:defRPr/>
            </a:pPr>
            <a:r>
              <a:rPr lang="en-US"/>
              <a:t>Employee &amp; Partner</a:t>
            </a:r>
            <a:br>
              <a:rPr lang="en-US"/>
            </a:br>
            <a:r>
              <a:rPr lang="en-US"/>
              <a:t>Users and Roles</a:t>
            </a:r>
          </a:p>
        </p:txBody>
      </p:sp>
      <p:sp>
        <p:nvSpPr>
          <p:cNvPr id="734" name="TextBox 733">
            <a:extLst>
              <a:ext uri="{FF2B5EF4-FFF2-40B4-BE49-F238E27FC236}">
                <a16:creationId xmlns:a16="http://schemas.microsoft.com/office/drawing/2014/main" id="{DD688D07-AC60-4772-946A-0910FE4DB776}"/>
              </a:ext>
            </a:extLst>
          </p:cNvPr>
          <p:cNvSpPr txBox="1"/>
          <p:nvPr/>
        </p:nvSpPr>
        <p:spPr>
          <a:xfrm>
            <a:off x="1749051" y="2785111"/>
            <a:ext cx="1659767" cy="481842"/>
          </a:xfrm>
          <a:prstGeom prst="rect">
            <a:avLst/>
          </a:prstGeom>
        </p:spPr>
        <p:txBody>
          <a:bodyPr wrap="none">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algn="r" defTabSz="896043">
              <a:defRPr/>
            </a:pPr>
            <a:r>
              <a:rPr lang="en-US"/>
              <a:t>Trusted &amp;</a:t>
            </a:r>
            <a:br>
              <a:rPr lang="en-US"/>
            </a:br>
            <a:r>
              <a:rPr lang="en-US"/>
              <a:t>Compliant Devices</a:t>
            </a:r>
          </a:p>
        </p:txBody>
      </p:sp>
      <p:sp>
        <p:nvSpPr>
          <p:cNvPr id="735" name="TextBox 734">
            <a:extLst>
              <a:ext uri="{FF2B5EF4-FFF2-40B4-BE49-F238E27FC236}">
                <a16:creationId xmlns:a16="http://schemas.microsoft.com/office/drawing/2014/main" id="{72458D68-99C2-4AD9-B801-B71C36715F1B}"/>
              </a:ext>
            </a:extLst>
          </p:cNvPr>
          <p:cNvSpPr txBox="1"/>
          <p:nvPr/>
        </p:nvSpPr>
        <p:spPr>
          <a:xfrm>
            <a:off x="1952518" y="4615806"/>
            <a:ext cx="1432774" cy="481842"/>
          </a:xfrm>
          <a:prstGeom prst="rect">
            <a:avLst/>
          </a:prstGeom>
        </p:spPr>
        <p:txBody>
          <a:bodyPr wrap="none">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algn="r" defTabSz="896043">
              <a:defRPr/>
            </a:pPr>
            <a:r>
              <a:rPr lang="en-US"/>
              <a:t>Physical &amp;</a:t>
            </a:r>
            <a:br>
              <a:rPr lang="en-US"/>
            </a:br>
            <a:r>
              <a:rPr lang="en-US"/>
              <a:t>Virtual Location</a:t>
            </a:r>
          </a:p>
        </p:txBody>
      </p:sp>
      <p:sp>
        <p:nvSpPr>
          <p:cNvPr id="736" name="TextBox 735">
            <a:extLst>
              <a:ext uri="{FF2B5EF4-FFF2-40B4-BE49-F238E27FC236}">
                <a16:creationId xmlns:a16="http://schemas.microsoft.com/office/drawing/2014/main" id="{197C5D9D-2E49-4906-A427-03C1DB7B810C}"/>
              </a:ext>
            </a:extLst>
          </p:cNvPr>
          <p:cNvSpPr txBox="1"/>
          <p:nvPr/>
        </p:nvSpPr>
        <p:spPr>
          <a:xfrm>
            <a:off x="2428999" y="5421853"/>
            <a:ext cx="1265751" cy="481842"/>
          </a:xfrm>
          <a:prstGeom prst="rect">
            <a:avLst/>
          </a:prstGeom>
        </p:spPr>
        <p:txBody>
          <a:bodyPr wrap="none">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algn="r" defTabSz="896043">
              <a:defRPr/>
            </a:pPr>
            <a:r>
              <a:rPr lang="en-US"/>
              <a:t>Client apps &amp;</a:t>
            </a:r>
            <a:br>
              <a:rPr lang="en-US"/>
            </a:br>
            <a:r>
              <a:rPr lang="en-US"/>
              <a:t>Auth Method</a:t>
            </a:r>
          </a:p>
        </p:txBody>
      </p:sp>
      <p:grpSp>
        <p:nvGrpSpPr>
          <p:cNvPr id="737" name="User">
            <a:extLst>
              <a:ext uri="{FF2B5EF4-FFF2-40B4-BE49-F238E27FC236}">
                <a16:creationId xmlns:a16="http://schemas.microsoft.com/office/drawing/2014/main" id="{D5A42E8B-6A2F-4025-9378-E617D6075FAB}"/>
              </a:ext>
            </a:extLst>
          </p:cNvPr>
          <p:cNvGrpSpPr/>
          <p:nvPr/>
        </p:nvGrpSpPr>
        <p:grpSpPr>
          <a:xfrm>
            <a:off x="1963897" y="3451508"/>
            <a:ext cx="1005915" cy="1005915"/>
            <a:chOff x="458079" y="2826567"/>
            <a:chExt cx="1006058" cy="1006058"/>
          </a:xfrm>
        </p:grpSpPr>
        <p:sp>
          <p:nvSpPr>
            <p:cNvPr id="738" name="Oval 737">
              <a:extLst>
                <a:ext uri="{FF2B5EF4-FFF2-40B4-BE49-F238E27FC236}">
                  <a16:creationId xmlns:a16="http://schemas.microsoft.com/office/drawing/2014/main" id="{A2B5592C-11EF-4447-B230-7E00959967D8}"/>
                </a:ext>
              </a:extLst>
            </p:cNvPr>
            <p:cNvSpPr/>
            <p:nvPr/>
          </p:nvSpPr>
          <p:spPr bwMode="auto">
            <a:xfrm>
              <a:off x="458079" y="2826567"/>
              <a:ext cx="1006058" cy="1006058"/>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399"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739" name="Group 738">
              <a:extLst>
                <a:ext uri="{FF2B5EF4-FFF2-40B4-BE49-F238E27FC236}">
                  <a16:creationId xmlns:a16="http://schemas.microsoft.com/office/drawing/2014/main" id="{C88E5334-812A-48CB-A79A-6602866C7276}"/>
                </a:ext>
              </a:extLst>
            </p:cNvPr>
            <p:cNvGrpSpPr/>
            <p:nvPr/>
          </p:nvGrpSpPr>
          <p:grpSpPr>
            <a:xfrm>
              <a:off x="619199" y="3053561"/>
              <a:ext cx="683818" cy="552071"/>
              <a:chOff x="1124660" y="2438555"/>
              <a:chExt cx="1323363" cy="1068399"/>
            </a:xfrm>
          </p:grpSpPr>
          <p:sp>
            <p:nvSpPr>
              <p:cNvPr id="740" name="Freeform 5">
                <a:extLst>
                  <a:ext uri="{FF2B5EF4-FFF2-40B4-BE49-F238E27FC236}">
                    <a16:creationId xmlns:a16="http://schemas.microsoft.com/office/drawing/2014/main" id="{028B96B1-F307-4D2A-864B-6894C68557D9}"/>
                  </a:ext>
                </a:extLst>
              </p:cNvPr>
              <p:cNvSpPr>
                <a:spLocks noEditPoints="1"/>
              </p:cNvSpPr>
              <p:nvPr/>
            </p:nvSpPr>
            <p:spPr bwMode="auto">
              <a:xfrm>
                <a:off x="1610118" y="2948250"/>
                <a:ext cx="837905" cy="558704"/>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222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29" tIns="44815" rIns="89629" bIns="44815" numCol="1" anchor="t" anchorCtr="0" compatLnSpc="1">
                <a:prstTxWarp prst="textNoShape">
                  <a:avLst/>
                </a:prstTxWarp>
              </a:bodyPr>
              <a:lstStyle/>
              <a:p>
                <a:pPr defTabSz="896214">
                  <a:defRPr/>
                </a:pPr>
                <a:endParaRPr lang="en-US" sz="1764" kern="0">
                  <a:solidFill>
                    <a:sysClr val="windowText" lastClr="000000"/>
                  </a:solidFill>
                </a:endParaRPr>
              </a:p>
            </p:txBody>
          </p:sp>
          <p:grpSp>
            <p:nvGrpSpPr>
              <p:cNvPr id="741" name="Group 740">
                <a:extLst>
                  <a:ext uri="{FF2B5EF4-FFF2-40B4-BE49-F238E27FC236}">
                    <a16:creationId xmlns:a16="http://schemas.microsoft.com/office/drawing/2014/main" id="{324AF7DF-D41F-492F-A2DC-2D3FC8EAC39F}"/>
                  </a:ext>
                </a:extLst>
              </p:cNvPr>
              <p:cNvGrpSpPr/>
              <p:nvPr/>
            </p:nvGrpSpPr>
            <p:grpSpPr>
              <a:xfrm>
                <a:off x="1124660" y="2438555"/>
                <a:ext cx="593820" cy="706058"/>
                <a:chOff x="6447047" y="5804307"/>
                <a:chExt cx="414034" cy="492291"/>
              </a:xfrm>
            </p:grpSpPr>
            <p:sp>
              <p:nvSpPr>
                <p:cNvPr id="742" name="Freeform 9">
                  <a:extLst>
                    <a:ext uri="{FF2B5EF4-FFF2-40B4-BE49-F238E27FC236}">
                      <a16:creationId xmlns:a16="http://schemas.microsoft.com/office/drawing/2014/main" id="{4C59FC99-C638-4C98-934F-1CD6EF9EEC27}"/>
                    </a:ext>
                  </a:extLst>
                </p:cNvPr>
                <p:cNvSpPr>
                  <a:spLocks/>
                </p:cNvSpPr>
                <p:nvPr/>
              </p:nvSpPr>
              <p:spPr bwMode="auto">
                <a:xfrm>
                  <a:off x="6447047" y="6094541"/>
                  <a:ext cx="414034" cy="202057"/>
                </a:xfrm>
                <a:custGeom>
                  <a:avLst/>
                  <a:gdLst>
                    <a:gd name="T0" fmla="*/ 56 w 56"/>
                    <a:gd name="T1" fmla="*/ 28 h 28"/>
                    <a:gd name="T2" fmla="*/ 28 w 56"/>
                    <a:gd name="T3" fmla="*/ 0 h 28"/>
                    <a:gd name="T4" fmla="*/ 0 w 56"/>
                    <a:gd name="T5" fmla="*/ 28 h 28"/>
                  </a:gdLst>
                  <a:ahLst/>
                  <a:cxnLst>
                    <a:cxn ang="0">
                      <a:pos x="T0" y="T1"/>
                    </a:cxn>
                    <a:cxn ang="0">
                      <a:pos x="T2" y="T3"/>
                    </a:cxn>
                    <a:cxn ang="0">
                      <a:pos x="T4" y="T5"/>
                    </a:cxn>
                  </a:cxnLst>
                  <a:rect l="0" t="0" r="r" b="b"/>
                  <a:pathLst>
                    <a:path w="56" h="28">
                      <a:moveTo>
                        <a:pt x="56" y="28"/>
                      </a:moveTo>
                      <a:cubicBezTo>
                        <a:pt x="56" y="13"/>
                        <a:pt x="44" y="0"/>
                        <a:pt x="28" y="0"/>
                      </a:cubicBezTo>
                      <a:cubicBezTo>
                        <a:pt x="12" y="0"/>
                        <a:pt x="0" y="13"/>
                        <a:pt x="0" y="28"/>
                      </a:cubicBezTo>
                    </a:path>
                  </a:pathLst>
                </a:custGeom>
                <a:noFill/>
                <a:ln w="1905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14224">
                    <a:defRPr/>
                  </a:pPr>
                  <a:endParaRPr lang="en-US" kern="0">
                    <a:solidFill>
                      <a:srgbClr val="353535"/>
                    </a:solidFill>
                  </a:endParaRPr>
                </a:p>
              </p:txBody>
            </p:sp>
            <p:sp>
              <p:nvSpPr>
                <p:cNvPr id="743" name="Oval 742">
                  <a:extLst>
                    <a:ext uri="{FF2B5EF4-FFF2-40B4-BE49-F238E27FC236}">
                      <a16:creationId xmlns:a16="http://schemas.microsoft.com/office/drawing/2014/main" id="{6DE80144-E0A9-4DC5-9C29-99F4EC88B450}"/>
                    </a:ext>
                  </a:extLst>
                </p:cNvPr>
                <p:cNvSpPr>
                  <a:spLocks noChangeArrowheads="1"/>
                </p:cNvSpPr>
                <p:nvPr/>
              </p:nvSpPr>
              <p:spPr bwMode="auto">
                <a:xfrm>
                  <a:off x="6507270" y="5804307"/>
                  <a:ext cx="293587" cy="290228"/>
                </a:xfrm>
                <a:prstGeom prst="ellipse">
                  <a:avLst/>
                </a:prstGeom>
                <a:noFill/>
                <a:ln w="19050" cap="flat">
                  <a:solidFill>
                    <a:srgbClr val="FFFFFF"/>
                  </a:solidFill>
                  <a:prstDash val="solid"/>
                  <a:miter lim="800000"/>
                  <a:headEnd/>
                  <a:tailEnd/>
                </a:ln>
              </p:spPr>
              <p:txBody>
                <a:bodyPr vert="horz" wrap="square" lIns="93247" tIns="46623" rIns="93247" bIns="46623" numCol="1" anchor="t" anchorCtr="0" compatLnSpc="1">
                  <a:prstTxWarp prst="textNoShape">
                    <a:avLst/>
                  </a:prstTxWarp>
                </a:bodyPr>
                <a:lstStyle/>
                <a:p>
                  <a:pPr defTabSz="914224">
                    <a:defRPr/>
                  </a:pPr>
                  <a:endParaRPr lang="en-US" kern="0">
                    <a:solidFill>
                      <a:srgbClr val="353535"/>
                    </a:solidFill>
                  </a:endParaRPr>
                </a:p>
              </p:txBody>
            </p:sp>
          </p:grpSp>
        </p:grpSp>
      </p:grpSp>
      <p:sp>
        <p:nvSpPr>
          <p:cNvPr id="745" name="Conditions">
            <a:extLst>
              <a:ext uri="{FF2B5EF4-FFF2-40B4-BE49-F238E27FC236}">
                <a16:creationId xmlns:a16="http://schemas.microsoft.com/office/drawing/2014/main" id="{267E88CB-D249-4635-A796-9AFD742814D9}"/>
              </a:ext>
            </a:extLst>
          </p:cNvPr>
          <p:cNvSpPr/>
          <p:nvPr/>
        </p:nvSpPr>
        <p:spPr>
          <a:xfrm>
            <a:off x="3350984" y="1078575"/>
            <a:ext cx="1566248" cy="426516"/>
          </a:xfrm>
          <a:prstGeom prst="rect">
            <a:avLst/>
          </a:prstGeom>
        </p:spPr>
        <p:txBody>
          <a:bodyPr wrap="none">
            <a:spAutoFit/>
          </a:bodyPr>
          <a:lstStyle/>
          <a:p>
            <a:pPr algn="ctr" defTabSz="896043">
              <a:lnSpc>
                <a:spcPct val="90000"/>
              </a:lnSpc>
              <a:defRPr/>
            </a:pPr>
            <a:r>
              <a:rPr lang="en-US" sz="2353" kern="0" spc="-69">
                <a:solidFill>
                  <a:srgbClr val="353535"/>
                </a:solidFill>
                <a:latin typeface="Segoe UI"/>
                <a:ea typeface="ＭＳ Ｐゴシック" charset="0"/>
                <a:cs typeface="Segoe UI Semibold" panose="020B0702040204020203" pitchFamily="34" charset="0"/>
              </a:rPr>
              <a:t>Conditions</a:t>
            </a:r>
          </a:p>
        </p:txBody>
      </p:sp>
      <p:grpSp>
        <p:nvGrpSpPr>
          <p:cNvPr id="746" name="Group 745">
            <a:extLst>
              <a:ext uri="{FF2B5EF4-FFF2-40B4-BE49-F238E27FC236}">
                <a16:creationId xmlns:a16="http://schemas.microsoft.com/office/drawing/2014/main" id="{0CDCBF53-3035-4775-A5C8-1DC6E6EE403D}"/>
              </a:ext>
            </a:extLst>
          </p:cNvPr>
          <p:cNvGrpSpPr/>
          <p:nvPr/>
        </p:nvGrpSpPr>
        <p:grpSpPr>
          <a:xfrm>
            <a:off x="4126242" y="1992896"/>
            <a:ext cx="3934703" cy="3929487"/>
            <a:chOff x="2873757" y="1463979"/>
            <a:chExt cx="3935261" cy="3930044"/>
          </a:xfrm>
        </p:grpSpPr>
        <p:sp>
          <p:nvSpPr>
            <p:cNvPr id="747" name="Freeform: Shape 746">
              <a:extLst>
                <a:ext uri="{FF2B5EF4-FFF2-40B4-BE49-F238E27FC236}">
                  <a16:creationId xmlns:a16="http://schemas.microsoft.com/office/drawing/2014/main" id="{39BA4B1E-034C-472A-B6AB-CFA5DCAC5644}"/>
                </a:ext>
              </a:extLst>
            </p:cNvPr>
            <p:cNvSpPr/>
            <p:nvPr/>
          </p:nvSpPr>
          <p:spPr bwMode="auto">
            <a:xfrm>
              <a:off x="6080484" y="2489200"/>
              <a:ext cx="728534" cy="1892300"/>
            </a:xfrm>
            <a:custGeom>
              <a:avLst/>
              <a:gdLst>
                <a:gd name="connsiteX0" fmla="*/ 542325 w 728534"/>
                <a:gd name="connsiteY0" fmla="*/ 0 h 1932398"/>
                <a:gd name="connsiteX1" fmla="*/ 567747 w 728534"/>
                <a:gd name="connsiteY1" fmla="*/ 64118 h 1932398"/>
                <a:gd name="connsiteX2" fmla="*/ 728534 w 728534"/>
                <a:gd name="connsiteY2" fmla="*/ 977107 h 1932398"/>
                <a:gd name="connsiteX3" fmla="*/ 567747 w 728534"/>
                <a:gd name="connsiteY3" fmla="*/ 1890097 h 1932398"/>
                <a:gd name="connsiteX4" fmla="*/ 550975 w 728534"/>
                <a:gd name="connsiteY4" fmla="*/ 1932398 h 1932398"/>
                <a:gd name="connsiteX5" fmla="*/ 518993 w 728534"/>
                <a:gd name="connsiteY5" fmla="*/ 1886246 h 1932398"/>
                <a:gd name="connsiteX6" fmla="*/ 128515 w 728534"/>
                <a:gd name="connsiteY6" fmla="*/ 1650916 h 1932398"/>
                <a:gd name="connsiteX7" fmla="*/ 0 w 728534"/>
                <a:gd name="connsiteY7" fmla="*/ 1637961 h 1932398"/>
                <a:gd name="connsiteX8" fmla="*/ 0 w 728534"/>
                <a:gd name="connsiteY8" fmla="*/ 281954 h 1932398"/>
                <a:gd name="connsiteX9" fmla="*/ 128515 w 728534"/>
                <a:gd name="connsiteY9" fmla="*/ 268998 h 1932398"/>
                <a:gd name="connsiteX10" fmla="*/ 518993 w 728534"/>
                <a:gd name="connsiteY10" fmla="*/ 33669 h 1932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8534" h="1932398">
                  <a:moveTo>
                    <a:pt x="542325" y="0"/>
                  </a:moveTo>
                  <a:lnTo>
                    <a:pt x="567747" y="64118"/>
                  </a:lnTo>
                  <a:cubicBezTo>
                    <a:pt x="672844" y="353168"/>
                    <a:pt x="728534" y="661686"/>
                    <a:pt x="728534" y="977107"/>
                  </a:cubicBezTo>
                  <a:cubicBezTo>
                    <a:pt x="728534" y="1292528"/>
                    <a:pt x="672844" y="1601047"/>
                    <a:pt x="567747" y="1890097"/>
                  </a:cubicBezTo>
                  <a:lnTo>
                    <a:pt x="550975" y="1932398"/>
                  </a:lnTo>
                  <a:lnTo>
                    <a:pt x="518993" y="1886246"/>
                  </a:lnTo>
                  <a:cubicBezTo>
                    <a:pt x="421286" y="1767853"/>
                    <a:pt x="284566" y="1682849"/>
                    <a:pt x="128515" y="1650916"/>
                  </a:cubicBezTo>
                  <a:lnTo>
                    <a:pt x="0" y="1637961"/>
                  </a:lnTo>
                  <a:lnTo>
                    <a:pt x="0" y="281954"/>
                  </a:lnTo>
                  <a:lnTo>
                    <a:pt x="128515" y="268998"/>
                  </a:lnTo>
                  <a:cubicBezTo>
                    <a:pt x="284566" y="237066"/>
                    <a:pt x="421286" y="152062"/>
                    <a:pt x="518993" y="33669"/>
                  </a:cubicBezTo>
                  <a:close/>
                </a:path>
              </a:pathLst>
            </a:cu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48" name="Oval 747">
              <a:extLst>
                <a:ext uri="{FF2B5EF4-FFF2-40B4-BE49-F238E27FC236}">
                  <a16:creationId xmlns:a16="http://schemas.microsoft.com/office/drawing/2014/main" id="{6610EC9A-B797-40EE-BB27-8F3C49E87A03}"/>
                </a:ext>
              </a:extLst>
            </p:cNvPr>
            <p:cNvSpPr/>
            <p:nvPr/>
          </p:nvSpPr>
          <p:spPr bwMode="auto">
            <a:xfrm>
              <a:off x="2873757" y="1463979"/>
              <a:ext cx="3930268" cy="3930044"/>
            </a:xfrm>
            <a:prstGeom prst="ellipse">
              <a:avLst/>
            </a:prstGeom>
            <a:noFill/>
            <a:ln w="228600" cap="flat" cmpd="sng" algn="ctr">
              <a:solidFill>
                <a:srgbClr val="0078D7"/>
              </a:solidFill>
              <a:prstDash val="solid"/>
              <a:headEnd type="none"/>
              <a:tailEnd type="none"/>
            </a:ln>
            <a:effectLst/>
          </p:spPr>
          <p:txBody>
            <a:bodyPr rot="0" spcFirstLastPara="0" vertOverflow="overflow" horzOverflow="overflow" vert="horz" wrap="square" lIns="175736" tIns="140589" rIns="175736" bIns="140589" numCol="1" spcCol="0" rtlCol="0" fromWordArt="0" anchor="ctr" anchorCtr="0" forceAA="0" compatLnSpc="1">
              <a:prstTxWarp prst="textNoShape">
                <a:avLst/>
              </a:prstTxWarp>
              <a:noAutofit/>
            </a:bodyPr>
            <a:lstStyle/>
            <a:p>
              <a:pPr algn="ctr" defTabSz="895922"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49" name="Oval 748">
              <a:extLst>
                <a:ext uri="{FF2B5EF4-FFF2-40B4-BE49-F238E27FC236}">
                  <a16:creationId xmlns:a16="http://schemas.microsoft.com/office/drawing/2014/main" id="{BAD46A83-FC7F-4128-BF7C-0DE5F9C46E87}"/>
                </a:ext>
              </a:extLst>
            </p:cNvPr>
            <p:cNvSpPr/>
            <p:nvPr/>
          </p:nvSpPr>
          <p:spPr bwMode="auto">
            <a:xfrm>
              <a:off x="5312236" y="2759381"/>
              <a:ext cx="1339238" cy="1339238"/>
            </a:xfrm>
            <a:prstGeom prst="ellipse">
              <a:avLst/>
            </a:prstGeom>
            <a:solidFill>
              <a:srgbClr val="0078D7"/>
            </a:solidFill>
            <a:ln w="19050" cap="rnd" cmpd="sng" algn="ctr">
              <a:solidFill>
                <a:srgbClr val="00B0F0"/>
              </a:solidFill>
              <a:prstDash val="sysDot"/>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399" kern="0">
                <a:gradFill>
                  <a:gsLst>
                    <a:gs pos="0">
                      <a:srgbClr val="FFFFFF"/>
                    </a:gs>
                    <a:gs pos="100000">
                      <a:srgbClr val="FFFFFF"/>
                    </a:gs>
                  </a:gsLst>
                  <a:lin ang="5400000" scaled="0"/>
                </a:gradFill>
                <a:latin typeface="Segoe UI Semilight"/>
                <a:cs typeface="Segoe UI" pitchFamily="34" charset="0"/>
              </a:endParaRPr>
            </a:p>
          </p:txBody>
        </p:sp>
        <p:grpSp>
          <p:nvGrpSpPr>
            <p:cNvPr id="750" name="Group 749">
              <a:extLst>
                <a:ext uri="{FF2B5EF4-FFF2-40B4-BE49-F238E27FC236}">
                  <a16:creationId xmlns:a16="http://schemas.microsoft.com/office/drawing/2014/main" id="{9F5ADC23-22FD-43FC-9B80-989082730359}"/>
                </a:ext>
              </a:extLst>
            </p:cNvPr>
            <p:cNvGrpSpPr/>
            <p:nvPr/>
          </p:nvGrpSpPr>
          <p:grpSpPr>
            <a:xfrm rot="7443536">
              <a:off x="3418347" y="3378043"/>
              <a:ext cx="1407673" cy="1932398"/>
              <a:chOff x="5553745" y="2621551"/>
              <a:chExt cx="1407673" cy="1932398"/>
            </a:xfrm>
          </p:grpSpPr>
          <p:sp>
            <p:nvSpPr>
              <p:cNvPr id="754" name="Freeform: Shape 753">
                <a:extLst>
                  <a:ext uri="{FF2B5EF4-FFF2-40B4-BE49-F238E27FC236}">
                    <a16:creationId xmlns:a16="http://schemas.microsoft.com/office/drawing/2014/main" id="{2A6F5800-68BF-4D30-A006-6898027A9DC9}"/>
                  </a:ext>
                </a:extLst>
              </p:cNvPr>
              <p:cNvSpPr/>
              <p:nvPr/>
            </p:nvSpPr>
            <p:spPr bwMode="auto">
              <a:xfrm>
                <a:off x="6232884" y="2621551"/>
                <a:ext cx="728534" cy="1932398"/>
              </a:xfrm>
              <a:custGeom>
                <a:avLst/>
                <a:gdLst>
                  <a:gd name="connsiteX0" fmla="*/ 542325 w 728534"/>
                  <a:gd name="connsiteY0" fmla="*/ 0 h 1932398"/>
                  <a:gd name="connsiteX1" fmla="*/ 567747 w 728534"/>
                  <a:gd name="connsiteY1" fmla="*/ 64118 h 1932398"/>
                  <a:gd name="connsiteX2" fmla="*/ 728534 w 728534"/>
                  <a:gd name="connsiteY2" fmla="*/ 977107 h 1932398"/>
                  <a:gd name="connsiteX3" fmla="*/ 567747 w 728534"/>
                  <a:gd name="connsiteY3" fmla="*/ 1890097 h 1932398"/>
                  <a:gd name="connsiteX4" fmla="*/ 550975 w 728534"/>
                  <a:gd name="connsiteY4" fmla="*/ 1932398 h 1932398"/>
                  <a:gd name="connsiteX5" fmla="*/ 518993 w 728534"/>
                  <a:gd name="connsiteY5" fmla="*/ 1886246 h 1932398"/>
                  <a:gd name="connsiteX6" fmla="*/ 128515 w 728534"/>
                  <a:gd name="connsiteY6" fmla="*/ 1650916 h 1932398"/>
                  <a:gd name="connsiteX7" fmla="*/ 0 w 728534"/>
                  <a:gd name="connsiteY7" fmla="*/ 1637961 h 1932398"/>
                  <a:gd name="connsiteX8" fmla="*/ 0 w 728534"/>
                  <a:gd name="connsiteY8" fmla="*/ 281954 h 1932398"/>
                  <a:gd name="connsiteX9" fmla="*/ 128515 w 728534"/>
                  <a:gd name="connsiteY9" fmla="*/ 268998 h 1932398"/>
                  <a:gd name="connsiteX10" fmla="*/ 518993 w 728534"/>
                  <a:gd name="connsiteY10" fmla="*/ 33669 h 1932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8534" h="1932398">
                    <a:moveTo>
                      <a:pt x="542325" y="0"/>
                    </a:moveTo>
                    <a:lnTo>
                      <a:pt x="567747" y="64118"/>
                    </a:lnTo>
                    <a:cubicBezTo>
                      <a:pt x="672844" y="353168"/>
                      <a:pt x="728534" y="661686"/>
                      <a:pt x="728534" y="977107"/>
                    </a:cubicBezTo>
                    <a:cubicBezTo>
                      <a:pt x="728534" y="1292528"/>
                      <a:pt x="672844" y="1601047"/>
                      <a:pt x="567747" y="1890097"/>
                    </a:cubicBezTo>
                    <a:lnTo>
                      <a:pt x="550975" y="1932398"/>
                    </a:lnTo>
                    <a:lnTo>
                      <a:pt x="518993" y="1886246"/>
                    </a:lnTo>
                    <a:cubicBezTo>
                      <a:pt x="421286" y="1767853"/>
                      <a:pt x="284566" y="1682849"/>
                      <a:pt x="128515" y="1650916"/>
                    </a:cubicBezTo>
                    <a:lnTo>
                      <a:pt x="0" y="1637961"/>
                    </a:lnTo>
                    <a:lnTo>
                      <a:pt x="0" y="281954"/>
                    </a:lnTo>
                    <a:lnTo>
                      <a:pt x="128515" y="268998"/>
                    </a:lnTo>
                    <a:cubicBezTo>
                      <a:pt x="284566" y="237066"/>
                      <a:pt x="421286" y="152062"/>
                      <a:pt x="518993" y="33669"/>
                    </a:cubicBezTo>
                    <a:close/>
                  </a:path>
                </a:pathLst>
              </a:cu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55" name="Oval 754">
                <a:extLst>
                  <a:ext uri="{FF2B5EF4-FFF2-40B4-BE49-F238E27FC236}">
                    <a16:creationId xmlns:a16="http://schemas.microsoft.com/office/drawing/2014/main" id="{9CE1B58E-D021-46E9-B5D7-1901676A88A3}"/>
                  </a:ext>
                </a:extLst>
              </p:cNvPr>
              <p:cNvSpPr/>
              <p:nvPr/>
            </p:nvSpPr>
            <p:spPr bwMode="auto">
              <a:xfrm>
                <a:off x="5553745" y="2911781"/>
                <a:ext cx="1339238" cy="1339238"/>
              </a:xfrm>
              <a:prstGeom prst="ellipse">
                <a:avLst/>
              </a:prstGeom>
              <a:solidFill>
                <a:srgbClr val="0078D7"/>
              </a:solidFill>
              <a:ln w="19050" cap="rnd" cmpd="sng" algn="ctr">
                <a:solidFill>
                  <a:srgbClr val="00B0F0"/>
                </a:solidFill>
                <a:prstDash val="sysDot"/>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399"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751" name="Group 750">
              <a:extLst>
                <a:ext uri="{FF2B5EF4-FFF2-40B4-BE49-F238E27FC236}">
                  <a16:creationId xmlns:a16="http://schemas.microsoft.com/office/drawing/2014/main" id="{D1FC3C2C-D613-4FB5-8CD2-666B51C749FA}"/>
                </a:ext>
              </a:extLst>
            </p:cNvPr>
            <p:cNvGrpSpPr/>
            <p:nvPr/>
          </p:nvGrpSpPr>
          <p:grpSpPr>
            <a:xfrm rot="14861745">
              <a:off x="3691207" y="1366766"/>
              <a:ext cx="1407673" cy="1932398"/>
              <a:chOff x="5553745" y="2621551"/>
              <a:chExt cx="1407673" cy="1932398"/>
            </a:xfrm>
          </p:grpSpPr>
          <p:sp>
            <p:nvSpPr>
              <p:cNvPr id="752" name="Freeform: Shape 751">
                <a:extLst>
                  <a:ext uri="{FF2B5EF4-FFF2-40B4-BE49-F238E27FC236}">
                    <a16:creationId xmlns:a16="http://schemas.microsoft.com/office/drawing/2014/main" id="{1A5AFBEF-2935-4CC4-87A0-4DD96E0DE394}"/>
                  </a:ext>
                </a:extLst>
              </p:cNvPr>
              <p:cNvSpPr/>
              <p:nvPr/>
            </p:nvSpPr>
            <p:spPr bwMode="auto">
              <a:xfrm>
                <a:off x="6232884" y="2621551"/>
                <a:ext cx="728534" cy="1932398"/>
              </a:xfrm>
              <a:custGeom>
                <a:avLst/>
                <a:gdLst>
                  <a:gd name="connsiteX0" fmla="*/ 542325 w 728534"/>
                  <a:gd name="connsiteY0" fmla="*/ 0 h 1932398"/>
                  <a:gd name="connsiteX1" fmla="*/ 567747 w 728534"/>
                  <a:gd name="connsiteY1" fmla="*/ 64118 h 1932398"/>
                  <a:gd name="connsiteX2" fmla="*/ 728534 w 728534"/>
                  <a:gd name="connsiteY2" fmla="*/ 977107 h 1932398"/>
                  <a:gd name="connsiteX3" fmla="*/ 567747 w 728534"/>
                  <a:gd name="connsiteY3" fmla="*/ 1890097 h 1932398"/>
                  <a:gd name="connsiteX4" fmla="*/ 550975 w 728534"/>
                  <a:gd name="connsiteY4" fmla="*/ 1932398 h 1932398"/>
                  <a:gd name="connsiteX5" fmla="*/ 518993 w 728534"/>
                  <a:gd name="connsiteY5" fmla="*/ 1886246 h 1932398"/>
                  <a:gd name="connsiteX6" fmla="*/ 128515 w 728534"/>
                  <a:gd name="connsiteY6" fmla="*/ 1650916 h 1932398"/>
                  <a:gd name="connsiteX7" fmla="*/ 0 w 728534"/>
                  <a:gd name="connsiteY7" fmla="*/ 1637961 h 1932398"/>
                  <a:gd name="connsiteX8" fmla="*/ 0 w 728534"/>
                  <a:gd name="connsiteY8" fmla="*/ 281954 h 1932398"/>
                  <a:gd name="connsiteX9" fmla="*/ 128515 w 728534"/>
                  <a:gd name="connsiteY9" fmla="*/ 268998 h 1932398"/>
                  <a:gd name="connsiteX10" fmla="*/ 518993 w 728534"/>
                  <a:gd name="connsiteY10" fmla="*/ 33669 h 1932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8534" h="1932398">
                    <a:moveTo>
                      <a:pt x="542325" y="0"/>
                    </a:moveTo>
                    <a:lnTo>
                      <a:pt x="567747" y="64118"/>
                    </a:lnTo>
                    <a:cubicBezTo>
                      <a:pt x="672844" y="353168"/>
                      <a:pt x="728534" y="661686"/>
                      <a:pt x="728534" y="977107"/>
                    </a:cubicBezTo>
                    <a:cubicBezTo>
                      <a:pt x="728534" y="1292528"/>
                      <a:pt x="672844" y="1601047"/>
                      <a:pt x="567747" y="1890097"/>
                    </a:cubicBezTo>
                    <a:lnTo>
                      <a:pt x="550975" y="1932398"/>
                    </a:lnTo>
                    <a:lnTo>
                      <a:pt x="518993" y="1886246"/>
                    </a:lnTo>
                    <a:cubicBezTo>
                      <a:pt x="421286" y="1767853"/>
                      <a:pt x="284566" y="1682849"/>
                      <a:pt x="128515" y="1650916"/>
                    </a:cubicBezTo>
                    <a:lnTo>
                      <a:pt x="0" y="1637961"/>
                    </a:lnTo>
                    <a:lnTo>
                      <a:pt x="0" y="281954"/>
                    </a:lnTo>
                    <a:lnTo>
                      <a:pt x="128515" y="268998"/>
                    </a:lnTo>
                    <a:cubicBezTo>
                      <a:pt x="284566" y="237066"/>
                      <a:pt x="421286" y="152062"/>
                      <a:pt x="518993" y="33669"/>
                    </a:cubicBezTo>
                    <a:close/>
                  </a:path>
                </a:pathLst>
              </a:cu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53" name="Oval 752">
                <a:extLst>
                  <a:ext uri="{FF2B5EF4-FFF2-40B4-BE49-F238E27FC236}">
                    <a16:creationId xmlns:a16="http://schemas.microsoft.com/office/drawing/2014/main" id="{6D353466-7761-4CBA-A705-9D87BBA88EAF}"/>
                  </a:ext>
                </a:extLst>
              </p:cNvPr>
              <p:cNvSpPr/>
              <p:nvPr/>
            </p:nvSpPr>
            <p:spPr bwMode="auto">
              <a:xfrm>
                <a:off x="5553745" y="2911781"/>
                <a:ext cx="1339238" cy="1339238"/>
              </a:xfrm>
              <a:prstGeom prst="ellipse">
                <a:avLst/>
              </a:prstGeom>
              <a:solidFill>
                <a:srgbClr val="0078D7"/>
              </a:solidFill>
              <a:ln w="19050" cap="rnd" cmpd="sng" algn="ctr">
                <a:solidFill>
                  <a:srgbClr val="00B0F0"/>
                </a:solidFill>
                <a:prstDash val="sysDot"/>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399"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grpSp>
        <p:nvGrpSpPr>
          <p:cNvPr id="756" name="Math stuff">
            <a:extLst>
              <a:ext uri="{FF2B5EF4-FFF2-40B4-BE49-F238E27FC236}">
                <a16:creationId xmlns:a16="http://schemas.microsoft.com/office/drawing/2014/main" id="{D90E10CF-12FE-4A5F-BD55-14CBE158C98E}"/>
              </a:ext>
            </a:extLst>
          </p:cNvPr>
          <p:cNvGrpSpPr/>
          <p:nvPr/>
        </p:nvGrpSpPr>
        <p:grpSpPr>
          <a:xfrm>
            <a:off x="5145679" y="2357701"/>
            <a:ext cx="1040222" cy="1053935"/>
            <a:chOff x="4304659" y="1589541"/>
            <a:chExt cx="1073894" cy="1088052"/>
          </a:xfrm>
        </p:grpSpPr>
        <p:pic>
          <p:nvPicPr>
            <p:cNvPr id="757" name="Picture 756" descr="A picture containing water, rain, nature&#10;&#10;Description generated with high confidence">
              <a:extLst>
                <a:ext uri="{FF2B5EF4-FFF2-40B4-BE49-F238E27FC236}">
                  <a16:creationId xmlns:a16="http://schemas.microsoft.com/office/drawing/2014/main" id="{D3087575-1E70-4BE4-AEDA-5061D9C92274}"/>
                </a:ext>
              </a:extLst>
            </p:cNvPr>
            <p:cNvPicPr>
              <a:picLocks noChangeAspect="1"/>
            </p:cNvPicPr>
            <p:nvPr/>
          </p:nvPicPr>
          <p:blipFill>
            <a:blip r:embed="rId12" cstate="print">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4424394" y="1709531"/>
              <a:ext cx="811362" cy="827347"/>
            </a:xfrm>
            <a:prstGeom prst="roundRect">
              <a:avLst>
                <a:gd name="adj" fmla="val 9137"/>
              </a:avLst>
            </a:prstGeom>
            <a:ln w="9525">
              <a:solidFill>
                <a:srgbClr val="353535"/>
              </a:solidFill>
            </a:ln>
          </p:spPr>
        </p:pic>
        <p:sp>
          <p:nvSpPr>
            <p:cNvPr id="758" name="chip">
              <a:extLst>
                <a:ext uri="{FF2B5EF4-FFF2-40B4-BE49-F238E27FC236}">
                  <a16:creationId xmlns:a16="http://schemas.microsoft.com/office/drawing/2014/main" id="{B9110493-75CA-4522-9A04-7FA524490725}"/>
                </a:ext>
              </a:extLst>
            </p:cNvPr>
            <p:cNvSpPr>
              <a:spLocks noChangeAspect="1" noEditPoints="1"/>
            </p:cNvSpPr>
            <p:nvPr/>
          </p:nvSpPr>
          <p:spPr bwMode="auto">
            <a:xfrm>
              <a:off x="4304659" y="1589541"/>
              <a:ext cx="1073894" cy="1088052"/>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9525" cap="sq">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lgn="ctr" defTabSz="914224">
                <a:defRPr/>
              </a:pPr>
              <a:endParaRPr lang="en-US" sz="1399" kern="0">
                <a:gradFill>
                  <a:gsLst>
                    <a:gs pos="0">
                      <a:srgbClr val="505050"/>
                    </a:gs>
                    <a:gs pos="100000">
                      <a:srgbClr val="505050"/>
                    </a:gs>
                  </a:gsLst>
                </a:gradFill>
              </a:endParaRPr>
            </a:p>
          </p:txBody>
        </p:sp>
        <p:sp>
          <p:nvSpPr>
            <p:cNvPr id="759" name="TextBox 758">
              <a:extLst>
                <a:ext uri="{FF2B5EF4-FFF2-40B4-BE49-F238E27FC236}">
                  <a16:creationId xmlns:a16="http://schemas.microsoft.com/office/drawing/2014/main" id="{5CDBD7F5-B872-48A1-998F-332FFEB7777C}"/>
                </a:ext>
              </a:extLst>
            </p:cNvPr>
            <p:cNvSpPr txBox="1"/>
            <p:nvPr/>
          </p:nvSpPr>
          <p:spPr>
            <a:xfrm>
              <a:off x="4437444" y="1911492"/>
              <a:ext cx="788318" cy="417774"/>
            </a:xfrm>
            <a:prstGeom prst="rect">
              <a:avLst/>
            </a:prstGeom>
            <a:ln w="9525">
              <a:noFill/>
            </a:ln>
          </p:spPr>
          <p:txBody>
            <a:bodyPr wrap="square">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algn="ctr" defTabSz="896043">
                <a:defRPr/>
              </a:pPr>
              <a:r>
                <a:rPr lang="en-US" sz="1099">
                  <a:solidFill>
                    <a:srgbClr val="FFFFFF"/>
                  </a:solidFill>
                  <a:latin typeface="+mj-lt"/>
                </a:rPr>
                <a:t>Machine</a:t>
              </a:r>
              <a:br>
                <a:rPr lang="en-US" sz="1099">
                  <a:solidFill>
                    <a:srgbClr val="FFFFFF"/>
                  </a:solidFill>
                  <a:latin typeface="+mj-lt"/>
                </a:rPr>
              </a:br>
              <a:r>
                <a:rPr lang="en-US" sz="1099">
                  <a:solidFill>
                    <a:srgbClr val="FFFFFF"/>
                  </a:solidFill>
                  <a:latin typeface="+mj-lt"/>
                </a:rPr>
                <a:t>learning</a:t>
              </a:r>
            </a:p>
          </p:txBody>
        </p:sp>
      </p:grpSp>
      <p:grpSp>
        <p:nvGrpSpPr>
          <p:cNvPr id="760" name="Group 759">
            <a:extLst>
              <a:ext uri="{FF2B5EF4-FFF2-40B4-BE49-F238E27FC236}">
                <a16:creationId xmlns:a16="http://schemas.microsoft.com/office/drawing/2014/main" id="{4BA6DD12-767E-4A8E-9EBB-5E94006DE576}"/>
              </a:ext>
            </a:extLst>
          </p:cNvPr>
          <p:cNvGrpSpPr/>
          <p:nvPr/>
        </p:nvGrpSpPr>
        <p:grpSpPr>
          <a:xfrm>
            <a:off x="4976948" y="4500910"/>
            <a:ext cx="852566" cy="887110"/>
            <a:chOff x="3725362" y="3896538"/>
            <a:chExt cx="852687" cy="887236"/>
          </a:xfrm>
        </p:grpSpPr>
        <p:grpSp>
          <p:nvGrpSpPr>
            <p:cNvPr id="761" name="Group 760">
              <a:extLst>
                <a:ext uri="{FF2B5EF4-FFF2-40B4-BE49-F238E27FC236}">
                  <a16:creationId xmlns:a16="http://schemas.microsoft.com/office/drawing/2014/main" id="{DD49815A-095B-4A9A-A985-4EC75BF1D34F}"/>
                </a:ext>
              </a:extLst>
            </p:cNvPr>
            <p:cNvGrpSpPr/>
            <p:nvPr/>
          </p:nvGrpSpPr>
          <p:grpSpPr>
            <a:xfrm>
              <a:off x="3725362" y="3896538"/>
              <a:ext cx="790940" cy="602507"/>
              <a:chOff x="4314657" y="4074265"/>
              <a:chExt cx="1059471" cy="807063"/>
            </a:xfrm>
            <a:solidFill>
              <a:srgbClr val="FFFFFF"/>
            </a:solidFill>
          </p:grpSpPr>
          <p:grpSp>
            <p:nvGrpSpPr>
              <p:cNvPr id="763" name="Group 762">
                <a:extLst>
                  <a:ext uri="{FF2B5EF4-FFF2-40B4-BE49-F238E27FC236}">
                    <a16:creationId xmlns:a16="http://schemas.microsoft.com/office/drawing/2014/main" id="{D3206099-D3E7-49FD-88E7-CA1DE043CA44}"/>
                  </a:ext>
                </a:extLst>
              </p:cNvPr>
              <p:cNvGrpSpPr/>
              <p:nvPr/>
            </p:nvGrpSpPr>
            <p:grpSpPr>
              <a:xfrm>
                <a:off x="4816142" y="4074265"/>
                <a:ext cx="557986" cy="539640"/>
                <a:chOff x="9763287" y="5133362"/>
                <a:chExt cx="590975" cy="571545"/>
              </a:xfrm>
              <a:grpFill/>
            </p:grpSpPr>
            <p:sp>
              <p:nvSpPr>
                <p:cNvPr id="796" name="Freeform 212">
                  <a:extLst>
                    <a:ext uri="{FF2B5EF4-FFF2-40B4-BE49-F238E27FC236}">
                      <a16:creationId xmlns:a16="http://schemas.microsoft.com/office/drawing/2014/main" id="{A0EFB338-8203-4A74-A9E5-1CF22CD44BE9}"/>
                    </a:ext>
                  </a:extLst>
                </p:cNvPr>
                <p:cNvSpPr>
                  <a:spLocks/>
                </p:cNvSpPr>
                <p:nvPr/>
              </p:nvSpPr>
              <p:spPr bwMode="auto">
                <a:xfrm>
                  <a:off x="9860434" y="5617475"/>
                  <a:ext cx="87432" cy="87432"/>
                </a:xfrm>
                <a:custGeom>
                  <a:avLst/>
                  <a:gdLst>
                    <a:gd name="T0" fmla="*/ 255 w 268"/>
                    <a:gd name="T1" fmla="*/ 269 h 269"/>
                    <a:gd name="T2" fmla="*/ 255 w 268"/>
                    <a:gd name="T3" fmla="*/ 269 h 269"/>
                    <a:gd name="T4" fmla="*/ 0 w 268"/>
                    <a:gd name="T5" fmla="*/ 13 h 269"/>
                    <a:gd name="T6" fmla="*/ 13 w 268"/>
                    <a:gd name="T7" fmla="*/ 0 h 269"/>
                    <a:gd name="T8" fmla="*/ 27 w 268"/>
                    <a:gd name="T9" fmla="*/ 13 h 269"/>
                    <a:gd name="T10" fmla="*/ 255 w 268"/>
                    <a:gd name="T11" fmla="*/ 242 h 269"/>
                    <a:gd name="T12" fmla="*/ 268 w 268"/>
                    <a:gd name="T13" fmla="*/ 255 h 269"/>
                    <a:gd name="T14" fmla="*/ 255 w 268"/>
                    <a:gd name="T15" fmla="*/ 269 h 2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8" h="269">
                      <a:moveTo>
                        <a:pt x="255" y="269"/>
                      </a:moveTo>
                      <a:lnTo>
                        <a:pt x="255" y="269"/>
                      </a:lnTo>
                      <a:cubicBezTo>
                        <a:pt x="114" y="269"/>
                        <a:pt x="0" y="154"/>
                        <a:pt x="0" y="13"/>
                      </a:cubicBezTo>
                      <a:cubicBezTo>
                        <a:pt x="0" y="6"/>
                        <a:pt x="6" y="0"/>
                        <a:pt x="13" y="0"/>
                      </a:cubicBezTo>
                      <a:cubicBezTo>
                        <a:pt x="21" y="0"/>
                        <a:pt x="27" y="6"/>
                        <a:pt x="27" y="13"/>
                      </a:cubicBezTo>
                      <a:cubicBezTo>
                        <a:pt x="27" y="139"/>
                        <a:pt x="129" y="242"/>
                        <a:pt x="255" y="242"/>
                      </a:cubicBezTo>
                      <a:cubicBezTo>
                        <a:pt x="262" y="242"/>
                        <a:pt x="268" y="248"/>
                        <a:pt x="268" y="255"/>
                      </a:cubicBezTo>
                      <a:cubicBezTo>
                        <a:pt x="268" y="263"/>
                        <a:pt x="262" y="269"/>
                        <a:pt x="255" y="269"/>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kern="0">
                    <a:solidFill>
                      <a:srgbClr val="505050"/>
                    </a:solidFill>
                    <a:latin typeface="Segoe UI"/>
                  </a:endParaRPr>
                </a:p>
              </p:txBody>
            </p:sp>
            <p:sp>
              <p:nvSpPr>
                <p:cNvPr id="797" name="Freeform 213">
                  <a:extLst>
                    <a:ext uri="{FF2B5EF4-FFF2-40B4-BE49-F238E27FC236}">
                      <a16:creationId xmlns:a16="http://schemas.microsoft.com/office/drawing/2014/main" id="{1E53C59D-3443-44BA-BE50-CB5091438B31}"/>
                    </a:ext>
                  </a:extLst>
                </p:cNvPr>
                <p:cNvSpPr>
                  <a:spLocks noEditPoints="1"/>
                </p:cNvSpPr>
                <p:nvPr/>
              </p:nvSpPr>
              <p:spPr bwMode="auto">
                <a:xfrm>
                  <a:off x="10187494" y="5617475"/>
                  <a:ext cx="166768" cy="87432"/>
                </a:xfrm>
                <a:custGeom>
                  <a:avLst/>
                  <a:gdLst>
                    <a:gd name="T0" fmla="*/ 27 w 510"/>
                    <a:gd name="T1" fmla="*/ 27 h 269"/>
                    <a:gd name="T2" fmla="*/ 27 w 510"/>
                    <a:gd name="T3" fmla="*/ 27 h 269"/>
                    <a:gd name="T4" fmla="*/ 255 w 510"/>
                    <a:gd name="T5" fmla="*/ 242 h 269"/>
                    <a:gd name="T6" fmla="*/ 483 w 510"/>
                    <a:gd name="T7" fmla="*/ 27 h 269"/>
                    <a:gd name="T8" fmla="*/ 27 w 510"/>
                    <a:gd name="T9" fmla="*/ 27 h 269"/>
                    <a:gd name="T10" fmla="*/ 255 w 510"/>
                    <a:gd name="T11" fmla="*/ 269 h 269"/>
                    <a:gd name="T12" fmla="*/ 255 w 510"/>
                    <a:gd name="T13" fmla="*/ 269 h 269"/>
                    <a:gd name="T14" fmla="*/ 0 w 510"/>
                    <a:gd name="T15" fmla="*/ 13 h 269"/>
                    <a:gd name="T16" fmla="*/ 0 w 510"/>
                    <a:gd name="T17" fmla="*/ 0 h 269"/>
                    <a:gd name="T18" fmla="*/ 510 w 510"/>
                    <a:gd name="T19" fmla="*/ 0 h 269"/>
                    <a:gd name="T20" fmla="*/ 510 w 510"/>
                    <a:gd name="T21" fmla="*/ 13 h 269"/>
                    <a:gd name="T22" fmla="*/ 255 w 510"/>
                    <a:gd name="T23" fmla="*/ 269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0" h="269">
                      <a:moveTo>
                        <a:pt x="27" y="27"/>
                      </a:moveTo>
                      <a:lnTo>
                        <a:pt x="27" y="27"/>
                      </a:lnTo>
                      <a:cubicBezTo>
                        <a:pt x="34" y="146"/>
                        <a:pt x="134" y="242"/>
                        <a:pt x="255" y="242"/>
                      </a:cubicBezTo>
                      <a:cubicBezTo>
                        <a:pt x="377" y="242"/>
                        <a:pt x="476" y="146"/>
                        <a:pt x="483" y="27"/>
                      </a:cubicBezTo>
                      <a:lnTo>
                        <a:pt x="27" y="27"/>
                      </a:lnTo>
                      <a:close/>
                      <a:moveTo>
                        <a:pt x="255" y="269"/>
                      </a:moveTo>
                      <a:lnTo>
                        <a:pt x="255" y="269"/>
                      </a:lnTo>
                      <a:cubicBezTo>
                        <a:pt x="115" y="269"/>
                        <a:pt x="0" y="154"/>
                        <a:pt x="0" y="13"/>
                      </a:cubicBezTo>
                      <a:lnTo>
                        <a:pt x="0" y="0"/>
                      </a:lnTo>
                      <a:lnTo>
                        <a:pt x="510" y="0"/>
                      </a:lnTo>
                      <a:lnTo>
                        <a:pt x="510" y="13"/>
                      </a:lnTo>
                      <a:cubicBezTo>
                        <a:pt x="510" y="154"/>
                        <a:pt x="396" y="269"/>
                        <a:pt x="255" y="269"/>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kern="0">
                    <a:solidFill>
                      <a:srgbClr val="505050"/>
                    </a:solidFill>
                    <a:latin typeface="Segoe UI"/>
                  </a:endParaRPr>
                </a:p>
              </p:txBody>
            </p:sp>
            <p:sp>
              <p:nvSpPr>
                <p:cNvPr id="798" name="Freeform 214">
                  <a:extLst>
                    <a:ext uri="{FF2B5EF4-FFF2-40B4-BE49-F238E27FC236}">
                      <a16:creationId xmlns:a16="http://schemas.microsoft.com/office/drawing/2014/main" id="{7CABB729-767E-45F1-A544-6D0F6607D058}"/>
                    </a:ext>
                  </a:extLst>
                </p:cNvPr>
                <p:cNvSpPr>
                  <a:spLocks/>
                </p:cNvSpPr>
                <p:nvPr/>
              </p:nvSpPr>
              <p:spPr bwMode="auto">
                <a:xfrm>
                  <a:off x="10187494" y="5212698"/>
                  <a:ext cx="8096" cy="412873"/>
                </a:xfrm>
                <a:custGeom>
                  <a:avLst/>
                  <a:gdLst>
                    <a:gd name="T0" fmla="*/ 14 w 27"/>
                    <a:gd name="T1" fmla="*/ 1260 h 1260"/>
                    <a:gd name="T2" fmla="*/ 14 w 27"/>
                    <a:gd name="T3" fmla="*/ 1260 h 1260"/>
                    <a:gd name="T4" fmla="*/ 0 w 27"/>
                    <a:gd name="T5" fmla="*/ 1246 h 1260"/>
                    <a:gd name="T6" fmla="*/ 0 w 27"/>
                    <a:gd name="T7" fmla="*/ 13 h 1260"/>
                    <a:gd name="T8" fmla="*/ 14 w 27"/>
                    <a:gd name="T9" fmla="*/ 0 h 1260"/>
                    <a:gd name="T10" fmla="*/ 27 w 27"/>
                    <a:gd name="T11" fmla="*/ 13 h 1260"/>
                    <a:gd name="T12" fmla="*/ 27 w 27"/>
                    <a:gd name="T13" fmla="*/ 1246 h 1260"/>
                    <a:gd name="T14" fmla="*/ 14 w 27"/>
                    <a:gd name="T15" fmla="*/ 1260 h 12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 h="1260">
                      <a:moveTo>
                        <a:pt x="14" y="1260"/>
                      </a:moveTo>
                      <a:lnTo>
                        <a:pt x="14" y="1260"/>
                      </a:lnTo>
                      <a:cubicBezTo>
                        <a:pt x="6" y="1260"/>
                        <a:pt x="0" y="1254"/>
                        <a:pt x="0" y="1246"/>
                      </a:cubicBezTo>
                      <a:lnTo>
                        <a:pt x="0" y="13"/>
                      </a:lnTo>
                      <a:cubicBezTo>
                        <a:pt x="0" y="6"/>
                        <a:pt x="6" y="0"/>
                        <a:pt x="14" y="0"/>
                      </a:cubicBezTo>
                      <a:cubicBezTo>
                        <a:pt x="21" y="0"/>
                        <a:pt x="27" y="6"/>
                        <a:pt x="27" y="13"/>
                      </a:cubicBezTo>
                      <a:lnTo>
                        <a:pt x="27" y="1246"/>
                      </a:lnTo>
                      <a:cubicBezTo>
                        <a:pt x="27" y="1254"/>
                        <a:pt x="21" y="1260"/>
                        <a:pt x="14" y="1260"/>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kern="0">
                    <a:solidFill>
                      <a:srgbClr val="505050"/>
                    </a:solidFill>
                    <a:latin typeface="Segoe UI"/>
                  </a:endParaRPr>
                </a:p>
              </p:txBody>
            </p:sp>
            <p:sp>
              <p:nvSpPr>
                <p:cNvPr id="799" name="Freeform 215">
                  <a:extLst>
                    <a:ext uri="{FF2B5EF4-FFF2-40B4-BE49-F238E27FC236}">
                      <a16:creationId xmlns:a16="http://schemas.microsoft.com/office/drawing/2014/main" id="{24FA2793-A687-4EFE-9060-85E0CC119E4D}"/>
                    </a:ext>
                  </a:extLst>
                </p:cNvPr>
                <p:cNvSpPr>
                  <a:spLocks/>
                </p:cNvSpPr>
                <p:nvPr/>
              </p:nvSpPr>
              <p:spPr bwMode="auto">
                <a:xfrm>
                  <a:off x="9860434" y="5212698"/>
                  <a:ext cx="8096" cy="412873"/>
                </a:xfrm>
                <a:custGeom>
                  <a:avLst/>
                  <a:gdLst>
                    <a:gd name="T0" fmla="*/ 13 w 27"/>
                    <a:gd name="T1" fmla="*/ 1260 h 1260"/>
                    <a:gd name="T2" fmla="*/ 13 w 27"/>
                    <a:gd name="T3" fmla="*/ 1260 h 1260"/>
                    <a:gd name="T4" fmla="*/ 0 w 27"/>
                    <a:gd name="T5" fmla="*/ 1246 h 1260"/>
                    <a:gd name="T6" fmla="*/ 0 w 27"/>
                    <a:gd name="T7" fmla="*/ 13 h 1260"/>
                    <a:gd name="T8" fmla="*/ 13 w 27"/>
                    <a:gd name="T9" fmla="*/ 0 h 1260"/>
                    <a:gd name="T10" fmla="*/ 27 w 27"/>
                    <a:gd name="T11" fmla="*/ 13 h 1260"/>
                    <a:gd name="T12" fmla="*/ 27 w 27"/>
                    <a:gd name="T13" fmla="*/ 1246 h 1260"/>
                    <a:gd name="T14" fmla="*/ 13 w 27"/>
                    <a:gd name="T15" fmla="*/ 1260 h 12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 h="1260">
                      <a:moveTo>
                        <a:pt x="13" y="1260"/>
                      </a:moveTo>
                      <a:lnTo>
                        <a:pt x="13" y="1260"/>
                      </a:lnTo>
                      <a:cubicBezTo>
                        <a:pt x="6" y="1260"/>
                        <a:pt x="0" y="1254"/>
                        <a:pt x="0" y="1246"/>
                      </a:cubicBezTo>
                      <a:lnTo>
                        <a:pt x="0" y="13"/>
                      </a:lnTo>
                      <a:cubicBezTo>
                        <a:pt x="0" y="6"/>
                        <a:pt x="6" y="0"/>
                        <a:pt x="13" y="0"/>
                      </a:cubicBezTo>
                      <a:cubicBezTo>
                        <a:pt x="21" y="0"/>
                        <a:pt x="27" y="6"/>
                        <a:pt x="27" y="13"/>
                      </a:cubicBezTo>
                      <a:lnTo>
                        <a:pt x="27" y="1246"/>
                      </a:lnTo>
                      <a:cubicBezTo>
                        <a:pt x="27" y="1254"/>
                        <a:pt x="21" y="1260"/>
                        <a:pt x="13" y="1260"/>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kern="0">
                    <a:solidFill>
                      <a:srgbClr val="505050"/>
                    </a:solidFill>
                    <a:latin typeface="Segoe UI"/>
                  </a:endParaRPr>
                </a:p>
              </p:txBody>
            </p:sp>
            <p:sp>
              <p:nvSpPr>
                <p:cNvPr id="800" name="Freeform 216">
                  <a:extLst>
                    <a:ext uri="{FF2B5EF4-FFF2-40B4-BE49-F238E27FC236}">
                      <a16:creationId xmlns:a16="http://schemas.microsoft.com/office/drawing/2014/main" id="{336B1ECD-A853-4F69-874B-3D77B8528FB0}"/>
                    </a:ext>
                  </a:extLst>
                </p:cNvPr>
                <p:cNvSpPr>
                  <a:spLocks/>
                </p:cNvSpPr>
                <p:nvPr/>
              </p:nvSpPr>
              <p:spPr bwMode="auto">
                <a:xfrm>
                  <a:off x="9842623" y="5133362"/>
                  <a:ext cx="273630" cy="9715"/>
                </a:xfrm>
                <a:custGeom>
                  <a:avLst/>
                  <a:gdLst>
                    <a:gd name="T0" fmla="*/ 831 w 844"/>
                    <a:gd name="T1" fmla="*/ 27 h 27"/>
                    <a:gd name="T2" fmla="*/ 831 w 844"/>
                    <a:gd name="T3" fmla="*/ 27 h 27"/>
                    <a:gd name="T4" fmla="*/ 14 w 844"/>
                    <a:gd name="T5" fmla="*/ 27 h 27"/>
                    <a:gd name="T6" fmla="*/ 0 w 844"/>
                    <a:gd name="T7" fmla="*/ 13 h 27"/>
                    <a:gd name="T8" fmla="*/ 14 w 844"/>
                    <a:gd name="T9" fmla="*/ 0 h 27"/>
                    <a:gd name="T10" fmla="*/ 831 w 844"/>
                    <a:gd name="T11" fmla="*/ 0 h 27"/>
                    <a:gd name="T12" fmla="*/ 844 w 844"/>
                    <a:gd name="T13" fmla="*/ 13 h 27"/>
                    <a:gd name="T14" fmla="*/ 831 w 844"/>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4" h="27">
                      <a:moveTo>
                        <a:pt x="831" y="27"/>
                      </a:moveTo>
                      <a:lnTo>
                        <a:pt x="831" y="27"/>
                      </a:lnTo>
                      <a:lnTo>
                        <a:pt x="14" y="27"/>
                      </a:lnTo>
                      <a:cubicBezTo>
                        <a:pt x="6" y="27"/>
                        <a:pt x="0" y="21"/>
                        <a:pt x="0" y="13"/>
                      </a:cubicBezTo>
                      <a:cubicBezTo>
                        <a:pt x="0" y="6"/>
                        <a:pt x="6" y="0"/>
                        <a:pt x="14" y="0"/>
                      </a:cubicBezTo>
                      <a:lnTo>
                        <a:pt x="831" y="0"/>
                      </a:lnTo>
                      <a:cubicBezTo>
                        <a:pt x="838" y="0"/>
                        <a:pt x="844" y="6"/>
                        <a:pt x="844" y="13"/>
                      </a:cubicBezTo>
                      <a:cubicBezTo>
                        <a:pt x="844" y="21"/>
                        <a:pt x="838" y="27"/>
                        <a:pt x="831" y="27"/>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kern="0">
                    <a:solidFill>
                      <a:srgbClr val="505050"/>
                    </a:solidFill>
                    <a:latin typeface="Segoe UI"/>
                  </a:endParaRPr>
                </a:p>
              </p:txBody>
            </p:sp>
            <p:sp>
              <p:nvSpPr>
                <p:cNvPr id="801" name="Freeform 217">
                  <a:extLst>
                    <a:ext uri="{FF2B5EF4-FFF2-40B4-BE49-F238E27FC236}">
                      <a16:creationId xmlns:a16="http://schemas.microsoft.com/office/drawing/2014/main" id="{4C19876D-2C0C-4DC8-9ADD-B3E0F9A0C869}"/>
                    </a:ext>
                  </a:extLst>
                </p:cNvPr>
                <p:cNvSpPr>
                  <a:spLocks/>
                </p:cNvSpPr>
                <p:nvPr/>
              </p:nvSpPr>
              <p:spPr bwMode="auto">
                <a:xfrm>
                  <a:off x="9939770" y="5695192"/>
                  <a:ext cx="335156" cy="9715"/>
                </a:xfrm>
                <a:custGeom>
                  <a:avLst/>
                  <a:gdLst>
                    <a:gd name="T0" fmla="*/ 1016 w 1030"/>
                    <a:gd name="T1" fmla="*/ 27 h 27"/>
                    <a:gd name="T2" fmla="*/ 1016 w 1030"/>
                    <a:gd name="T3" fmla="*/ 27 h 27"/>
                    <a:gd name="T4" fmla="*/ 14 w 1030"/>
                    <a:gd name="T5" fmla="*/ 27 h 27"/>
                    <a:gd name="T6" fmla="*/ 0 w 1030"/>
                    <a:gd name="T7" fmla="*/ 13 h 27"/>
                    <a:gd name="T8" fmla="*/ 14 w 1030"/>
                    <a:gd name="T9" fmla="*/ 0 h 27"/>
                    <a:gd name="T10" fmla="*/ 1016 w 1030"/>
                    <a:gd name="T11" fmla="*/ 0 h 27"/>
                    <a:gd name="T12" fmla="*/ 1030 w 1030"/>
                    <a:gd name="T13" fmla="*/ 13 h 27"/>
                    <a:gd name="T14" fmla="*/ 1016 w 1030"/>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0" h="27">
                      <a:moveTo>
                        <a:pt x="1016" y="27"/>
                      </a:moveTo>
                      <a:lnTo>
                        <a:pt x="1016" y="27"/>
                      </a:lnTo>
                      <a:lnTo>
                        <a:pt x="14" y="27"/>
                      </a:lnTo>
                      <a:cubicBezTo>
                        <a:pt x="6" y="27"/>
                        <a:pt x="0" y="21"/>
                        <a:pt x="0" y="13"/>
                      </a:cubicBezTo>
                      <a:cubicBezTo>
                        <a:pt x="0" y="6"/>
                        <a:pt x="6" y="0"/>
                        <a:pt x="14" y="0"/>
                      </a:cubicBezTo>
                      <a:lnTo>
                        <a:pt x="1016" y="0"/>
                      </a:lnTo>
                      <a:cubicBezTo>
                        <a:pt x="1024" y="0"/>
                        <a:pt x="1030" y="6"/>
                        <a:pt x="1030" y="13"/>
                      </a:cubicBezTo>
                      <a:cubicBezTo>
                        <a:pt x="1030" y="21"/>
                        <a:pt x="1024" y="27"/>
                        <a:pt x="1016" y="27"/>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kern="0">
                    <a:solidFill>
                      <a:srgbClr val="505050"/>
                    </a:solidFill>
                    <a:latin typeface="Segoe UI"/>
                  </a:endParaRPr>
                </a:p>
              </p:txBody>
            </p:sp>
            <p:sp>
              <p:nvSpPr>
                <p:cNvPr id="802" name="Freeform 218">
                  <a:extLst>
                    <a:ext uri="{FF2B5EF4-FFF2-40B4-BE49-F238E27FC236}">
                      <a16:creationId xmlns:a16="http://schemas.microsoft.com/office/drawing/2014/main" id="{131E1B0C-FA11-45D4-95A0-70429E1325A3}"/>
                    </a:ext>
                  </a:extLst>
                </p:cNvPr>
                <p:cNvSpPr>
                  <a:spLocks/>
                </p:cNvSpPr>
                <p:nvPr/>
              </p:nvSpPr>
              <p:spPr bwMode="auto">
                <a:xfrm>
                  <a:off x="9763287" y="5133362"/>
                  <a:ext cx="432302" cy="89051"/>
                </a:xfrm>
                <a:custGeom>
                  <a:avLst/>
                  <a:gdLst>
                    <a:gd name="T0" fmla="*/ 1314 w 1327"/>
                    <a:gd name="T1" fmla="*/ 269 h 269"/>
                    <a:gd name="T2" fmla="*/ 1314 w 1327"/>
                    <a:gd name="T3" fmla="*/ 269 h 269"/>
                    <a:gd name="T4" fmla="*/ 1300 w 1327"/>
                    <a:gd name="T5" fmla="*/ 255 h 269"/>
                    <a:gd name="T6" fmla="*/ 1072 w 1327"/>
                    <a:gd name="T7" fmla="*/ 27 h 269"/>
                    <a:gd name="T8" fmla="*/ 843 w 1327"/>
                    <a:gd name="T9" fmla="*/ 255 h 269"/>
                    <a:gd name="T10" fmla="*/ 843 w 1327"/>
                    <a:gd name="T11" fmla="*/ 269 h 269"/>
                    <a:gd name="T12" fmla="*/ 0 w 1327"/>
                    <a:gd name="T13" fmla="*/ 269 h 269"/>
                    <a:gd name="T14" fmla="*/ 0 w 1327"/>
                    <a:gd name="T15" fmla="*/ 255 h 269"/>
                    <a:gd name="T16" fmla="*/ 255 w 1327"/>
                    <a:gd name="T17" fmla="*/ 0 h 269"/>
                    <a:gd name="T18" fmla="*/ 268 w 1327"/>
                    <a:gd name="T19" fmla="*/ 13 h 269"/>
                    <a:gd name="T20" fmla="*/ 255 w 1327"/>
                    <a:gd name="T21" fmla="*/ 27 h 269"/>
                    <a:gd name="T22" fmla="*/ 27 w 1327"/>
                    <a:gd name="T23" fmla="*/ 242 h 269"/>
                    <a:gd name="T24" fmla="*/ 817 w 1327"/>
                    <a:gd name="T25" fmla="*/ 242 h 269"/>
                    <a:gd name="T26" fmla="*/ 1072 w 1327"/>
                    <a:gd name="T27" fmla="*/ 0 h 269"/>
                    <a:gd name="T28" fmla="*/ 1327 w 1327"/>
                    <a:gd name="T29" fmla="*/ 255 h 269"/>
                    <a:gd name="T30" fmla="*/ 1314 w 1327"/>
                    <a:gd name="T31" fmla="*/ 269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7" h="269">
                      <a:moveTo>
                        <a:pt x="1314" y="269"/>
                      </a:moveTo>
                      <a:lnTo>
                        <a:pt x="1314" y="269"/>
                      </a:lnTo>
                      <a:cubicBezTo>
                        <a:pt x="1306" y="269"/>
                        <a:pt x="1300" y="263"/>
                        <a:pt x="1300" y="255"/>
                      </a:cubicBezTo>
                      <a:cubicBezTo>
                        <a:pt x="1300" y="129"/>
                        <a:pt x="1198" y="27"/>
                        <a:pt x="1072" y="27"/>
                      </a:cubicBezTo>
                      <a:cubicBezTo>
                        <a:pt x="946" y="27"/>
                        <a:pt x="843" y="129"/>
                        <a:pt x="843" y="255"/>
                      </a:cubicBezTo>
                      <a:lnTo>
                        <a:pt x="843" y="269"/>
                      </a:lnTo>
                      <a:lnTo>
                        <a:pt x="0" y="269"/>
                      </a:lnTo>
                      <a:lnTo>
                        <a:pt x="0" y="255"/>
                      </a:lnTo>
                      <a:cubicBezTo>
                        <a:pt x="0" y="115"/>
                        <a:pt x="114" y="0"/>
                        <a:pt x="255" y="0"/>
                      </a:cubicBezTo>
                      <a:cubicBezTo>
                        <a:pt x="262" y="0"/>
                        <a:pt x="268" y="6"/>
                        <a:pt x="268" y="13"/>
                      </a:cubicBezTo>
                      <a:cubicBezTo>
                        <a:pt x="268" y="21"/>
                        <a:pt x="262" y="27"/>
                        <a:pt x="255" y="27"/>
                      </a:cubicBezTo>
                      <a:cubicBezTo>
                        <a:pt x="133" y="27"/>
                        <a:pt x="33" y="122"/>
                        <a:pt x="27" y="242"/>
                      </a:cubicBezTo>
                      <a:lnTo>
                        <a:pt x="817" y="242"/>
                      </a:lnTo>
                      <a:cubicBezTo>
                        <a:pt x="824" y="107"/>
                        <a:pt x="936" y="0"/>
                        <a:pt x="1072" y="0"/>
                      </a:cubicBezTo>
                      <a:cubicBezTo>
                        <a:pt x="1213" y="0"/>
                        <a:pt x="1327" y="115"/>
                        <a:pt x="1327" y="255"/>
                      </a:cubicBezTo>
                      <a:cubicBezTo>
                        <a:pt x="1327" y="263"/>
                        <a:pt x="1321" y="269"/>
                        <a:pt x="1314" y="269"/>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kern="0">
                    <a:solidFill>
                      <a:srgbClr val="505050"/>
                    </a:solidFill>
                    <a:latin typeface="Segoe UI"/>
                  </a:endParaRPr>
                </a:p>
              </p:txBody>
            </p:sp>
            <p:sp>
              <p:nvSpPr>
                <p:cNvPr id="803" name="Freeform 219">
                  <a:extLst>
                    <a:ext uri="{FF2B5EF4-FFF2-40B4-BE49-F238E27FC236}">
                      <a16:creationId xmlns:a16="http://schemas.microsoft.com/office/drawing/2014/main" id="{03217780-F001-4ECF-AF36-BA2C2522EA9D}"/>
                    </a:ext>
                  </a:extLst>
                </p:cNvPr>
                <p:cNvSpPr>
                  <a:spLocks/>
                </p:cNvSpPr>
                <p:nvPr/>
              </p:nvSpPr>
              <p:spPr bwMode="auto">
                <a:xfrm>
                  <a:off x="9920341" y="5266129"/>
                  <a:ext cx="221818" cy="9715"/>
                </a:xfrm>
                <a:custGeom>
                  <a:avLst/>
                  <a:gdLst>
                    <a:gd name="T0" fmla="*/ 665 w 678"/>
                    <a:gd name="T1" fmla="*/ 27 h 27"/>
                    <a:gd name="T2" fmla="*/ 665 w 678"/>
                    <a:gd name="T3" fmla="*/ 27 h 27"/>
                    <a:gd name="T4" fmla="*/ 13 w 678"/>
                    <a:gd name="T5" fmla="*/ 27 h 27"/>
                    <a:gd name="T6" fmla="*/ 0 w 678"/>
                    <a:gd name="T7" fmla="*/ 14 h 27"/>
                    <a:gd name="T8" fmla="*/ 13 w 678"/>
                    <a:gd name="T9" fmla="*/ 0 h 27"/>
                    <a:gd name="T10" fmla="*/ 665 w 678"/>
                    <a:gd name="T11" fmla="*/ 0 h 27"/>
                    <a:gd name="T12" fmla="*/ 678 w 678"/>
                    <a:gd name="T13" fmla="*/ 14 h 27"/>
                    <a:gd name="T14" fmla="*/ 665 w 678"/>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27">
                      <a:moveTo>
                        <a:pt x="665" y="27"/>
                      </a:moveTo>
                      <a:lnTo>
                        <a:pt x="665" y="27"/>
                      </a:lnTo>
                      <a:lnTo>
                        <a:pt x="13" y="27"/>
                      </a:lnTo>
                      <a:cubicBezTo>
                        <a:pt x="6" y="27"/>
                        <a:pt x="0" y="21"/>
                        <a:pt x="0" y="14"/>
                      </a:cubicBezTo>
                      <a:cubicBezTo>
                        <a:pt x="0" y="6"/>
                        <a:pt x="6" y="0"/>
                        <a:pt x="13" y="0"/>
                      </a:cubicBezTo>
                      <a:lnTo>
                        <a:pt x="665" y="0"/>
                      </a:lnTo>
                      <a:cubicBezTo>
                        <a:pt x="672" y="0"/>
                        <a:pt x="678" y="6"/>
                        <a:pt x="678" y="14"/>
                      </a:cubicBezTo>
                      <a:cubicBezTo>
                        <a:pt x="678" y="21"/>
                        <a:pt x="672" y="27"/>
                        <a:pt x="665" y="27"/>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kern="0">
                    <a:solidFill>
                      <a:srgbClr val="505050"/>
                    </a:solidFill>
                    <a:latin typeface="Segoe UI"/>
                  </a:endParaRPr>
                </a:p>
              </p:txBody>
            </p:sp>
            <p:sp>
              <p:nvSpPr>
                <p:cNvPr id="804" name="Freeform 220">
                  <a:extLst>
                    <a:ext uri="{FF2B5EF4-FFF2-40B4-BE49-F238E27FC236}">
                      <a16:creationId xmlns:a16="http://schemas.microsoft.com/office/drawing/2014/main" id="{3C63A011-682A-4A17-8910-F3F1BD2AB05D}"/>
                    </a:ext>
                  </a:extLst>
                </p:cNvPr>
                <p:cNvSpPr>
                  <a:spLocks/>
                </p:cNvSpPr>
                <p:nvPr/>
              </p:nvSpPr>
              <p:spPr bwMode="auto">
                <a:xfrm>
                  <a:off x="9920341" y="5314702"/>
                  <a:ext cx="221818" cy="9715"/>
                </a:xfrm>
                <a:custGeom>
                  <a:avLst/>
                  <a:gdLst>
                    <a:gd name="T0" fmla="*/ 665 w 678"/>
                    <a:gd name="T1" fmla="*/ 27 h 27"/>
                    <a:gd name="T2" fmla="*/ 665 w 678"/>
                    <a:gd name="T3" fmla="*/ 27 h 27"/>
                    <a:gd name="T4" fmla="*/ 13 w 678"/>
                    <a:gd name="T5" fmla="*/ 27 h 27"/>
                    <a:gd name="T6" fmla="*/ 0 w 678"/>
                    <a:gd name="T7" fmla="*/ 13 h 27"/>
                    <a:gd name="T8" fmla="*/ 13 w 678"/>
                    <a:gd name="T9" fmla="*/ 0 h 27"/>
                    <a:gd name="T10" fmla="*/ 665 w 678"/>
                    <a:gd name="T11" fmla="*/ 0 h 27"/>
                    <a:gd name="T12" fmla="*/ 678 w 678"/>
                    <a:gd name="T13" fmla="*/ 13 h 27"/>
                    <a:gd name="T14" fmla="*/ 665 w 678"/>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27">
                      <a:moveTo>
                        <a:pt x="665" y="27"/>
                      </a:moveTo>
                      <a:lnTo>
                        <a:pt x="665" y="27"/>
                      </a:lnTo>
                      <a:lnTo>
                        <a:pt x="13" y="27"/>
                      </a:lnTo>
                      <a:cubicBezTo>
                        <a:pt x="6" y="27"/>
                        <a:pt x="0" y="21"/>
                        <a:pt x="0" y="13"/>
                      </a:cubicBezTo>
                      <a:cubicBezTo>
                        <a:pt x="0" y="6"/>
                        <a:pt x="6" y="0"/>
                        <a:pt x="13" y="0"/>
                      </a:cubicBezTo>
                      <a:lnTo>
                        <a:pt x="665" y="0"/>
                      </a:lnTo>
                      <a:cubicBezTo>
                        <a:pt x="672" y="0"/>
                        <a:pt x="678" y="6"/>
                        <a:pt x="678" y="13"/>
                      </a:cubicBezTo>
                      <a:cubicBezTo>
                        <a:pt x="678" y="21"/>
                        <a:pt x="672" y="27"/>
                        <a:pt x="665" y="27"/>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kern="0">
                    <a:solidFill>
                      <a:srgbClr val="505050"/>
                    </a:solidFill>
                    <a:latin typeface="Segoe UI"/>
                  </a:endParaRPr>
                </a:p>
              </p:txBody>
            </p:sp>
            <p:sp>
              <p:nvSpPr>
                <p:cNvPr id="805" name="Freeform 221">
                  <a:extLst>
                    <a:ext uri="{FF2B5EF4-FFF2-40B4-BE49-F238E27FC236}">
                      <a16:creationId xmlns:a16="http://schemas.microsoft.com/office/drawing/2014/main" id="{1370ECAB-46BD-494B-9A29-B5881BAF2685}"/>
                    </a:ext>
                  </a:extLst>
                </p:cNvPr>
                <p:cNvSpPr>
                  <a:spLocks/>
                </p:cNvSpPr>
                <p:nvPr/>
              </p:nvSpPr>
              <p:spPr bwMode="auto">
                <a:xfrm>
                  <a:off x="9920341" y="5364894"/>
                  <a:ext cx="221818" cy="8096"/>
                </a:xfrm>
                <a:custGeom>
                  <a:avLst/>
                  <a:gdLst>
                    <a:gd name="T0" fmla="*/ 665 w 678"/>
                    <a:gd name="T1" fmla="*/ 26 h 26"/>
                    <a:gd name="T2" fmla="*/ 665 w 678"/>
                    <a:gd name="T3" fmla="*/ 26 h 26"/>
                    <a:gd name="T4" fmla="*/ 13 w 678"/>
                    <a:gd name="T5" fmla="*/ 26 h 26"/>
                    <a:gd name="T6" fmla="*/ 0 w 678"/>
                    <a:gd name="T7" fmla="*/ 13 h 26"/>
                    <a:gd name="T8" fmla="*/ 13 w 678"/>
                    <a:gd name="T9" fmla="*/ 0 h 26"/>
                    <a:gd name="T10" fmla="*/ 665 w 678"/>
                    <a:gd name="T11" fmla="*/ 0 h 26"/>
                    <a:gd name="T12" fmla="*/ 678 w 678"/>
                    <a:gd name="T13" fmla="*/ 13 h 26"/>
                    <a:gd name="T14" fmla="*/ 665 w 678"/>
                    <a:gd name="T15" fmla="*/ 26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26">
                      <a:moveTo>
                        <a:pt x="665" y="26"/>
                      </a:moveTo>
                      <a:lnTo>
                        <a:pt x="665" y="26"/>
                      </a:lnTo>
                      <a:lnTo>
                        <a:pt x="13" y="26"/>
                      </a:lnTo>
                      <a:cubicBezTo>
                        <a:pt x="6" y="26"/>
                        <a:pt x="0" y="20"/>
                        <a:pt x="0" y="13"/>
                      </a:cubicBezTo>
                      <a:cubicBezTo>
                        <a:pt x="0" y="6"/>
                        <a:pt x="6" y="0"/>
                        <a:pt x="13" y="0"/>
                      </a:cubicBezTo>
                      <a:lnTo>
                        <a:pt x="665" y="0"/>
                      </a:lnTo>
                      <a:cubicBezTo>
                        <a:pt x="672" y="0"/>
                        <a:pt x="678" y="6"/>
                        <a:pt x="678" y="13"/>
                      </a:cubicBezTo>
                      <a:cubicBezTo>
                        <a:pt x="678" y="20"/>
                        <a:pt x="672" y="26"/>
                        <a:pt x="665" y="26"/>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kern="0">
                    <a:solidFill>
                      <a:srgbClr val="505050"/>
                    </a:solidFill>
                    <a:latin typeface="Segoe UI"/>
                  </a:endParaRPr>
                </a:p>
              </p:txBody>
            </p:sp>
            <p:sp>
              <p:nvSpPr>
                <p:cNvPr id="806" name="Freeform 222">
                  <a:extLst>
                    <a:ext uri="{FF2B5EF4-FFF2-40B4-BE49-F238E27FC236}">
                      <a16:creationId xmlns:a16="http://schemas.microsoft.com/office/drawing/2014/main" id="{49B37F05-9871-42C5-90F5-AACD35776812}"/>
                    </a:ext>
                  </a:extLst>
                </p:cNvPr>
                <p:cNvSpPr>
                  <a:spLocks/>
                </p:cNvSpPr>
                <p:nvPr/>
              </p:nvSpPr>
              <p:spPr bwMode="auto">
                <a:xfrm>
                  <a:off x="9920341" y="5413468"/>
                  <a:ext cx="221818" cy="8096"/>
                </a:xfrm>
                <a:custGeom>
                  <a:avLst/>
                  <a:gdLst>
                    <a:gd name="T0" fmla="*/ 665 w 678"/>
                    <a:gd name="T1" fmla="*/ 27 h 27"/>
                    <a:gd name="T2" fmla="*/ 665 w 678"/>
                    <a:gd name="T3" fmla="*/ 27 h 27"/>
                    <a:gd name="T4" fmla="*/ 13 w 678"/>
                    <a:gd name="T5" fmla="*/ 27 h 27"/>
                    <a:gd name="T6" fmla="*/ 0 w 678"/>
                    <a:gd name="T7" fmla="*/ 14 h 27"/>
                    <a:gd name="T8" fmla="*/ 13 w 678"/>
                    <a:gd name="T9" fmla="*/ 0 h 27"/>
                    <a:gd name="T10" fmla="*/ 665 w 678"/>
                    <a:gd name="T11" fmla="*/ 0 h 27"/>
                    <a:gd name="T12" fmla="*/ 678 w 678"/>
                    <a:gd name="T13" fmla="*/ 14 h 27"/>
                    <a:gd name="T14" fmla="*/ 665 w 678"/>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27">
                      <a:moveTo>
                        <a:pt x="665" y="27"/>
                      </a:moveTo>
                      <a:lnTo>
                        <a:pt x="665" y="27"/>
                      </a:lnTo>
                      <a:lnTo>
                        <a:pt x="13" y="27"/>
                      </a:lnTo>
                      <a:cubicBezTo>
                        <a:pt x="6" y="27"/>
                        <a:pt x="0" y="21"/>
                        <a:pt x="0" y="14"/>
                      </a:cubicBezTo>
                      <a:cubicBezTo>
                        <a:pt x="0" y="6"/>
                        <a:pt x="6" y="0"/>
                        <a:pt x="13" y="0"/>
                      </a:cubicBezTo>
                      <a:lnTo>
                        <a:pt x="665" y="0"/>
                      </a:lnTo>
                      <a:cubicBezTo>
                        <a:pt x="672" y="0"/>
                        <a:pt x="678" y="6"/>
                        <a:pt x="678" y="14"/>
                      </a:cubicBezTo>
                      <a:cubicBezTo>
                        <a:pt x="678" y="21"/>
                        <a:pt x="672" y="27"/>
                        <a:pt x="665" y="27"/>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kern="0">
                    <a:solidFill>
                      <a:srgbClr val="505050"/>
                    </a:solidFill>
                    <a:latin typeface="Segoe UI"/>
                  </a:endParaRPr>
                </a:p>
              </p:txBody>
            </p:sp>
            <p:sp>
              <p:nvSpPr>
                <p:cNvPr id="807" name="Freeform 223">
                  <a:extLst>
                    <a:ext uri="{FF2B5EF4-FFF2-40B4-BE49-F238E27FC236}">
                      <a16:creationId xmlns:a16="http://schemas.microsoft.com/office/drawing/2014/main" id="{856B9919-454D-4361-8FE3-EBD39E493802}"/>
                    </a:ext>
                  </a:extLst>
                </p:cNvPr>
                <p:cNvSpPr>
                  <a:spLocks/>
                </p:cNvSpPr>
                <p:nvPr/>
              </p:nvSpPr>
              <p:spPr bwMode="auto">
                <a:xfrm>
                  <a:off x="9920341" y="5462041"/>
                  <a:ext cx="221818" cy="9715"/>
                </a:xfrm>
                <a:custGeom>
                  <a:avLst/>
                  <a:gdLst>
                    <a:gd name="T0" fmla="*/ 665 w 678"/>
                    <a:gd name="T1" fmla="*/ 27 h 27"/>
                    <a:gd name="T2" fmla="*/ 665 w 678"/>
                    <a:gd name="T3" fmla="*/ 27 h 27"/>
                    <a:gd name="T4" fmla="*/ 13 w 678"/>
                    <a:gd name="T5" fmla="*/ 27 h 27"/>
                    <a:gd name="T6" fmla="*/ 0 w 678"/>
                    <a:gd name="T7" fmla="*/ 13 h 27"/>
                    <a:gd name="T8" fmla="*/ 13 w 678"/>
                    <a:gd name="T9" fmla="*/ 0 h 27"/>
                    <a:gd name="T10" fmla="*/ 665 w 678"/>
                    <a:gd name="T11" fmla="*/ 0 h 27"/>
                    <a:gd name="T12" fmla="*/ 678 w 678"/>
                    <a:gd name="T13" fmla="*/ 13 h 27"/>
                    <a:gd name="T14" fmla="*/ 665 w 678"/>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27">
                      <a:moveTo>
                        <a:pt x="665" y="27"/>
                      </a:moveTo>
                      <a:lnTo>
                        <a:pt x="665" y="27"/>
                      </a:lnTo>
                      <a:lnTo>
                        <a:pt x="13" y="27"/>
                      </a:lnTo>
                      <a:cubicBezTo>
                        <a:pt x="6" y="27"/>
                        <a:pt x="0" y="21"/>
                        <a:pt x="0" y="13"/>
                      </a:cubicBezTo>
                      <a:cubicBezTo>
                        <a:pt x="0" y="6"/>
                        <a:pt x="6" y="0"/>
                        <a:pt x="13" y="0"/>
                      </a:cubicBezTo>
                      <a:lnTo>
                        <a:pt x="665" y="0"/>
                      </a:lnTo>
                      <a:cubicBezTo>
                        <a:pt x="672" y="0"/>
                        <a:pt x="678" y="6"/>
                        <a:pt x="678" y="13"/>
                      </a:cubicBezTo>
                      <a:cubicBezTo>
                        <a:pt x="678" y="21"/>
                        <a:pt x="672" y="27"/>
                        <a:pt x="665" y="27"/>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kern="0">
                    <a:solidFill>
                      <a:srgbClr val="505050"/>
                    </a:solidFill>
                    <a:latin typeface="Segoe UI"/>
                  </a:endParaRPr>
                </a:p>
              </p:txBody>
            </p:sp>
            <p:sp>
              <p:nvSpPr>
                <p:cNvPr id="808" name="Freeform 224">
                  <a:extLst>
                    <a:ext uri="{FF2B5EF4-FFF2-40B4-BE49-F238E27FC236}">
                      <a16:creationId xmlns:a16="http://schemas.microsoft.com/office/drawing/2014/main" id="{142D952B-DA4D-4FD0-8ADC-F5B300EDA7B6}"/>
                    </a:ext>
                  </a:extLst>
                </p:cNvPr>
                <p:cNvSpPr>
                  <a:spLocks/>
                </p:cNvSpPr>
                <p:nvPr/>
              </p:nvSpPr>
              <p:spPr bwMode="auto">
                <a:xfrm>
                  <a:off x="9920340" y="5518710"/>
                  <a:ext cx="219456" cy="9715"/>
                </a:xfrm>
                <a:custGeom>
                  <a:avLst/>
                  <a:gdLst>
                    <a:gd name="T0" fmla="*/ 330 w 344"/>
                    <a:gd name="T1" fmla="*/ 27 h 27"/>
                    <a:gd name="T2" fmla="*/ 330 w 344"/>
                    <a:gd name="T3" fmla="*/ 27 h 27"/>
                    <a:gd name="T4" fmla="*/ 13 w 344"/>
                    <a:gd name="T5" fmla="*/ 27 h 27"/>
                    <a:gd name="T6" fmla="*/ 0 w 344"/>
                    <a:gd name="T7" fmla="*/ 14 h 27"/>
                    <a:gd name="T8" fmla="*/ 13 w 344"/>
                    <a:gd name="T9" fmla="*/ 0 h 27"/>
                    <a:gd name="T10" fmla="*/ 330 w 344"/>
                    <a:gd name="T11" fmla="*/ 0 h 27"/>
                    <a:gd name="T12" fmla="*/ 344 w 344"/>
                    <a:gd name="T13" fmla="*/ 14 h 27"/>
                    <a:gd name="T14" fmla="*/ 330 w 344"/>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4" h="27">
                      <a:moveTo>
                        <a:pt x="330" y="27"/>
                      </a:moveTo>
                      <a:lnTo>
                        <a:pt x="330" y="27"/>
                      </a:lnTo>
                      <a:lnTo>
                        <a:pt x="13" y="27"/>
                      </a:lnTo>
                      <a:cubicBezTo>
                        <a:pt x="6" y="27"/>
                        <a:pt x="0" y="21"/>
                        <a:pt x="0" y="14"/>
                      </a:cubicBezTo>
                      <a:cubicBezTo>
                        <a:pt x="0" y="6"/>
                        <a:pt x="6" y="0"/>
                        <a:pt x="13" y="0"/>
                      </a:cubicBezTo>
                      <a:lnTo>
                        <a:pt x="330" y="0"/>
                      </a:lnTo>
                      <a:cubicBezTo>
                        <a:pt x="338" y="0"/>
                        <a:pt x="344" y="6"/>
                        <a:pt x="344" y="14"/>
                      </a:cubicBezTo>
                      <a:cubicBezTo>
                        <a:pt x="344" y="21"/>
                        <a:pt x="338" y="27"/>
                        <a:pt x="330" y="27"/>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kern="0">
                    <a:solidFill>
                      <a:srgbClr val="505050"/>
                    </a:solidFill>
                    <a:latin typeface="Segoe UI"/>
                  </a:endParaRPr>
                </a:p>
              </p:txBody>
            </p:sp>
          </p:grpSp>
          <p:grpSp>
            <p:nvGrpSpPr>
              <p:cNvPr id="764" name="Group 763">
                <a:extLst>
                  <a:ext uri="{FF2B5EF4-FFF2-40B4-BE49-F238E27FC236}">
                    <a16:creationId xmlns:a16="http://schemas.microsoft.com/office/drawing/2014/main" id="{62A81BBC-28C5-426C-9368-E325076B768F}"/>
                  </a:ext>
                </a:extLst>
              </p:cNvPr>
              <p:cNvGrpSpPr/>
              <p:nvPr/>
            </p:nvGrpSpPr>
            <p:grpSpPr>
              <a:xfrm>
                <a:off x="4565401" y="4207980"/>
                <a:ext cx="557986" cy="539640"/>
                <a:chOff x="4212581" y="4384439"/>
                <a:chExt cx="590975" cy="571545"/>
              </a:xfrm>
              <a:grpFill/>
            </p:grpSpPr>
            <p:sp>
              <p:nvSpPr>
                <p:cNvPr id="781" name="Rectangle: Top Corners Rounded 780">
                  <a:extLst>
                    <a:ext uri="{FF2B5EF4-FFF2-40B4-BE49-F238E27FC236}">
                      <a16:creationId xmlns:a16="http://schemas.microsoft.com/office/drawing/2014/main" id="{1B42C5B5-D931-4333-A3FA-BD90F0078F5B}"/>
                    </a:ext>
                  </a:extLst>
                </p:cNvPr>
                <p:cNvSpPr/>
                <p:nvPr/>
              </p:nvSpPr>
              <p:spPr bwMode="auto">
                <a:xfrm>
                  <a:off x="4317350" y="4394156"/>
                  <a:ext cx="319438" cy="493088"/>
                </a:xfrm>
                <a:prstGeom prst="round2SameRect">
                  <a:avLst>
                    <a:gd name="adj1" fmla="val 22258"/>
                    <a:gd name="adj2" fmla="val 0"/>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782" name="Group 781">
                  <a:extLst>
                    <a:ext uri="{FF2B5EF4-FFF2-40B4-BE49-F238E27FC236}">
                      <a16:creationId xmlns:a16="http://schemas.microsoft.com/office/drawing/2014/main" id="{69D1DC1F-6617-47FE-80C1-350DE6EC7A86}"/>
                    </a:ext>
                  </a:extLst>
                </p:cNvPr>
                <p:cNvGrpSpPr/>
                <p:nvPr/>
              </p:nvGrpSpPr>
              <p:grpSpPr>
                <a:xfrm>
                  <a:off x="4212581" y="4384439"/>
                  <a:ext cx="590975" cy="571545"/>
                  <a:chOff x="9763287" y="5133362"/>
                  <a:chExt cx="590975" cy="571545"/>
                </a:xfrm>
                <a:grpFill/>
              </p:grpSpPr>
              <p:sp>
                <p:nvSpPr>
                  <p:cNvPr id="783" name="Freeform 212">
                    <a:extLst>
                      <a:ext uri="{FF2B5EF4-FFF2-40B4-BE49-F238E27FC236}">
                        <a16:creationId xmlns:a16="http://schemas.microsoft.com/office/drawing/2014/main" id="{5C933840-2C62-40B7-9702-7AE63B9509B0}"/>
                      </a:ext>
                    </a:extLst>
                  </p:cNvPr>
                  <p:cNvSpPr>
                    <a:spLocks/>
                  </p:cNvSpPr>
                  <p:nvPr/>
                </p:nvSpPr>
                <p:spPr bwMode="auto">
                  <a:xfrm>
                    <a:off x="9860434" y="5617475"/>
                    <a:ext cx="87432" cy="87432"/>
                  </a:xfrm>
                  <a:custGeom>
                    <a:avLst/>
                    <a:gdLst>
                      <a:gd name="T0" fmla="*/ 255 w 268"/>
                      <a:gd name="T1" fmla="*/ 269 h 269"/>
                      <a:gd name="T2" fmla="*/ 255 w 268"/>
                      <a:gd name="T3" fmla="*/ 269 h 269"/>
                      <a:gd name="T4" fmla="*/ 0 w 268"/>
                      <a:gd name="T5" fmla="*/ 13 h 269"/>
                      <a:gd name="T6" fmla="*/ 13 w 268"/>
                      <a:gd name="T7" fmla="*/ 0 h 269"/>
                      <a:gd name="T8" fmla="*/ 27 w 268"/>
                      <a:gd name="T9" fmla="*/ 13 h 269"/>
                      <a:gd name="T10" fmla="*/ 255 w 268"/>
                      <a:gd name="T11" fmla="*/ 242 h 269"/>
                      <a:gd name="T12" fmla="*/ 268 w 268"/>
                      <a:gd name="T13" fmla="*/ 255 h 269"/>
                      <a:gd name="T14" fmla="*/ 255 w 268"/>
                      <a:gd name="T15" fmla="*/ 269 h 2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8" h="269">
                        <a:moveTo>
                          <a:pt x="255" y="269"/>
                        </a:moveTo>
                        <a:lnTo>
                          <a:pt x="255" y="269"/>
                        </a:lnTo>
                        <a:cubicBezTo>
                          <a:pt x="114" y="269"/>
                          <a:pt x="0" y="154"/>
                          <a:pt x="0" y="13"/>
                        </a:cubicBezTo>
                        <a:cubicBezTo>
                          <a:pt x="0" y="6"/>
                          <a:pt x="6" y="0"/>
                          <a:pt x="13" y="0"/>
                        </a:cubicBezTo>
                        <a:cubicBezTo>
                          <a:pt x="21" y="0"/>
                          <a:pt x="27" y="6"/>
                          <a:pt x="27" y="13"/>
                        </a:cubicBezTo>
                        <a:cubicBezTo>
                          <a:pt x="27" y="139"/>
                          <a:pt x="129" y="242"/>
                          <a:pt x="255" y="242"/>
                        </a:cubicBezTo>
                        <a:cubicBezTo>
                          <a:pt x="262" y="242"/>
                          <a:pt x="268" y="248"/>
                          <a:pt x="268" y="255"/>
                        </a:cubicBezTo>
                        <a:cubicBezTo>
                          <a:pt x="268" y="263"/>
                          <a:pt x="262" y="269"/>
                          <a:pt x="255" y="269"/>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kern="0">
                      <a:solidFill>
                        <a:srgbClr val="505050"/>
                      </a:solidFill>
                      <a:latin typeface="Segoe UI"/>
                    </a:endParaRPr>
                  </a:p>
                </p:txBody>
              </p:sp>
              <p:sp>
                <p:nvSpPr>
                  <p:cNvPr id="784" name="Freeform 213">
                    <a:extLst>
                      <a:ext uri="{FF2B5EF4-FFF2-40B4-BE49-F238E27FC236}">
                        <a16:creationId xmlns:a16="http://schemas.microsoft.com/office/drawing/2014/main" id="{CDC104BD-18E2-4DA6-A61D-EA586DB02817}"/>
                      </a:ext>
                    </a:extLst>
                  </p:cNvPr>
                  <p:cNvSpPr>
                    <a:spLocks noEditPoints="1"/>
                  </p:cNvSpPr>
                  <p:nvPr/>
                </p:nvSpPr>
                <p:spPr bwMode="auto">
                  <a:xfrm>
                    <a:off x="10187494" y="5617475"/>
                    <a:ext cx="166768" cy="87432"/>
                  </a:xfrm>
                  <a:custGeom>
                    <a:avLst/>
                    <a:gdLst>
                      <a:gd name="T0" fmla="*/ 27 w 510"/>
                      <a:gd name="T1" fmla="*/ 27 h 269"/>
                      <a:gd name="T2" fmla="*/ 27 w 510"/>
                      <a:gd name="T3" fmla="*/ 27 h 269"/>
                      <a:gd name="T4" fmla="*/ 255 w 510"/>
                      <a:gd name="T5" fmla="*/ 242 h 269"/>
                      <a:gd name="T6" fmla="*/ 483 w 510"/>
                      <a:gd name="T7" fmla="*/ 27 h 269"/>
                      <a:gd name="T8" fmla="*/ 27 w 510"/>
                      <a:gd name="T9" fmla="*/ 27 h 269"/>
                      <a:gd name="T10" fmla="*/ 255 w 510"/>
                      <a:gd name="T11" fmla="*/ 269 h 269"/>
                      <a:gd name="T12" fmla="*/ 255 w 510"/>
                      <a:gd name="T13" fmla="*/ 269 h 269"/>
                      <a:gd name="T14" fmla="*/ 0 w 510"/>
                      <a:gd name="T15" fmla="*/ 13 h 269"/>
                      <a:gd name="T16" fmla="*/ 0 w 510"/>
                      <a:gd name="T17" fmla="*/ 0 h 269"/>
                      <a:gd name="T18" fmla="*/ 510 w 510"/>
                      <a:gd name="T19" fmla="*/ 0 h 269"/>
                      <a:gd name="T20" fmla="*/ 510 w 510"/>
                      <a:gd name="T21" fmla="*/ 13 h 269"/>
                      <a:gd name="T22" fmla="*/ 255 w 510"/>
                      <a:gd name="T23" fmla="*/ 269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0" h="269">
                        <a:moveTo>
                          <a:pt x="27" y="27"/>
                        </a:moveTo>
                        <a:lnTo>
                          <a:pt x="27" y="27"/>
                        </a:lnTo>
                        <a:cubicBezTo>
                          <a:pt x="34" y="146"/>
                          <a:pt x="134" y="242"/>
                          <a:pt x="255" y="242"/>
                        </a:cubicBezTo>
                        <a:cubicBezTo>
                          <a:pt x="377" y="242"/>
                          <a:pt x="476" y="146"/>
                          <a:pt x="483" y="27"/>
                        </a:cubicBezTo>
                        <a:lnTo>
                          <a:pt x="27" y="27"/>
                        </a:lnTo>
                        <a:close/>
                        <a:moveTo>
                          <a:pt x="255" y="269"/>
                        </a:moveTo>
                        <a:lnTo>
                          <a:pt x="255" y="269"/>
                        </a:lnTo>
                        <a:cubicBezTo>
                          <a:pt x="115" y="269"/>
                          <a:pt x="0" y="154"/>
                          <a:pt x="0" y="13"/>
                        </a:cubicBezTo>
                        <a:lnTo>
                          <a:pt x="0" y="0"/>
                        </a:lnTo>
                        <a:lnTo>
                          <a:pt x="510" y="0"/>
                        </a:lnTo>
                        <a:lnTo>
                          <a:pt x="510" y="13"/>
                        </a:lnTo>
                        <a:cubicBezTo>
                          <a:pt x="510" y="154"/>
                          <a:pt x="396" y="269"/>
                          <a:pt x="255" y="269"/>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kern="0">
                      <a:solidFill>
                        <a:srgbClr val="505050"/>
                      </a:solidFill>
                      <a:latin typeface="Segoe UI"/>
                    </a:endParaRPr>
                  </a:p>
                </p:txBody>
              </p:sp>
              <p:sp>
                <p:nvSpPr>
                  <p:cNvPr id="785" name="Freeform 214">
                    <a:extLst>
                      <a:ext uri="{FF2B5EF4-FFF2-40B4-BE49-F238E27FC236}">
                        <a16:creationId xmlns:a16="http://schemas.microsoft.com/office/drawing/2014/main" id="{1C236A29-339E-4516-9537-0014E5C3E500}"/>
                      </a:ext>
                    </a:extLst>
                  </p:cNvPr>
                  <p:cNvSpPr>
                    <a:spLocks/>
                  </p:cNvSpPr>
                  <p:nvPr/>
                </p:nvSpPr>
                <p:spPr bwMode="auto">
                  <a:xfrm>
                    <a:off x="10187494" y="5212698"/>
                    <a:ext cx="8096" cy="412873"/>
                  </a:xfrm>
                  <a:custGeom>
                    <a:avLst/>
                    <a:gdLst>
                      <a:gd name="T0" fmla="*/ 14 w 27"/>
                      <a:gd name="T1" fmla="*/ 1260 h 1260"/>
                      <a:gd name="T2" fmla="*/ 14 w 27"/>
                      <a:gd name="T3" fmla="*/ 1260 h 1260"/>
                      <a:gd name="T4" fmla="*/ 0 w 27"/>
                      <a:gd name="T5" fmla="*/ 1246 h 1260"/>
                      <a:gd name="T6" fmla="*/ 0 w 27"/>
                      <a:gd name="T7" fmla="*/ 13 h 1260"/>
                      <a:gd name="T8" fmla="*/ 14 w 27"/>
                      <a:gd name="T9" fmla="*/ 0 h 1260"/>
                      <a:gd name="T10" fmla="*/ 27 w 27"/>
                      <a:gd name="T11" fmla="*/ 13 h 1260"/>
                      <a:gd name="T12" fmla="*/ 27 w 27"/>
                      <a:gd name="T13" fmla="*/ 1246 h 1260"/>
                      <a:gd name="T14" fmla="*/ 14 w 27"/>
                      <a:gd name="T15" fmla="*/ 1260 h 12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 h="1260">
                        <a:moveTo>
                          <a:pt x="14" y="1260"/>
                        </a:moveTo>
                        <a:lnTo>
                          <a:pt x="14" y="1260"/>
                        </a:lnTo>
                        <a:cubicBezTo>
                          <a:pt x="6" y="1260"/>
                          <a:pt x="0" y="1254"/>
                          <a:pt x="0" y="1246"/>
                        </a:cubicBezTo>
                        <a:lnTo>
                          <a:pt x="0" y="13"/>
                        </a:lnTo>
                        <a:cubicBezTo>
                          <a:pt x="0" y="6"/>
                          <a:pt x="6" y="0"/>
                          <a:pt x="14" y="0"/>
                        </a:cubicBezTo>
                        <a:cubicBezTo>
                          <a:pt x="21" y="0"/>
                          <a:pt x="27" y="6"/>
                          <a:pt x="27" y="13"/>
                        </a:cubicBezTo>
                        <a:lnTo>
                          <a:pt x="27" y="1246"/>
                        </a:lnTo>
                        <a:cubicBezTo>
                          <a:pt x="27" y="1254"/>
                          <a:pt x="21" y="1260"/>
                          <a:pt x="14" y="1260"/>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kern="0">
                      <a:solidFill>
                        <a:srgbClr val="505050"/>
                      </a:solidFill>
                      <a:latin typeface="Segoe UI"/>
                    </a:endParaRPr>
                  </a:p>
                </p:txBody>
              </p:sp>
              <p:sp>
                <p:nvSpPr>
                  <p:cNvPr id="786" name="Freeform 215">
                    <a:extLst>
                      <a:ext uri="{FF2B5EF4-FFF2-40B4-BE49-F238E27FC236}">
                        <a16:creationId xmlns:a16="http://schemas.microsoft.com/office/drawing/2014/main" id="{C99FAEC5-1309-41DE-8450-36B6AC3BFBBD}"/>
                      </a:ext>
                    </a:extLst>
                  </p:cNvPr>
                  <p:cNvSpPr>
                    <a:spLocks/>
                  </p:cNvSpPr>
                  <p:nvPr/>
                </p:nvSpPr>
                <p:spPr bwMode="auto">
                  <a:xfrm>
                    <a:off x="9860434" y="5212698"/>
                    <a:ext cx="8096" cy="412873"/>
                  </a:xfrm>
                  <a:custGeom>
                    <a:avLst/>
                    <a:gdLst>
                      <a:gd name="T0" fmla="*/ 13 w 27"/>
                      <a:gd name="T1" fmla="*/ 1260 h 1260"/>
                      <a:gd name="T2" fmla="*/ 13 w 27"/>
                      <a:gd name="T3" fmla="*/ 1260 h 1260"/>
                      <a:gd name="T4" fmla="*/ 0 w 27"/>
                      <a:gd name="T5" fmla="*/ 1246 h 1260"/>
                      <a:gd name="T6" fmla="*/ 0 w 27"/>
                      <a:gd name="T7" fmla="*/ 13 h 1260"/>
                      <a:gd name="T8" fmla="*/ 13 w 27"/>
                      <a:gd name="T9" fmla="*/ 0 h 1260"/>
                      <a:gd name="T10" fmla="*/ 27 w 27"/>
                      <a:gd name="T11" fmla="*/ 13 h 1260"/>
                      <a:gd name="T12" fmla="*/ 27 w 27"/>
                      <a:gd name="T13" fmla="*/ 1246 h 1260"/>
                      <a:gd name="T14" fmla="*/ 13 w 27"/>
                      <a:gd name="T15" fmla="*/ 1260 h 12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 h="1260">
                        <a:moveTo>
                          <a:pt x="13" y="1260"/>
                        </a:moveTo>
                        <a:lnTo>
                          <a:pt x="13" y="1260"/>
                        </a:lnTo>
                        <a:cubicBezTo>
                          <a:pt x="6" y="1260"/>
                          <a:pt x="0" y="1254"/>
                          <a:pt x="0" y="1246"/>
                        </a:cubicBezTo>
                        <a:lnTo>
                          <a:pt x="0" y="13"/>
                        </a:lnTo>
                        <a:cubicBezTo>
                          <a:pt x="0" y="6"/>
                          <a:pt x="6" y="0"/>
                          <a:pt x="13" y="0"/>
                        </a:cubicBezTo>
                        <a:cubicBezTo>
                          <a:pt x="21" y="0"/>
                          <a:pt x="27" y="6"/>
                          <a:pt x="27" y="13"/>
                        </a:cubicBezTo>
                        <a:lnTo>
                          <a:pt x="27" y="1246"/>
                        </a:lnTo>
                        <a:cubicBezTo>
                          <a:pt x="27" y="1254"/>
                          <a:pt x="21" y="1260"/>
                          <a:pt x="13" y="1260"/>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kern="0">
                      <a:solidFill>
                        <a:srgbClr val="505050"/>
                      </a:solidFill>
                      <a:latin typeface="Segoe UI"/>
                    </a:endParaRPr>
                  </a:p>
                </p:txBody>
              </p:sp>
              <p:sp>
                <p:nvSpPr>
                  <p:cNvPr id="787" name="Freeform 216">
                    <a:extLst>
                      <a:ext uri="{FF2B5EF4-FFF2-40B4-BE49-F238E27FC236}">
                        <a16:creationId xmlns:a16="http://schemas.microsoft.com/office/drawing/2014/main" id="{003B7CDE-07C6-44D2-A857-52E4A37A1C30}"/>
                      </a:ext>
                    </a:extLst>
                  </p:cNvPr>
                  <p:cNvSpPr>
                    <a:spLocks/>
                  </p:cNvSpPr>
                  <p:nvPr/>
                </p:nvSpPr>
                <p:spPr bwMode="auto">
                  <a:xfrm>
                    <a:off x="9842623" y="5133362"/>
                    <a:ext cx="273630" cy="9715"/>
                  </a:xfrm>
                  <a:custGeom>
                    <a:avLst/>
                    <a:gdLst>
                      <a:gd name="T0" fmla="*/ 831 w 844"/>
                      <a:gd name="T1" fmla="*/ 27 h 27"/>
                      <a:gd name="T2" fmla="*/ 831 w 844"/>
                      <a:gd name="T3" fmla="*/ 27 h 27"/>
                      <a:gd name="T4" fmla="*/ 14 w 844"/>
                      <a:gd name="T5" fmla="*/ 27 h 27"/>
                      <a:gd name="T6" fmla="*/ 0 w 844"/>
                      <a:gd name="T7" fmla="*/ 13 h 27"/>
                      <a:gd name="T8" fmla="*/ 14 w 844"/>
                      <a:gd name="T9" fmla="*/ 0 h 27"/>
                      <a:gd name="T10" fmla="*/ 831 w 844"/>
                      <a:gd name="T11" fmla="*/ 0 h 27"/>
                      <a:gd name="T12" fmla="*/ 844 w 844"/>
                      <a:gd name="T13" fmla="*/ 13 h 27"/>
                      <a:gd name="T14" fmla="*/ 831 w 844"/>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4" h="27">
                        <a:moveTo>
                          <a:pt x="831" y="27"/>
                        </a:moveTo>
                        <a:lnTo>
                          <a:pt x="831" y="27"/>
                        </a:lnTo>
                        <a:lnTo>
                          <a:pt x="14" y="27"/>
                        </a:lnTo>
                        <a:cubicBezTo>
                          <a:pt x="6" y="27"/>
                          <a:pt x="0" y="21"/>
                          <a:pt x="0" y="13"/>
                        </a:cubicBezTo>
                        <a:cubicBezTo>
                          <a:pt x="0" y="6"/>
                          <a:pt x="6" y="0"/>
                          <a:pt x="14" y="0"/>
                        </a:cubicBezTo>
                        <a:lnTo>
                          <a:pt x="831" y="0"/>
                        </a:lnTo>
                        <a:cubicBezTo>
                          <a:pt x="838" y="0"/>
                          <a:pt x="844" y="6"/>
                          <a:pt x="844" y="13"/>
                        </a:cubicBezTo>
                        <a:cubicBezTo>
                          <a:pt x="844" y="21"/>
                          <a:pt x="838" y="27"/>
                          <a:pt x="831" y="27"/>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kern="0">
                      <a:solidFill>
                        <a:srgbClr val="505050"/>
                      </a:solidFill>
                      <a:latin typeface="Segoe UI"/>
                    </a:endParaRPr>
                  </a:p>
                </p:txBody>
              </p:sp>
              <p:sp>
                <p:nvSpPr>
                  <p:cNvPr id="788" name="Freeform 218">
                    <a:extLst>
                      <a:ext uri="{FF2B5EF4-FFF2-40B4-BE49-F238E27FC236}">
                        <a16:creationId xmlns:a16="http://schemas.microsoft.com/office/drawing/2014/main" id="{1875EC98-4604-477F-A545-9650122FF481}"/>
                      </a:ext>
                    </a:extLst>
                  </p:cNvPr>
                  <p:cNvSpPr>
                    <a:spLocks/>
                  </p:cNvSpPr>
                  <p:nvPr/>
                </p:nvSpPr>
                <p:spPr bwMode="auto">
                  <a:xfrm>
                    <a:off x="9763287" y="5133362"/>
                    <a:ext cx="432302" cy="89051"/>
                  </a:xfrm>
                  <a:custGeom>
                    <a:avLst/>
                    <a:gdLst>
                      <a:gd name="T0" fmla="*/ 1314 w 1327"/>
                      <a:gd name="T1" fmla="*/ 269 h 269"/>
                      <a:gd name="T2" fmla="*/ 1314 w 1327"/>
                      <a:gd name="T3" fmla="*/ 269 h 269"/>
                      <a:gd name="T4" fmla="*/ 1300 w 1327"/>
                      <a:gd name="T5" fmla="*/ 255 h 269"/>
                      <a:gd name="T6" fmla="*/ 1072 w 1327"/>
                      <a:gd name="T7" fmla="*/ 27 h 269"/>
                      <a:gd name="T8" fmla="*/ 843 w 1327"/>
                      <a:gd name="T9" fmla="*/ 255 h 269"/>
                      <a:gd name="T10" fmla="*/ 843 w 1327"/>
                      <a:gd name="T11" fmla="*/ 269 h 269"/>
                      <a:gd name="T12" fmla="*/ 0 w 1327"/>
                      <a:gd name="T13" fmla="*/ 269 h 269"/>
                      <a:gd name="T14" fmla="*/ 0 w 1327"/>
                      <a:gd name="T15" fmla="*/ 255 h 269"/>
                      <a:gd name="T16" fmla="*/ 255 w 1327"/>
                      <a:gd name="T17" fmla="*/ 0 h 269"/>
                      <a:gd name="T18" fmla="*/ 268 w 1327"/>
                      <a:gd name="T19" fmla="*/ 13 h 269"/>
                      <a:gd name="T20" fmla="*/ 255 w 1327"/>
                      <a:gd name="T21" fmla="*/ 27 h 269"/>
                      <a:gd name="T22" fmla="*/ 27 w 1327"/>
                      <a:gd name="T23" fmla="*/ 242 h 269"/>
                      <a:gd name="T24" fmla="*/ 817 w 1327"/>
                      <a:gd name="T25" fmla="*/ 242 h 269"/>
                      <a:gd name="T26" fmla="*/ 1072 w 1327"/>
                      <a:gd name="T27" fmla="*/ 0 h 269"/>
                      <a:gd name="T28" fmla="*/ 1327 w 1327"/>
                      <a:gd name="T29" fmla="*/ 255 h 269"/>
                      <a:gd name="T30" fmla="*/ 1314 w 1327"/>
                      <a:gd name="T31" fmla="*/ 269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7" h="269">
                        <a:moveTo>
                          <a:pt x="1314" y="269"/>
                        </a:moveTo>
                        <a:lnTo>
                          <a:pt x="1314" y="269"/>
                        </a:lnTo>
                        <a:cubicBezTo>
                          <a:pt x="1306" y="269"/>
                          <a:pt x="1300" y="263"/>
                          <a:pt x="1300" y="255"/>
                        </a:cubicBezTo>
                        <a:cubicBezTo>
                          <a:pt x="1300" y="129"/>
                          <a:pt x="1198" y="27"/>
                          <a:pt x="1072" y="27"/>
                        </a:cubicBezTo>
                        <a:cubicBezTo>
                          <a:pt x="946" y="27"/>
                          <a:pt x="843" y="129"/>
                          <a:pt x="843" y="255"/>
                        </a:cubicBezTo>
                        <a:lnTo>
                          <a:pt x="843" y="269"/>
                        </a:lnTo>
                        <a:lnTo>
                          <a:pt x="0" y="269"/>
                        </a:lnTo>
                        <a:lnTo>
                          <a:pt x="0" y="255"/>
                        </a:lnTo>
                        <a:cubicBezTo>
                          <a:pt x="0" y="115"/>
                          <a:pt x="114" y="0"/>
                          <a:pt x="255" y="0"/>
                        </a:cubicBezTo>
                        <a:cubicBezTo>
                          <a:pt x="262" y="0"/>
                          <a:pt x="268" y="6"/>
                          <a:pt x="268" y="13"/>
                        </a:cubicBezTo>
                        <a:cubicBezTo>
                          <a:pt x="268" y="21"/>
                          <a:pt x="262" y="27"/>
                          <a:pt x="255" y="27"/>
                        </a:cubicBezTo>
                        <a:cubicBezTo>
                          <a:pt x="133" y="27"/>
                          <a:pt x="33" y="122"/>
                          <a:pt x="27" y="242"/>
                        </a:cubicBezTo>
                        <a:lnTo>
                          <a:pt x="817" y="242"/>
                        </a:lnTo>
                        <a:cubicBezTo>
                          <a:pt x="824" y="107"/>
                          <a:pt x="936" y="0"/>
                          <a:pt x="1072" y="0"/>
                        </a:cubicBezTo>
                        <a:cubicBezTo>
                          <a:pt x="1213" y="0"/>
                          <a:pt x="1327" y="115"/>
                          <a:pt x="1327" y="255"/>
                        </a:cubicBezTo>
                        <a:cubicBezTo>
                          <a:pt x="1327" y="263"/>
                          <a:pt x="1321" y="269"/>
                          <a:pt x="1314" y="269"/>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kern="0">
                      <a:solidFill>
                        <a:srgbClr val="505050"/>
                      </a:solidFill>
                      <a:latin typeface="Segoe UI"/>
                    </a:endParaRPr>
                  </a:p>
                </p:txBody>
              </p:sp>
              <p:sp>
                <p:nvSpPr>
                  <p:cNvPr id="789" name="Freeform 219">
                    <a:extLst>
                      <a:ext uri="{FF2B5EF4-FFF2-40B4-BE49-F238E27FC236}">
                        <a16:creationId xmlns:a16="http://schemas.microsoft.com/office/drawing/2014/main" id="{C63A508A-1B22-4A8F-AE4F-39C1795D954B}"/>
                      </a:ext>
                    </a:extLst>
                  </p:cNvPr>
                  <p:cNvSpPr>
                    <a:spLocks/>
                  </p:cNvSpPr>
                  <p:nvPr/>
                </p:nvSpPr>
                <p:spPr bwMode="auto">
                  <a:xfrm>
                    <a:off x="9920341" y="5266129"/>
                    <a:ext cx="221818" cy="9715"/>
                  </a:xfrm>
                  <a:custGeom>
                    <a:avLst/>
                    <a:gdLst>
                      <a:gd name="T0" fmla="*/ 665 w 678"/>
                      <a:gd name="T1" fmla="*/ 27 h 27"/>
                      <a:gd name="T2" fmla="*/ 665 w 678"/>
                      <a:gd name="T3" fmla="*/ 27 h 27"/>
                      <a:gd name="T4" fmla="*/ 13 w 678"/>
                      <a:gd name="T5" fmla="*/ 27 h 27"/>
                      <a:gd name="T6" fmla="*/ 0 w 678"/>
                      <a:gd name="T7" fmla="*/ 14 h 27"/>
                      <a:gd name="T8" fmla="*/ 13 w 678"/>
                      <a:gd name="T9" fmla="*/ 0 h 27"/>
                      <a:gd name="T10" fmla="*/ 665 w 678"/>
                      <a:gd name="T11" fmla="*/ 0 h 27"/>
                      <a:gd name="T12" fmla="*/ 678 w 678"/>
                      <a:gd name="T13" fmla="*/ 14 h 27"/>
                      <a:gd name="T14" fmla="*/ 665 w 678"/>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27">
                        <a:moveTo>
                          <a:pt x="665" y="27"/>
                        </a:moveTo>
                        <a:lnTo>
                          <a:pt x="665" y="27"/>
                        </a:lnTo>
                        <a:lnTo>
                          <a:pt x="13" y="27"/>
                        </a:lnTo>
                        <a:cubicBezTo>
                          <a:pt x="6" y="27"/>
                          <a:pt x="0" y="21"/>
                          <a:pt x="0" y="14"/>
                        </a:cubicBezTo>
                        <a:cubicBezTo>
                          <a:pt x="0" y="6"/>
                          <a:pt x="6" y="0"/>
                          <a:pt x="13" y="0"/>
                        </a:cubicBezTo>
                        <a:lnTo>
                          <a:pt x="665" y="0"/>
                        </a:lnTo>
                        <a:cubicBezTo>
                          <a:pt x="672" y="0"/>
                          <a:pt x="678" y="6"/>
                          <a:pt x="678" y="14"/>
                        </a:cubicBezTo>
                        <a:cubicBezTo>
                          <a:pt x="678" y="21"/>
                          <a:pt x="672" y="27"/>
                          <a:pt x="665" y="27"/>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kern="0">
                      <a:solidFill>
                        <a:srgbClr val="505050"/>
                      </a:solidFill>
                      <a:latin typeface="Segoe UI"/>
                    </a:endParaRPr>
                  </a:p>
                </p:txBody>
              </p:sp>
              <p:sp>
                <p:nvSpPr>
                  <p:cNvPr id="790" name="Freeform 220">
                    <a:extLst>
                      <a:ext uri="{FF2B5EF4-FFF2-40B4-BE49-F238E27FC236}">
                        <a16:creationId xmlns:a16="http://schemas.microsoft.com/office/drawing/2014/main" id="{8BBE9593-2E72-44D1-9E4B-950F4C6E1EF4}"/>
                      </a:ext>
                    </a:extLst>
                  </p:cNvPr>
                  <p:cNvSpPr>
                    <a:spLocks/>
                  </p:cNvSpPr>
                  <p:nvPr/>
                </p:nvSpPr>
                <p:spPr bwMode="auto">
                  <a:xfrm>
                    <a:off x="9920341" y="5314702"/>
                    <a:ext cx="221818" cy="9715"/>
                  </a:xfrm>
                  <a:custGeom>
                    <a:avLst/>
                    <a:gdLst>
                      <a:gd name="T0" fmla="*/ 665 w 678"/>
                      <a:gd name="T1" fmla="*/ 27 h 27"/>
                      <a:gd name="T2" fmla="*/ 665 w 678"/>
                      <a:gd name="T3" fmla="*/ 27 h 27"/>
                      <a:gd name="T4" fmla="*/ 13 w 678"/>
                      <a:gd name="T5" fmla="*/ 27 h 27"/>
                      <a:gd name="T6" fmla="*/ 0 w 678"/>
                      <a:gd name="T7" fmla="*/ 13 h 27"/>
                      <a:gd name="T8" fmla="*/ 13 w 678"/>
                      <a:gd name="T9" fmla="*/ 0 h 27"/>
                      <a:gd name="T10" fmla="*/ 665 w 678"/>
                      <a:gd name="T11" fmla="*/ 0 h 27"/>
                      <a:gd name="T12" fmla="*/ 678 w 678"/>
                      <a:gd name="T13" fmla="*/ 13 h 27"/>
                      <a:gd name="T14" fmla="*/ 665 w 678"/>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27">
                        <a:moveTo>
                          <a:pt x="665" y="27"/>
                        </a:moveTo>
                        <a:lnTo>
                          <a:pt x="665" y="27"/>
                        </a:lnTo>
                        <a:lnTo>
                          <a:pt x="13" y="27"/>
                        </a:lnTo>
                        <a:cubicBezTo>
                          <a:pt x="6" y="27"/>
                          <a:pt x="0" y="21"/>
                          <a:pt x="0" y="13"/>
                        </a:cubicBezTo>
                        <a:cubicBezTo>
                          <a:pt x="0" y="6"/>
                          <a:pt x="6" y="0"/>
                          <a:pt x="13" y="0"/>
                        </a:cubicBezTo>
                        <a:lnTo>
                          <a:pt x="665" y="0"/>
                        </a:lnTo>
                        <a:cubicBezTo>
                          <a:pt x="672" y="0"/>
                          <a:pt x="678" y="6"/>
                          <a:pt x="678" y="13"/>
                        </a:cubicBezTo>
                        <a:cubicBezTo>
                          <a:pt x="678" y="21"/>
                          <a:pt x="672" y="27"/>
                          <a:pt x="665" y="27"/>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kern="0">
                      <a:solidFill>
                        <a:srgbClr val="505050"/>
                      </a:solidFill>
                      <a:latin typeface="Segoe UI"/>
                    </a:endParaRPr>
                  </a:p>
                </p:txBody>
              </p:sp>
              <p:sp>
                <p:nvSpPr>
                  <p:cNvPr id="791" name="Freeform 221">
                    <a:extLst>
                      <a:ext uri="{FF2B5EF4-FFF2-40B4-BE49-F238E27FC236}">
                        <a16:creationId xmlns:a16="http://schemas.microsoft.com/office/drawing/2014/main" id="{F850612A-730B-4249-8C42-0F388812F88D}"/>
                      </a:ext>
                    </a:extLst>
                  </p:cNvPr>
                  <p:cNvSpPr>
                    <a:spLocks/>
                  </p:cNvSpPr>
                  <p:nvPr/>
                </p:nvSpPr>
                <p:spPr bwMode="auto">
                  <a:xfrm>
                    <a:off x="9920341" y="5364894"/>
                    <a:ext cx="221818" cy="8096"/>
                  </a:xfrm>
                  <a:custGeom>
                    <a:avLst/>
                    <a:gdLst>
                      <a:gd name="T0" fmla="*/ 665 w 678"/>
                      <a:gd name="T1" fmla="*/ 26 h 26"/>
                      <a:gd name="T2" fmla="*/ 665 w 678"/>
                      <a:gd name="T3" fmla="*/ 26 h 26"/>
                      <a:gd name="T4" fmla="*/ 13 w 678"/>
                      <a:gd name="T5" fmla="*/ 26 h 26"/>
                      <a:gd name="T6" fmla="*/ 0 w 678"/>
                      <a:gd name="T7" fmla="*/ 13 h 26"/>
                      <a:gd name="T8" fmla="*/ 13 w 678"/>
                      <a:gd name="T9" fmla="*/ 0 h 26"/>
                      <a:gd name="T10" fmla="*/ 665 w 678"/>
                      <a:gd name="T11" fmla="*/ 0 h 26"/>
                      <a:gd name="T12" fmla="*/ 678 w 678"/>
                      <a:gd name="T13" fmla="*/ 13 h 26"/>
                      <a:gd name="T14" fmla="*/ 665 w 678"/>
                      <a:gd name="T15" fmla="*/ 26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26">
                        <a:moveTo>
                          <a:pt x="665" y="26"/>
                        </a:moveTo>
                        <a:lnTo>
                          <a:pt x="665" y="26"/>
                        </a:lnTo>
                        <a:lnTo>
                          <a:pt x="13" y="26"/>
                        </a:lnTo>
                        <a:cubicBezTo>
                          <a:pt x="6" y="26"/>
                          <a:pt x="0" y="20"/>
                          <a:pt x="0" y="13"/>
                        </a:cubicBezTo>
                        <a:cubicBezTo>
                          <a:pt x="0" y="6"/>
                          <a:pt x="6" y="0"/>
                          <a:pt x="13" y="0"/>
                        </a:cubicBezTo>
                        <a:lnTo>
                          <a:pt x="665" y="0"/>
                        </a:lnTo>
                        <a:cubicBezTo>
                          <a:pt x="672" y="0"/>
                          <a:pt x="678" y="6"/>
                          <a:pt x="678" y="13"/>
                        </a:cubicBezTo>
                        <a:cubicBezTo>
                          <a:pt x="678" y="20"/>
                          <a:pt x="672" y="26"/>
                          <a:pt x="665" y="26"/>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kern="0">
                      <a:solidFill>
                        <a:srgbClr val="505050"/>
                      </a:solidFill>
                      <a:latin typeface="Segoe UI"/>
                    </a:endParaRPr>
                  </a:p>
                </p:txBody>
              </p:sp>
              <p:sp>
                <p:nvSpPr>
                  <p:cNvPr id="792" name="Freeform 222">
                    <a:extLst>
                      <a:ext uri="{FF2B5EF4-FFF2-40B4-BE49-F238E27FC236}">
                        <a16:creationId xmlns:a16="http://schemas.microsoft.com/office/drawing/2014/main" id="{744022DA-E8A6-4BD0-B90D-14BD7094DFA1}"/>
                      </a:ext>
                    </a:extLst>
                  </p:cNvPr>
                  <p:cNvSpPr>
                    <a:spLocks/>
                  </p:cNvSpPr>
                  <p:nvPr/>
                </p:nvSpPr>
                <p:spPr bwMode="auto">
                  <a:xfrm>
                    <a:off x="9920341" y="5413468"/>
                    <a:ext cx="221818" cy="8096"/>
                  </a:xfrm>
                  <a:custGeom>
                    <a:avLst/>
                    <a:gdLst>
                      <a:gd name="T0" fmla="*/ 665 w 678"/>
                      <a:gd name="T1" fmla="*/ 27 h 27"/>
                      <a:gd name="T2" fmla="*/ 665 w 678"/>
                      <a:gd name="T3" fmla="*/ 27 h 27"/>
                      <a:gd name="T4" fmla="*/ 13 w 678"/>
                      <a:gd name="T5" fmla="*/ 27 h 27"/>
                      <a:gd name="T6" fmla="*/ 0 w 678"/>
                      <a:gd name="T7" fmla="*/ 14 h 27"/>
                      <a:gd name="T8" fmla="*/ 13 w 678"/>
                      <a:gd name="T9" fmla="*/ 0 h 27"/>
                      <a:gd name="T10" fmla="*/ 665 w 678"/>
                      <a:gd name="T11" fmla="*/ 0 h 27"/>
                      <a:gd name="T12" fmla="*/ 678 w 678"/>
                      <a:gd name="T13" fmla="*/ 14 h 27"/>
                      <a:gd name="T14" fmla="*/ 665 w 678"/>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27">
                        <a:moveTo>
                          <a:pt x="665" y="27"/>
                        </a:moveTo>
                        <a:lnTo>
                          <a:pt x="665" y="27"/>
                        </a:lnTo>
                        <a:lnTo>
                          <a:pt x="13" y="27"/>
                        </a:lnTo>
                        <a:cubicBezTo>
                          <a:pt x="6" y="27"/>
                          <a:pt x="0" y="21"/>
                          <a:pt x="0" y="14"/>
                        </a:cubicBezTo>
                        <a:cubicBezTo>
                          <a:pt x="0" y="6"/>
                          <a:pt x="6" y="0"/>
                          <a:pt x="13" y="0"/>
                        </a:cubicBezTo>
                        <a:lnTo>
                          <a:pt x="665" y="0"/>
                        </a:lnTo>
                        <a:cubicBezTo>
                          <a:pt x="672" y="0"/>
                          <a:pt x="678" y="6"/>
                          <a:pt x="678" y="14"/>
                        </a:cubicBezTo>
                        <a:cubicBezTo>
                          <a:pt x="678" y="21"/>
                          <a:pt x="672" y="27"/>
                          <a:pt x="665" y="27"/>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kern="0">
                      <a:solidFill>
                        <a:srgbClr val="505050"/>
                      </a:solidFill>
                      <a:latin typeface="Segoe UI"/>
                    </a:endParaRPr>
                  </a:p>
                </p:txBody>
              </p:sp>
              <p:sp>
                <p:nvSpPr>
                  <p:cNvPr id="793" name="Freeform 223">
                    <a:extLst>
                      <a:ext uri="{FF2B5EF4-FFF2-40B4-BE49-F238E27FC236}">
                        <a16:creationId xmlns:a16="http://schemas.microsoft.com/office/drawing/2014/main" id="{EF25AB5F-956F-4B06-8358-84AB4C882A27}"/>
                      </a:ext>
                    </a:extLst>
                  </p:cNvPr>
                  <p:cNvSpPr>
                    <a:spLocks/>
                  </p:cNvSpPr>
                  <p:nvPr/>
                </p:nvSpPr>
                <p:spPr bwMode="auto">
                  <a:xfrm>
                    <a:off x="9920341" y="5462041"/>
                    <a:ext cx="221818" cy="9715"/>
                  </a:xfrm>
                  <a:custGeom>
                    <a:avLst/>
                    <a:gdLst>
                      <a:gd name="T0" fmla="*/ 665 w 678"/>
                      <a:gd name="T1" fmla="*/ 27 h 27"/>
                      <a:gd name="T2" fmla="*/ 665 w 678"/>
                      <a:gd name="T3" fmla="*/ 27 h 27"/>
                      <a:gd name="T4" fmla="*/ 13 w 678"/>
                      <a:gd name="T5" fmla="*/ 27 h 27"/>
                      <a:gd name="T6" fmla="*/ 0 w 678"/>
                      <a:gd name="T7" fmla="*/ 13 h 27"/>
                      <a:gd name="T8" fmla="*/ 13 w 678"/>
                      <a:gd name="T9" fmla="*/ 0 h 27"/>
                      <a:gd name="T10" fmla="*/ 665 w 678"/>
                      <a:gd name="T11" fmla="*/ 0 h 27"/>
                      <a:gd name="T12" fmla="*/ 678 w 678"/>
                      <a:gd name="T13" fmla="*/ 13 h 27"/>
                      <a:gd name="T14" fmla="*/ 665 w 678"/>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27">
                        <a:moveTo>
                          <a:pt x="665" y="27"/>
                        </a:moveTo>
                        <a:lnTo>
                          <a:pt x="665" y="27"/>
                        </a:lnTo>
                        <a:lnTo>
                          <a:pt x="13" y="27"/>
                        </a:lnTo>
                        <a:cubicBezTo>
                          <a:pt x="6" y="27"/>
                          <a:pt x="0" y="21"/>
                          <a:pt x="0" y="13"/>
                        </a:cubicBezTo>
                        <a:cubicBezTo>
                          <a:pt x="0" y="6"/>
                          <a:pt x="6" y="0"/>
                          <a:pt x="13" y="0"/>
                        </a:cubicBezTo>
                        <a:lnTo>
                          <a:pt x="665" y="0"/>
                        </a:lnTo>
                        <a:cubicBezTo>
                          <a:pt x="672" y="0"/>
                          <a:pt x="678" y="6"/>
                          <a:pt x="678" y="13"/>
                        </a:cubicBezTo>
                        <a:cubicBezTo>
                          <a:pt x="678" y="21"/>
                          <a:pt x="672" y="27"/>
                          <a:pt x="665" y="27"/>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kern="0">
                      <a:solidFill>
                        <a:srgbClr val="505050"/>
                      </a:solidFill>
                      <a:latin typeface="Segoe UI"/>
                    </a:endParaRPr>
                  </a:p>
                </p:txBody>
              </p:sp>
              <p:sp>
                <p:nvSpPr>
                  <p:cNvPr id="794" name="Freeform 224">
                    <a:extLst>
                      <a:ext uri="{FF2B5EF4-FFF2-40B4-BE49-F238E27FC236}">
                        <a16:creationId xmlns:a16="http://schemas.microsoft.com/office/drawing/2014/main" id="{24084C06-977B-4A02-96C1-C63F9E08B8B4}"/>
                      </a:ext>
                    </a:extLst>
                  </p:cNvPr>
                  <p:cNvSpPr>
                    <a:spLocks/>
                  </p:cNvSpPr>
                  <p:nvPr/>
                </p:nvSpPr>
                <p:spPr bwMode="auto">
                  <a:xfrm>
                    <a:off x="9920340" y="5518710"/>
                    <a:ext cx="219456" cy="9715"/>
                  </a:xfrm>
                  <a:custGeom>
                    <a:avLst/>
                    <a:gdLst>
                      <a:gd name="T0" fmla="*/ 330 w 344"/>
                      <a:gd name="T1" fmla="*/ 27 h 27"/>
                      <a:gd name="T2" fmla="*/ 330 w 344"/>
                      <a:gd name="T3" fmla="*/ 27 h 27"/>
                      <a:gd name="T4" fmla="*/ 13 w 344"/>
                      <a:gd name="T5" fmla="*/ 27 h 27"/>
                      <a:gd name="T6" fmla="*/ 0 w 344"/>
                      <a:gd name="T7" fmla="*/ 14 h 27"/>
                      <a:gd name="T8" fmla="*/ 13 w 344"/>
                      <a:gd name="T9" fmla="*/ 0 h 27"/>
                      <a:gd name="T10" fmla="*/ 330 w 344"/>
                      <a:gd name="T11" fmla="*/ 0 h 27"/>
                      <a:gd name="T12" fmla="*/ 344 w 344"/>
                      <a:gd name="T13" fmla="*/ 14 h 27"/>
                      <a:gd name="T14" fmla="*/ 330 w 344"/>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4" h="27">
                        <a:moveTo>
                          <a:pt x="330" y="27"/>
                        </a:moveTo>
                        <a:lnTo>
                          <a:pt x="330" y="27"/>
                        </a:lnTo>
                        <a:lnTo>
                          <a:pt x="13" y="27"/>
                        </a:lnTo>
                        <a:cubicBezTo>
                          <a:pt x="6" y="27"/>
                          <a:pt x="0" y="21"/>
                          <a:pt x="0" y="14"/>
                        </a:cubicBezTo>
                        <a:cubicBezTo>
                          <a:pt x="0" y="6"/>
                          <a:pt x="6" y="0"/>
                          <a:pt x="13" y="0"/>
                        </a:cubicBezTo>
                        <a:lnTo>
                          <a:pt x="330" y="0"/>
                        </a:lnTo>
                        <a:cubicBezTo>
                          <a:pt x="338" y="0"/>
                          <a:pt x="344" y="6"/>
                          <a:pt x="344" y="14"/>
                        </a:cubicBezTo>
                        <a:cubicBezTo>
                          <a:pt x="344" y="21"/>
                          <a:pt x="338" y="27"/>
                          <a:pt x="330" y="27"/>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kern="0">
                      <a:solidFill>
                        <a:srgbClr val="505050"/>
                      </a:solidFill>
                      <a:latin typeface="Segoe UI"/>
                    </a:endParaRPr>
                  </a:p>
                </p:txBody>
              </p:sp>
              <p:sp>
                <p:nvSpPr>
                  <p:cNvPr id="795" name="Freeform 217">
                    <a:extLst>
                      <a:ext uri="{FF2B5EF4-FFF2-40B4-BE49-F238E27FC236}">
                        <a16:creationId xmlns:a16="http://schemas.microsoft.com/office/drawing/2014/main" id="{2ADE238C-00F7-44D5-9B24-982FD724A3C8}"/>
                      </a:ext>
                    </a:extLst>
                  </p:cNvPr>
                  <p:cNvSpPr>
                    <a:spLocks/>
                  </p:cNvSpPr>
                  <p:nvPr/>
                </p:nvSpPr>
                <p:spPr bwMode="auto">
                  <a:xfrm>
                    <a:off x="9939770" y="5695192"/>
                    <a:ext cx="335156" cy="9715"/>
                  </a:xfrm>
                  <a:custGeom>
                    <a:avLst/>
                    <a:gdLst>
                      <a:gd name="T0" fmla="*/ 1016 w 1030"/>
                      <a:gd name="T1" fmla="*/ 27 h 27"/>
                      <a:gd name="T2" fmla="*/ 1016 w 1030"/>
                      <a:gd name="T3" fmla="*/ 27 h 27"/>
                      <a:gd name="T4" fmla="*/ 14 w 1030"/>
                      <a:gd name="T5" fmla="*/ 27 h 27"/>
                      <a:gd name="T6" fmla="*/ 0 w 1030"/>
                      <a:gd name="T7" fmla="*/ 13 h 27"/>
                      <a:gd name="T8" fmla="*/ 14 w 1030"/>
                      <a:gd name="T9" fmla="*/ 0 h 27"/>
                      <a:gd name="T10" fmla="*/ 1016 w 1030"/>
                      <a:gd name="T11" fmla="*/ 0 h 27"/>
                      <a:gd name="T12" fmla="*/ 1030 w 1030"/>
                      <a:gd name="T13" fmla="*/ 13 h 27"/>
                      <a:gd name="T14" fmla="*/ 1016 w 1030"/>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0" h="27">
                        <a:moveTo>
                          <a:pt x="1016" y="27"/>
                        </a:moveTo>
                        <a:lnTo>
                          <a:pt x="1016" y="27"/>
                        </a:lnTo>
                        <a:lnTo>
                          <a:pt x="14" y="27"/>
                        </a:lnTo>
                        <a:cubicBezTo>
                          <a:pt x="6" y="27"/>
                          <a:pt x="0" y="21"/>
                          <a:pt x="0" y="13"/>
                        </a:cubicBezTo>
                        <a:cubicBezTo>
                          <a:pt x="0" y="6"/>
                          <a:pt x="6" y="0"/>
                          <a:pt x="14" y="0"/>
                        </a:cubicBezTo>
                        <a:lnTo>
                          <a:pt x="1016" y="0"/>
                        </a:lnTo>
                        <a:cubicBezTo>
                          <a:pt x="1024" y="0"/>
                          <a:pt x="1030" y="6"/>
                          <a:pt x="1030" y="13"/>
                        </a:cubicBezTo>
                        <a:cubicBezTo>
                          <a:pt x="1030" y="21"/>
                          <a:pt x="1024" y="27"/>
                          <a:pt x="1016" y="27"/>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kern="0">
                      <a:solidFill>
                        <a:srgbClr val="505050"/>
                      </a:solidFill>
                      <a:latin typeface="Segoe UI"/>
                    </a:endParaRPr>
                  </a:p>
                </p:txBody>
              </p:sp>
            </p:grpSp>
          </p:grpSp>
          <p:grpSp>
            <p:nvGrpSpPr>
              <p:cNvPr id="765" name="Group 764">
                <a:extLst>
                  <a:ext uri="{FF2B5EF4-FFF2-40B4-BE49-F238E27FC236}">
                    <a16:creationId xmlns:a16="http://schemas.microsoft.com/office/drawing/2014/main" id="{07643E9A-3300-47A8-A71C-413C5F0E0199}"/>
                  </a:ext>
                </a:extLst>
              </p:cNvPr>
              <p:cNvGrpSpPr/>
              <p:nvPr/>
            </p:nvGrpSpPr>
            <p:grpSpPr>
              <a:xfrm>
                <a:off x="4314657" y="4341688"/>
                <a:ext cx="557986" cy="539640"/>
                <a:chOff x="4212581" y="4384439"/>
                <a:chExt cx="590975" cy="571545"/>
              </a:xfrm>
              <a:grpFill/>
            </p:grpSpPr>
            <p:sp>
              <p:nvSpPr>
                <p:cNvPr id="766" name="Rectangle: Top Corners Rounded 765">
                  <a:extLst>
                    <a:ext uri="{FF2B5EF4-FFF2-40B4-BE49-F238E27FC236}">
                      <a16:creationId xmlns:a16="http://schemas.microsoft.com/office/drawing/2014/main" id="{97E94F8F-39BA-4007-9CDA-5EFA1B149F2B}"/>
                    </a:ext>
                  </a:extLst>
                </p:cNvPr>
                <p:cNvSpPr/>
                <p:nvPr/>
              </p:nvSpPr>
              <p:spPr bwMode="auto">
                <a:xfrm>
                  <a:off x="4317350" y="4394156"/>
                  <a:ext cx="319438" cy="493088"/>
                </a:xfrm>
                <a:prstGeom prst="round2SameRect">
                  <a:avLst>
                    <a:gd name="adj1" fmla="val 22258"/>
                    <a:gd name="adj2" fmla="val 0"/>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767" name="Group 766">
                  <a:extLst>
                    <a:ext uri="{FF2B5EF4-FFF2-40B4-BE49-F238E27FC236}">
                      <a16:creationId xmlns:a16="http://schemas.microsoft.com/office/drawing/2014/main" id="{1DC5223C-E18D-42D1-AECE-5DA415811745}"/>
                    </a:ext>
                  </a:extLst>
                </p:cNvPr>
                <p:cNvGrpSpPr/>
                <p:nvPr/>
              </p:nvGrpSpPr>
              <p:grpSpPr>
                <a:xfrm>
                  <a:off x="4212581" y="4384439"/>
                  <a:ext cx="590975" cy="571545"/>
                  <a:chOff x="9763287" y="5133362"/>
                  <a:chExt cx="590975" cy="571545"/>
                </a:xfrm>
                <a:grpFill/>
              </p:grpSpPr>
              <p:sp>
                <p:nvSpPr>
                  <p:cNvPr id="768" name="Freeform 212">
                    <a:extLst>
                      <a:ext uri="{FF2B5EF4-FFF2-40B4-BE49-F238E27FC236}">
                        <a16:creationId xmlns:a16="http://schemas.microsoft.com/office/drawing/2014/main" id="{33A84C06-2EB9-4D4A-B145-E5D388D9C2D9}"/>
                      </a:ext>
                    </a:extLst>
                  </p:cNvPr>
                  <p:cNvSpPr>
                    <a:spLocks/>
                  </p:cNvSpPr>
                  <p:nvPr/>
                </p:nvSpPr>
                <p:spPr bwMode="auto">
                  <a:xfrm>
                    <a:off x="9860434" y="5617475"/>
                    <a:ext cx="87432" cy="87432"/>
                  </a:xfrm>
                  <a:custGeom>
                    <a:avLst/>
                    <a:gdLst>
                      <a:gd name="T0" fmla="*/ 255 w 268"/>
                      <a:gd name="T1" fmla="*/ 269 h 269"/>
                      <a:gd name="T2" fmla="*/ 255 w 268"/>
                      <a:gd name="T3" fmla="*/ 269 h 269"/>
                      <a:gd name="T4" fmla="*/ 0 w 268"/>
                      <a:gd name="T5" fmla="*/ 13 h 269"/>
                      <a:gd name="T6" fmla="*/ 13 w 268"/>
                      <a:gd name="T7" fmla="*/ 0 h 269"/>
                      <a:gd name="T8" fmla="*/ 27 w 268"/>
                      <a:gd name="T9" fmla="*/ 13 h 269"/>
                      <a:gd name="T10" fmla="*/ 255 w 268"/>
                      <a:gd name="T11" fmla="*/ 242 h 269"/>
                      <a:gd name="T12" fmla="*/ 268 w 268"/>
                      <a:gd name="T13" fmla="*/ 255 h 269"/>
                      <a:gd name="T14" fmla="*/ 255 w 268"/>
                      <a:gd name="T15" fmla="*/ 269 h 2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8" h="269">
                        <a:moveTo>
                          <a:pt x="255" y="269"/>
                        </a:moveTo>
                        <a:lnTo>
                          <a:pt x="255" y="269"/>
                        </a:lnTo>
                        <a:cubicBezTo>
                          <a:pt x="114" y="269"/>
                          <a:pt x="0" y="154"/>
                          <a:pt x="0" y="13"/>
                        </a:cubicBezTo>
                        <a:cubicBezTo>
                          <a:pt x="0" y="6"/>
                          <a:pt x="6" y="0"/>
                          <a:pt x="13" y="0"/>
                        </a:cubicBezTo>
                        <a:cubicBezTo>
                          <a:pt x="21" y="0"/>
                          <a:pt x="27" y="6"/>
                          <a:pt x="27" y="13"/>
                        </a:cubicBezTo>
                        <a:cubicBezTo>
                          <a:pt x="27" y="139"/>
                          <a:pt x="129" y="242"/>
                          <a:pt x="255" y="242"/>
                        </a:cubicBezTo>
                        <a:cubicBezTo>
                          <a:pt x="262" y="242"/>
                          <a:pt x="268" y="248"/>
                          <a:pt x="268" y="255"/>
                        </a:cubicBezTo>
                        <a:cubicBezTo>
                          <a:pt x="268" y="263"/>
                          <a:pt x="262" y="269"/>
                          <a:pt x="255" y="269"/>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kern="0">
                      <a:solidFill>
                        <a:srgbClr val="505050"/>
                      </a:solidFill>
                      <a:latin typeface="Segoe UI"/>
                    </a:endParaRPr>
                  </a:p>
                </p:txBody>
              </p:sp>
              <p:sp>
                <p:nvSpPr>
                  <p:cNvPr id="769" name="Freeform 213">
                    <a:extLst>
                      <a:ext uri="{FF2B5EF4-FFF2-40B4-BE49-F238E27FC236}">
                        <a16:creationId xmlns:a16="http://schemas.microsoft.com/office/drawing/2014/main" id="{F99628B3-DC07-4390-8DEC-AE815403F677}"/>
                      </a:ext>
                    </a:extLst>
                  </p:cNvPr>
                  <p:cNvSpPr>
                    <a:spLocks noEditPoints="1"/>
                  </p:cNvSpPr>
                  <p:nvPr/>
                </p:nvSpPr>
                <p:spPr bwMode="auto">
                  <a:xfrm>
                    <a:off x="10187494" y="5617475"/>
                    <a:ext cx="166768" cy="87432"/>
                  </a:xfrm>
                  <a:custGeom>
                    <a:avLst/>
                    <a:gdLst>
                      <a:gd name="T0" fmla="*/ 27 w 510"/>
                      <a:gd name="T1" fmla="*/ 27 h 269"/>
                      <a:gd name="T2" fmla="*/ 27 w 510"/>
                      <a:gd name="T3" fmla="*/ 27 h 269"/>
                      <a:gd name="T4" fmla="*/ 255 w 510"/>
                      <a:gd name="T5" fmla="*/ 242 h 269"/>
                      <a:gd name="T6" fmla="*/ 483 w 510"/>
                      <a:gd name="T7" fmla="*/ 27 h 269"/>
                      <a:gd name="T8" fmla="*/ 27 w 510"/>
                      <a:gd name="T9" fmla="*/ 27 h 269"/>
                      <a:gd name="T10" fmla="*/ 255 w 510"/>
                      <a:gd name="T11" fmla="*/ 269 h 269"/>
                      <a:gd name="T12" fmla="*/ 255 w 510"/>
                      <a:gd name="T13" fmla="*/ 269 h 269"/>
                      <a:gd name="T14" fmla="*/ 0 w 510"/>
                      <a:gd name="T15" fmla="*/ 13 h 269"/>
                      <a:gd name="T16" fmla="*/ 0 w 510"/>
                      <a:gd name="T17" fmla="*/ 0 h 269"/>
                      <a:gd name="T18" fmla="*/ 510 w 510"/>
                      <a:gd name="T19" fmla="*/ 0 h 269"/>
                      <a:gd name="T20" fmla="*/ 510 w 510"/>
                      <a:gd name="T21" fmla="*/ 13 h 269"/>
                      <a:gd name="T22" fmla="*/ 255 w 510"/>
                      <a:gd name="T23" fmla="*/ 269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0" h="269">
                        <a:moveTo>
                          <a:pt x="27" y="27"/>
                        </a:moveTo>
                        <a:lnTo>
                          <a:pt x="27" y="27"/>
                        </a:lnTo>
                        <a:cubicBezTo>
                          <a:pt x="34" y="146"/>
                          <a:pt x="134" y="242"/>
                          <a:pt x="255" y="242"/>
                        </a:cubicBezTo>
                        <a:cubicBezTo>
                          <a:pt x="377" y="242"/>
                          <a:pt x="476" y="146"/>
                          <a:pt x="483" y="27"/>
                        </a:cubicBezTo>
                        <a:lnTo>
                          <a:pt x="27" y="27"/>
                        </a:lnTo>
                        <a:close/>
                        <a:moveTo>
                          <a:pt x="255" y="269"/>
                        </a:moveTo>
                        <a:lnTo>
                          <a:pt x="255" y="269"/>
                        </a:lnTo>
                        <a:cubicBezTo>
                          <a:pt x="115" y="269"/>
                          <a:pt x="0" y="154"/>
                          <a:pt x="0" y="13"/>
                        </a:cubicBezTo>
                        <a:lnTo>
                          <a:pt x="0" y="0"/>
                        </a:lnTo>
                        <a:lnTo>
                          <a:pt x="510" y="0"/>
                        </a:lnTo>
                        <a:lnTo>
                          <a:pt x="510" y="13"/>
                        </a:lnTo>
                        <a:cubicBezTo>
                          <a:pt x="510" y="154"/>
                          <a:pt x="396" y="269"/>
                          <a:pt x="255" y="269"/>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kern="0">
                      <a:solidFill>
                        <a:srgbClr val="505050"/>
                      </a:solidFill>
                      <a:latin typeface="Segoe UI"/>
                    </a:endParaRPr>
                  </a:p>
                </p:txBody>
              </p:sp>
              <p:sp>
                <p:nvSpPr>
                  <p:cNvPr id="770" name="Freeform 214">
                    <a:extLst>
                      <a:ext uri="{FF2B5EF4-FFF2-40B4-BE49-F238E27FC236}">
                        <a16:creationId xmlns:a16="http://schemas.microsoft.com/office/drawing/2014/main" id="{DB85421D-B1C0-49F4-A54A-0B1BBEC8DD66}"/>
                      </a:ext>
                    </a:extLst>
                  </p:cNvPr>
                  <p:cNvSpPr>
                    <a:spLocks/>
                  </p:cNvSpPr>
                  <p:nvPr/>
                </p:nvSpPr>
                <p:spPr bwMode="auto">
                  <a:xfrm>
                    <a:off x="10187494" y="5212698"/>
                    <a:ext cx="8096" cy="412873"/>
                  </a:xfrm>
                  <a:custGeom>
                    <a:avLst/>
                    <a:gdLst>
                      <a:gd name="T0" fmla="*/ 14 w 27"/>
                      <a:gd name="T1" fmla="*/ 1260 h 1260"/>
                      <a:gd name="T2" fmla="*/ 14 w 27"/>
                      <a:gd name="T3" fmla="*/ 1260 h 1260"/>
                      <a:gd name="T4" fmla="*/ 0 w 27"/>
                      <a:gd name="T5" fmla="*/ 1246 h 1260"/>
                      <a:gd name="T6" fmla="*/ 0 w 27"/>
                      <a:gd name="T7" fmla="*/ 13 h 1260"/>
                      <a:gd name="T8" fmla="*/ 14 w 27"/>
                      <a:gd name="T9" fmla="*/ 0 h 1260"/>
                      <a:gd name="T10" fmla="*/ 27 w 27"/>
                      <a:gd name="T11" fmla="*/ 13 h 1260"/>
                      <a:gd name="T12" fmla="*/ 27 w 27"/>
                      <a:gd name="T13" fmla="*/ 1246 h 1260"/>
                      <a:gd name="T14" fmla="*/ 14 w 27"/>
                      <a:gd name="T15" fmla="*/ 1260 h 12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 h="1260">
                        <a:moveTo>
                          <a:pt x="14" y="1260"/>
                        </a:moveTo>
                        <a:lnTo>
                          <a:pt x="14" y="1260"/>
                        </a:lnTo>
                        <a:cubicBezTo>
                          <a:pt x="6" y="1260"/>
                          <a:pt x="0" y="1254"/>
                          <a:pt x="0" y="1246"/>
                        </a:cubicBezTo>
                        <a:lnTo>
                          <a:pt x="0" y="13"/>
                        </a:lnTo>
                        <a:cubicBezTo>
                          <a:pt x="0" y="6"/>
                          <a:pt x="6" y="0"/>
                          <a:pt x="14" y="0"/>
                        </a:cubicBezTo>
                        <a:cubicBezTo>
                          <a:pt x="21" y="0"/>
                          <a:pt x="27" y="6"/>
                          <a:pt x="27" y="13"/>
                        </a:cubicBezTo>
                        <a:lnTo>
                          <a:pt x="27" y="1246"/>
                        </a:lnTo>
                        <a:cubicBezTo>
                          <a:pt x="27" y="1254"/>
                          <a:pt x="21" y="1260"/>
                          <a:pt x="14" y="1260"/>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kern="0">
                      <a:solidFill>
                        <a:srgbClr val="505050"/>
                      </a:solidFill>
                      <a:latin typeface="Segoe UI"/>
                    </a:endParaRPr>
                  </a:p>
                </p:txBody>
              </p:sp>
              <p:sp>
                <p:nvSpPr>
                  <p:cNvPr id="771" name="Freeform 215">
                    <a:extLst>
                      <a:ext uri="{FF2B5EF4-FFF2-40B4-BE49-F238E27FC236}">
                        <a16:creationId xmlns:a16="http://schemas.microsoft.com/office/drawing/2014/main" id="{EFE56B8D-1520-449D-8996-C6E38015E16F}"/>
                      </a:ext>
                    </a:extLst>
                  </p:cNvPr>
                  <p:cNvSpPr>
                    <a:spLocks/>
                  </p:cNvSpPr>
                  <p:nvPr/>
                </p:nvSpPr>
                <p:spPr bwMode="auto">
                  <a:xfrm>
                    <a:off x="9860434" y="5212698"/>
                    <a:ext cx="8096" cy="412873"/>
                  </a:xfrm>
                  <a:custGeom>
                    <a:avLst/>
                    <a:gdLst>
                      <a:gd name="T0" fmla="*/ 13 w 27"/>
                      <a:gd name="T1" fmla="*/ 1260 h 1260"/>
                      <a:gd name="T2" fmla="*/ 13 w 27"/>
                      <a:gd name="T3" fmla="*/ 1260 h 1260"/>
                      <a:gd name="T4" fmla="*/ 0 w 27"/>
                      <a:gd name="T5" fmla="*/ 1246 h 1260"/>
                      <a:gd name="T6" fmla="*/ 0 w 27"/>
                      <a:gd name="T7" fmla="*/ 13 h 1260"/>
                      <a:gd name="T8" fmla="*/ 13 w 27"/>
                      <a:gd name="T9" fmla="*/ 0 h 1260"/>
                      <a:gd name="T10" fmla="*/ 27 w 27"/>
                      <a:gd name="T11" fmla="*/ 13 h 1260"/>
                      <a:gd name="T12" fmla="*/ 27 w 27"/>
                      <a:gd name="T13" fmla="*/ 1246 h 1260"/>
                      <a:gd name="T14" fmla="*/ 13 w 27"/>
                      <a:gd name="T15" fmla="*/ 1260 h 12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 h="1260">
                        <a:moveTo>
                          <a:pt x="13" y="1260"/>
                        </a:moveTo>
                        <a:lnTo>
                          <a:pt x="13" y="1260"/>
                        </a:lnTo>
                        <a:cubicBezTo>
                          <a:pt x="6" y="1260"/>
                          <a:pt x="0" y="1254"/>
                          <a:pt x="0" y="1246"/>
                        </a:cubicBezTo>
                        <a:lnTo>
                          <a:pt x="0" y="13"/>
                        </a:lnTo>
                        <a:cubicBezTo>
                          <a:pt x="0" y="6"/>
                          <a:pt x="6" y="0"/>
                          <a:pt x="13" y="0"/>
                        </a:cubicBezTo>
                        <a:cubicBezTo>
                          <a:pt x="21" y="0"/>
                          <a:pt x="27" y="6"/>
                          <a:pt x="27" y="13"/>
                        </a:cubicBezTo>
                        <a:lnTo>
                          <a:pt x="27" y="1246"/>
                        </a:lnTo>
                        <a:cubicBezTo>
                          <a:pt x="27" y="1254"/>
                          <a:pt x="21" y="1260"/>
                          <a:pt x="13" y="1260"/>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kern="0">
                      <a:solidFill>
                        <a:srgbClr val="505050"/>
                      </a:solidFill>
                      <a:latin typeface="Segoe UI"/>
                    </a:endParaRPr>
                  </a:p>
                </p:txBody>
              </p:sp>
              <p:sp>
                <p:nvSpPr>
                  <p:cNvPr id="772" name="Freeform 216">
                    <a:extLst>
                      <a:ext uri="{FF2B5EF4-FFF2-40B4-BE49-F238E27FC236}">
                        <a16:creationId xmlns:a16="http://schemas.microsoft.com/office/drawing/2014/main" id="{1CC8B350-4D96-4B56-A67E-34BA0572BC77}"/>
                      </a:ext>
                    </a:extLst>
                  </p:cNvPr>
                  <p:cNvSpPr>
                    <a:spLocks/>
                  </p:cNvSpPr>
                  <p:nvPr/>
                </p:nvSpPr>
                <p:spPr bwMode="auto">
                  <a:xfrm>
                    <a:off x="9842623" y="5133362"/>
                    <a:ext cx="273630" cy="9715"/>
                  </a:xfrm>
                  <a:custGeom>
                    <a:avLst/>
                    <a:gdLst>
                      <a:gd name="T0" fmla="*/ 831 w 844"/>
                      <a:gd name="T1" fmla="*/ 27 h 27"/>
                      <a:gd name="T2" fmla="*/ 831 w 844"/>
                      <a:gd name="T3" fmla="*/ 27 h 27"/>
                      <a:gd name="T4" fmla="*/ 14 w 844"/>
                      <a:gd name="T5" fmla="*/ 27 h 27"/>
                      <a:gd name="T6" fmla="*/ 0 w 844"/>
                      <a:gd name="T7" fmla="*/ 13 h 27"/>
                      <a:gd name="T8" fmla="*/ 14 w 844"/>
                      <a:gd name="T9" fmla="*/ 0 h 27"/>
                      <a:gd name="T10" fmla="*/ 831 w 844"/>
                      <a:gd name="T11" fmla="*/ 0 h 27"/>
                      <a:gd name="T12" fmla="*/ 844 w 844"/>
                      <a:gd name="T13" fmla="*/ 13 h 27"/>
                      <a:gd name="T14" fmla="*/ 831 w 844"/>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4" h="27">
                        <a:moveTo>
                          <a:pt x="831" y="27"/>
                        </a:moveTo>
                        <a:lnTo>
                          <a:pt x="831" y="27"/>
                        </a:lnTo>
                        <a:lnTo>
                          <a:pt x="14" y="27"/>
                        </a:lnTo>
                        <a:cubicBezTo>
                          <a:pt x="6" y="27"/>
                          <a:pt x="0" y="21"/>
                          <a:pt x="0" y="13"/>
                        </a:cubicBezTo>
                        <a:cubicBezTo>
                          <a:pt x="0" y="6"/>
                          <a:pt x="6" y="0"/>
                          <a:pt x="14" y="0"/>
                        </a:cubicBezTo>
                        <a:lnTo>
                          <a:pt x="831" y="0"/>
                        </a:lnTo>
                        <a:cubicBezTo>
                          <a:pt x="838" y="0"/>
                          <a:pt x="844" y="6"/>
                          <a:pt x="844" y="13"/>
                        </a:cubicBezTo>
                        <a:cubicBezTo>
                          <a:pt x="844" y="21"/>
                          <a:pt x="838" y="27"/>
                          <a:pt x="831" y="27"/>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kern="0">
                      <a:solidFill>
                        <a:srgbClr val="505050"/>
                      </a:solidFill>
                      <a:latin typeface="Segoe UI"/>
                    </a:endParaRPr>
                  </a:p>
                </p:txBody>
              </p:sp>
              <p:sp>
                <p:nvSpPr>
                  <p:cNvPr id="773" name="Freeform 218">
                    <a:extLst>
                      <a:ext uri="{FF2B5EF4-FFF2-40B4-BE49-F238E27FC236}">
                        <a16:creationId xmlns:a16="http://schemas.microsoft.com/office/drawing/2014/main" id="{D423D962-858D-4453-805E-DCB417112D9F}"/>
                      </a:ext>
                    </a:extLst>
                  </p:cNvPr>
                  <p:cNvSpPr>
                    <a:spLocks/>
                  </p:cNvSpPr>
                  <p:nvPr/>
                </p:nvSpPr>
                <p:spPr bwMode="auto">
                  <a:xfrm>
                    <a:off x="9763287" y="5133362"/>
                    <a:ext cx="432302" cy="89051"/>
                  </a:xfrm>
                  <a:custGeom>
                    <a:avLst/>
                    <a:gdLst>
                      <a:gd name="T0" fmla="*/ 1314 w 1327"/>
                      <a:gd name="T1" fmla="*/ 269 h 269"/>
                      <a:gd name="T2" fmla="*/ 1314 w 1327"/>
                      <a:gd name="T3" fmla="*/ 269 h 269"/>
                      <a:gd name="T4" fmla="*/ 1300 w 1327"/>
                      <a:gd name="T5" fmla="*/ 255 h 269"/>
                      <a:gd name="T6" fmla="*/ 1072 w 1327"/>
                      <a:gd name="T7" fmla="*/ 27 h 269"/>
                      <a:gd name="T8" fmla="*/ 843 w 1327"/>
                      <a:gd name="T9" fmla="*/ 255 h 269"/>
                      <a:gd name="T10" fmla="*/ 843 w 1327"/>
                      <a:gd name="T11" fmla="*/ 269 h 269"/>
                      <a:gd name="T12" fmla="*/ 0 w 1327"/>
                      <a:gd name="T13" fmla="*/ 269 h 269"/>
                      <a:gd name="T14" fmla="*/ 0 w 1327"/>
                      <a:gd name="T15" fmla="*/ 255 h 269"/>
                      <a:gd name="T16" fmla="*/ 255 w 1327"/>
                      <a:gd name="T17" fmla="*/ 0 h 269"/>
                      <a:gd name="T18" fmla="*/ 268 w 1327"/>
                      <a:gd name="T19" fmla="*/ 13 h 269"/>
                      <a:gd name="T20" fmla="*/ 255 w 1327"/>
                      <a:gd name="T21" fmla="*/ 27 h 269"/>
                      <a:gd name="T22" fmla="*/ 27 w 1327"/>
                      <a:gd name="T23" fmla="*/ 242 h 269"/>
                      <a:gd name="T24" fmla="*/ 817 w 1327"/>
                      <a:gd name="T25" fmla="*/ 242 h 269"/>
                      <a:gd name="T26" fmla="*/ 1072 w 1327"/>
                      <a:gd name="T27" fmla="*/ 0 h 269"/>
                      <a:gd name="T28" fmla="*/ 1327 w 1327"/>
                      <a:gd name="T29" fmla="*/ 255 h 269"/>
                      <a:gd name="T30" fmla="*/ 1314 w 1327"/>
                      <a:gd name="T31" fmla="*/ 269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7" h="269">
                        <a:moveTo>
                          <a:pt x="1314" y="269"/>
                        </a:moveTo>
                        <a:lnTo>
                          <a:pt x="1314" y="269"/>
                        </a:lnTo>
                        <a:cubicBezTo>
                          <a:pt x="1306" y="269"/>
                          <a:pt x="1300" y="263"/>
                          <a:pt x="1300" y="255"/>
                        </a:cubicBezTo>
                        <a:cubicBezTo>
                          <a:pt x="1300" y="129"/>
                          <a:pt x="1198" y="27"/>
                          <a:pt x="1072" y="27"/>
                        </a:cubicBezTo>
                        <a:cubicBezTo>
                          <a:pt x="946" y="27"/>
                          <a:pt x="843" y="129"/>
                          <a:pt x="843" y="255"/>
                        </a:cubicBezTo>
                        <a:lnTo>
                          <a:pt x="843" y="269"/>
                        </a:lnTo>
                        <a:lnTo>
                          <a:pt x="0" y="269"/>
                        </a:lnTo>
                        <a:lnTo>
                          <a:pt x="0" y="255"/>
                        </a:lnTo>
                        <a:cubicBezTo>
                          <a:pt x="0" y="115"/>
                          <a:pt x="114" y="0"/>
                          <a:pt x="255" y="0"/>
                        </a:cubicBezTo>
                        <a:cubicBezTo>
                          <a:pt x="262" y="0"/>
                          <a:pt x="268" y="6"/>
                          <a:pt x="268" y="13"/>
                        </a:cubicBezTo>
                        <a:cubicBezTo>
                          <a:pt x="268" y="21"/>
                          <a:pt x="262" y="27"/>
                          <a:pt x="255" y="27"/>
                        </a:cubicBezTo>
                        <a:cubicBezTo>
                          <a:pt x="133" y="27"/>
                          <a:pt x="33" y="122"/>
                          <a:pt x="27" y="242"/>
                        </a:cubicBezTo>
                        <a:lnTo>
                          <a:pt x="817" y="242"/>
                        </a:lnTo>
                        <a:cubicBezTo>
                          <a:pt x="824" y="107"/>
                          <a:pt x="936" y="0"/>
                          <a:pt x="1072" y="0"/>
                        </a:cubicBezTo>
                        <a:cubicBezTo>
                          <a:pt x="1213" y="0"/>
                          <a:pt x="1327" y="115"/>
                          <a:pt x="1327" y="255"/>
                        </a:cubicBezTo>
                        <a:cubicBezTo>
                          <a:pt x="1327" y="263"/>
                          <a:pt x="1321" y="269"/>
                          <a:pt x="1314" y="269"/>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kern="0">
                      <a:solidFill>
                        <a:srgbClr val="505050"/>
                      </a:solidFill>
                      <a:latin typeface="Segoe UI"/>
                    </a:endParaRPr>
                  </a:p>
                </p:txBody>
              </p:sp>
              <p:sp>
                <p:nvSpPr>
                  <p:cNvPr id="774" name="Freeform 219">
                    <a:extLst>
                      <a:ext uri="{FF2B5EF4-FFF2-40B4-BE49-F238E27FC236}">
                        <a16:creationId xmlns:a16="http://schemas.microsoft.com/office/drawing/2014/main" id="{4B9DC8E7-9479-44AD-8890-9CC855D3AE3F}"/>
                      </a:ext>
                    </a:extLst>
                  </p:cNvPr>
                  <p:cNvSpPr>
                    <a:spLocks/>
                  </p:cNvSpPr>
                  <p:nvPr/>
                </p:nvSpPr>
                <p:spPr bwMode="auto">
                  <a:xfrm>
                    <a:off x="9920341" y="5266129"/>
                    <a:ext cx="221818" cy="9715"/>
                  </a:xfrm>
                  <a:custGeom>
                    <a:avLst/>
                    <a:gdLst>
                      <a:gd name="T0" fmla="*/ 665 w 678"/>
                      <a:gd name="T1" fmla="*/ 27 h 27"/>
                      <a:gd name="T2" fmla="*/ 665 w 678"/>
                      <a:gd name="T3" fmla="*/ 27 h 27"/>
                      <a:gd name="T4" fmla="*/ 13 w 678"/>
                      <a:gd name="T5" fmla="*/ 27 h 27"/>
                      <a:gd name="T6" fmla="*/ 0 w 678"/>
                      <a:gd name="T7" fmla="*/ 14 h 27"/>
                      <a:gd name="T8" fmla="*/ 13 w 678"/>
                      <a:gd name="T9" fmla="*/ 0 h 27"/>
                      <a:gd name="T10" fmla="*/ 665 w 678"/>
                      <a:gd name="T11" fmla="*/ 0 h 27"/>
                      <a:gd name="T12" fmla="*/ 678 w 678"/>
                      <a:gd name="T13" fmla="*/ 14 h 27"/>
                      <a:gd name="T14" fmla="*/ 665 w 678"/>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27">
                        <a:moveTo>
                          <a:pt x="665" y="27"/>
                        </a:moveTo>
                        <a:lnTo>
                          <a:pt x="665" y="27"/>
                        </a:lnTo>
                        <a:lnTo>
                          <a:pt x="13" y="27"/>
                        </a:lnTo>
                        <a:cubicBezTo>
                          <a:pt x="6" y="27"/>
                          <a:pt x="0" y="21"/>
                          <a:pt x="0" y="14"/>
                        </a:cubicBezTo>
                        <a:cubicBezTo>
                          <a:pt x="0" y="6"/>
                          <a:pt x="6" y="0"/>
                          <a:pt x="13" y="0"/>
                        </a:cubicBezTo>
                        <a:lnTo>
                          <a:pt x="665" y="0"/>
                        </a:lnTo>
                        <a:cubicBezTo>
                          <a:pt x="672" y="0"/>
                          <a:pt x="678" y="6"/>
                          <a:pt x="678" y="14"/>
                        </a:cubicBezTo>
                        <a:cubicBezTo>
                          <a:pt x="678" y="21"/>
                          <a:pt x="672" y="27"/>
                          <a:pt x="665" y="27"/>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kern="0">
                      <a:solidFill>
                        <a:srgbClr val="505050"/>
                      </a:solidFill>
                      <a:latin typeface="Segoe UI"/>
                    </a:endParaRPr>
                  </a:p>
                </p:txBody>
              </p:sp>
              <p:sp>
                <p:nvSpPr>
                  <p:cNvPr id="775" name="Freeform 220">
                    <a:extLst>
                      <a:ext uri="{FF2B5EF4-FFF2-40B4-BE49-F238E27FC236}">
                        <a16:creationId xmlns:a16="http://schemas.microsoft.com/office/drawing/2014/main" id="{44BABB93-466A-42BC-86BF-F9D88F840BE7}"/>
                      </a:ext>
                    </a:extLst>
                  </p:cNvPr>
                  <p:cNvSpPr>
                    <a:spLocks/>
                  </p:cNvSpPr>
                  <p:nvPr/>
                </p:nvSpPr>
                <p:spPr bwMode="auto">
                  <a:xfrm>
                    <a:off x="9920341" y="5314702"/>
                    <a:ext cx="221818" cy="9715"/>
                  </a:xfrm>
                  <a:custGeom>
                    <a:avLst/>
                    <a:gdLst>
                      <a:gd name="T0" fmla="*/ 665 w 678"/>
                      <a:gd name="T1" fmla="*/ 27 h 27"/>
                      <a:gd name="T2" fmla="*/ 665 w 678"/>
                      <a:gd name="T3" fmla="*/ 27 h 27"/>
                      <a:gd name="T4" fmla="*/ 13 w 678"/>
                      <a:gd name="T5" fmla="*/ 27 h 27"/>
                      <a:gd name="T6" fmla="*/ 0 w 678"/>
                      <a:gd name="T7" fmla="*/ 13 h 27"/>
                      <a:gd name="T8" fmla="*/ 13 w 678"/>
                      <a:gd name="T9" fmla="*/ 0 h 27"/>
                      <a:gd name="T10" fmla="*/ 665 w 678"/>
                      <a:gd name="T11" fmla="*/ 0 h 27"/>
                      <a:gd name="T12" fmla="*/ 678 w 678"/>
                      <a:gd name="T13" fmla="*/ 13 h 27"/>
                      <a:gd name="T14" fmla="*/ 665 w 678"/>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27">
                        <a:moveTo>
                          <a:pt x="665" y="27"/>
                        </a:moveTo>
                        <a:lnTo>
                          <a:pt x="665" y="27"/>
                        </a:lnTo>
                        <a:lnTo>
                          <a:pt x="13" y="27"/>
                        </a:lnTo>
                        <a:cubicBezTo>
                          <a:pt x="6" y="27"/>
                          <a:pt x="0" y="21"/>
                          <a:pt x="0" y="13"/>
                        </a:cubicBezTo>
                        <a:cubicBezTo>
                          <a:pt x="0" y="6"/>
                          <a:pt x="6" y="0"/>
                          <a:pt x="13" y="0"/>
                        </a:cubicBezTo>
                        <a:lnTo>
                          <a:pt x="665" y="0"/>
                        </a:lnTo>
                        <a:cubicBezTo>
                          <a:pt x="672" y="0"/>
                          <a:pt x="678" y="6"/>
                          <a:pt x="678" y="13"/>
                        </a:cubicBezTo>
                        <a:cubicBezTo>
                          <a:pt x="678" y="21"/>
                          <a:pt x="672" y="27"/>
                          <a:pt x="665" y="27"/>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kern="0">
                      <a:solidFill>
                        <a:srgbClr val="505050"/>
                      </a:solidFill>
                      <a:latin typeface="Segoe UI"/>
                    </a:endParaRPr>
                  </a:p>
                </p:txBody>
              </p:sp>
              <p:sp>
                <p:nvSpPr>
                  <p:cNvPr id="776" name="Freeform 221">
                    <a:extLst>
                      <a:ext uri="{FF2B5EF4-FFF2-40B4-BE49-F238E27FC236}">
                        <a16:creationId xmlns:a16="http://schemas.microsoft.com/office/drawing/2014/main" id="{5D918C85-408B-4F5E-89FE-24BA71A7A294}"/>
                      </a:ext>
                    </a:extLst>
                  </p:cNvPr>
                  <p:cNvSpPr>
                    <a:spLocks/>
                  </p:cNvSpPr>
                  <p:nvPr/>
                </p:nvSpPr>
                <p:spPr bwMode="auto">
                  <a:xfrm>
                    <a:off x="9920341" y="5364894"/>
                    <a:ext cx="221818" cy="8096"/>
                  </a:xfrm>
                  <a:custGeom>
                    <a:avLst/>
                    <a:gdLst>
                      <a:gd name="T0" fmla="*/ 665 w 678"/>
                      <a:gd name="T1" fmla="*/ 26 h 26"/>
                      <a:gd name="T2" fmla="*/ 665 w 678"/>
                      <a:gd name="T3" fmla="*/ 26 h 26"/>
                      <a:gd name="T4" fmla="*/ 13 w 678"/>
                      <a:gd name="T5" fmla="*/ 26 h 26"/>
                      <a:gd name="T6" fmla="*/ 0 w 678"/>
                      <a:gd name="T7" fmla="*/ 13 h 26"/>
                      <a:gd name="T8" fmla="*/ 13 w 678"/>
                      <a:gd name="T9" fmla="*/ 0 h 26"/>
                      <a:gd name="T10" fmla="*/ 665 w 678"/>
                      <a:gd name="T11" fmla="*/ 0 h 26"/>
                      <a:gd name="T12" fmla="*/ 678 w 678"/>
                      <a:gd name="T13" fmla="*/ 13 h 26"/>
                      <a:gd name="T14" fmla="*/ 665 w 678"/>
                      <a:gd name="T15" fmla="*/ 26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26">
                        <a:moveTo>
                          <a:pt x="665" y="26"/>
                        </a:moveTo>
                        <a:lnTo>
                          <a:pt x="665" y="26"/>
                        </a:lnTo>
                        <a:lnTo>
                          <a:pt x="13" y="26"/>
                        </a:lnTo>
                        <a:cubicBezTo>
                          <a:pt x="6" y="26"/>
                          <a:pt x="0" y="20"/>
                          <a:pt x="0" y="13"/>
                        </a:cubicBezTo>
                        <a:cubicBezTo>
                          <a:pt x="0" y="6"/>
                          <a:pt x="6" y="0"/>
                          <a:pt x="13" y="0"/>
                        </a:cubicBezTo>
                        <a:lnTo>
                          <a:pt x="665" y="0"/>
                        </a:lnTo>
                        <a:cubicBezTo>
                          <a:pt x="672" y="0"/>
                          <a:pt x="678" y="6"/>
                          <a:pt x="678" y="13"/>
                        </a:cubicBezTo>
                        <a:cubicBezTo>
                          <a:pt x="678" y="20"/>
                          <a:pt x="672" y="26"/>
                          <a:pt x="665" y="26"/>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kern="0">
                      <a:solidFill>
                        <a:srgbClr val="505050"/>
                      </a:solidFill>
                      <a:latin typeface="Segoe UI"/>
                    </a:endParaRPr>
                  </a:p>
                </p:txBody>
              </p:sp>
              <p:sp>
                <p:nvSpPr>
                  <p:cNvPr id="777" name="Freeform 222">
                    <a:extLst>
                      <a:ext uri="{FF2B5EF4-FFF2-40B4-BE49-F238E27FC236}">
                        <a16:creationId xmlns:a16="http://schemas.microsoft.com/office/drawing/2014/main" id="{E2B2E72F-E537-4026-BE86-44FCFB9F34FB}"/>
                      </a:ext>
                    </a:extLst>
                  </p:cNvPr>
                  <p:cNvSpPr>
                    <a:spLocks/>
                  </p:cNvSpPr>
                  <p:nvPr/>
                </p:nvSpPr>
                <p:spPr bwMode="auto">
                  <a:xfrm>
                    <a:off x="9920341" y="5413468"/>
                    <a:ext cx="221818" cy="8096"/>
                  </a:xfrm>
                  <a:custGeom>
                    <a:avLst/>
                    <a:gdLst>
                      <a:gd name="T0" fmla="*/ 665 w 678"/>
                      <a:gd name="T1" fmla="*/ 27 h 27"/>
                      <a:gd name="T2" fmla="*/ 665 w 678"/>
                      <a:gd name="T3" fmla="*/ 27 h 27"/>
                      <a:gd name="T4" fmla="*/ 13 w 678"/>
                      <a:gd name="T5" fmla="*/ 27 h 27"/>
                      <a:gd name="T6" fmla="*/ 0 w 678"/>
                      <a:gd name="T7" fmla="*/ 14 h 27"/>
                      <a:gd name="T8" fmla="*/ 13 w 678"/>
                      <a:gd name="T9" fmla="*/ 0 h 27"/>
                      <a:gd name="T10" fmla="*/ 665 w 678"/>
                      <a:gd name="T11" fmla="*/ 0 h 27"/>
                      <a:gd name="T12" fmla="*/ 678 w 678"/>
                      <a:gd name="T13" fmla="*/ 14 h 27"/>
                      <a:gd name="T14" fmla="*/ 665 w 678"/>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27">
                        <a:moveTo>
                          <a:pt x="665" y="27"/>
                        </a:moveTo>
                        <a:lnTo>
                          <a:pt x="665" y="27"/>
                        </a:lnTo>
                        <a:lnTo>
                          <a:pt x="13" y="27"/>
                        </a:lnTo>
                        <a:cubicBezTo>
                          <a:pt x="6" y="27"/>
                          <a:pt x="0" y="21"/>
                          <a:pt x="0" y="14"/>
                        </a:cubicBezTo>
                        <a:cubicBezTo>
                          <a:pt x="0" y="6"/>
                          <a:pt x="6" y="0"/>
                          <a:pt x="13" y="0"/>
                        </a:cubicBezTo>
                        <a:lnTo>
                          <a:pt x="665" y="0"/>
                        </a:lnTo>
                        <a:cubicBezTo>
                          <a:pt x="672" y="0"/>
                          <a:pt x="678" y="6"/>
                          <a:pt x="678" y="14"/>
                        </a:cubicBezTo>
                        <a:cubicBezTo>
                          <a:pt x="678" y="21"/>
                          <a:pt x="672" y="27"/>
                          <a:pt x="665" y="27"/>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kern="0">
                      <a:solidFill>
                        <a:srgbClr val="505050"/>
                      </a:solidFill>
                      <a:latin typeface="Segoe UI"/>
                    </a:endParaRPr>
                  </a:p>
                </p:txBody>
              </p:sp>
              <p:sp>
                <p:nvSpPr>
                  <p:cNvPr id="778" name="Freeform 223">
                    <a:extLst>
                      <a:ext uri="{FF2B5EF4-FFF2-40B4-BE49-F238E27FC236}">
                        <a16:creationId xmlns:a16="http://schemas.microsoft.com/office/drawing/2014/main" id="{9F19374B-047A-4B2D-951C-1154D86F2F12}"/>
                      </a:ext>
                    </a:extLst>
                  </p:cNvPr>
                  <p:cNvSpPr>
                    <a:spLocks/>
                  </p:cNvSpPr>
                  <p:nvPr/>
                </p:nvSpPr>
                <p:spPr bwMode="auto">
                  <a:xfrm>
                    <a:off x="9920341" y="5462041"/>
                    <a:ext cx="221818" cy="9715"/>
                  </a:xfrm>
                  <a:custGeom>
                    <a:avLst/>
                    <a:gdLst>
                      <a:gd name="T0" fmla="*/ 665 w 678"/>
                      <a:gd name="T1" fmla="*/ 27 h 27"/>
                      <a:gd name="T2" fmla="*/ 665 w 678"/>
                      <a:gd name="T3" fmla="*/ 27 h 27"/>
                      <a:gd name="T4" fmla="*/ 13 w 678"/>
                      <a:gd name="T5" fmla="*/ 27 h 27"/>
                      <a:gd name="T6" fmla="*/ 0 w 678"/>
                      <a:gd name="T7" fmla="*/ 13 h 27"/>
                      <a:gd name="T8" fmla="*/ 13 w 678"/>
                      <a:gd name="T9" fmla="*/ 0 h 27"/>
                      <a:gd name="T10" fmla="*/ 665 w 678"/>
                      <a:gd name="T11" fmla="*/ 0 h 27"/>
                      <a:gd name="T12" fmla="*/ 678 w 678"/>
                      <a:gd name="T13" fmla="*/ 13 h 27"/>
                      <a:gd name="T14" fmla="*/ 665 w 678"/>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27">
                        <a:moveTo>
                          <a:pt x="665" y="27"/>
                        </a:moveTo>
                        <a:lnTo>
                          <a:pt x="665" y="27"/>
                        </a:lnTo>
                        <a:lnTo>
                          <a:pt x="13" y="27"/>
                        </a:lnTo>
                        <a:cubicBezTo>
                          <a:pt x="6" y="27"/>
                          <a:pt x="0" y="21"/>
                          <a:pt x="0" y="13"/>
                        </a:cubicBezTo>
                        <a:cubicBezTo>
                          <a:pt x="0" y="6"/>
                          <a:pt x="6" y="0"/>
                          <a:pt x="13" y="0"/>
                        </a:cubicBezTo>
                        <a:lnTo>
                          <a:pt x="665" y="0"/>
                        </a:lnTo>
                        <a:cubicBezTo>
                          <a:pt x="672" y="0"/>
                          <a:pt x="678" y="6"/>
                          <a:pt x="678" y="13"/>
                        </a:cubicBezTo>
                        <a:cubicBezTo>
                          <a:pt x="678" y="21"/>
                          <a:pt x="672" y="27"/>
                          <a:pt x="665" y="27"/>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kern="0">
                      <a:solidFill>
                        <a:srgbClr val="505050"/>
                      </a:solidFill>
                      <a:latin typeface="Segoe UI"/>
                    </a:endParaRPr>
                  </a:p>
                </p:txBody>
              </p:sp>
              <p:sp>
                <p:nvSpPr>
                  <p:cNvPr id="779" name="Freeform 224">
                    <a:extLst>
                      <a:ext uri="{FF2B5EF4-FFF2-40B4-BE49-F238E27FC236}">
                        <a16:creationId xmlns:a16="http://schemas.microsoft.com/office/drawing/2014/main" id="{501FA98B-246D-43F2-B0DB-91152B985642}"/>
                      </a:ext>
                    </a:extLst>
                  </p:cNvPr>
                  <p:cNvSpPr>
                    <a:spLocks/>
                  </p:cNvSpPr>
                  <p:nvPr/>
                </p:nvSpPr>
                <p:spPr bwMode="auto">
                  <a:xfrm>
                    <a:off x="9920340" y="5518710"/>
                    <a:ext cx="219456" cy="9715"/>
                  </a:xfrm>
                  <a:custGeom>
                    <a:avLst/>
                    <a:gdLst>
                      <a:gd name="T0" fmla="*/ 330 w 344"/>
                      <a:gd name="T1" fmla="*/ 27 h 27"/>
                      <a:gd name="T2" fmla="*/ 330 w 344"/>
                      <a:gd name="T3" fmla="*/ 27 h 27"/>
                      <a:gd name="T4" fmla="*/ 13 w 344"/>
                      <a:gd name="T5" fmla="*/ 27 h 27"/>
                      <a:gd name="T6" fmla="*/ 0 w 344"/>
                      <a:gd name="T7" fmla="*/ 14 h 27"/>
                      <a:gd name="T8" fmla="*/ 13 w 344"/>
                      <a:gd name="T9" fmla="*/ 0 h 27"/>
                      <a:gd name="T10" fmla="*/ 330 w 344"/>
                      <a:gd name="T11" fmla="*/ 0 h 27"/>
                      <a:gd name="T12" fmla="*/ 344 w 344"/>
                      <a:gd name="T13" fmla="*/ 14 h 27"/>
                      <a:gd name="T14" fmla="*/ 330 w 344"/>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4" h="27">
                        <a:moveTo>
                          <a:pt x="330" y="27"/>
                        </a:moveTo>
                        <a:lnTo>
                          <a:pt x="330" y="27"/>
                        </a:lnTo>
                        <a:lnTo>
                          <a:pt x="13" y="27"/>
                        </a:lnTo>
                        <a:cubicBezTo>
                          <a:pt x="6" y="27"/>
                          <a:pt x="0" y="21"/>
                          <a:pt x="0" y="14"/>
                        </a:cubicBezTo>
                        <a:cubicBezTo>
                          <a:pt x="0" y="6"/>
                          <a:pt x="6" y="0"/>
                          <a:pt x="13" y="0"/>
                        </a:cubicBezTo>
                        <a:lnTo>
                          <a:pt x="330" y="0"/>
                        </a:lnTo>
                        <a:cubicBezTo>
                          <a:pt x="338" y="0"/>
                          <a:pt x="344" y="6"/>
                          <a:pt x="344" y="14"/>
                        </a:cubicBezTo>
                        <a:cubicBezTo>
                          <a:pt x="344" y="21"/>
                          <a:pt x="338" y="27"/>
                          <a:pt x="330" y="27"/>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kern="0">
                      <a:solidFill>
                        <a:srgbClr val="505050"/>
                      </a:solidFill>
                      <a:latin typeface="Segoe UI"/>
                    </a:endParaRPr>
                  </a:p>
                </p:txBody>
              </p:sp>
              <p:sp>
                <p:nvSpPr>
                  <p:cNvPr id="780" name="Freeform 217">
                    <a:extLst>
                      <a:ext uri="{FF2B5EF4-FFF2-40B4-BE49-F238E27FC236}">
                        <a16:creationId xmlns:a16="http://schemas.microsoft.com/office/drawing/2014/main" id="{1C66A497-A797-4AC4-AD7C-37733399CA9C}"/>
                      </a:ext>
                    </a:extLst>
                  </p:cNvPr>
                  <p:cNvSpPr>
                    <a:spLocks/>
                  </p:cNvSpPr>
                  <p:nvPr/>
                </p:nvSpPr>
                <p:spPr bwMode="auto">
                  <a:xfrm>
                    <a:off x="9939770" y="5695192"/>
                    <a:ext cx="335156" cy="9715"/>
                  </a:xfrm>
                  <a:custGeom>
                    <a:avLst/>
                    <a:gdLst>
                      <a:gd name="T0" fmla="*/ 1016 w 1030"/>
                      <a:gd name="T1" fmla="*/ 27 h 27"/>
                      <a:gd name="T2" fmla="*/ 1016 w 1030"/>
                      <a:gd name="T3" fmla="*/ 27 h 27"/>
                      <a:gd name="T4" fmla="*/ 14 w 1030"/>
                      <a:gd name="T5" fmla="*/ 27 h 27"/>
                      <a:gd name="T6" fmla="*/ 0 w 1030"/>
                      <a:gd name="T7" fmla="*/ 13 h 27"/>
                      <a:gd name="T8" fmla="*/ 14 w 1030"/>
                      <a:gd name="T9" fmla="*/ 0 h 27"/>
                      <a:gd name="T10" fmla="*/ 1016 w 1030"/>
                      <a:gd name="T11" fmla="*/ 0 h 27"/>
                      <a:gd name="T12" fmla="*/ 1030 w 1030"/>
                      <a:gd name="T13" fmla="*/ 13 h 27"/>
                      <a:gd name="T14" fmla="*/ 1016 w 1030"/>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0" h="27">
                        <a:moveTo>
                          <a:pt x="1016" y="27"/>
                        </a:moveTo>
                        <a:lnTo>
                          <a:pt x="1016" y="27"/>
                        </a:lnTo>
                        <a:lnTo>
                          <a:pt x="14" y="27"/>
                        </a:lnTo>
                        <a:cubicBezTo>
                          <a:pt x="6" y="27"/>
                          <a:pt x="0" y="21"/>
                          <a:pt x="0" y="13"/>
                        </a:cubicBezTo>
                        <a:cubicBezTo>
                          <a:pt x="0" y="6"/>
                          <a:pt x="6" y="0"/>
                          <a:pt x="14" y="0"/>
                        </a:cubicBezTo>
                        <a:lnTo>
                          <a:pt x="1016" y="0"/>
                        </a:lnTo>
                        <a:cubicBezTo>
                          <a:pt x="1024" y="0"/>
                          <a:pt x="1030" y="6"/>
                          <a:pt x="1030" y="13"/>
                        </a:cubicBezTo>
                        <a:cubicBezTo>
                          <a:pt x="1030" y="21"/>
                          <a:pt x="1024" y="27"/>
                          <a:pt x="1016" y="27"/>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kern="0">
                      <a:solidFill>
                        <a:srgbClr val="505050"/>
                      </a:solidFill>
                      <a:latin typeface="Segoe UI"/>
                    </a:endParaRPr>
                  </a:p>
                </p:txBody>
              </p:sp>
            </p:grpSp>
          </p:grpSp>
        </p:grpSp>
        <p:sp>
          <p:nvSpPr>
            <p:cNvPr id="762" name="TextBox 761">
              <a:extLst>
                <a:ext uri="{FF2B5EF4-FFF2-40B4-BE49-F238E27FC236}">
                  <a16:creationId xmlns:a16="http://schemas.microsoft.com/office/drawing/2014/main" id="{0E921EF8-2A75-4564-8809-498AF28460BD}"/>
                </a:ext>
              </a:extLst>
            </p:cNvPr>
            <p:cNvSpPr txBox="1"/>
            <p:nvPr/>
          </p:nvSpPr>
          <p:spPr>
            <a:xfrm>
              <a:off x="3882064" y="4520188"/>
              <a:ext cx="695985" cy="263586"/>
            </a:xfrm>
            <a:prstGeom prst="rect">
              <a:avLst/>
            </a:prstGeom>
          </p:spPr>
          <p:txBody>
            <a:bodyPr wrap="none">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defTabSz="896043">
                <a:defRPr/>
              </a:pPr>
              <a:r>
                <a:rPr lang="en-US" sz="1199">
                  <a:solidFill>
                    <a:srgbClr val="FFFFFF"/>
                  </a:solidFill>
                </a:rPr>
                <a:t>Policies</a:t>
              </a:r>
            </a:p>
          </p:txBody>
        </p:sp>
      </p:grpSp>
      <p:grpSp>
        <p:nvGrpSpPr>
          <p:cNvPr id="809" name="Group 808">
            <a:extLst>
              <a:ext uri="{FF2B5EF4-FFF2-40B4-BE49-F238E27FC236}">
                <a16:creationId xmlns:a16="http://schemas.microsoft.com/office/drawing/2014/main" id="{B041B0C4-D397-46DB-98A3-99CACB2C2602}"/>
              </a:ext>
            </a:extLst>
          </p:cNvPr>
          <p:cNvGrpSpPr/>
          <p:nvPr/>
        </p:nvGrpSpPr>
        <p:grpSpPr>
          <a:xfrm>
            <a:off x="6763341" y="3432498"/>
            <a:ext cx="996492" cy="1138200"/>
            <a:chOff x="5727971" y="2924092"/>
            <a:chExt cx="996634" cy="1138362"/>
          </a:xfrm>
        </p:grpSpPr>
        <p:grpSp>
          <p:nvGrpSpPr>
            <p:cNvPr id="810" name="Group 809">
              <a:extLst>
                <a:ext uri="{FF2B5EF4-FFF2-40B4-BE49-F238E27FC236}">
                  <a16:creationId xmlns:a16="http://schemas.microsoft.com/office/drawing/2014/main" id="{59B760D2-6600-4F7E-9CAF-814F025642C8}"/>
                </a:ext>
              </a:extLst>
            </p:cNvPr>
            <p:cNvGrpSpPr/>
            <p:nvPr/>
          </p:nvGrpSpPr>
          <p:grpSpPr>
            <a:xfrm>
              <a:off x="5727971" y="2924092"/>
              <a:ext cx="729430" cy="562554"/>
              <a:chOff x="5199063" y="3544889"/>
              <a:chExt cx="673100" cy="519112"/>
            </a:xfrm>
            <a:solidFill>
              <a:srgbClr val="FFFFFF"/>
            </a:solidFill>
          </p:grpSpPr>
          <p:sp>
            <p:nvSpPr>
              <p:cNvPr id="812" name="Freeform 160">
                <a:extLst>
                  <a:ext uri="{FF2B5EF4-FFF2-40B4-BE49-F238E27FC236}">
                    <a16:creationId xmlns:a16="http://schemas.microsoft.com/office/drawing/2014/main" id="{5E84D9D5-2758-49C7-BB4A-8B02FA5AE2A1}"/>
                  </a:ext>
                </a:extLst>
              </p:cNvPr>
              <p:cNvSpPr>
                <a:spLocks noEditPoints="1"/>
              </p:cNvSpPr>
              <p:nvPr/>
            </p:nvSpPr>
            <p:spPr bwMode="auto">
              <a:xfrm>
                <a:off x="5426075" y="3614739"/>
                <a:ext cx="196850" cy="196850"/>
              </a:xfrm>
              <a:custGeom>
                <a:avLst/>
                <a:gdLst>
                  <a:gd name="T0" fmla="*/ 329 w 720"/>
                  <a:gd name="T1" fmla="*/ 433 h 720"/>
                  <a:gd name="T2" fmla="*/ 433 w 720"/>
                  <a:gd name="T3" fmla="*/ 330 h 720"/>
                  <a:gd name="T4" fmla="*/ 330 w 720"/>
                  <a:gd name="T5" fmla="*/ 287 h 720"/>
                  <a:gd name="T6" fmla="*/ 329 w 720"/>
                  <a:gd name="T7" fmla="*/ 433 h 720"/>
                  <a:gd name="T8" fmla="*/ 360 w 720"/>
                  <a:gd name="T9" fmla="*/ 466 h 720"/>
                  <a:gd name="T10" fmla="*/ 319 w 720"/>
                  <a:gd name="T11" fmla="*/ 458 h 720"/>
                  <a:gd name="T12" fmla="*/ 262 w 720"/>
                  <a:gd name="T13" fmla="*/ 319 h 720"/>
                  <a:gd name="T14" fmla="*/ 401 w 720"/>
                  <a:gd name="T15" fmla="*/ 263 h 720"/>
                  <a:gd name="T16" fmla="*/ 458 w 720"/>
                  <a:gd name="T17" fmla="*/ 401 h 720"/>
                  <a:gd name="T18" fmla="*/ 322 w 720"/>
                  <a:gd name="T19" fmla="*/ 613 h 720"/>
                  <a:gd name="T20" fmla="*/ 395 w 720"/>
                  <a:gd name="T21" fmla="*/ 613 h 720"/>
                  <a:gd name="T22" fmla="*/ 519 w 720"/>
                  <a:gd name="T23" fmla="*/ 665 h 720"/>
                  <a:gd name="T24" fmla="*/ 563 w 720"/>
                  <a:gd name="T25" fmla="*/ 515 h 720"/>
                  <a:gd name="T26" fmla="*/ 688 w 720"/>
                  <a:gd name="T27" fmla="*/ 463 h 720"/>
                  <a:gd name="T28" fmla="*/ 613 w 720"/>
                  <a:gd name="T29" fmla="*/ 326 h 720"/>
                  <a:gd name="T30" fmla="*/ 665 w 720"/>
                  <a:gd name="T31" fmla="*/ 201 h 720"/>
                  <a:gd name="T32" fmla="*/ 514 w 720"/>
                  <a:gd name="T33" fmla="*/ 157 h 720"/>
                  <a:gd name="T34" fmla="*/ 463 w 720"/>
                  <a:gd name="T35" fmla="*/ 32 h 720"/>
                  <a:gd name="T36" fmla="*/ 325 w 720"/>
                  <a:gd name="T37" fmla="*/ 107 h 720"/>
                  <a:gd name="T38" fmla="*/ 201 w 720"/>
                  <a:gd name="T39" fmla="*/ 55 h 720"/>
                  <a:gd name="T40" fmla="*/ 157 w 720"/>
                  <a:gd name="T41" fmla="*/ 206 h 720"/>
                  <a:gd name="T42" fmla="*/ 32 w 720"/>
                  <a:gd name="T43" fmla="*/ 257 h 720"/>
                  <a:gd name="T44" fmla="*/ 107 w 720"/>
                  <a:gd name="T45" fmla="*/ 395 h 720"/>
                  <a:gd name="T46" fmla="*/ 55 w 720"/>
                  <a:gd name="T47" fmla="*/ 519 h 720"/>
                  <a:gd name="T48" fmla="*/ 205 w 720"/>
                  <a:gd name="T49" fmla="*/ 564 h 720"/>
                  <a:gd name="T50" fmla="*/ 257 w 720"/>
                  <a:gd name="T51" fmla="*/ 688 h 720"/>
                  <a:gd name="T52" fmla="*/ 264 w 720"/>
                  <a:gd name="T53" fmla="*/ 720 h 720"/>
                  <a:gd name="T54" fmla="*/ 172 w 720"/>
                  <a:gd name="T55" fmla="*/ 681 h 720"/>
                  <a:gd name="T56" fmla="*/ 144 w 720"/>
                  <a:gd name="T57" fmla="*/ 540 h 720"/>
                  <a:gd name="T58" fmla="*/ 0 w 720"/>
                  <a:gd name="T59" fmla="*/ 455 h 720"/>
                  <a:gd name="T60" fmla="*/ 81 w 720"/>
                  <a:gd name="T61" fmla="*/ 335 h 720"/>
                  <a:gd name="T62" fmla="*/ 39 w 720"/>
                  <a:gd name="T63" fmla="*/ 172 h 720"/>
                  <a:gd name="T64" fmla="*/ 181 w 720"/>
                  <a:gd name="T65" fmla="*/ 144 h 720"/>
                  <a:gd name="T66" fmla="*/ 266 w 720"/>
                  <a:gd name="T67" fmla="*/ 0 h 720"/>
                  <a:gd name="T68" fmla="*/ 386 w 720"/>
                  <a:gd name="T69" fmla="*/ 81 h 720"/>
                  <a:gd name="T70" fmla="*/ 548 w 720"/>
                  <a:gd name="T71" fmla="*/ 39 h 720"/>
                  <a:gd name="T72" fmla="*/ 576 w 720"/>
                  <a:gd name="T73" fmla="*/ 181 h 720"/>
                  <a:gd name="T74" fmla="*/ 720 w 720"/>
                  <a:gd name="T75" fmla="*/ 266 h 720"/>
                  <a:gd name="T76" fmla="*/ 639 w 720"/>
                  <a:gd name="T77" fmla="*/ 386 h 720"/>
                  <a:gd name="T78" fmla="*/ 681 w 720"/>
                  <a:gd name="T79" fmla="*/ 548 h 720"/>
                  <a:gd name="T80" fmla="*/ 539 w 720"/>
                  <a:gd name="T81" fmla="*/ 576 h 720"/>
                  <a:gd name="T82" fmla="*/ 454 w 720"/>
                  <a:gd name="T83" fmla="*/ 720 h 720"/>
                  <a:gd name="T84" fmla="*/ 334 w 720"/>
                  <a:gd name="T85" fmla="*/ 640 h 7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20" h="720">
                    <a:moveTo>
                      <a:pt x="329" y="433"/>
                    </a:moveTo>
                    <a:lnTo>
                      <a:pt x="329" y="433"/>
                    </a:lnTo>
                    <a:cubicBezTo>
                      <a:pt x="369" y="450"/>
                      <a:pt x="416" y="431"/>
                      <a:pt x="433" y="391"/>
                    </a:cubicBezTo>
                    <a:cubicBezTo>
                      <a:pt x="441" y="372"/>
                      <a:pt x="441" y="350"/>
                      <a:pt x="433" y="330"/>
                    </a:cubicBezTo>
                    <a:cubicBezTo>
                      <a:pt x="425" y="311"/>
                      <a:pt x="410" y="295"/>
                      <a:pt x="391" y="287"/>
                    </a:cubicBezTo>
                    <a:cubicBezTo>
                      <a:pt x="371" y="279"/>
                      <a:pt x="350" y="279"/>
                      <a:pt x="330" y="287"/>
                    </a:cubicBezTo>
                    <a:cubicBezTo>
                      <a:pt x="310" y="295"/>
                      <a:pt x="295" y="310"/>
                      <a:pt x="287" y="329"/>
                    </a:cubicBezTo>
                    <a:cubicBezTo>
                      <a:pt x="270" y="370"/>
                      <a:pt x="289" y="416"/>
                      <a:pt x="329" y="433"/>
                    </a:cubicBezTo>
                    <a:lnTo>
                      <a:pt x="329" y="433"/>
                    </a:lnTo>
                    <a:close/>
                    <a:moveTo>
                      <a:pt x="360" y="466"/>
                    </a:moveTo>
                    <a:lnTo>
                      <a:pt x="360" y="466"/>
                    </a:lnTo>
                    <a:cubicBezTo>
                      <a:pt x="346" y="466"/>
                      <a:pt x="332" y="464"/>
                      <a:pt x="319" y="458"/>
                    </a:cubicBezTo>
                    <a:lnTo>
                      <a:pt x="319" y="458"/>
                    </a:lnTo>
                    <a:cubicBezTo>
                      <a:pt x="265" y="435"/>
                      <a:pt x="240" y="373"/>
                      <a:pt x="262" y="319"/>
                    </a:cubicBezTo>
                    <a:cubicBezTo>
                      <a:pt x="273" y="293"/>
                      <a:pt x="294" y="273"/>
                      <a:pt x="320" y="262"/>
                    </a:cubicBezTo>
                    <a:cubicBezTo>
                      <a:pt x="346" y="251"/>
                      <a:pt x="375" y="252"/>
                      <a:pt x="401" y="263"/>
                    </a:cubicBezTo>
                    <a:cubicBezTo>
                      <a:pt x="427" y="274"/>
                      <a:pt x="447" y="294"/>
                      <a:pt x="458" y="320"/>
                    </a:cubicBezTo>
                    <a:cubicBezTo>
                      <a:pt x="469" y="347"/>
                      <a:pt x="469" y="375"/>
                      <a:pt x="458" y="401"/>
                    </a:cubicBezTo>
                    <a:cubicBezTo>
                      <a:pt x="441" y="442"/>
                      <a:pt x="401" y="466"/>
                      <a:pt x="360" y="466"/>
                    </a:cubicBezTo>
                    <a:close/>
                    <a:moveTo>
                      <a:pt x="322" y="613"/>
                    </a:moveTo>
                    <a:lnTo>
                      <a:pt x="322" y="613"/>
                    </a:lnTo>
                    <a:lnTo>
                      <a:pt x="395" y="613"/>
                    </a:lnTo>
                    <a:lnTo>
                      <a:pt x="462" y="688"/>
                    </a:lnTo>
                    <a:lnTo>
                      <a:pt x="519" y="665"/>
                    </a:lnTo>
                    <a:lnTo>
                      <a:pt x="512" y="566"/>
                    </a:lnTo>
                    <a:lnTo>
                      <a:pt x="563" y="515"/>
                    </a:lnTo>
                    <a:lnTo>
                      <a:pt x="664" y="520"/>
                    </a:lnTo>
                    <a:lnTo>
                      <a:pt x="688" y="463"/>
                    </a:lnTo>
                    <a:lnTo>
                      <a:pt x="613" y="398"/>
                    </a:lnTo>
                    <a:lnTo>
                      <a:pt x="613" y="326"/>
                    </a:lnTo>
                    <a:lnTo>
                      <a:pt x="688" y="259"/>
                    </a:lnTo>
                    <a:lnTo>
                      <a:pt x="665" y="201"/>
                    </a:lnTo>
                    <a:lnTo>
                      <a:pt x="565" y="208"/>
                    </a:lnTo>
                    <a:lnTo>
                      <a:pt x="514" y="157"/>
                    </a:lnTo>
                    <a:lnTo>
                      <a:pt x="520" y="56"/>
                    </a:lnTo>
                    <a:lnTo>
                      <a:pt x="463" y="32"/>
                    </a:lnTo>
                    <a:lnTo>
                      <a:pt x="398" y="108"/>
                    </a:lnTo>
                    <a:lnTo>
                      <a:pt x="325" y="107"/>
                    </a:lnTo>
                    <a:lnTo>
                      <a:pt x="258" y="32"/>
                    </a:lnTo>
                    <a:lnTo>
                      <a:pt x="201" y="55"/>
                    </a:lnTo>
                    <a:lnTo>
                      <a:pt x="208" y="155"/>
                    </a:lnTo>
                    <a:lnTo>
                      <a:pt x="157" y="206"/>
                    </a:lnTo>
                    <a:lnTo>
                      <a:pt x="56" y="200"/>
                    </a:lnTo>
                    <a:lnTo>
                      <a:pt x="32" y="257"/>
                    </a:lnTo>
                    <a:lnTo>
                      <a:pt x="107" y="322"/>
                    </a:lnTo>
                    <a:lnTo>
                      <a:pt x="107" y="395"/>
                    </a:lnTo>
                    <a:lnTo>
                      <a:pt x="32" y="462"/>
                    </a:lnTo>
                    <a:lnTo>
                      <a:pt x="55" y="519"/>
                    </a:lnTo>
                    <a:lnTo>
                      <a:pt x="155" y="512"/>
                    </a:lnTo>
                    <a:lnTo>
                      <a:pt x="205" y="564"/>
                    </a:lnTo>
                    <a:lnTo>
                      <a:pt x="200" y="664"/>
                    </a:lnTo>
                    <a:lnTo>
                      <a:pt x="257" y="688"/>
                    </a:lnTo>
                    <a:lnTo>
                      <a:pt x="322" y="613"/>
                    </a:lnTo>
                    <a:close/>
                    <a:moveTo>
                      <a:pt x="264" y="720"/>
                    </a:moveTo>
                    <a:lnTo>
                      <a:pt x="264" y="720"/>
                    </a:lnTo>
                    <a:lnTo>
                      <a:pt x="172" y="681"/>
                    </a:lnTo>
                    <a:lnTo>
                      <a:pt x="178" y="574"/>
                    </a:lnTo>
                    <a:lnTo>
                      <a:pt x="144" y="540"/>
                    </a:lnTo>
                    <a:lnTo>
                      <a:pt x="38" y="547"/>
                    </a:lnTo>
                    <a:lnTo>
                      <a:pt x="0" y="455"/>
                    </a:lnTo>
                    <a:lnTo>
                      <a:pt x="80" y="383"/>
                    </a:lnTo>
                    <a:lnTo>
                      <a:pt x="81" y="335"/>
                    </a:lnTo>
                    <a:lnTo>
                      <a:pt x="0" y="265"/>
                    </a:lnTo>
                    <a:lnTo>
                      <a:pt x="39" y="172"/>
                    </a:lnTo>
                    <a:lnTo>
                      <a:pt x="146" y="178"/>
                    </a:lnTo>
                    <a:lnTo>
                      <a:pt x="181" y="144"/>
                    </a:lnTo>
                    <a:lnTo>
                      <a:pt x="173" y="38"/>
                    </a:lnTo>
                    <a:lnTo>
                      <a:pt x="266" y="0"/>
                    </a:lnTo>
                    <a:lnTo>
                      <a:pt x="337" y="81"/>
                    </a:lnTo>
                    <a:lnTo>
                      <a:pt x="386" y="81"/>
                    </a:lnTo>
                    <a:lnTo>
                      <a:pt x="456" y="0"/>
                    </a:lnTo>
                    <a:lnTo>
                      <a:pt x="548" y="39"/>
                    </a:lnTo>
                    <a:lnTo>
                      <a:pt x="542" y="146"/>
                    </a:lnTo>
                    <a:lnTo>
                      <a:pt x="576" y="181"/>
                    </a:lnTo>
                    <a:lnTo>
                      <a:pt x="682" y="173"/>
                    </a:lnTo>
                    <a:lnTo>
                      <a:pt x="720" y="266"/>
                    </a:lnTo>
                    <a:lnTo>
                      <a:pt x="640" y="338"/>
                    </a:lnTo>
                    <a:lnTo>
                      <a:pt x="639" y="386"/>
                    </a:lnTo>
                    <a:lnTo>
                      <a:pt x="720" y="456"/>
                    </a:lnTo>
                    <a:lnTo>
                      <a:pt x="681" y="548"/>
                    </a:lnTo>
                    <a:lnTo>
                      <a:pt x="574" y="542"/>
                    </a:lnTo>
                    <a:lnTo>
                      <a:pt x="539" y="576"/>
                    </a:lnTo>
                    <a:lnTo>
                      <a:pt x="547" y="682"/>
                    </a:lnTo>
                    <a:lnTo>
                      <a:pt x="454" y="720"/>
                    </a:lnTo>
                    <a:lnTo>
                      <a:pt x="383" y="640"/>
                    </a:lnTo>
                    <a:lnTo>
                      <a:pt x="334" y="640"/>
                    </a:lnTo>
                    <a:lnTo>
                      <a:pt x="264" y="720"/>
                    </a:ln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kern="0">
                  <a:solidFill>
                    <a:srgbClr val="FFFFFF"/>
                  </a:solidFill>
                  <a:latin typeface="Segoe UI"/>
                </a:endParaRPr>
              </a:p>
            </p:txBody>
          </p:sp>
          <p:sp>
            <p:nvSpPr>
              <p:cNvPr id="813" name="Freeform 161">
                <a:extLst>
                  <a:ext uri="{FF2B5EF4-FFF2-40B4-BE49-F238E27FC236}">
                    <a16:creationId xmlns:a16="http://schemas.microsoft.com/office/drawing/2014/main" id="{FB2A1626-E520-4AAF-B8B4-3E9CBF1DB948}"/>
                  </a:ext>
                </a:extLst>
              </p:cNvPr>
              <p:cNvSpPr>
                <a:spLocks noEditPoints="1"/>
              </p:cNvSpPr>
              <p:nvPr/>
            </p:nvSpPr>
            <p:spPr bwMode="auto">
              <a:xfrm>
                <a:off x="5589588" y="3744914"/>
                <a:ext cx="138113" cy="138113"/>
              </a:xfrm>
              <a:custGeom>
                <a:avLst/>
                <a:gdLst>
                  <a:gd name="T0" fmla="*/ 253 w 505"/>
                  <a:gd name="T1" fmla="*/ 202 h 505"/>
                  <a:gd name="T2" fmla="*/ 233 w 505"/>
                  <a:gd name="T3" fmla="*/ 299 h 505"/>
                  <a:gd name="T4" fmla="*/ 272 w 505"/>
                  <a:gd name="T5" fmla="*/ 299 h 505"/>
                  <a:gd name="T6" fmla="*/ 272 w 505"/>
                  <a:gd name="T7" fmla="*/ 206 h 505"/>
                  <a:gd name="T8" fmla="*/ 253 w 505"/>
                  <a:gd name="T9" fmla="*/ 329 h 505"/>
                  <a:gd name="T10" fmla="*/ 223 w 505"/>
                  <a:gd name="T11" fmla="*/ 323 h 505"/>
                  <a:gd name="T12" fmla="*/ 283 w 505"/>
                  <a:gd name="T13" fmla="*/ 181 h 505"/>
                  <a:gd name="T14" fmla="*/ 282 w 505"/>
                  <a:gd name="T15" fmla="*/ 324 h 505"/>
                  <a:gd name="T16" fmla="*/ 225 w 505"/>
                  <a:gd name="T17" fmla="*/ 422 h 505"/>
                  <a:gd name="T18" fmla="*/ 279 w 505"/>
                  <a:gd name="T19" fmla="*/ 422 h 505"/>
                  <a:gd name="T20" fmla="*/ 358 w 505"/>
                  <a:gd name="T21" fmla="*/ 459 h 505"/>
                  <a:gd name="T22" fmla="*/ 391 w 505"/>
                  <a:gd name="T23" fmla="*/ 354 h 505"/>
                  <a:gd name="T24" fmla="*/ 473 w 505"/>
                  <a:gd name="T25" fmla="*/ 324 h 505"/>
                  <a:gd name="T26" fmla="*/ 423 w 505"/>
                  <a:gd name="T27" fmla="*/ 227 h 505"/>
                  <a:gd name="T28" fmla="*/ 460 w 505"/>
                  <a:gd name="T29" fmla="*/ 147 h 505"/>
                  <a:gd name="T30" fmla="*/ 355 w 505"/>
                  <a:gd name="T31" fmla="*/ 114 h 505"/>
                  <a:gd name="T32" fmla="*/ 325 w 505"/>
                  <a:gd name="T33" fmla="*/ 32 h 505"/>
                  <a:gd name="T34" fmla="*/ 227 w 505"/>
                  <a:gd name="T35" fmla="*/ 82 h 505"/>
                  <a:gd name="T36" fmla="*/ 148 w 505"/>
                  <a:gd name="T37" fmla="*/ 45 h 505"/>
                  <a:gd name="T38" fmla="*/ 114 w 505"/>
                  <a:gd name="T39" fmla="*/ 150 h 505"/>
                  <a:gd name="T40" fmla="*/ 32 w 505"/>
                  <a:gd name="T41" fmla="*/ 180 h 505"/>
                  <a:gd name="T42" fmla="*/ 83 w 505"/>
                  <a:gd name="T43" fmla="*/ 278 h 505"/>
                  <a:gd name="T44" fmla="*/ 46 w 505"/>
                  <a:gd name="T45" fmla="*/ 357 h 505"/>
                  <a:gd name="T46" fmla="*/ 151 w 505"/>
                  <a:gd name="T47" fmla="*/ 391 h 505"/>
                  <a:gd name="T48" fmla="*/ 181 w 505"/>
                  <a:gd name="T49" fmla="*/ 473 h 505"/>
                  <a:gd name="T50" fmla="*/ 188 w 505"/>
                  <a:gd name="T51" fmla="*/ 505 h 505"/>
                  <a:gd name="T52" fmla="*/ 119 w 505"/>
                  <a:gd name="T53" fmla="*/ 476 h 505"/>
                  <a:gd name="T54" fmla="*/ 103 w 505"/>
                  <a:gd name="T55" fmla="*/ 380 h 505"/>
                  <a:gd name="T56" fmla="*/ 0 w 505"/>
                  <a:gd name="T57" fmla="*/ 316 h 505"/>
                  <a:gd name="T58" fmla="*/ 56 w 505"/>
                  <a:gd name="T59" fmla="*/ 236 h 505"/>
                  <a:gd name="T60" fmla="*/ 29 w 505"/>
                  <a:gd name="T61" fmla="*/ 119 h 505"/>
                  <a:gd name="T62" fmla="*/ 125 w 505"/>
                  <a:gd name="T63" fmla="*/ 102 h 505"/>
                  <a:gd name="T64" fmla="*/ 189 w 505"/>
                  <a:gd name="T65" fmla="*/ 0 h 505"/>
                  <a:gd name="T66" fmla="*/ 269 w 505"/>
                  <a:gd name="T67" fmla="*/ 56 h 505"/>
                  <a:gd name="T68" fmla="*/ 386 w 505"/>
                  <a:gd name="T69" fmla="*/ 29 h 505"/>
                  <a:gd name="T70" fmla="*/ 403 w 505"/>
                  <a:gd name="T71" fmla="*/ 125 h 505"/>
                  <a:gd name="T72" fmla="*/ 505 w 505"/>
                  <a:gd name="T73" fmla="*/ 189 h 505"/>
                  <a:gd name="T74" fmla="*/ 449 w 505"/>
                  <a:gd name="T75" fmla="*/ 268 h 505"/>
                  <a:gd name="T76" fmla="*/ 476 w 505"/>
                  <a:gd name="T77" fmla="*/ 386 h 505"/>
                  <a:gd name="T78" fmla="*/ 381 w 505"/>
                  <a:gd name="T79" fmla="*/ 402 h 505"/>
                  <a:gd name="T80" fmla="*/ 317 w 505"/>
                  <a:gd name="T81" fmla="*/ 505 h 505"/>
                  <a:gd name="T82" fmla="*/ 237 w 505"/>
                  <a:gd name="T83" fmla="*/ 449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05" h="505">
                    <a:moveTo>
                      <a:pt x="253" y="202"/>
                    </a:moveTo>
                    <a:lnTo>
                      <a:pt x="253" y="202"/>
                    </a:lnTo>
                    <a:cubicBezTo>
                      <a:pt x="233" y="202"/>
                      <a:pt x="215" y="213"/>
                      <a:pt x="206" y="233"/>
                    </a:cubicBezTo>
                    <a:cubicBezTo>
                      <a:pt x="196" y="258"/>
                      <a:pt x="208" y="288"/>
                      <a:pt x="233" y="299"/>
                    </a:cubicBezTo>
                    <a:lnTo>
                      <a:pt x="233" y="299"/>
                    </a:lnTo>
                    <a:cubicBezTo>
                      <a:pt x="246" y="304"/>
                      <a:pt x="259" y="304"/>
                      <a:pt x="272" y="299"/>
                    </a:cubicBezTo>
                    <a:cubicBezTo>
                      <a:pt x="284" y="294"/>
                      <a:pt x="294" y="284"/>
                      <a:pt x="299" y="272"/>
                    </a:cubicBezTo>
                    <a:cubicBezTo>
                      <a:pt x="310" y="246"/>
                      <a:pt x="298" y="217"/>
                      <a:pt x="272" y="206"/>
                    </a:cubicBezTo>
                    <a:cubicBezTo>
                      <a:pt x="266" y="203"/>
                      <a:pt x="259" y="202"/>
                      <a:pt x="253" y="202"/>
                    </a:cubicBezTo>
                    <a:close/>
                    <a:moveTo>
                      <a:pt x="253" y="329"/>
                    </a:moveTo>
                    <a:lnTo>
                      <a:pt x="253" y="329"/>
                    </a:lnTo>
                    <a:cubicBezTo>
                      <a:pt x="243" y="329"/>
                      <a:pt x="233" y="327"/>
                      <a:pt x="223" y="323"/>
                    </a:cubicBezTo>
                    <a:cubicBezTo>
                      <a:pt x="184" y="307"/>
                      <a:pt x="165" y="261"/>
                      <a:pt x="182" y="222"/>
                    </a:cubicBezTo>
                    <a:cubicBezTo>
                      <a:pt x="198" y="183"/>
                      <a:pt x="244" y="165"/>
                      <a:pt x="283" y="181"/>
                    </a:cubicBezTo>
                    <a:cubicBezTo>
                      <a:pt x="322" y="198"/>
                      <a:pt x="340" y="243"/>
                      <a:pt x="324" y="282"/>
                    </a:cubicBezTo>
                    <a:cubicBezTo>
                      <a:pt x="316" y="301"/>
                      <a:pt x="301" y="316"/>
                      <a:pt x="282" y="324"/>
                    </a:cubicBezTo>
                    <a:cubicBezTo>
                      <a:pt x="272" y="327"/>
                      <a:pt x="263" y="329"/>
                      <a:pt x="253" y="329"/>
                    </a:cubicBezTo>
                    <a:close/>
                    <a:moveTo>
                      <a:pt x="225" y="422"/>
                    </a:moveTo>
                    <a:lnTo>
                      <a:pt x="225" y="422"/>
                    </a:lnTo>
                    <a:lnTo>
                      <a:pt x="279" y="422"/>
                    </a:lnTo>
                    <a:lnTo>
                      <a:pt x="324" y="473"/>
                    </a:lnTo>
                    <a:lnTo>
                      <a:pt x="358" y="459"/>
                    </a:lnTo>
                    <a:lnTo>
                      <a:pt x="353" y="392"/>
                    </a:lnTo>
                    <a:lnTo>
                      <a:pt x="391" y="354"/>
                    </a:lnTo>
                    <a:lnTo>
                      <a:pt x="459" y="358"/>
                    </a:lnTo>
                    <a:lnTo>
                      <a:pt x="473" y="324"/>
                    </a:lnTo>
                    <a:lnTo>
                      <a:pt x="422" y="280"/>
                    </a:lnTo>
                    <a:lnTo>
                      <a:pt x="423" y="227"/>
                    </a:lnTo>
                    <a:lnTo>
                      <a:pt x="474" y="181"/>
                    </a:lnTo>
                    <a:lnTo>
                      <a:pt x="460" y="147"/>
                    </a:lnTo>
                    <a:lnTo>
                      <a:pt x="393" y="152"/>
                    </a:lnTo>
                    <a:lnTo>
                      <a:pt x="355" y="114"/>
                    </a:lnTo>
                    <a:lnTo>
                      <a:pt x="359" y="46"/>
                    </a:lnTo>
                    <a:lnTo>
                      <a:pt x="325" y="32"/>
                    </a:lnTo>
                    <a:lnTo>
                      <a:pt x="281" y="83"/>
                    </a:lnTo>
                    <a:lnTo>
                      <a:pt x="227" y="82"/>
                    </a:lnTo>
                    <a:lnTo>
                      <a:pt x="182" y="32"/>
                    </a:lnTo>
                    <a:lnTo>
                      <a:pt x="148" y="45"/>
                    </a:lnTo>
                    <a:lnTo>
                      <a:pt x="153" y="113"/>
                    </a:lnTo>
                    <a:lnTo>
                      <a:pt x="114" y="150"/>
                    </a:lnTo>
                    <a:lnTo>
                      <a:pt x="46" y="146"/>
                    </a:lnTo>
                    <a:lnTo>
                      <a:pt x="32" y="180"/>
                    </a:lnTo>
                    <a:lnTo>
                      <a:pt x="83" y="224"/>
                    </a:lnTo>
                    <a:lnTo>
                      <a:pt x="83" y="278"/>
                    </a:lnTo>
                    <a:lnTo>
                      <a:pt x="32" y="323"/>
                    </a:lnTo>
                    <a:lnTo>
                      <a:pt x="46" y="357"/>
                    </a:lnTo>
                    <a:lnTo>
                      <a:pt x="113" y="353"/>
                    </a:lnTo>
                    <a:lnTo>
                      <a:pt x="151" y="391"/>
                    </a:lnTo>
                    <a:lnTo>
                      <a:pt x="147" y="459"/>
                    </a:lnTo>
                    <a:lnTo>
                      <a:pt x="181" y="473"/>
                    </a:lnTo>
                    <a:lnTo>
                      <a:pt x="225" y="422"/>
                    </a:lnTo>
                    <a:close/>
                    <a:moveTo>
                      <a:pt x="188" y="505"/>
                    </a:moveTo>
                    <a:lnTo>
                      <a:pt x="188" y="505"/>
                    </a:lnTo>
                    <a:lnTo>
                      <a:pt x="119" y="476"/>
                    </a:lnTo>
                    <a:lnTo>
                      <a:pt x="123" y="401"/>
                    </a:lnTo>
                    <a:lnTo>
                      <a:pt x="103" y="380"/>
                    </a:lnTo>
                    <a:lnTo>
                      <a:pt x="28" y="385"/>
                    </a:lnTo>
                    <a:lnTo>
                      <a:pt x="0" y="316"/>
                    </a:lnTo>
                    <a:lnTo>
                      <a:pt x="56" y="266"/>
                    </a:lnTo>
                    <a:lnTo>
                      <a:pt x="56" y="236"/>
                    </a:lnTo>
                    <a:lnTo>
                      <a:pt x="0" y="188"/>
                    </a:lnTo>
                    <a:lnTo>
                      <a:pt x="29" y="119"/>
                    </a:lnTo>
                    <a:lnTo>
                      <a:pt x="104" y="123"/>
                    </a:lnTo>
                    <a:lnTo>
                      <a:pt x="125" y="102"/>
                    </a:lnTo>
                    <a:lnTo>
                      <a:pt x="120" y="28"/>
                    </a:lnTo>
                    <a:lnTo>
                      <a:pt x="189" y="0"/>
                    </a:lnTo>
                    <a:lnTo>
                      <a:pt x="239" y="56"/>
                    </a:lnTo>
                    <a:lnTo>
                      <a:pt x="269" y="56"/>
                    </a:lnTo>
                    <a:lnTo>
                      <a:pt x="317" y="0"/>
                    </a:lnTo>
                    <a:lnTo>
                      <a:pt x="386" y="29"/>
                    </a:lnTo>
                    <a:lnTo>
                      <a:pt x="382" y="104"/>
                    </a:lnTo>
                    <a:lnTo>
                      <a:pt x="403" y="125"/>
                    </a:lnTo>
                    <a:lnTo>
                      <a:pt x="477" y="119"/>
                    </a:lnTo>
                    <a:lnTo>
                      <a:pt x="505" y="189"/>
                    </a:lnTo>
                    <a:lnTo>
                      <a:pt x="449" y="239"/>
                    </a:lnTo>
                    <a:lnTo>
                      <a:pt x="449" y="268"/>
                    </a:lnTo>
                    <a:lnTo>
                      <a:pt x="505" y="317"/>
                    </a:lnTo>
                    <a:lnTo>
                      <a:pt x="476" y="386"/>
                    </a:lnTo>
                    <a:lnTo>
                      <a:pt x="402" y="382"/>
                    </a:lnTo>
                    <a:lnTo>
                      <a:pt x="381" y="402"/>
                    </a:lnTo>
                    <a:lnTo>
                      <a:pt x="386" y="477"/>
                    </a:lnTo>
                    <a:lnTo>
                      <a:pt x="317" y="505"/>
                    </a:lnTo>
                    <a:lnTo>
                      <a:pt x="267" y="449"/>
                    </a:lnTo>
                    <a:lnTo>
                      <a:pt x="237" y="449"/>
                    </a:lnTo>
                    <a:lnTo>
                      <a:pt x="188" y="505"/>
                    </a:ln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kern="0">
                  <a:solidFill>
                    <a:srgbClr val="FFFFFF"/>
                  </a:solidFill>
                  <a:latin typeface="Segoe UI"/>
                </a:endParaRPr>
              </a:p>
            </p:txBody>
          </p:sp>
          <p:sp>
            <p:nvSpPr>
              <p:cNvPr id="814" name="Freeform 162">
                <a:extLst>
                  <a:ext uri="{FF2B5EF4-FFF2-40B4-BE49-F238E27FC236}">
                    <a16:creationId xmlns:a16="http://schemas.microsoft.com/office/drawing/2014/main" id="{D2CE8BCB-56E5-4E86-956E-F8F097F9D953}"/>
                  </a:ext>
                </a:extLst>
              </p:cNvPr>
              <p:cNvSpPr>
                <a:spLocks/>
              </p:cNvSpPr>
              <p:nvPr/>
            </p:nvSpPr>
            <p:spPr bwMode="auto">
              <a:xfrm>
                <a:off x="5281613" y="3752851"/>
                <a:ext cx="201613" cy="201613"/>
              </a:xfrm>
              <a:custGeom>
                <a:avLst/>
                <a:gdLst>
                  <a:gd name="T0" fmla="*/ 457 w 738"/>
                  <a:gd name="T1" fmla="*/ 606 h 738"/>
                  <a:gd name="T2" fmla="*/ 401 w 738"/>
                  <a:gd name="T3" fmla="*/ 711 h 738"/>
                  <a:gd name="T4" fmla="*/ 306 w 738"/>
                  <a:gd name="T5" fmla="*/ 616 h 738"/>
                  <a:gd name="T6" fmla="*/ 150 w 738"/>
                  <a:gd name="T7" fmla="*/ 634 h 738"/>
                  <a:gd name="T8" fmla="*/ 149 w 738"/>
                  <a:gd name="T9" fmla="*/ 499 h 738"/>
                  <a:gd name="T10" fmla="*/ 27 w 738"/>
                  <a:gd name="T11" fmla="*/ 401 h 738"/>
                  <a:gd name="T12" fmla="*/ 121 w 738"/>
                  <a:gd name="T13" fmla="*/ 305 h 738"/>
                  <a:gd name="T14" fmla="*/ 104 w 738"/>
                  <a:gd name="T15" fmla="*/ 150 h 738"/>
                  <a:gd name="T16" fmla="*/ 239 w 738"/>
                  <a:gd name="T17" fmla="*/ 149 h 738"/>
                  <a:gd name="T18" fmla="*/ 337 w 738"/>
                  <a:gd name="T19" fmla="*/ 26 h 738"/>
                  <a:gd name="T20" fmla="*/ 432 w 738"/>
                  <a:gd name="T21" fmla="*/ 121 h 738"/>
                  <a:gd name="T22" fmla="*/ 588 w 738"/>
                  <a:gd name="T23" fmla="*/ 104 h 738"/>
                  <a:gd name="T24" fmla="*/ 589 w 738"/>
                  <a:gd name="T25" fmla="*/ 239 h 738"/>
                  <a:gd name="T26" fmla="*/ 711 w 738"/>
                  <a:gd name="T27" fmla="*/ 336 h 738"/>
                  <a:gd name="T28" fmla="*/ 616 w 738"/>
                  <a:gd name="T29" fmla="*/ 432 h 738"/>
                  <a:gd name="T30" fmla="*/ 616 w 738"/>
                  <a:gd name="T31" fmla="*/ 467 h 738"/>
                  <a:gd name="T32" fmla="*/ 637 w 738"/>
                  <a:gd name="T33" fmla="*/ 453 h 738"/>
                  <a:gd name="T34" fmla="*/ 738 w 738"/>
                  <a:gd name="T35" fmla="*/ 317 h 738"/>
                  <a:gd name="T36" fmla="*/ 618 w 738"/>
                  <a:gd name="T37" fmla="*/ 239 h 738"/>
                  <a:gd name="T38" fmla="*/ 593 w 738"/>
                  <a:gd name="T39" fmla="*/ 71 h 738"/>
                  <a:gd name="T40" fmla="*/ 453 w 738"/>
                  <a:gd name="T41" fmla="*/ 101 h 738"/>
                  <a:gd name="T42" fmla="*/ 317 w 738"/>
                  <a:gd name="T43" fmla="*/ 0 h 738"/>
                  <a:gd name="T44" fmla="*/ 239 w 738"/>
                  <a:gd name="T45" fmla="*/ 120 h 738"/>
                  <a:gd name="T46" fmla="*/ 72 w 738"/>
                  <a:gd name="T47" fmla="*/ 144 h 738"/>
                  <a:gd name="T48" fmla="*/ 101 w 738"/>
                  <a:gd name="T49" fmla="*/ 284 h 738"/>
                  <a:gd name="T50" fmla="*/ 0 w 738"/>
                  <a:gd name="T51" fmla="*/ 420 h 738"/>
                  <a:gd name="T52" fmla="*/ 120 w 738"/>
                  <a:gd name="T53" fmla="*/ 498 h 738"/>
                  <a:gd name="T54" fmla="*/ 145 w 738"/>
                  <a:gd name="T55" fmla="*/ 666 h 738"/>
                  <a:gd name="T56" fmla="*/ 284 w 738"/>
                  <a:gd name="T57" fmla="*/ 636 h 738"/>
                  <a:gd name="T58" fmla="*/ 421 w 738"/>
                  <a:gd name="T59" fmla="*/ 738 h 738"/>
                  <a:gd name="T60" fmla="*/ 476 w 738"/>
                  <a:gd name="T61" fmla="*/ 627 h 738"/>
                  <a:gd name="T62" fmla="*/ 457 w 738"/>
                  <a:gd name="T63" fmla="*/ 606 h 7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38" h="738">
                    <a:moveTo>
                      <a:pt x="457" y="606"/>
                    </a:moveTo>
                    <a:lnTo>
                      <a:pt x="457" y="606"/>
                    </a:lnTo>
                    <a:lnTo>
                      <a:pt x="432" y="616"/>
                    </a:lnTo>
                    <a:lnTo>
                      <a:pt x="401" y="711"/>
                    </a:lnTo>
                    <a:lnTo>
                      <a:pt x="339" y="711"/>
                    </a:lnTo>
                    <a:lnTo>
                      <a:pt x="306" y="616"/>
                    </a:lnTo>
                    <a:lnTo>
                      <a:pt x="239" y="588"/>
                    </a:lnTo>
                    <a:lnTo>
                      <a:pt x="150" y="634"/>
                    </a:lnTo>
                    <a:lnTo>
                      <a:pt x="106" y="590"/>
                    </a:lnTo>
                    <a:lnTo>
                      <a:pt x="149" y="499"/>
                    </a:lnTo>
                    <a:lnTo>
                      <a:pt x="121" y="432"/>
                    </a:lnTo>
                    <a:lnTo>
                      <a:pt x="27" y="401"/>
                    </a:lnTo>
                    <a:lnTo>
                      <a:pt x="27" y="339"/>
                    </a:lnTo>
                    <a:lnTo>
                      <a:pt x="121" y="305"/>
                    </a:lnTo>
                    <a:lnTo>
                      <a:pt x="149" y="238"/>
                    </a:lnTo>
                    <a:lnTo>
                      <a:pt x="104" y="150"/>
                    </a:lnTo>
                    <a:lnTo>
                      <a:pt x="148" y="106"/>
                    </a:lnTo>
                    <a:lnTo>
                      <a:pt x="239" y="149"/>
                    </a:lnTo>
                    <a:lnTo>
                      <a:pt x="306" y="121"/>
                    </a:lnTo>
                    <a:lnTo>
                      <a:pt x="337" y="26"/>
                    </a:lnTo>
                    <a:lnTo>
                      <a:pt x="398" y="27"/>
                    </a:lnTo>
                    <a:lnTo>
                      <a:pt x="432" y="121"/>
                    </a:lnTo>
                    <a:lnTo>
                      <a:pt x="499" y="149"/>
                    </a:lnTo>
                    <a:lnTo>
                      <a:pt x="588" y="104"/>
                    </a:lnTo>
                    <a:lnTo>
                      <a:pt x="632" y="148"/>
                    </a:lnTo>
                    <a:lnTo>
                      <a:pt x="589" y="239"/>
                    </a:lnTo>
                    <a:lnTo>
                      <a:pt x="616" y="305"/>
                    </a:lnTo>
                    <a:lnTo>
                      <a:pt x="711" y="336"/>
                    </a:lnTo>
                    <a:lnTo>
                      <a:pt x="711" y="398"/>
                    </a:lnTo>
                    <a:lnTo>
                      <a:pt x="616" y="432"/>
                    </a:lnTo>
                    <a:lnTo>
                      <a:pt x="606" y="457"/>
                    </a:lnTo>
                    <a:lnTo>
                      <a:pt x="616" y="467"/>
                    </a:lnTo>
                    <a:lnTo>
                      <a:pt x="627" y="477"/>
                    </a:lnTo>
                    <a:lnTo>
                      <a:pt x="637" y="453"/>
                    </a:lnTo>
                    <a:lnTo>
                      <a:pt x="738" y="417"/>
                    </a:lnTo>
                    <a:lnTo>
                      <a:pt x="738" y="317"/>
                    </a:lnTo>
                    <a:lnTo>
                      <a:pt x="636" y="284"/>
                    </a:lnTo>
                    <a:lnTo>
                      <a:pt x="618" y="239"/>
                    </a:lnTo>
                    <a:lnTo>
                      <a:pt x="664" y="142"/>
                    </a:lnTo>
                    <a:lnTo>
                      <a:pt x="593" y="71"/>
                    </a:lnTo>
                    <a:lnTo>
                      <a:pt x="498" y="120"/>
                    </a:lnTo>
                    <a:lnTo>
                      <a:pt x="453" y="101"/>
                    </a:lnTo>
                    <a:lnTo>
                      <a:pt x="417" y="0"/>
                    </a:lnTo>
                    <a:lnTo>
                      <a:pt x="317" y="0"/>
                    </a:lnTo>
                    <a:lnTo>
                      <a:pt x="284" y="101"/>
                    </a:lnTo>
                    <a:lnTo>
                      <a:pt x="239" y="120"/>
                    </a:lnTo>
                    <a:lnTo>
                      <a:pt x="142" y="74"/>
                    </a:lnTo>
                    <a:lnTo>
                      <a:pt x="72" y="144"/>
                    </a:lnTo>
                    <a:lnTo>
                      <a:pt x="120" y="240"/>
                    </a:lnTo>
                    <a:lnTo>
                      <a:pt x="101" y="284"/>
                    </a:lnTo>
                    <a:lnTo>
                      <a:pt x="0" y="320"/>
                    </a:lnTo>
                    <a:lnTo>
                      <a:pt x="0" y="420"/>
                    </a:lnTo>
                    <a:lnTo>
                      <a:pt x="101" y="454"/>
                    </a:lnTo>
                    <a:lnTo>
                      <a:pt x="120" y="498"/>
                    </a:lnTo>
                    <a:lnTo>
                      <a:pt x="74" y="595"/>
                    </a:lnTo>
                    <a:lnTo>
                      <a:pt x="145" y="666"/>
                    </a:lnTo>
                    <a:lnTo>
                      <a:pt x="240" y="618"/>
                    </a:lnTo>
                    <a:lnTo>
                      <a:pt x="284" y="636"/>
                    </a:lnTo>
                    <a:lnTo>
                      <a:pt x="321" y="738"/>
                    </a:lnTo>
                    <a:lnTo>
                      <a:pt x="421" y="738"/>
                    </a:lnTo>
                    <a:lnTo>
                      <a:pt x="454" y="636"/>
                    </a:lnTo>
                    <a:lnTo>
                      <a:pt x="476" y="627"/>
                    </a:lnTo>
                    <a:lnTo>
                      <a:pt x="467" y="617"/>
                    </a:lnTo>
                    <a:lnTo>
                      <a:pt x="457" y="606"/>
                    </a:ln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kern="0">
                  <a:solidFill>
                    <a:srgbClr val="FFFFFF"/>
                  </a:solidFill>
                  <a:latin typeface="Segoe UI"/>
                </a:endParaRPr>
              </a:p>
            </p:txBody>
          </p:sp>
          <p:sp>
            <p:nvSpPr>
              <p:cNvPr id="815" name="Freeform 163">
                <a:extLst>
                  <a:ext uri="{FF2B5EF4-FFF2-40B4-BE49-F238E27FC236}">
                    <a16:creationId xmlns:a16="http://schemas.microsoft.com/office/drawing/2014/main" id="{0E586190-6164-409B-BF53-C6B5A2C2C577}"/>
                  </a:ext>
                </a:extLst>
              </p:cNvPr>
              <p:cNvSpPr>
                <a:spLocks noEditPoints="1"/>
              </p:cNvSpPr>
              <p:nvPr/>
            </p:nvSpPr>
            <p:spPr bwMode="auto">
              <a:xfrm>
                <a:off x="5353050" y="3822701"/>
                <a:ext cx="58738" cy="60325"/>
              </a:xfrm>
              <a:custGeom>
                <a:avLst/>
                <a:gdLst>
                  <a:gd name="T0" fmla="*/ 185 w 212"/>
                  <a:gd name="T1" fmla="*/ 112 h 218"/>
                  <a:gd name="T2" fmla="*/ 185 w 212"/>
                  <a:gd name="T3" fmla="*/ 112 h 218"/>
                  <a:gd name="T4" fmla="*/ 162 w 212"/>
                  <a:gd name="T5" fmla="*/ 168 h 218"/>
                  <a:gd name="T6" fmla="*/ 50 w 212"/>
                  <a:gd name="T7" fmla="*/ 168 h 218"/>
                  <a:gd name="T8" fmla="*/ 27 w 212"/>
                  <a:gd name="T9" fmla="*/ 112 h 218"/>
                  <a:gd name="T10" fmla="*/ 50 w 212"/>
                  <a:gd name="T11" fmla="*/ 56 h 218"/>
                  <a:gd name="T12" fmla="*/ 106 w 212"/>
                  <a:gd name="T13" fmla="*/ 32 h 218"/>
                  <a:gd name="T14" fmla="*/ 162 w 212"/>
                  <a:gd name="T15" fmla="*/ 56 h 218"/>
                  <a:gd name="T16" fmla="*/ 185 w 212"/>
                  <a:gd name="T17" fmla="*/ 112 h 218"/>
                  <a:gd name="T18" fmla="*/ 31 w 212"/>
                  <a:gd name="T19" fmla="*/ 37 h 218"/>
                  <a:gd name="T20" fmla="*/ 31 w 212"/>
                  <a:gd name="T21" fmla="*/ 37 h 218"/>
                  <a:gd name="T22" fmla="*/ 0 w 212"/>
                  <a:gd name="T23" fmla="*/ 112 h 218"/>
                  <a:gd name="T24" fmla="*/ 3 w 212"/>
                  <a:gd name="T25" fmla="*/ 136 h 218"/>
                  <a:gd name="T26" fmla="*/ 16 w 212"/>
                  <a:gd name="T27" fmla="*/ 167 h 218"/>
                  <a:gd name="T28" fmla="*/ 31 w 212"/>
                  <a:gd name="T29" fmla="*/ 187 h 218"/>
                  <a:gd name="T30" fmla="*/ 106 w 212"/>
                  <a:gd name="T31" fmla="*/ 218 h 218"/>
                  <a:gd name="T32" fmla="*/ 181 w 212"/>
                  <a:gd name="T33" fmla="*/ 187 h 218"/>
                  <a:gd name="T34" fmla="*/ 212 w 212"/>
                  <a:gd name="T35" fmla="*/ 112 h 218"/>
                  <a:gd name="T36" fmla="*/ 181 w 212"/>
                  <a:gd name="T37" fmla="*/ 37 h 218"/>
                  <a:gd name="T38" fmla="*/ 162 w 212"/>
                  <a:gd name="T39" fmla="*/ 21 h 218"/>
                  <a:gd name="T40" fmla="*/ 131 w 212"/>
                  <a:gd name="T41" fmla="*/ 9 h 218"/>
                  <a:gd name="T42" fmla="*/ 31 w 212"/>
                  <a:gd name="T43" fmla="*/ 37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2" h="218">
                    <a:moveTo>
                      <a:pt x="185" y="112"/>
                    </a:moveTo>
                    <a:lnTo>
                      <a:pt x="185" y="112"/>
                    </a:lnTo>
                    <a:cubicBezTo>
                      <a:pt x="185" y="133"/>
                      <a:pt x="177" y="153"/>
                      <a:pt x="162" y="168"/>
                    </a:cubicBezTo>
                    <a:cubicBezTo>
                      <a:pt x="131" y="199"/>
                      <a:pt x="81" y="199"/>
                      <a:pt x="50" y="168"/>
                    </a:cubicBezTo>
                    <a:cubicBezTo>
                      <a:pt x="35" y="153"/>
                      <a:pt x="27" y="133"/>
                      <a:pt x="27" y="112"/>
                    </a:cubicBezTo>
                    <a:cubicBezTo>
                      <a:pt x="27" y="90"/>
                      <a:pt x="35" y="70"/>
                      <a:pt x="50" y="56"/>
                    </a:cubicBezTo>
                    <a:cubicBezTo>
                      <a:pt x="66" y="40"/>
                      <a:pt x="86" y="32"/>
                      <a:pt x="106" y="32"/>
                    </a:cubicBezTo>
                    <a:cubicBezTo>
                      <a:pt x="126" y="32"/>
                      <a:pt x="147" y="40"/>
                      <a:pt x="162" y="56"/>
                    </a:cubicBezTo>
                    <a:cubicBezTo>
                      <a:pt x="177" y="70"/>
                      <a:pt x="185" y="90"/>
                      <a:pt x="185" y="112"/>
                    </a:cubicBezTo>
                    <a:close/>
                    <a:moveTo>
                      <a:pt x="31" y="37"/>
                    </a:moveTo>
                    <a:lnTo>
                      <a:pt x="31" y="37"/>
                    </a:lnTo>
                    <a:cubicBezTo>
                      <a:pt x="11" y="57"/>
                      <a:pt x="0" y="83"/>
                      <a:pt x="0" y="112"/>
                    </a:cubicBezTo>
                    <a:cubicBezTo>
                      <a:pt x="0" y="120"/>
                      <a:pt x="1" y="128"/>
                      <a:pt x="3" y="136"/>
                    </a:cubicBezTo>
                    <a:cubicBezTo>
                      <a:pt x="6" y="147"/>
                      <a:pt x="10" y="157"/>
                      <a:pt x="16" y="167"/>
                    </a:cubicBezTo>
                    <a:cubicBezTo>
                      <a:pt x="20" y="174"/>
                      <a:pt x="25" y="181"/>
                      <a:pt x="31" y="187"/>
                    </a:cubicBezTo>
                    <a:cubicBezTo>
                      <a:pt x="52" y="207"/>
                      <a:pt x="79" y="218"/>
                      <a:pt x="106" y="218"/>
                    </a:cubicBezTo>
                    <a:cubicBezTo>
                      <a:pt x="133" y="218"/>
                      <a:pt x="160" y="207"/>
                      <a:pt x="181" y="187"/>
                    </a:cubicBezTo>
                    <a:cubicBezTo>
                      <a:pt x="201" y="167"/>
                      <a:pt x="212" y="140"/>
                      <a:pt x="212" y="112"/>
                    </a:cubicBezTo>
                    <a:cubicBezTo>
                      <a:pt x="212" y="83"/>
                      <a:pt x="201" y="57"/>
                      <a:pt x="181" y="37"/>
                    </a:cubicBezTo>
                    <a:cubicBezTo>
                      <a:pt x="175" y="31"/>
                      <a:pt x="169" y="26"/>
                      <a:pt x="162" y="21"/>
                    </a:cubicBezTo>
                    <a:cubicBezTo>
                      <a:pt x="152" y="15"/>
                      <a:pt x="141" y="11"/>
                      <a:pt x="131" y="9"/>
                    </a:cubicBezTo>
                    <a:cubicBezTo>
                      <a:pt x="96" y="0"/>
                      <a:pt x="58" y="10"/>
                      <a:pt x="31" y="37"/>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kern="0">
                  <a:solidFill>
                    <a:srgbClr val="FFFFFF"/>
                  </a:solidFill>
                  <a:latin typeface="Segoe UI"/>
                </a:endParaRPr>
              </a:p>
            </p:txBody>
          </p:sp>
          <p:sp>
            <p:nvSpPr>
              <p:cNvPr id="816" name="Freeform 164">
                <a:extLst>
                  <a:ext uri="{FF2B5EF4-FFF2-40B4-BE49-F238E27FC236}">
                    <a16:creationId xmlns:a16="http://schemas.microsoft.com/office/drawing/2014/main" id="{16B24101-8376-483E-A883-010AED1B96E2}"/>
                  </a:ext>
                </a:extLst>
              </p:cNvPr>
              <p:cNvSpPr>
                <a:spLocks/>
              </p:cNvSpPr>
              <p:nvPr/>
            </p:nvSpPr>
            <p:spPr bwMode="auto">
              <a:xfrm>
                <a:off x="5199063" y="3544889"/>
                <a:ext cx="673100" cy="442913"/>
              </a:xfrm>
              <a:custGeom>
                <a:avLst/>
                <a:gdLst>
                  <a:gd name="T0" fmla="*/ 2209 w 2450"/>
                  <a:gd name="T1" fmla="*/ 633 h 1612"/>
                  <a:gd name="T2" fmla="*/ 2209 w 2450"/>
                  <a:gd name="T3" fmla="*/ 633 h 1612"/>
                  <a:gd name="T4" fmla="*/ 2032 w 2450"/>
                  <a:gd name="T5" fmla="*/ 316 h 1612"/>
                  <a:gd name="T6" fmla="*/ 1809 w 2450"/>
                  <a:gd name="T7" fmla="*/ 249 h 1612"/>
                  <a:gd name="T8" fmla="*/ 1630 w 2450"/>
                  <a:gd name="T9" fmla="*/ 294 h 1612"/>
                  <a:gd name="T10" fmla="*/ 1069 w 2450"/>
                  <a:gd name="T11" fmla="*/ 0 h 1612"/>
                  <a:gd name="T12" fmla="*/ 687 w 2450"/>
                  <a:gd name="T13" fmla="*/ 116 h 1612"/>
                  <a:gd name="T14" fmla="*/ 385 w 2450"/>
                  <a:gd name="T15" fmla="*/ 681 h 1612"/>
                  <a:gd name="T16" fmla="*/ 385 w 2450"/>
                  <a:gd name="T17" fmla="*/ 701 h 1612"/>
                  <a:gd name="T18" fmla="*/ 0 w 2450"/>
                  <a:gd name="T19" fmla="*/ 1153 h 1612"/>
                  <a:gd name="T20" fmla="*/ 464 w 2450"/>
                  <a:gd name="T21" fmla="*/ 1612 h 1612"/>
                  <a:gd name="T22" fmla="*/ 1007 w 2450"/>
                  <a:gd name="T23" fmla="*/ 1612 h 1612"/>
                  <a:gd name="T24" fmla="*/ 980 w 2450"/>
                  <a:gd name="T25" fmla="*/ 1585 h 1612"/>
                  <a:gd name="T26" fmla="*/ 464 w 2450"/>
                  <a:gd name="T27" fmla="*/ 1585 h 1612"/>
                  <a:gd name="T28" fmla="*/ 26 w 2450"/>
                  <a:gd name="T29" fmla="*/ 1153 h 1612"/>
                  <a:gd name="T30" fmla="*/ 401 w 2450"/>
                  <a:gd name="T31" fmla="*/ 725 h 1612"/>
                  <a:gd name="T32" fmla="*/ 412 w 2450"/>
                  <a:gd name="T33" fmla="*/ 723 h 1612"/>
                  <a:gd name="T34" fmla="*/ 412 w 2450"/>
                  <a:gd name="T35" fmla="*/ 681 h 1612"/>
                  <a:gd name="T36" fmla="*/ 702 w 2450"/>
                  <a:gd name="T37" fmla="*/ 138 h 1612"/>
                  <a:gd name="T38" fmla="*/ 1069 w 2450"/>
                  <a:gd name="T39" fmla="*/ 27 h 1612"/>
                  <a:gd name="T40" fmla="*/ 1615 w 2450"/>
                  <a:gd name="T41" fmla="*/ 319 h 1612"/>
                  <a:gd name="T42" fmla="*/ 1622 w 2450"/>
                  <a:gd name="T43" fmla="*/ 329 h 1612"/>
                  <a:gd name="T44" fmla="*/ 1633 w 2450"/>
                  <a:gd name="T45" fmla="*/ 323 h 1612"/>
                  <a:gd name="T46" fmla="*/ 1809 w 2450"/>
                  <a:gd name="T47" fmla="*/ 276 h 1612"/>
                  <a:gd name="T48" fmla="*/ 2017 w 2450"/>
                  <a:gd name="T49" fmla="*/ 338 h 1612"/>
                  <a:gd name="T50" fmla="*/ 2183 w 2450"/>
                  <a:gd name="T51" fmla="*/ 641 h 1612"/>
                  <a:gd name="T52" fmla="*/ 2183 w 2450"/>
                  <a:gd name="T53" fmla="*/ 648 h 1612"/>
                  <a:gd name="T54" fmla="*/ 2189 w 2450"/>
                  <a:gd name="T55" fmla="*/ 652 h 1612"/>
                  <a:gd name="T56" fmla="*/ 2423 w 2450"/>
                  <a:gd name="T57" fmla="*/ 1077 h 1612"/>
                  <a:gd name="T58" fmla="*/ 1969 w 2450"/>
                  <a:gd name="T59" fmla="*/ 1585 h 1612"/>
                  <a:gd name="T60" fmla="*/ 1280 w 2450"/>
                  <a:gd name="T61" fmla="*/ 1585 h 1612"/>
                  <a:gd name="T62" fmla="*/ 1306 w 2450"/>
                  <a:gd name="T63" fmla="*/ 1612 h 1612"/>
                  <a:gd name="T64" fmla="*/ 1911 w 2450"/>
                  <a:gd name="T65" fmla="*/ 1612 h 1612"/>
                  <a:gd name="T66" fmla="*/ 1971 w 2450"/>
                  <a:gd name="T67" fmla="*/ 1612 h 1612"/>
                  <a:gd name="T68" fmla="*/ 2450 w 2450"/>
                  <a:gd name="T69" fmla="*/ 1077 h 1612"/>
                  <a:gd name="T70" fmla="*/ 2209 w 2450"/>
                  <a:gd name="T71" fmla="*/ 633 h 16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450" h="1612">
                    <a:moveTo>
                      <a:pt x="2209" y="633"/>
                    </a:moveTo>
                    <a:lnTo>
                      <a:pt x="2209" y="633"/>
                    </a:lnTo>
                    <a:cubicBezTo>
                      <a:pt x="2204" y="505"/>
                      <a:pt x="2139" y="387"/>
                      <a:pt x="2032" y="316"/>
                    </a:cubicBezTo>
                    <a:cubicBezTo>
                      <a:pt x="1966" y="272"/>
                      <a:pt x="1889" y="249"/>
                      <a:pt x="1809" y="249"/>
                    </a:cubicBezTo>
                    <a:cubicBezTo>
                      <a:pt x="1746" y="249"/>
                      <a:pt x="1685" y="265"/>
                      <a:pt x="1630" y="294"/>
                    </a:cubicBezTo>
                    <a:cubicBezTo>
                      <a:pt x="1501" y="110"/>
                      <a:pt x="1292" y="0"/>
                      <a:pt x="1069" y="0"/>
                    </a:cubicBezTo>
                    <a:cubicBezTo>
                      <a:pt x="932" y="0"/>
                      <a:pt x="800" y="40"/>
                      <a:pt x="687" y="116"/>
                    </a:cubicBezTo>
                    <a:cubicBezTo>
                      <a:pt x="498" y="243"/>
                      <a:pt x="385" y="455"/>
                      <a:pt x="385" y="681"/>
                    </a:cubicBezTo>
                    <a:lnTo>
                      <a:pt x="385" y="701"/>
                    </a:lnTo>
                    <a:cubicBezTo>
                      <a:pt x="168" y="739"/>
                      <a:pt x="0" y="936"/>
                      <a:pt x="0" y="1153"/>
                    </a:cubicBezTo>
                    <a:cubicBezTo>
                      <a:pt x="0" y="1406"/>
                      <a:pt x="208" y="1612"/>
                      <a:pt x="464" y="1612"/>
                    </a:cubicBezTo>
                    <a:lnTo>
                      <a:pt x="1007" y="1612"/>
                    </a:lnTo>
                    <a:lnTo>
                      <a:pt x="980" y="1585"/>
                    </a:lnTo>
                    <a:lnTo>
                      <a:pt x="464" y="1585"/>
                    </a:lnTo>
                    <a:cubicBezTo>
                      <a:pt x="223" y="1585"/>
                      <a:pt x="26" y="1391"/>
                      <a:pt x="26" y="1153"/>
                    </a:cubicBezTo>
                    <a:cubicBezTo>
                      <a:pt x="26" y="945"/>
                      <a:pt x="191" y="757"/>
                      <a:pt x="401" y="725"/>
                    </a:cubicBezTo>
                    <a:lnTo>
                      <a:pt x="412" y="723"/>
                    </a:lnTo>
                    <a:lnTo>
                      <a:pt x="412" y="681"/>
                    </a:lnTo>
                    <a:cubicBezTo>
                      <a:pt x="412" y="463"/>
                      <a:pt x="520" y="261"/>
                      <a:pt x="702" y="138"/>
                    </a:cubicBezTo>
                    <a:cubicBezTo>
                      <a:pt x="810" y="65"/>
                      <a:pt x="937" y="27"/>
                      <a:pt x="1069" y="27"/>
                    </a:cubicBezTo>
                    <a:cubicBezTo>
                      <a:pt x="1287" y="27"/>
                      <a:pt x="1491" y="136"/>
                      <a:pt x="1615" y="319"/>
                    </a:cubicBezTo>
                    <a:lnTo>
                      <a:pt x="1622" y="329"/>
                    </a:lnTo>
                    <a:lnTo>
                      <a:pt x="1633" y="323"/>
                    </a:lnTo>
                    <a:cubicBezTo>
                      <a:pt x="1686" y="292"/>
                      <a:pt x="1747" y="276"/>
                      <a:pt x="1809" y="276"/>
                    </a:cubicBezTo>
                    <a:cubicBezTo>
                      <a:pt x="1884" y="276"/>
                      <a:pt x="1956" y="297"/>
                      <a:pt x="2017" y="338"/>
                    </a:cubicBezTo>
                    <a:cubicBezTo>
                      <a:pt x="2118" y="406"/>
                      <a:pt x="2180" y="519"/>
                      <a:pt x="2183" y="641"/>
                    </a:cubicBezTo>
                    <a:lnTo>
                      <a:pt x="2183" y="648"/>
                    </a:lnTo>
                    <a:lnTo>
                      <a:pt x="2189" y="652"/>
                    </a:lnTo>
                    <a:cubicBezTo>
                      <a:pt x="2336" y="748"/>
                      <a:pt x="2423" y="907"/>
                      <a:pt x="2423" y="1077"/>
                    </a:cubicBezTo>
                    <a:cubicBezTo>
                      <a:pt x="2423" y="1342"/>
                      <a:pt x="2228" y="1560"/>
                      <a:pt x="1969" y="1585"/>
                    </a:cubicBezTo>
                    <a:lnTo>
                      <a:pt x="1280" y="1585"/>
                    </a:lnTo>
                    <a:lnTo>
                      <a:pt x="1306" y="1612"/>
                    </a:lnTo>
                    <a:lnTo>
                      <a:pt x="1911" y="1612"/>
                    </a:lnTo>
                    <a:lnTo>
                      <a:pt x="1971" y="1612"/>
                    </a:lnTo>
                    <a:cubicBezTo>
                      <a:pt x="2244" y="1585"/>
                      <a:pt x="2450" y="1355"/>
                      <a:pt x="2450" y="1077"/>
                    </a:cubicBezTo>
                    <a:cubicBezTo>
                      <a:pt x="2450" y="900"/>
                      <a:pt x="2360" y="735"/>
                      <a:pt x="2209" y="633"/>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kern="0">
                  <a:solidFill>
                    <a:srgbClr val="FFFFFF"/>
                  </a:solidFill>
                  <a:latin typeface="Segoe UI"/>
                </a:endParaRPr>
              </a:p>
            </p:txBody>
          </p:sp>
          <p:sp>
            <p:nvSpPr>
              <p:cNvPr id="817" name="Freeform 165">
                <a:extLst>
                  <a:ext uri="{FF2B5EF4-FFF2-40B4-BE49-F238E27FC236}">
                    <a16:creationId xmlns:a16="http://schemas.microsoft.com/office/drawing/2014/main" id="{4A7B355A-CCE7-4DD3-BE39-4B20B96EFE5C}"/>
                  </a:ext>
                </a:extLst>
              </p:cNvPr>
              <p:cNvSpPr>
                <a:spLocks noEditPoints="1"/>
              </p:cNvSpPr>
              <p:nvPr/>
            </p:nvSpPr>
            <p:spPr bwMode="auto">
              <a:xfrm>
                <a:off x="5543550" y="4014789"/>
                <a:ext cx="34925" cy="34925"/>
              </a:xfrm>
              <a:custGeom>
                <a:avLst/>
                <a:gdLst>
                  <a:gd name="T0" fmla="*/ 63 w 125"/>
                  <a:gd name="T1" fmla="*/ 26 h 125"/>
                  <a:gd name="T2" fmla="*/ 63 w 125"/>
                  <a:gd name="T3" fmla="*/ 26 h 125"/>
                  <a:gd name="T4" fmla="*/ 37 w 125"/>
                  <a:gd name="T5" fmla="*/ 37 h 125"/>
                  <a:gd name="T6" fmla="*/ 27 w 125"/>
                  <a:gd name="T7" fmla="*/ 62 h 125"/>
                  <a:gd name="T8" fmla="*/ 37 w 125"/>
                  <a:gd name="T9" fmla="*/ 87 h 125"/>
                  <a:gd name="T10" fmla="*/ 88 w 125"/>
                  <a:gd name="T11" fmla="*/ 87 h 125"/>
                  <a:gd name="T12" fmla="*/ 98 w 125"/>
                  <a:gd name="T13" fmla="*/ 62 h 125"/>
                  <a:gd name="T14" fmla="*/ 88 w 125"/>
                  <a:gd name="T15" fmla="*/ 37 h 125"/>
                  <a:gd name="T16" fmla="*/ 63 w 125"/>
                  <a:gd name="T17" fmla="*/ 26 h 125"/>
                  <a:gd name="T18" fmla="*/ 63 w 125"/>
                  <a:gd name="T19" fmla="*/ 125 h 125"/>
                  <a:gd name="T20" fmla="*/ 63 w 125"/>
                  <a:gd name="T21" fmla="*/ 125 h 125"/>
                  <a:gd name="T22" fmla="*/ 19 w 125"/>
                  <a:gd name="T23" fmla="*/ 106 h 125"/>
                  <a:gd name="T24" fmla="*/ 0 w 125"/>
                  <a:gd name="T25" fmla="*/ 62 h 125"/>
                  <a:gd name="T26" fmla="*/ 19 w 125"/>
                  <a:gd name="T27" fmla="*/ 18 h 125"/>
                  <a:gd name="T28" fmla="*/ 63 w 125"/>
                  <a:gd name="T29" fmla="*/ 0 h 125"/>
                  <a:gd name="T30" fmla="*/ 107 w 125"/>
                  <a:gd name="T31" fmla="*/ 18 h 125"/>
                  <a:gd name="T32" fmla="*/ 125 w 125"/>
                  <a:gd name="T33" fmla="*/ 62 h 125"/>
                  <a:gd name="T34" fmla="*/ 107 w 125"/>
                  <a:gd name="T35" fmla="*/ 106 h 125"/>
                  <a:gd name="T36" fmla="*/ 63 w 125"/>
                  <a:gd name="T37" fmla="*/ 125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5" h="125">
                    <a:moveTo>
                      <a:pt x="63" y="26"/>
                    </a:moveTo>
                    <a:lnTo>
                      <a:pt x="63" y="26"/>
                    </a:lnTo>
                    <a:cubicBezTo>
                      <a:pt x="53" y="26"/>
                      <a:pt x="44" y="30"/>
                      <a:pt x="37" y="37"/>
                    </a:cubicBezTo>
                    <a:cubicBezTo>
                      <a:pt x="31" y="44"/>
                      <a:pt x="27" y="53"/>
                      <a:pt x="27" y="62"/>
                    </a:cubicBezTo>
                    <a:cubicBezTo>
                      <a:pt x="27" y="72"/>
                      <a:pt x="31" y="81"/>
                      <a:pt x="37" y="87"/>
                    </a:cubicBezTo>
                    <a:cubicBezTo>
                      <a:pt x="51" y="101"/>
                      <a:pt x="74" y="101"/>
                      <a:pt x="88" y="87"/>
                    </a:cubicBezTo>
                    <a:cubicBezTo>
                      <a:pt x="95" y="81"/>
                      <a:pt x="98" y="72"/>
                      <a:pt x="98" y="62"/>
                    </a:cubicBezTo>
                    <a:cubicBezTo>
                      <a:pt x="98" y="53"/>
                      <a:pt x="95" y="44"/>
                      <a:pt x="88" y="37"/>
                    </a:cubicBezTo>
                    <a:cubicBezTo>
                      <a:pt x="81" y="30"/>
                      <a:pt x="72" y="26"/>
                      <a:pt x="63" y="26"/>
                    </a:cubicBezTo>
                    <a:close/>
                    <a:moveTo>
                      <a:pt x="63" y="125"/>
                    </a:moveTo>
                    <a:lnTo>
                      <a:pt x="63" y="125"/>
                    </a:lnTo>
                    <a:cubicBezTo>
                      <a:pt x="47" y="125"/>
                      <a:pt x="31" y="118"/>
                      <a:pt x="19" y="106"/>
                    </a:cubicBezTo>
                    <a:cubicBezTo>
                      <a:pt x="7" y="94"/>
                      <a:pt x="0" y="79"/>
                      <a:pt x="0" y="62"/>
                    </a:cubicBezTo>
                    <a:cubicBezTo>
                      <a:pt x="0" y="45"/>
                      <a:pt x="7" y="30"/>
                      <a:pt x="19" y="18"/>
                    </a:cubicBezTo>
                    <a:cubicBezTo>
                      <a:pt x="30" y="6"/>
                      <a:pt x="46" y="0"/>
                      <a:pt x="63" y="0"/>
                    </a:cubicBezTo>
                    <a:cubicBezTo>
                      <a:pt x="79" y="0"/>
                      <a:pt x="95" y="6"/>
                      <a:pt x="107" y="18"/>
                    </a:cubicBezTo>
                    <a:cubicBezTo>
                      <a:pt x="119" y="30"/>
                      <a:pt x="125" y="45"/>
                      <a:pt x="125" y="62"/>
                    </a:cubicBezTo>
                    <a:cubicBezTo>
                      <a:pt x="125" y="79"/>
                      <a:pt x="119" y="94"/>
                      <a:pt x="107" y="106"/>
                    </a:cubicBezTo>
                    <a:cubicBezTo>
                      <a:pt x="95" y="118"/>
                      <a:pt x="79" y="125"/>
                      <a:pt x="63" y="125"/>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kern="0">
                  <a:solidFill>
                    <a:srgbClr val="FFFFFF"/>
                  </a:solidFill>
                  <a:latin typeface="Segoe UI"/>
                </a:endParaRPr>
              </a:p>
            </p:txBody>
          </p:sp>
          <p:sp>
            <p:nvSpPr>
              <p:cNvPr id="818" name="Freeform 166">
                <a:extLst>
                  <a:ext uri="{FF2B5EF4-FFF2-40B4-BE49-F238E27FC236}">
                    <a16:creationId xmlns:a16="http://schemas.microsoft.com/office/drawing/2014/main" id="{A55707F5-5AB7-453D-AAED-45E5585FFDC5}"/>
                  </a:ext>
                </a:extLst>
              </p:cNvPr>
              <p:cNvSpPr>
                <a:spLocks/>
              </p:cNvSpPr>
              <p:nvPr/>
            </p:nvSpPr>
            <p:spPr bwMode="auto">
              <a:xfrm>
                <a:off x="5329238" y="3800476"/>
                <a:ext cx="263525" cy="263525"/>
              </a:xfrm>
              <a:custGeom>
                <a:avLst/>
                <a:gdLst>
                  <a:gd name="T0" fmla="*/ 454 w 961"/>
                  <a:gd name="T1" fmla="*/ 303 h 960"/>
                  <a:gd name="T2" fmla="*/ 454 w 961"/>
                  <a:gd name="T3" fmla="*/ 303 h 960"/>
                  <a:gd name="T4" fmla="*/ 443 w 961"/>
                  <a:gd name="T5" fmla="*/ 293 h 960"/>
                  <a:gd name="T6" fmla="*/ 433 w 961"/>
                  <a:gd name="T7" fmla="*/ 283 h 960"/>
                  <a:gd name="T8" fmla="*/ 428 w 961"/>
                  <a:gd name="T9" fmla="*/ 278 h 960"/>
                  <a:gd name="T10" fmla="*/ 374 w 961"/>
                  <a:gd name="T11" fmla="*/ 66 h 960"/>
                  <a:gd name="T12" fmla="*/ 373 w 961"/>
                  <a:gd name="T13" fmla="*/ 65 h 960"/>
                  <a:gd name="T14" fmla="*/ 213 w 961"/>
                  <a:gd name="T15" fmla="*/ 1 h 960"/>
                  <a:gd name="T16" fmla="*/ 196 w 961"/>
                  <a:gd name="T17" fmla="*/ 2 h 960"/>
                  <a:gd name="T18" fmla="*/ 221 w 961"/>
                  <a:gd name="T19" fmla="*/ 93 h 960"/>
                  <a:gd name="T20" fmla="*/ 252 w 961"/>
                  <a:gd name="T21" fmla="*/ 105 h 960"/>
                  <a:gd name="T22" fmla="*/ 231 w 961"/>
                  <a:gd name="T23" fmla="*/ 28 h 960"/>
                  <a:gd name="T24" fmla="*/ 353 w 961"/>
                  <a:gd name="T25" fmla="*/ 83 h 960"/>
                  <a:gd name="T26" fmla="*/ 354 w 961"/>
                  <a:gd name="T27" fmla="*/ 83 h 960"/>
                  <a:gd name="T28" fmla="*/ 400 w 961"/>
                  <a:gd name="T29" fmla="*/ 278 h 960"/>
                  <a:gd name="T30" fmla="*/ 397 w 961"/>
                  <a:gd name="T31" fmla="*/ 286 h 960"/>
                  <a:gd name="T32" fmla="*/ 425 w 961"/>
                  <a:gd name="T33" fmla="*/ 312 h 960"/>
                  <a:gd name="T34" fmla="*/ 913 w 961"/>
                  <a:gd name="T35" fmla="*/ 801 h 960"/>
                  <a:gd name="T36" fmla="*/ 934 w 961"/>
                  <a:gd name="T37" fmla="*/ 851 h 960"/>
                  <a:gd name="T38" fmla="*/ 913 w 961"/>
                  <a:gd name="T39" fmla="*/ 901 h 960"/>
                  <a:gd name="T40" fmla="*/ 901 w 961"/>
                  <a:gd name="T41" fmla="*/ 913 h 960"/>
                  <a:gd name="T42" fmla="*/ 801 w 961"/>
                  <a:gd name="T43" fmla="*/ 913 h 960"/>
                  <a:gd name="T44" fmla="*/ 313 w 961"/>
                  <a:gd name="T45" fmla="*/ 425 h 960"/>
                  <a:gd name="T46" fmla="*/ 287 w 961"/>
                  <a:gd name="T47" fmla="*/ 397 h 960"/>
                  <a:gd name="T48" fmla="*/ 279 w 961"/>
                  <a:gd name="T49" fmla="*/ 399 h 960"/>
                  <a:gd name="T50" fmla="*/ 85 w 961"/>
                  <a:gd name="T51" fmla="*/ 354 h 960"/>
                  <a:gd name="T52" fmla="*/ 84 w 961"/>
                  <a:gd name="T53" fmla="*/ 353 h 960"/>
                  <a:gd name="T54" fmla="*/ 29 w 961"/>
                  <a:gd name="T55" fmla="*/ 230 h 960"/>
                  <a:gd name="T56" fmla="*/ 106 w 961"/>
                  <a:gd name="T57" fmla="*/ 251 h 960"/>
                  <a:gd name="T58" fmla="*/ 93 w 961"/>
                  <a:gd name="T59" fmla="*/ 220 h 960"/>
                  <a:gd name="T60" fmla="*/ 2 w 961"/>
                  <a:gd name="T61" fmla="*/ 196 h 960"/>
                  <a:gd name="T62" fmla="*/ 2 w 961"/>
                  <a:gd name="T63" fmla="*/ 213 h 960"/>
                  <a:gd name="T64" fmla="*/ 64 w 961"/>
                  <a:gd name="T65" fmla="*/ 371 h 960"/>
                  <a:gd name="T66" fmla="*/ 65 w 961"/>
                  <a:gd name="T67" fmla="*/ 372 h 960"/>
                  <a:gd name="T68" fmla="*/ 279 w 961"/>
                  <a:gd name="T69" fmla="*/ 427 h 960"/>
                  <a:gd name="T70" fmla="*/ 284 w 961"/>
                  <a:gd name="T71" fmla="*/ 432 h 960"/>
                  <a:gd name="T72" fmla="*/ 294 w 961"/>
                  <a:gd name="T73" fmla="*/ 443 h 960"/>
                  <a:gd name="T74" fmla="*/ 303 w 961"/>
                  <a:gd name="T75" fmla="*/ 453 h 960"/>
                  <a:gd name="T76" fmla="*/ 508 w 961"/>
                  <a:gd name="T77" fmla="*/ 657 h 960"/>
                  <a:gd name="T78" fmla="*/ 535 w 961"/>
                  <a:gd name="T79" fmla="*/ 684 h 960"/>
                  <a:gd name="T80" fmla="*/ 782 w 961"/>
                  <a:gd name="T81" fmla="*/ 932 h 960"/>
                  <a:gd name="T82" fmla="*/ 851 w 961"/>
                  <a:gd name="T83" fmla="*/ 960 h 960"/>
                  <a:gd name="T84" fmla="*/ 920 w 961"/>
                  <a:gd name="T85" fmla="*/ 932 h 960"/>
                  <a:gd name="T86" fmla="*/ 932 w 961"/>
                  <a:gd name="T87" fmla="*/ 920 h 960"/>
                  <a:gd name="T88" fmla="*/ 961 w 961"/>
                  <a:gd name="T89" fmla="*/ 851 h 960"/>
                  <a:gd name="T90" fmla="*/ 932 w 961"/>
                  <a:gd name="T91" fmla="*/ 782 h 960"/>
                  <a:gd name="T92" fmla="*/ 834 w 961"/>
                  <a:gd name="T93" fmla="*/ 684 h 960"/>
                  <a:gd name="T94" fmla="*/ 808 w 961"/>
                  <a:gd name="T95" fmla="*/ 657 h 960"/>
                  <a:gd name="T96" fmla="*/ 454 w 961"/>
                  <a:gd name="T97" fmla="*/ 303 h 9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961" h="960">
                    <a:moveTo>
                      <a:pt x="454" y="303"/>
                    </a:moveTo>
                    <a:lnTo>
                      <a:pt x="454" y="303"/>
                    </a:lnTo>
                    <a:lnTo>
                      <a:pt x="443" y="293"/>
                    </a:lnTo>
                    <a:lnTo>
                      <a:pt x="433" y="283"/>
                    </a:lnTo>
                    <a:lnTo>
                      <a:pt x="428" y="278"/>
                    </a:lnTo>
                    <a:cubicBezTo>
                      <a:pt x="450" y="203"/>
                      <a:pt x="429" y="122"/>
                      <a:pt x="374" y="66"/>
                    </a:cubicBezTo>
                    <a:lnTo>
                      <a:pt x="373" y="65"/>
                    </a:lnTo>
                    <a:cubicBezTo>
                      <a:pt x="330" y="22"/>
                      <a:pt x="273" y="0"/>
                      <a:pt x="213" y="1"/>
                    </a:cubicBezTo>
                    <a:lnTo>
                      <a:pt x="196" y="2"/>
                    </a:lnTo>
                    <a:lnTo>
                      <a:pt x="221" y="93"/>
                    </a:lnTo>
                    <a:cubicBezTo>
                      <a:pt x="231" y="95"/>
                      <a:pt x="242" y="99"/>
                      <a:pt x="252" y="105"/>
                    </a:cubicBezTo>
                    <a:lnTo>
                      <a:pt x="231" y="28"/>
                    </a:lnTo>
                    <a:cubicBezTo>
                      <a:pt x="277" y="31"/>
                      <a:pt x="320" y="50"/>
                      <a:pt x="353" y="83"/>
                    </a:cubicBezTo>
                    <a:lnTo>
                      <a:pt x="354" y="83"/>
                    </a:lnTo>
                    <a:cubicBezTo>
                      <a:pt x="405" y="135"/>
                      <a:pt x="423" y="209"/>
                      <a:pt x="400" y="278"/>
                    </a:cubicBezTo>
                    <a:lnTo>
                      <a:pt x="397" y="286"/>
                    </a:lnTo>
                    <a:lnTo>
                      <a:pt x="425" y="312"/>
                    </a:lnTo>
                    <a:lnTo>
                      <a:pt x="913" y="801"/>
                    </a:lnTo>
                    <a:cubicBezTo>
                      <a:pt x="927" y="814"/>
                      <a:pt x="934" y="832"/>
                      <a:pt x="934" y="851"/>
                    </a:cubicBezTo>
                    <a:cubicBezTo>
                      <a:pt x="934" y="870"/>
                      <a:pt x="927" y="887"/>
                      <a:pt x="913" y="901"/>
                    </a:cubicBezTo>
                    <a:lnTo>
                      <a:pt x="901" y="913"/>
                    </a:lnTo>
                    <a:cubicBezTo>
                      <a:pt x="874" y="940"/>
                      <a:pt x="829" y="940"/>
                      <a:pt x="801" y="913"/>
                    </a:cubicBezTo>
                    <a:lnTo>
                      <a:pt x="313" y="425"/>
                    </a:lnTo>
                    <a:lnTo>
                      <a:pt x="287" y="397"/>
                    </a:lnTo>
                    <a:lnTo>
                      <a:pt x="279" y="399"/>
                    </a:lnTo>
                    <a:cubicBezTo>
                      <a:pt x="210" y="422"/>
                      <a:pt x="136" y="405"/>
                      <a:pt x="85" y="354"/>
                    </a:cubicBezTo>
                    <a:lnTo>
                      <a:pt x="84" y="353"/>
                    </a:lnTo>
                    <a:cubicBezTo>
                      <a:pt x="51" y="320"/>
                      <a:pt x="31" y="277"/>
                      <a:pt x="29" y="230"/>
                    </a:cubicBezTo>
                    <a:lnTo>
                      <a:pt x="106" y="251"/>
                    </a:lnTo>
                    <a:cubicBezTo>
                      <a:pt x="100" y="241"/>
                      <a:pt x="96" y="231"/>
                      <a:pt x="93" y="220"/>
                    </a:cubicBezTo>
                    <a:lnTo>
                      <a:pt x="2" y="196"/>
                    </a:lnTo>
                    <a:lnTo>
                      <a:pt x="2" y="213"/>
                    </a:lnTo>
                    <a:cubicBezTo>
                      <a:pt x="0" y="273"/>
                      <a:pt x="22" y="329"/>
                      <a:pt x="64" y="371"/>
                    </a:cubicBezTo>
                    <a:lnTo>
                      <a:pt x="65" y="372"/>
                    </a:lnTo>
                    <a:cubicBezTo>
                      <a:pt x="122" y="429"/>
                      <a:pt x="203" y="449"/>
                      <a:pt x="279" y="427"/>
                    </a:cubicBezTo>
                    <a:lnTo>
                      <a:pt x="284" y="432"/>
                    </a:lnTo>
                    <a:lnTo>
                      <a:pt x="294" y="443"/>
                    </a:lnTo>
                    <a:lnTo>
                      <a:pt x="303" y="453"/>
                    </a:lnTo>
                    <a:lnTo>
                      <a:pt x="508" y="657"/>
                    </a:lnTo>
                    <a:lnTo>
                      <a:pt x="535" y="684"/>
                    </a:lnTo>
                    <a:lnTo>
                      <a:pt x="782" y="932"/>
                    </a:lnTo>
                    <a:cubicBezTo>
                      <a:pt x="801" y="951"/>
                      <a:pt x="826" y="960"/>
                      <a:pt x="851" y="960"/>
                    </a:cubicBezTo>
                    <a:cubicBezTo>
                      <a:pt x="876" y="960"/>
                      <a:pt x="901" y="951"/>
                      <a:pt x="920" y="932"/>
                    </a:cubicBezTo>
                    <a:lnTo>
                      <a:pt x="932" y="920"/>
                    </a:lnTo>
                    <a:cubicBezTo>
                      <a:pt x="951" y="901"/>
                      <a:pt x="961" y="877"/>
                      <a:pt x="961" y="851"/>
                    </a:cubicBezTo>
                    <a:cubicBezTo>
                      <a:pt x="961" y="825"/>
                      <a:pt x="951" y="800"/>
                      <a:pt x="932" y="782"/>
                    </a:cubicBezTo>
                    <a:lnTo>
                      <a:pt x="834" y="684"/>
                    </a:lnTo>
                    <a:lnTo>
                      <a:pt x="808" y="657"/>
                    </a:lnTo>
                    <a:lnTo>
                      <a:pt x="454" y="303"/>
                    </a:ln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kern="0">
                  <a:solidFill>
                    <a:srgbClr val="FFFFFF"/>
                  </a:solidFill>
                  <a:latin typeface="Segoe UI"/>
                </a:endParaRPr>
              </a:p>
            </p:txBody>
          </p:sp>
        </p:grpSp>
        <p:sp>
          <p:nvSpPr>
            <p:cNvPr id="811" name="TextBox 810">
              <a:extLst>
                <a:ext uri="{FF2B5EF4-FFF2-40B4-BE49-F238E27FC236}">
                  <a16:creationId xmlns:a16="http://schemas.microsoft.com/office/drawing/2014/main" id="{52557867-3059-43EE-9D92-C16C3E4BEB04}"/>
                </a:ext>
              </a:extLst>
            </p:cNvPr>
            <p:cNvSpPr txBox="1"/>
            <p:nvPr/>
          </p:nvSpPr>
          <p:spPr>
            <a:xfrm>
              <a:off x="5826123" y="3460066"/>
              <a:ext cx="898482" cy="602388"/>
            </a:xfrm>
            <a:prstGeom prst="rect">
              <a:avLst/>
            </a:prstGeom>
          </p:spPr>
          <p:txBody>
            <a:bodyPr wrap="none">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defTabSz="896043">
                <a:defRPr/>
              </a:pPr>
              <a:r>
                <a:rPr lang="en-US" sz="1199">
                  <a:solidFill>
                    <a:srgbClr val="FFFFFF"/>
                  </a:solidFill>
                </a:rPr>
                <a:t>Real time</a:t>
              </a:r>
              <a:br>
                <a:rPr lang="en-US" sz="1199">
                  <a:solidFill>
                    <a:srgbClr val="FFFFFF"/>
                  </a:solidFill>
                </a:rPr>
              </a:br>
              <a:r>
                <a:rPr lang="en-US" sz="1199">
                  <a:solidFill>
                    <a:srgbClr val="FFFFFF"/>
                  </a:solidFill>
                </a:rPr>
                <a:t>Evaluation</a:t>
              </a:r>
            </a:p>
            <a:p>
              <a:pPr defTabSz="896043">
                <a:defRPr/>
              </a:pPr>
              <a:r>
                <a:rPr lang="en-US" sz="1199">
                  <a:solidFill>
                    <a:srgbClr val="FFFFFF"/>
                  </a:solidFill>
                </a:rPr>
                <a:t>Engine</a:t>
              </a:r>
            </a:p>
          </p:txBody>
        </p:sp>
      </p:grpSp>
      <p:sp>
        <p:nvSpPr>
          <p:cNvPr id="819" name="TextBox 818">
            <a:extLst>
              <a:ext uri="{FF2B5EF4-FFF2-40B4-BE49-F238E27FC236}">
                <a16:creationId xmlns:a16="http://schemas.microsoft.com/office/drawing/2014/main" id="{0CEF4F9A-D397-4084-A8D3-B8E94794E229}"/>
              </a:ext>
            </a:extLst>
          </p:cNvPr>
          <p:cNvSpPr txBox="1"/>
          <p:nvPr/>
        </p:nvSpPr>
        <p:spPr>
          <a:xfrm>
            <a:off x="6348194" y="2314279"/>
            <a:ext cx="704975" cy="432925"/>
          </a:xfrm>
          <a:prstGeom prst="rect">
            <a:avLst/>
          </a:prstGeom>
        </p:spPr>
        <p:txBody>
          <a:bodyPr wrap="none">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defTabSz="896043">
              <a:defRPr/>
            </a:pPr>
            <a:r>
              <a:rPr lang="en-US" sz="1199"/>
              <a:t>Session</a:t>
            </a:r>
            <a:br>
              <a:rPr lang="en-US" sz="1199"/>
            </a:br>
            <a:r>
              <a:rPr lang="en-US" sz="1199"/>
              <a:t>Risk</a:t>
            </a:r>
          </a:p>
        </p:txBody>
      </p:sp>
      <p:grpSp>
        <p:nvGrpSpPr>
          <p:cNvPr id="820" name="Group 819">
            <a:extLst>
              <a:ext uri="{FF2B5EF4-FFF2-40B4-BE49-F238E27FC236}">
                <a16:creationId xmlns:a16="http://schemas.microsoft.com/office/drawing/2014/main" id="{3652BAF2-487A-4698-8E8F-CC08AACE6506}"/>
              </a:ext>
            </a:extLst>
          </p:cNvPr>
          <p:cNvGrpSpPr/>
          <p:nvPr/>
        </p:nvGrpSpPr>
        <p:grpSpPr>
          <a:xfrm>
            <a:off x="6508322" y="2652408"/>
            <a:ext cx="539843" cy="539845"/>
            <a:chOff x="5462286" y="2128965"/>
            <a:chExt cx="539920" cy="539922"/>
          </a:xfrm>
        </p:grpSpPr>
        <p:grpSp>
          <p:nvGrpSpPr>
            <p:cNvPr id="821" name="Group 820">
              <a:extLst>
                <a:ext uri="{FF2B5EF4-FFF2-40B4-BE49-F238E27FC236}">
                  <a16:creationId xmlns:a16="http://schemas.microsoft.com/office/drawing/2014/main" id="{F1C39FFE-5CA0-43BD-AC91-D6021370C2EE}"/>
                </a:ext>
              </a:extLst>
            </p:cNvPr>
            <p:cNvGrpSpPr/>
            <p:nvPr/>
          </p:nvGrpSpPr>
          <p:grpSpPr>
            <a:xfrm>
              <a:off x="5462286" y="2128965"/>
              <a:ext cx="539920" cy="539922"/>
              <a:chOff x="3060314" y="5492593"/>
              <a:chExt cx="820074" cy="820072"/>
            </a:xfrm>
          </p:grpSpPr>
          <p:sp>
            <p:nvSpPr>
              <p:cNvPr id="823" name="Circle: Hollow 822">
                <a:extLst>
                  <a:ext uri="{FF2B5EF4-FFF2-40B4-BE49-F238E27FC236}">
                    <a16:creationId xmlns:a16="http://schemas.microsoft.com/office/drawing/2014/main" id="{063E00AD-4B8C-43F1-A337-DEA52079F275}"/>
                  </a:ext>
                </a:extLst>
              </p:cNvPr>
              <p:cNvSpPr/>
              <p:nvPr/>
            </p:nvSpPr>
            <p:spPr bwMode="auto">
              <a:xfrm flipH="1">
                <a:off x="3060314" y="5492593"/>
                <a:ext cx="820074" cy="820072"/>
              </a:xfrm>
              <a:prstGeom prst="donut">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a:solidFill>
                    <a:srgbClr val="353535"/>
                  </a:solidFill>
                  <a:latin typeface="Segoe UI Semibold" panose="020B0702040204020203" pitchFamily="34" charset="0"/>
                  <a:ea typeface="Segoe UI" pitchFamily="34" charset="0"/>
                  <a:cs typeface="Segoe UI Semibold" panose="020B0702040204020203" pitchFamily="34" charset="0"/>
                </a:endParaRPr>
              </a:p>
            </p:txBody>
          </p:sp>
          <p:sp>
            <p:nvSpPr>
              <p:cNvPr id="824" name="Block Arc 823">
                <a:extLst>
                  <a:ext uri="{FF2B5EF4-FFF2-40B4-BE49-F238E27FC236}">
                    <a16:creationId xmlns:a16="http://schemas.microsoft.com/office/drawing/2014/main" id="{CE2AC50F-83B1-498E-AD8B-5807D1D3E417}"/>
                  </a:ext>
                </a:extLst>
              </p:cNvPr>
              <p:cNvSpPr/>
              <p:nvPr/>
            </p:nvSpPr>
            <p:spPr bwMode="auto">
              <a:xfrm rot="16200000" flipH="1">
                <a:off x="3060316" y="5492593"/>
                <a:ext cx="820072" cy="820072"/>
              </a:xfrm>
              <a:prstGeom prst="blockArc">
                <a:avLst>
                  <a:gd name="adj1" fmla="val 6914879"/>
                  <a:gd name="adj2" fmla="val 0"/>
                  <a:gd name="adj3" fmla="val 25000"/>
                </a:avLst>
              </a:prstGeom>
              <a:solidFill>
                <a:srgbClr val="FFB900"/>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199"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25" name="Block Arc 824">
                <a:extLst>
                  <a:ext uri="{FF2B5EF4-FFF2-40B4-BE49-F238E27FC236}">
                    <a16:creationId xmlns:a16="http://schemas.microsoft.com/office/drawing/2014/main" id="{A1DDBB8E-8659-40F4-83E8-737A3DC25047}"/>
                  </a:ext>
                </a:extLst>
              </p:cNvPr>
              <p:cNvSpPr/>
              <p:nvPr/>
            </p:nvSpPr>
            <p:spPr bwMode="auto">
              <a:xfrm rot="16200000" flipH="1">
                <a:off x="3060316" y="5492593"/>
                <a:ext cx="820072" cy="820072"/>
              </a:xfrm>
              <a:prstGeom prst="blockArc">
                <a:avLst>
                  <a:gd name="adj1" fmla="val 14771597"/>
                  <a:gd name="adj2" fmla="val 0"/>
                  <a:gd name="adj3" fmla="val 25000"/>
                </a:avLst>
              </a:prstGeom>
              <a:solidFill>
                <a:srgbClr val="00B050"/>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199"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822" name="Oval 821">
              <a:extLst>
                <a:ext uri="{FF2B5EF4-FFF2-40B4-BE49-F238E27FC236}">
                  <a16:creationId xmlns:a16="http://schemas.microsoft.com/office/drawing/2014/main" id="{80FEE484-E32B-4DF3-B537-940393012006}"/>
                </a:ext>
              </a:extLst>
            </p:cNvPr>
            <p:cNvSpPr/>
            <p:nvPr/>
          </p:nvSpPr>
          <p:spPr bwMode="auto">
            <a:xfrm>
              <a:off x="5564235" y="2230913"/>
              <a:ext cx="336022" cy="336026"/>
            </a:xfrm>
            <a:prstGeom prst="ellipse">
              <a:avLst/>
            </a:prstGeom>
            <a:solidFill>
              <a:srgbClr val="FFFFFF"/>
            </a:solidFill>
            <a:ln w="9525" cap="flat" cmpd="sng" algn="ctr">
              <a:solidFill>
                <a:srgbClr val="353535"/>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endParaRPr lang="en-US" sz="900" kern="0">
                <a:solidFill>
                  <a:srgbClr val="353535"/>
                </a:solidFill>
                <a:latin typeface="Segoe UI Semibold" panose="020B0702040204020203" pitchFamily="34" charset="0"/>
                <a:ea typeface="Segoe UI" pitchFamily="34" charset="0"/>
                <a:cs typeface="Segoe UI Semibold" panose="020B0702040204020203" pitchFamily="34" charset="0"/>
              </a:endParaRPr>
            </a:p>
          </p:txBody>
        </p:sp>
      </p:grpSp>
      <p:grpSp>
        <p:nvGrpSpPr>
          <p:cNvPr id="826" name="Group 825">
            <a:extLst>
              <a:ext uri="{FF2B5EF4-FFF2-40B4-BE49-F238E27FC236}">
                <a16:creationId xmlns:a16="http://schemas.microsoft.com/office/drawing/2014/main" id="{565D03E8-C3B2-43B0-ACD7-C353D2FEF050}"/>
              </a:ext>
            </a:extLst>
          </p:cNvPr>
          <p:cNvGrpSpPr/>
          <p:nvPr/>
        </p:nvGrpSpPr>
        <p:grpSpPr>
          <a:xfrm>
            <a:off x="6508702" y="2757301"/>
            <a:ext cx="539086" cy="335978"/>
            <a:chOff x="5464398" y="2233873"/>
            <a:chExt cx="539163" cy="336026"/>
          </a:xfrm>
        </p:grpSpPr>
        <p:sp>
          <p:nvSpPr>
            <p:cNvPr id="827" name="Isosceles Triangle 826">
              <a:extLst>
                <a:ext uri="{FF2B5EF4-FFF2-40B4-BE49-F238E27FC236}">
                  <a16:creationId xmlns:a16="http://schemas.microsoft.com/office/drawing/2014/main" id="{4C531F77-6354-4257-AB5F-DEAA4D5AF7A3}"/>
                </a:ext>
              </a:extLst>
            </p:cNvPr>
            <p:cNvSpPr/>
            <p:nvPr/>
          </p:nvSpPr>
          <p:spPr bwMode="auto">
            <a:xfrm rot="16200000">
              <a:off x="5464398" y="2344804"/>
              <a:ext cx="114164" cy="114164"/>
            </a:xfrm>
            <a:prstGeom prst="triangle">
              <a:avLst/>
            </a:prstGeom>
            <a:solidFill>
              <a:srgbClr val="353535"/>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28" name="Isosceles Triangle 827">
              <a:extLst>
                <a:ext uri="{FF2B5EF4-FFF2-40B4-BE49-F238E27FC236}">
                  <a16:creationId xmlns:a16="http://schemas.microsoft.com/office/drawing/2014/main" id="{17C35463-7D94-4E98-AEB9-827ED2061D12}"/>
                </a:ext>
              </a:extLst>
            </p:cNvPr>
            <p:cNvSpPr/>
            <p:nvPr/>
          </p:nvSpPr>
          <p:spPr bwMode="auto">
            <a:xfrm rot="5400000" flipH="1">
              <a:off x="5889397" y="2344804"/>
              <a:ext cx="114164" cy="114164"/>
            </a:xfrm>
            <a:prstGeom prst="triangle">
              <a:avLst/>
            </a:prstGeom>
            <a:no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29" name="Oval 828">
              <a:extLst>
                <a:ext uri="{FF2B5EF4-FFF2-40B4-BE49-F238E27FC236}">
                  <a16:creationId xmlns:a16="http://schemas.microsoft.com/office/drawing/2014/main" id="{824A67BE-4DE9-445C-AE0C-5A597D1E3CFF}"/>
                </a:ext>
              </a:extLst>
            </p:cNvPr>
            <p:cNvSpPr/>
            <p:nvPr/>
          </p:nvSpPr>
          <p:spPr bwMode="auto">
            <a:xfrm>
              <a:off x="5565969" y="2233873"/>
              <a:ext cx="336022" cy="336026"/>
            </a:xfrm>
            <a:prstGeom prst="ellipse">
              <a:avLst/>
            </a:prstGeom>
            <a:solidFill>
              <a:srgbClr val="FFFFFF"/>
            </a:solidFill>
            <a:ln w="9525" cap="flat" cmpd="sng" algn="ctr">
              <a:solidFill>
                <a:srgbClr val="353535"/>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endParaRPr lang="en-US" sz="900" kern="0">
                <a:solidFill>
                  <a:srgbClr val="353535"/>
                </a:solidFill>
                <a:latin typeface="Segoe UI Semibold" panose="020B0702040204020203" pitchFamily="34" charset="0"/>
                <a:ea typeface="Segoe UI" pitchFamily="34" charset="0"/>
                <a:cs typeface="Segoe UI Semibold" panose="020B0702040204020203" pitchFamily="34" charset="0"/>
              </a:endParaRPr>
            </a:p>
          </p:txBody>
        </p:sp>
      </p:grpSp>
      <p:sp>
        <p:nvSpPr>
          <p:cNvPr id="830" name="Rectangle 829">
            <a:extLst>
              <a:ext uri="{FF2B5EF4-FFF2-40B4-BE49-F238E27FC236}">
                <a16:creationId xmlns:a16="http://schemas.microsoft.com/office/drawing/2014/main" id="{79F256CC-6642-414E-B04A-08499114825A}"/>
              </a:ext>
            </a:extLst>
          </p:cNvPr>
          <p:cNvSpPr/>
          <p:nvPr/>
        </p:nvSpPr>
        <p:spPr>
          <a:xfrm>
            <a:off x="6638664" y="2785666"/>
            <a:ext cx="289707" cy="291800"/>
          </a:xfrm>
          <a:prstGeom prst="rect">
            <a:avLst/>
          </a:prstGeom>
        </p:spPr>
        <p:txBody>
          <a:bodyPr wrap="none">
            <a:spAutoFit/>
          </a:bodyPr>
          <a:lstStyle/>
          <a:p>
            <a:pPr algn="ctr" defTabSz="932293" fontAlgn="base">
              <a:lnSpc>
                <a:spcPct val="90000"/>
              </a:lnSpc>
              <a:spcBef>
                <a:spcPct val="0"/>
              </a:spcBef>
              <a:spcAft>
                <a:spcPct val="0"/>
              </a:spcAft>
              <a:defRPr/>
            </a:pPr>
            <a:r>
              <a:rPr lang="en-US" sz="1399">
                <a:solidFill>
                  <a:srgbClr val="353535"/>
                </a:solidFill>
                <a:latin typeface="Segoe UI Semibold" panose="020B0702040204020203" pitchFamily="34" charset="0"/>
                <a:ea typeface="Segoe UI" pitchFamily="34" charset="0"/>
                <a:cs typeface="Segoe UI Semibold" panose="020B0702040204020203" pitchFamily="34" charset="0"/>
              </a:rPr>
              <a:t>3</a:t>
            </a:r>
            <a:endParaRPr lang="en-US" sz="900">
              <a:solidFill>
                <a:srgbClr val="353535"/>
              </a:solidFill>
              <a:latin typeface="Segoe UI Semibold" panose="020B0702040204020203" pitchFamily="34" charset="0"/>
              <a:ea typeface="Segoe UI" pitchFamily="34" charset="0"/>
              <a:cs typeface="Segoe UI Semibold" panose="020B0702040204020203" pitchFamily="34" charset="0"/>
            </a:endParaRPr>
          </a:p>
        </p:txBody>
      </p:sp>
      <p:sp>
        <p:nvSpPr>
          <p:cNvPr id="831" name="Oval 830">
            <a:extLst>
              <a:ext uri="{FF2B5EF4-FFF2-40B4-BE49-F238E27FC236}">
                <a16:creationId xmlns:a16="http://schemas.microsoft.com/office/drawing/2014/main" id="{C3FE25F6-AC86-4B47-9ED3-68E80B3AE2BD}"/>
              </a:ext>
            </a:extLst>
          </p:cNvPr>
          <p:cNvSpPr/>
          <p:nvPr/>
        </p:nvSpPr>
        <p:spPr bwMode="auto">
          <a:xfrm>
            <a:off x="4128737" y="1992896"/>
            <a:ext cx="3929710" cy="3929487"/>
          </a:xfrm>
          <a:prstGeom prst="ellipse">
            <a:avLst/>
          </a:prstGeom>
          <a:noFill/>
          <a:ln w="28575" cap="rnd" cmpd="sng" algn="ctr">
            <a:solidFill>
              <a:srgbClr val="00B0F0"/>
            </a:solidFill>
            <a:prstDash val="sysDot"/>
            <a:headEnd type="none"/>
            <a:tailEnd type="none"/>
          </a:ln>
          <a:effectLst/>
        </p:spPr>
        <p:txBody>
          <a:bodyPr rot="0" spcFirstLastPara="0" vertOverflow="overflow" horzOverflow="overflow" vert="horz" wrap="square" lIns="175736" tIns="140589" rIns="175736" bIns="140589" numCol="1" spcCol="0" rtlCol="0" fromWordArt="0" anchor="ctr" anchorCtr="0" forceAA="0" compatLnSpc="1">
            <a:prstTxWarp prst="textNoShape">
              <a:avLst/>
            </a:prstTxWarp>
            <a:noAutofit/>
          </a:bodyPr>
          <a:lstStyle/>
          <a:p>
            <a:pPr algn="ctr" defTabSz="895922"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32" name="Isosceles Triangle 831">
            <a:extLst>
              <a:ext uri="{FF2B5EF4-FFF2-40B4-BE49-F238E27FC236}">
                <a16:creationId xmlns:a16="http://schemas.microsoft.com/office/drawing/2014/main" id="{A7889CAB-C8C3-4B53-BE5F-6F2F45B7347B}"/>
              </a:ext>
            </a:extLst>
          </p:cNvPr>
          <p:cNvSpPr/>
          <p:nvPr/>
        </p:nvSpPr>
        <p:spPr bwMode="auto">
          <a:xfrm flipV="1">
            <a:off x="5087560" y="1132926"/>
            <a:ext cx="1758593" cy="1180755"/>
          </a:xfrm>
          <a:prstGeom prst="triangle">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r>
              <a:rPr lang="en-US" sz="2400" kern="0">
                <a:gradFill>
                  <a:gsLst>
                    <a:gs pos="0">
                      <a:srgbClr val="FFFFFF"/>
                    </a:gs>
                    <a:gs pos="100000">
                      <a:srgbClr val="FFFFFF"/>
                    </a:gs>
                  </a:gsLst>
                  <a:lin ang="5400000" scaled="0"/>
                </a:gradFill>
                <a:latin typeface="Segoe UI Semilight"/>
                <a:ea typeface="Segoe UI" pitchFamily="34" charset="0"/>
                <a:cs typeface="Segoe UI" pitchFamily="34" charset="0"/>
              </a:rPr>
              <a:t> </a:t>
            </a:r>
          </a:p>
        </p:txBody>
      </p:sp>
      <p:grpSp>
        <p:nvGrpSpPr>
          <p:cNvPr id="833" name="10TB of Data">
            <a:extLst>
              <a:ext uri="{FF2B5EF4-FFF2-40B4-BE49-F238E27FC236}">
                <a16:creationId xmlns:a16="http://schemas.microsoft.com/office/drawing/2014/main" id="{93D1B6AC-A58F-4753-AD38-A1DC520F8134}"/>
              </a:ext>
            </a:extLst>
          </p:cNvPr>
          <p:cNvGrpSpPr/>
          <p:nvPr/>
        </p:nvGrpSpPr>
        <p:grpSpPr>
          <a:xfrm>
            <a:off x="5608168" y="933741"/>
            <a:ext cx="787215" cy="869695"/>
            <a:chOff x="4474513" y="437335"/>
            <a:chExt cx="787326" cy="869819"/>
          </a:xfrm>
        </p:grpSpPr>
        <p:grpSp>
          <p:nvGrpSpPr>
            <p:cNvPr id="834" name="Group 167">
              <a:extLst>
                <a:ext uri="{FF2B5EF4-FFF2-40B4-BE49-F238E27FC236}">
                  <a16:creationId xmlns:a16="http://schemas.microsoft.com/office/drawing/2014/main" id="{45D45A9F-387D-4A8B-A949-5208C9BE39E9}"/>
                </a:ext>
              </a:extLst>
            </p:cNvPr>
            <p:cNvGrpSpPr>
              <a:grpSpLocks noChangeAspect="1"/>
            </p:cNvGrpSpPr>
            <p:nvPr/>
          </p:nvGrpSpPr>
          <p:grpSpPr bwMode="auto">
            <a:xfrm>
              <a:off x="4499386" y="437335"/>
              <a:ext cx="664881" cy="869819"/>
              <a:chOff x="6332" y="882"/>
              <a:chExt cx="425" cy="556"/>
            </a:xfrm>
            <a:solidFill>
              <a:srgbClr val="353535"/>
            </a:solidFill>
          </p:grpSpPr>
          <p:sp>
            <p:nvSpPr>
              <p:cNvPr id="836" name="Freeform 169">
                <a:extLst>
                  <a:ext uri="{FF2B5EF4-FFF2-40B4-BE49-F238E27FC236}">
                    <a16:creationId xmlns:a16="http://schemas.microsoft.com/office/drawing/2014/main" id="{351FAF62-1EE8-4EC2-9215-CCF815C288BD}"/>
                  </a:ext>
                </a:extLst>
              </p:cNvPr>
              <p:cNvSpPr>
                <a:spLocks/>
              </p:cNvSpPr>
              <p:nvPr/>
            </p:nvSpPr>
            <p:spPr bwMode="auto">
              <a:xfrm>
                <a:off x="6332" y="1131"/>
                <a:ext cx="368" cy="307"/>
              </a:xfrm>
              <a:custGeom>
                <a:avLst/>
                <a:gdLst>
                  <a:gd name="T0" fmla="*/ 1368 w 1391"/>
                  <a:gd name="T1" fmla="*/ 1160 h 1160"/>
                  <a:gd name="T2" fmla="*/ 1368 w 1391"/>
                  <a:gd name="T3" fmla="*/ 1160 h 1160"/>
                  <a:gd name="T4" fmla="*/ 178 w 1391"/>
                  <a:gd name="T5" fmla="*/ 1160 h 1160"/>
                  <a:gd name="T6" fmla="*/ 87 w 1391"/>
                  <a:gd name="T7" fmla="*/ 1055 h 1160"/>
                  <a:gd name="T8" fmla="*/ 30 w 1391"/>
                  <a:gd name="T9" fmla="*/ 387 h 1160"/>
                  <a:gd name="T10" fmla="*/ 1 w 1391"/>
                  <a:gd name="T11" fmla="*/ 69 h 1160"/>
                  <a:gd name="T12" fmla="*/ 16 w 1391"/>
                  <a:gd name="T13" fmla="*/ 23 h 1160"/>
                  <a:gd name="T14" fmla="*/ 80 w 1391"/>
                  <a:gd name="T15" fmla="*/ 0 h 1160"/>
                  <a:gd name="T16" fmla="*/ 456 w 1391"/>
                  <a:gd name="T17" fmla="*/ 0 h 1160"/>
                  <a:gd name="T18" fmla="*/ 541 w 1391"/>
                  <a:gd name="T19" fmla="*/ 83 h 1160"/>
                  <a:gd name="T20" fmla="*/ 544 w 1391"/>
                  <a:gd name="T21" fmla="*/ 120 h 1160"/>
                  <a:gd name="T22" fmla="*/ 1294 w 1391"/>
                  <a:gd name="T23" fmla="*/ 120 h 1160"/>
                  <a:gd name="T24" fmla="*/ 1385 w 1391"/>
                  <a:gd name="T25" fmla="*/ 189 h 1160"/>
                  <a:gd name="T26" fmla="*/ 1391 w 1391"/>
                  <a:gd name="T27" fmla="*/ 298 h 1160"/>
                  <a:gd name="T28" fmla="*/ 1364 w 1391"/>
                  <a:gd name="T29" fmla="*/ 299 h 1160"/>
                  <a:gd name="T30" fmla="*/ 1358 w 1391"/>
                  <a:gd name="T31" fmla="*/ 191 h 1160"/>
                  <a:gd name="T32" fmla="*/ 1294 w 1391"/>
                  <a:gd name="T33" fmla="*/ 146 h 1160"/>
                  <a:gd name="T34" fmla="*/ 520 w 1391"/>
                  <a:gd name="T35" fmla="*/ 146 h 1160"/>
                  <a:gd name="T36" fmla="*/ 514 w 1391"/>
                  <a:gd name="T37" fmla="*/ 85 h 1160"/>
                  <a:gd name="T38" fmla="*/ 456 w 1391"/>
                  <a:gd name="T39" fmla="*/ 26 h 1160"/>
                  <a:gd name="T40" fmla="*/ 80 w 1391"/>
                  <a:gd name="T41" fmla="*/ 26 h 1160"/>
                  <a:gd name="T42" fmla="*/ 35 w 1391"/>
                  <a:gd name="T43" fmla="*/ 41 h 1160"/>
                  <a:gd name="T44" fmla="*/ 28 w 1391"/>
                  <a:gd name="T45" fmla="*/ 66 h 1160"/>
                  <a:gd name="T46" fmla="*/ 38 w 1391"/>
                  <a:gd name="T47" fmla="*/ 171 h 1160"/>
                  <a:gd name="T48" fmla="*/ 57 w 1391"/>
                  <a:gd name="T49" fmla="*/ 384 h 1160"/>
                  <a:gd name="T50" fmla="*/ 114 w 1391"/>
                  <a:gd name="T51" fmla="*/ 1052 h 1160"/>
                  <a:gd name="T52" fmla="*/ 178 w 1391"/>
                  <a:gd name="T53" fmla="*/ 1133 h 1160"/>
                  <a:gd name="T54" fmla="*/ 1368 w 1391"/>
                  <a:gd name="T55" fmla="*/ 1133 h 1160"/>
                  <a:gd name="T56" fmla="*/ 1368 w 1391"/>
                  <a:gd name="T57" fmla="*/ 1160 h 1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91" h="1160">
                    <a:moveTo>
                      <a:pt x="1368" y="1160"/>
                    </a:moveTo>
                    <a:lnTo>
                      <a:pt x="1368" y="1160"/>
                    </a:lnTo>
                    <a:lnTo>
                      <a:pt x="178" y="1160"/>
                    </a:lnTo>
                    <a:cubicBezTo>
                      <a:pt x="131" y="1160"/>
                      <a:pt x="91" y="1097"/>
                      <a:pt x="87" y="1055"/>
                    </a:cubicBezTo>
                    <a:lnTo>
                      <a:pt x="30" y="387"/>
                    </a:lnTo>
                    <a:lnTo>
                      <a:pt x="1" y="69"/>
                    </a:lnTo>
                    <a:cubicBezTo>
                      <a:pt x="0" y="51"/>
                      <a:pt x="5" y="35"/>
                      <a:pt x="16" y="23"/>
                    </a:cubicBezTo>
                    <a:cubicBezTo>
                      <a:pt x="29" y="8"/>
                      <a:pt x="52" y="0"/>
                      <a:pt x="80" y="0"/>
                    </a:cubicBezTo>
                    <a:lnTo>
                      <a:pt x="456" y="0"/>
                    </a:lnTo>
                    <a:cubicBezTo>
                      <a:pt x="499" y="0"/>
                      <a:pt x="537" y="37"/>
                      <a:pt x="541" y="83"/>
                    </a:cubicBezTo>
                    <a:lnTo>
                      <a:pt x="544" y="120"/>
                    </a:lnTo>
                    <a:lnTo>
                      <a:pt x="1294" y="120"/>
                    </a:lnTo>
                    <a:cubicBezTo>
                      <a:pt x="1344" y="120"/>
                      <a:pt x="1381" y="148"/>
                      <a:pt x="1385" y="189"/>
                    </a:cubicBezTo>
                    <a:lnTo>
                      <a:pt x="1391" y="298"/>
                    </a:lnTo>
                    <a:lnTo>
                      <a:pt x="1364" y="299"/>
                    </a:lnTo>
                    <a:lnTo>
                      <a:pt x="1358" y="191"/>
                    </a:lnTo>
                    <a:cubicBezTo>
                      <a:pt x="1355" y="160"/>
                      <a:pt x="1323" y="146"/>
                      <a:pt x="1294" y="146"/>
                    </a:cubicBezTo>
                    <a:lnTo>
                      <a:pt x="520" y="146"/>
                    </a:lnTo>
                    <a:lnTo>
                      <a:pt x="514" y="85"/>
                    </a:lnTo>
                    <a:cubicBezTo>
                      <a:pt x="511" y="53"/>
                      <a:pt x="485" y="26"/>
                      <a:pt x="456" y="26"/>
                    </a:cubicBezTo>
                    <a:lnTo>
                      <a:pt x="80" y="26"/>
                    </a:lnTo>
                    <a:cubicBezTo>
                      <a:pt x="60" y="26"/>
                      <a:pt x="44" y="31"/>
                      <a:pt x="35" y="41"/>
                    </a:cubicBezTo>
                    <a:cubicBezTo>
                      <a:pt x="29" y="47"/>
                      <a:pt x="27" y="56"/>
                      <a:pt x="28" y="66"/>
                    </a:cubicBezTo>
                    <a:lnTo>
                      <a:pt x="38" y="171"/>
                    </a:lnTo>
                    <a:lnTo>
                      <a:pt x="57" y="384"/>
                    </a:lnTo>
                    <a:lnTo>
                      <a:pt x="114" y="1052"/>
                    </a:lnTo>
                    <a:cubicBezTo>
                      <a:pt x="117" y="1086"/>
                      <a:pt x="150" y="1133"/>
                      <a:pt x="178" y="1133"/>
                    </a:cubicBezTo>
                    <a:lnTo>
                      <a:pt x="1368" y="1133"/>
                    </a:lnTo>
                    <a:lnTo>
                      <a:pt x="1368" y="1160"/>
                    </a:ln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kern="0">
                  <a:solidFill>
                    <a:srgbClr val="FFFFFF"/>
                  </a:solidFill>
                  <a:latin typeface="Segoe UI"/>
                </a:endParaRPr>
              </a:p>
            </p:txBody>
          </p:sp>
          <p:sp>
            <p:nvSpPr>
              <p:cNvPr id="837" name="Freeform 170">
                <a:extLst>
                  <a:ext uri="{FF2B5EF4-FFF2-40B4-BE49-F238E27FC236}">
                    <a16:creationId xmlns:a16="http://schemas.microsoft.com/office/drawing/2014/main" id="{682E54C9-E3E4-43D2-A383-9B3567F1E003}"/>
                  </a:ext>
                </a:extLst>
              </p:cNvPr>
              <p:cNvSpPr>
                <a:spLocks noEditPoints="1"/>
              </p:cNvSpPr>
              <p:nvPr/>
            </p:nvSpPr>
            <p:spPr bwMode="auto">
              <a:xfrm>
                <a:off x="6361" y="1209"/>
                <a:ext cx="396" cy="229"/>
              </a:xfrm>
              <a:custGeom>
                <a:avLst/>
                <a:gdLst>
                  <a:gd name="T0" fmla="*/ 221 w 1498"/>
                  <a:gd name="T1" fmla="*/ 27 h 867"/>
                  <a:gd name="T2" fmla="*/ 221 w 1498"/>
                  <a:gd name="T3" fmla="*/ 27 h 867"/>
                  <a:gd name="T4" fmla="*/ 153 w 1498"/>
                  <a:gd name="T5" fmla="*/ 86 h 867"/>
                  <a:gd name="T6" fmla="*/ 30 w 1498"/>
                  <a:gd name="T7" fmla="*/ 786 h 867"/>
                  <a:gd name="T8" fmla="*/ 40 w 1498"/>
                  <a:gd name="T9" fmla="*/ 825 h 867"/>
                  <a:gd name="T10" fmla="*/ 74 w 1498"/>
                  <a:gd name="T11" fmla="*/ 840 h 867"/>
                  <a:gd name="T12" fmla="*/ 1277 w 1498"/>
                  <a:gd name="T13" fmla="*/ 840 h 867"/>
                  <a:gd name="T14" fmla="*/ 1344 w 1498"/>
                  <a:gd name="T15" fmla="*/ 781 h 867"/>
                  <a:gd name="T16" fmla="*/ 1467 w 1498"/>
                  <a:gd name="T17" fmla="*/ 81 h 867"/>
                  <a:gd name="T18" fmla="*/ 1458 w 1498"/>
                  <a:gd name="T19" fmla="*/ 42 h 867"/>
                  <a:gd name="T20" fmla="*/ 1424 w 1498"/>
                  <a:gd name="T21" fmla="*/ 27 h 867"/>
                  <a:gd name="T22" fmla="*/ 221 w 1498"/>
                  <a:gd name="T23" fmla="*/ 27 h 867"/>
                  <a:gd name="T24" fmla="*/ 1277 w 1498"/>
                  <a:gd name="T25" fmla="*/ 867 h 867"/>
                  <a:gd name="T26" fmla="*/ 1277 w 1498"/>
                  <a:gd name="T27" fmla="*/ 867 h 867"/>
                  <a:gd name="T28" fmla="*/ 74 w 1498"/>
                  <a:gd name="T29" fmla="*/ 867 h 867"/>
                  <a:gd name="T30" fmla="*/ 19 w 1498"/>
                  <a:gd name="T31" fmla="*/ 842 h 867"/>
                  <a:gd name="T32" fmla="*/ 4 w 1498"/>
                  <a:gd name="T33" fmla="*/ 782 h 867"/>
                  <a:gd name="T34" fmla="*/ 127 w 1498"/>
                  <a:gd name="T35" fmla="*/ 82 h 867"/>
                  <a:gd name="T36" fmla="*/ 221 w 1498"/>
                  <a:gd name="T37" fmla="*/ 0 h 867"/>
                  <a:gd name="T38" fmla="*/ 1424 w 1498"/>
                  <a:gd name="T39" fmla="*/ 0 h 867"/>
                  <a:gd name="T40" fmla="*/ 1478 w 1498"/>
                  <a:gd name="T41" fmla="*/ 24 h 867"/>
                  <a:gd name="T42" fmla="*/ 1493 w 1498"/>
                  <a:gd name="T43" fmla="*/ 86 h 867"/>
                  <a:gd name="T44" fmla="*/ 1371 w 1498"/>
                  <a:gd name="T45" fmla="*/ 785 h 867"/>
                  <a:gd name="T46" fmla="*/ 1277 w 1498"/>
                  <a:gd name="T47" fmla="*/ 867 h 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98" h="867">
                    <a:moveTo>
                      <a:pt x="221" y="27"/>
                    </a:moveTo>
                    <a:lnTo>
                      <a:pt x="221" y="27"/>
                    </a:lnTo>
                    <a:cubicBezTo>
                      <a:pt x="190" y="27"/>
                      <a:pt x="159" y="55"/>
                      <a:pt x="153" y="86"/>
                    </a:cubicBezTo>
                    <a:lnTo>
                      <a:pt x="30" y="786"/>
                    </a:lnTo>
                    <a:cubicBezTo>
                      <a:pt x="28" y="801"/>
                      <a:pt x="31" y="815"/>
                      <a:pt x="40" y="825"/>
                    </a:cubicBezTo>
                    <a:cubicBezTo>
                      <a:pt x="48" y="835"/>
                      <a:pt x="60" y="840"/>
                      <a:pt x="74" y="840"/>
                    </a:cubicBezTo>
                    <a:lnTo>
                      <a:pt x="1277" y="840"/>
                    </a:lnTo>
                    <a:cubicBezTo>
                      <a:pt x="1308" y="840"/>
                      <a:pt x="1339" y="813"/>
                      <a:pt x="1344" y="781"/>
                    </a:cubicBezTo>
                    <a:lnTo>
                      <a:pt x="1467" y="81"/>
                    </a:lnTo>
                    <a:cubicBezTo>
                      <a:pt x="1470" y="67"/>
                      <a:pt x="1466" y="52"/>
                      <a:pt x="1458" y="42"/>
                    </a:cubicBezTo>
                    <a:cubicBezTo>
                      <a:pt x="1449" y="32"/>
                      <a:pt x="1438" y="27"/>
                      <a:pt x="1424" y="27"/>
                    </a:cubicBezTo>
                    <a:lnTo>
                      <a:pt x="221" y="27"/>
                    </a:lnTo>
                    <a:close/>
                    <a:moveTo>
                      <a:pt x="1277" y="867"/>
                    </a:moveTo>
                    <a:lnTo>
                      <a:pt x="1277" y="867"/>
                    </a:lnTo>
                    <a:lnTo>
                      <a:pt x="74" y="867"/>
                    </a:lnTo>
                    <a:cubicBezTo>
                      <a:pt x="52" y="867"/>
                      <a:pt x="32" y="858"/>
                      <a:pt x="19" y="842"/>
                    </a:cubicBezTo>
                    <a:cubicBezTo>
                      <a:pt x="6" y="826"/>
                      <a:pt x="0" y="804"/>
                      <a:pt x="4" y="782"/>
                    </a:cubicBezTo>
                    <a:lnTo>
                      <a:pt x="127" y="82"/>
                    </a:lnTo>
                    <a:cubicBezTo>
                      <a:pt x="135" y="37"/>
                      <a:pt x="177" y="0"/>
                      <a:pt x="221" y="0"/>
                    </a:cubicBezTo>
                    <a:lnTo>
                      <a:pt x="1424" y="0"/>
                    </a:lnTo>
                    <a:cubicBezTo>
                      <a:pt x="1446" y="0"/>
                      <a:pt x="1465" y="9"/>
                      <a:pt x="1478" y="24"/>
                    </a:cubicBezTo>
                    <a:cubicBezTo>
                      <a:pt x="1492" y="41"/>
                      <a:pt x="1498" y="63"/>
                      <a:pt x="1493" y="86"/>
                    </a:cubicBezTo>
                    <a:lnTo>
                      <a:pt x="1371" y="785"/>
                    </a:lnTo>
                    <a:cubicBezTo>
                      <a:pt x="1363" y="830"/>
                      <a:pt x="1321" y="867"/>
                      <a:pt x="1277" y="867"/>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kern="0">
                  <a:solidFill>
                    <a:srgbClr val="FFFFFF"/>
                  </a:solidFill>
                  <a:latin typeface="Segoe UI"/>
                </a:endParaRPr>
              </a:p>
            </p:txBody>
          </p:sp>
          <p:sp>
            <p:nvSpPr>
              <p:cNvPr id="838" name="Freeform 171">
                <a:extLst>
                  <a:ext uri="{FF2B5EF4-FFF2-40B4-BE49-F238E27FC236}">
                    <a16:creationId xmlns:a16="http://schemas.microsoft.com/office/drawing/2014/main" id="{FD21D355-89EE-47D6-B2C5-39802B314457}"/>
                  </a:ext>
                </a:extLst>
              </p:cNvPr>
              <p:cNvSpPr>
                <a:spLocks noEditPoints="1"/>
              </p:cNvSpPr>
              <p:nvPr/>
            </p:nvSpPr>
            <p:spPr bwMode="auto">
              <a:xfrm>
                <a:off x="6455" y="1028"/>
                <a:ext cx="44" cy="66"/>
              </a:xfrm>
              <a:custGeom>
                <a:avLst/>
                <a:gdLst>
                  <a:gd name="T0" fmla="*/ 129 w 166"/>
                  <a:gd name="T1" fmla="*/ 151 h 248"/>
                  <a:gd name="T2" fmla="*/ 129 w 166"/>
                  <a:gd name="T3" fmla="*/ 151 h 248"/>
                  <a:gd name="T4" fmla="*/ 108 w 166"/>
                  <a:gd name="T5" fmla="*/ 76 h 248"/>
                  <a:gd name="T6" fmla="*/ 105 w 166"/>
                  <a:gd name="T7" fmla="*/ 66 h 248"/>
                  <a:gd name="T8" fmla="*/ 100 w 166"/>
                  <a:gd name="T9" fmla="*/ 55 h 248"/>
                  <a:gd name="T10" fmla="*/ 94 w 166"/>
                  <a:gd name="T11" fmla="*/ 45 h 248"/>
                  <a:gd name="T12" fmla="*/ 85 w 166"/>
                  <a:gd name="T13" fmla="*/ 37 h 248"/>
                  <a:gd name="T14" fmla="*/ 73 w 166"/>
                  <a:gd name="T15" fmla="*/ 32 h 248"/>
                  <a:gd name="T16" fmla="*/ 58 w 166"/>
                  <a:gd name="T17" fmla="*/ 34 h 248"/>
                  <a:gd name="T18" fmla="*/ 39 w 166"/>
                  <a:gd name="T19" fmla="*/ 45 h 248"/>
                  <a:gd name="T20" fmla="*/ 33 w 166"/>
                  <a:gd name="T21" fmla="*/ 62 h 248"/>
                  <a:gd name="T22" fmla="*/ 33 w 166"/>
                  <a:gd name="T23" fmla="*/ 80 h 248"/>
                  <a:gd name="T24" fmla="*/ 37 w 166"/>
                  <a:gd name="T25" fmla="*/ 96 h 248"/>
                  <a:gd name="T26" fmla="*/ 58 w 166"/>
                  <a:gd name="T27" fmla="*/ 171 h 248"/>
                  <a:gd name="T28" fmla="*/ 61 w 166"/>
                  <a:gd name="T29" fmla="*/ 181 h 248"/>
                  <a:gd name="T30" fmla="*/ 66 w 166"/>
                  <a:gd name="T31" fmla="*/ 192 h 248"/>
                  <a:gd name="T32" fmla="*/ 72 w 166"/>
                  <a:gd name="T33" fmla="*/ 203 h 248"/>
                  <a:gd name="T34" fmla="*/ 81 w 166"/>
                  <a:gd name="T35" fmla="*/ 211 h 248"/>
                  <a:gd name="T36" fmla="*/ 93 w 166"/>
                  <a:gd name="T37" fmla="*/ 215 h 248"/>
                  <a:gd name="T38" fmla="*/ 108 w 166"/>
                  <a:gd name="T39" fmla="*/ 214 h 248"/>
                  <a:gd name="T40" fmla="*/ 122 w 166"/>
                  <a:gd name="T41" fmla="*/ 207 h 248"/>
                  <a:gd name="T42" fmla="*/ 130 w 166"/>
                  <a:gd name="T43" fmla="*/ 197 h 248"/>
                  <a:gd name="T44" fmla="*/ 133 w 166"/>
                  <a:gd name="T45" fmla="*/ 185 h 248"/>
                  <a:gd name="T46" fmla="*/ 133 w 166"/>
                  <a:gd name="T47" fmla="*/ 173 h 248"/>
                  <a:gd name="T48" fmla="*/ 132 w 166"/>
                  <a:gd name="T49" fmla="*/ 161 h 248"/>
                  <a:gd name="T50" fmla="*/ 129 w 166"/>
                  <a:gd name="T51" fmla="*/ 151 h 248"/>
                  <a:gd name="T52" fmla="*/ 26 w 166"/>
                  <a:gd name="T53" fmla="*/ 180 h 248"/>
                  <a:gd name="T54" fmla="*/ 26 w 166"/>
                  <a:gd name="T55" fmla="*/ 180 h 248"/>
                  <a:gd name="T56" fmla="*/ 5 w 166"/>
                  <a:gd name="T57" fmla="*/ 105 h 248"/>
                  <a:gd name="T58" fmla="*/ 1 w 166"/>
                  <a:gd name="T59" fmla="*/ 89 h 248"/>
                  <a:gd name="T60" fmla="*/ 0 w 166"/>
                  <a:gd name="T61" fmla="*/ 70 h 248"/>
                  <a:gd name="T62" fmla="*/ 2 w 166"/>
                  <a:gd name="T63" fmla="*/ 50 h 248"/>
                  <a:gd name="T64" fmla="*/ 9 w 166"/>
                  <a:gd name="T65" fmla="*/ 31 h 248"/>
                  <a:gd name="T66" fmla="*/ 25 w 166"/>
                  <a:gd name="T67" fmla="*/ 15 h 248"/>
                  <a:gd name="T68" fmla="*/ 50 w 166"/>
                  <a:gd name="T69" fmla="*/ 4 h 248"/>
                  <a:gd name="T70" fmla="*/ 77 w 166"/>
                  <a:gd name="T71" fmla="*/ 1 h 248"/>
                  <a:gd name="T72" fmla="*/ 98 w 166"/>
                  <a:gd name="T73" fmla="*/ 7 h 248"/>
                  <a:gd name="T74" fmla="*/ 114 w 166"/>
                  <a:gd name="T75" fmla="*/ 19 h 248"/>
                  <a:gd name="T76" fmla="*/ 126 w 166"/>
                  <a:gd name="T77" fmla="*/ 35 h 248"/>
                  <a:gd name="T78" fmla="*/ 135 w 166"/>
                  <a:gd name="T79" fmla="*/ 52 h 248"/>
                  <a:gd name="T80" fmla="*/ 140 w 166"/>
                  <a:gd name="T81" fmla="*/ 67 h 248"/>
                  <a:gd name="T82" fmla="*/ 161 w 166"/>
                  <a:gd name="T83" fmla="*/ 142 h 248"/>
                  <a:gd name="T84" fmla="*/ 165 w 166"/>
                  <a:gd name="T85" fmla="*/ 158 h 248"/>
                  <a:gd name="T86" fmla="*/ 166 w 166"/>
                  <a:gd name="T87" fmla="*/ 177 h 248"/>
                  <a:gd name="T88" fmla="*/ 164 w 166"/>
                  <a:gd name="T89" fmla="*/ 197 h 248"/>
                  <a:gd name="T90" fmla="*/ 157 w 166"/>
                  <a:gd name="T91" fmla="*/ 216 h 248"/>
                  <a:gd name="T92" fmla="*/ 142 w 166"/>
                  <a:gd name="T93" fmla="*/ 232 h 248"/>
                  <a:gd name="T94" fmla="*/ 117 w 166"/>
                  <a:gd name="T95" fmla="*/ 244 h 248"/>
                  <a:gd name="T96" fmla="*/ 90 w 166"/>
                  <a:gd name="T97" fmla="*/ 247 h 248"/>
                  <a:gd name="T98" fmla="*/ 68 w 166"/>
                  <a:gd name="T99" fmla="*/ 241 h 248"/>
                  <a:gd name="T100" fmla="*/ 52 w 166"/>
                  <a:gd name="T101" fmla="*/ 229 h 248"/>
                  <a:gd name="T102" fmla="*/ 40 w 166"/>
                  <a:gd name="T103" fmla="*/ 213 h 248"/>
                  <a:gd name="T104" fmla="*/ 31 w 166"/>
                  <a:gd name="T105" fmla="*/ 196 h 248"/>
                  <a:gd name="T106" fmla="*/ 26 w 166"/>
                  <a:gd name="T107" fmla="*/ 180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66" h="248">
                    <a:moveTo>
                      <a:pt x="129" y="151"/>
                    </a:moveTo>
                    <a:lnTo>
                      <a:pt x="129" y="151"/>
                    </a:lnTo>
                    <a:lnTo>
                      <a:pt x="108" y="76"/>
                    </a:lnTo>
                    <a:cubicBezTo>
                      <a:pt x="107" y="73"/>
                      <a:pt x="106" y="70"/>
                      <a:pt x="105" y="66"/>
                    </a:cubicBezTo>
                    <a:cubicBezTo>
                      <a:pt x="104" y="63"/>
                      <a:pt x="102" y="59"/>
                      <a:pt x="100" y="55"/>
                    </a:cubicBezTo>
                    <a:cubicBezTo>
                      <a:pt x="99" y="52"/>
                      <a:pt x="96" y="48"/>
                      <a:pt x="94" y="45"/>
                    </a:cubicBezTo>
                    <a:cubicBezTo>
                      <a:pt x="91" y="42"/>
                      <a:pt x="88" y="39"/>
                      <a:pt x="85" y="37"/>
                    </a:cubicBezTo>
                    <a:cubicBezTo>
                      <a:pt x="82" y="34"/>
                      <a:pt x="78" y="33"/>
                      <a:pt x="73" y="32"/>
                    </a:cubicBezTo>
                    <a:cubicBezTo>
                      <a:pt x="69" y="32"/>
                      <a:pt x="64" y="32"/>
                      <a:pt x="58" y="34"/>
                    </a:cubicBezTo>
                    <a:cubicBezTo>
                      <a:pt x="49" y="36"/>
                      <a:pt x="43" y="40"/>
                      <a:pt x="39" y="45"/>
                    </a:cubicBezTo>
                    <a:cubicBezTo>
                      <a:pt x="36" y="50"/>
                      <a:pt x="33" y="56"/>
                      <a:pt x="33" y="62"/>
                    </a:cubicBezTo>
                    <a:cubicBezTo>
                      <a:pt x="32" y="68"/>
                      <a:pt x="32" y="74"/>
                      <a:pt x="33" y="80"/>
                    </a:cubicBezTo>
                    <a:cubicBezTo>
                      <a:pt x="34" y="86"/>
                      <a:pt x="36" y="92"/>
                      <a:pt x="37" y="96"/>
                    </a:cubicBezTo>
                    <a:lnTo>
                      <a:pt x="58" y="171"/>
                    </a:lnTo>
                    <a:cubicBezTo>
                      <a:pt x="59" y="174"/>
                      <a:pt x="60" y="178"/>
                      <a:pt x="61" y="181"/>
                    </a:cubicBezTo>
                    <a:cubicBezTo>
                      <a:pt x="62" y="185"/>
                      <a:pt x="64" y="188"/>
                      <a:pt x="66" y="192"/>
                    </a:cubicBezTo>
                    <a:cubicBezTo>
                      <a:pt x="67" y="196"/>
                      <a:pt x="70" y="199"/>
                      <a:pt x="72" y="203"/>
                    </a:cubicBezTo>
                    <a:cubicBezTo>
                      <a:pt x="75" y="206"/>
                      <a:pt x="78" y="209"/>
                      <a:pt x="81" y="211"/>
                    </a:cubicBezTo>
                    <a:cubicBezTo>
                      <a:pt x="85" y="213"/>
                      <a:pt x="89" y="214"/>
                      <a:pt x="93" y="215"/>
                    </a:cubicBezTo>
                    <a:cubicBezTo>
                      <a:pt x="97" y="216"/>
                      <a:pt x="103" y="215"/>
                      <a:pt x="108" y="214"/>
                    </a:cubicBezTo>
                    <a:cubicBezTo>
                      <a:pt x="114" y="212"/>
                      <a:pt x="119" y="210"/>
                      <a:pt x="122" y="207"/>
                    </a:cubicBezTo>
                    <a:cubicBezTo>
                      <a:pt x="126" y="204"/>
                      <a:pt x="128" y="201"/>
                      <a:pt x="130" y="197"/>
                    </a:cubicBezTo>
                    <a:cubicBezTo>
                      <a:pt x="132" y="193"/>
                      <a:pt x="133" y="190"/>
                      <a:pt x="133" y="185"/>
                    </a:cubicBezTo>
                    <a:cubicBezTo>
                      <a:pt x="134" y="181"/>
                      <a:pt x="134" y="177"/>
                      <a:pt x="133" y="173"/>
                    </a:cubicBezTo>
                    <a:cubicBezTo>
                      <a:pt x="133" y="169"/>
                      <a:pt x="133" y="165"/>
                      <a:pt x="132" y="161"/>
                    </a:cubicBezTo>
                    <a:cubicBezTo>
                      <a:pt x="131" y="158"/>
                      <a:pt x="130" y="154"/>
                      <a:pt x="129" y="151"/>
                    </a:cubicBezTo>
                    <a:close/>
                    <a:moveTo>
                      <a:pt x="26" y="180"/>
                    </a:moveTo>
                    <a:lnTo>
                      <a:pt x="26" y="180"/>
                    </a:lnTo>
                    <a:lnTo>
                      <a:pt x="5" y="105"/>
                    </a:lnTo>
                    <a:cubicBezTo>
                      <a:pt x="4" y="101"/>
                      <a:pt x="3" y="95"/>
                      <a:pt x="1" y="89"/>
                    </a:cubicBezTo>
                    <a:cubicBezTo>
                      <a:pt x="0" y="83"/>
                      <a:pt x="0" y="77"/>
                      <a:pt x="0" y="70"/>
                    </a:cubicBezTo>
                    <a:cubicBezTo>
                      <a:pt x="0" y="64"/>
                      <a:pt x="0" y="57"/>
                      <a:pt x="2" y="50"/>
                    </a:cubicBezTo>
                    <a:cubicBezTo>
                      <a:pt x="3" y="44"/>
                      <a:pt x="6" y="37"/>
                      <a:pt x="9" y="31"/>
                    </a:cubicBezTo>
                    <a:cubicBezTo>
                      <a:pt x="13" y="25"/>
                      <a:pt x="18" y="20"/>
                      <a:pt x="25" y="15"/>
                    </a:cubicBezTo>
                    <a:cubicBezTo>
                      <a:pt x="31" y="10"/>
                      <a:pt x="40" y="7"/>
                      <a:pt x="50" y="4"/>
                    </a:cubicBezTo>
                    <a:cubicBezTo>
                      <a:pt x="60" y="1"/>
                      <a:pt x="69" y="0"/>
                      <a:pt x="77" y="1"/>
                    </a:cubicBezTo>
                    <a:cubicBezTo>
                      <a:pt x="85" y="1"/>
                      <a:pt x="92" y="3"/>
                      <a:pt x="98" y="7"/>
                    </a:cubicBezTo>
                    <a:cubicBezTo>
                      <a:pt x="104" y="10"/>
                      <a:pt x="110" y="14"/>
                      <a:pt x="114" y="19"/>
                    </a:cubicBezTo>
                    <a:cubicBezTo>
                      <a:pt x="119" y="24"/>
                      <a:pt x="123" y="29"/>
                      <a:pt x="126" y="35"/>
                    </a:cubicBezTo>
                    <a:cubicBezTo>
                      <a:pt x="130" y="40"/>
                      <a:pt x="133" y="46"/>
                      <a:pt x="135" y="52"/>
                    </a:cubicBezTo>
                    <a:cubicBezTo>
                      <a:pt x="137" y="58"/>
                      <a:pt x="139" y="63"/>
                      <a:pt x="140" y="67"/>
                    </a:cubicBezTo>
                    <a:lnTo>
                      <a:pt x="161" y="142"/>
                    </a:lnTo>
                    <a:cubicBezTo>
                      <a:pt x="162" y="147"/>
                      <a:pt x="164" y="152"/>
                      <a:pt x="165" y="158"/>
                    </a:cubicBezTo>
                    <a:cubicBezTo>
                      <a:pt x="166" y="164"/>
                      <a:pt x="166" y="170"/>
                      <a:pt x="166" y="177"/>
                    </a:cubicBezTo>
                    <a:cubicBezTo>
                      <a:pt x="166" y="183"/>
                      <a:pt x="166" y="190"/>
                      <a:pt x="164" y="197"/>
                    </a:cubicBezTo>
                    <a:cubicBezTo>
                      <a:pt x="163" y="204"/>
                      <a:pt x="160" y="210"/>
                      <a:pt x="157" y="216"/>
                    </a:cubicBezTo>
                    <a:cubicBezTo>
                      <a:pt x="153" y="222"/>
                      <a:pt x="148" y="227"/>
                      <a:pt x="142" y="232"/>
                    </a:cubicBezTo>
                    <a:cubicBezTo>
                      <a:pt x="135" y="237"/>
                      <a:pt x="127" y="241"/>
                      <a:pt x="117" y="244"/>
                    </a:cubicBezTo>
                    <a:cubicBezTo>
                      <a:pt x="107" y="247"/>
                      <a:pt x="98" y="248"/>
                      <a:pt x="90" y="247"/>
                    </a:cubicBezTo>
                    <a:cubicBezTo>
                      <a:pt x="82" y="246"/>
                      <a:pt x="75" y="244"/>
                      <a:pt x="68" y="241"/>
                    </a:cubicBezTo>
                    <a:cubicBezTo>
                      <a:pt x="62" y="238"/>
                      <a:pt x="56" y="234"/>
                      <a:pt x="52" y="229"/>
                    </a:cubicBezTo>
                    <a:cubicBezTo>
                      <a:pt x="47" y="224"/>
                      <a:pt x="43" y="218"/>
                      <a:pt x="40" y="213"/>
                    </a:cubicBezTo>
                    <a:cubicBezTo>
                      <a:pt x="36" y="207"/>
                      <a:pt x="33" y="201"/>
                      <a:pt x="31" y="196"/>
                    </a:cubicBezTo>
                    <a:cubicBezTo>
                      <a:pt x="29" y="190"/>
                      <a:pt x="27" y="185"/>
                      <a:pt x="26" y="180"/>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kern="0">
                  <a:solidFill>
                    <a:srgbClr val="FFFFFF"/>
                  </a:solidFill>
                  <a:latin typeface="Segoe UI"/>
                </a:endParaRPr>
              </a:p>
            </p:txBody>
          </p:sp>
          <p:sp>
            <p:nvSpPr>
              <p:cNvPr id="839" name="Freeform 172">
                <a:extLst>
                  <a:ext uri="{FF2B5EF4-FFF2-40B4-BE49-F238E27FC236}">
                    <a16:creationId xmlns:a16="http://schemas.microsoft.com/office/drawing/2014/main" id="{E9677D5A-EBA3-4161-8F69-29A7E7C6FADF}"/>
                  </a:ext>
                </a:extLst>
              </p:cNvPr>
              <p:cNvSpPr>
                <a:spLocks noEditPoints="1"/>
              </p:cNvSpPr>
              <p:nvPr/>
            </p:nvSpPr>
            <p:spPr bwMode="auto">
              <a:xfrm>
                <a:off x="6681" y="935"/>
                <a:ext cx="41" cy="66"/>
              </a:xfrm>
              <a:custGeom>
                <a:avLst/>
                <a:gdLst>
                  <a:gd name="T0" fmla="*/ 108 w 158"/>
                  <a:gd name="T1" fmla="*/ 170 h 249"/>
                  <a:gd name="T2" fmla="*/ 108 w 158"/>
                  <a:gd name="T3" fmla="*/ 170 h 249"/>
                  <a:gd name="T4" fmla="*/ 123 w 158"/>
                  <a:gd name="T5" fmla="*/ 93 h 249"/>
                  <a:gd name="T6" fmla="*/ 124 w 158"/>
                  <a:gd name="T7" fmla="*/ 83 h 249"/>
                  <a:gd name="T8" fmla="*/ 125 w 158"/>
                  <a:gd name="T9" fmla="*/ 71 h 249"/>
                  <a:gd name="T10" fmla="*/ 124 w 158"/>
                  <a:gd name="T11" fmla="*/ 58 h 249"/>
                  <a:gd name="T12" fmla="*/ 120 w 158"/>
                  <a:gd name="T13" fmla="*/ 47 h 249"/>
                  <a:gd name="T14" fmla="*/ 111 w 158"/>
                  <a:gd name="T15" fmla="*/ 38 h 249"/>
                  <a:gd name="T16" fmla="*/ 97 w 158"/>
                  <a:gd name="T17" fmla="*/ 33 h 249"/>
                  <a:gd name="T18" fmla="*/ 75 w 158"/>
                  <a:gd name="T19" fmla="*/ 35 h 249"/>
                  <a:gd name="T20" fmla="*/ 61 w 158"/>
                  <a:gd name="T21" fmla="*/ 47 h 249"/>
                  <a:gd name="T22" fmla="*/ 54 w 158"/>
                  <a:gd name="T23" fmla="*/ 63 h 249"/>
                  <a:gd name="T24" fmla="*/ 50 w 158"/>
                  <a:gd name="T25" fmla="*/ 79 h 249"/>
                  <a:gd name="T26" fmla="*/ 36 w 158"/>
                  <a:gd name="T27" fmla="*/ 156 h 249"/>
                  <a:gd name="T28" fmla="*/ 34 w 158"/>
                  <a:gd name="T29" fmla="*/ 166 h 249"/>
                  <a:gd name="T30" fmla="*/ 33 w 158"/>
                  <a:gd name="T31" fmla="*/ 178 h 249"/>
                  <a:gd name="T32" fmla="*/ 34 w 158"/>
                  <a:gd name="T33" fmla="*/ 190 h 249"/>
                  <a:gd name="T34" fmla="*/ 39 w 158"/>
                  <a:gd name="T35" fmla="*/ 201 h 249"/>
                  <a:gd name="T36" fmla="*/ 48 w 158"/>
                  <a:gd name="T37" fmla="*/ 211 h 249"/>
                  <a:gd name="T38" fmla="*/ 62 w 158"/>
                  <a:gd name="T39" fmla="*/ 216 h 249"/>
                  <a:gd name="T40" fmla="*/ 77 w 158"/>
                  <a:gd name="T41" fmla="*/ 216 h 249"/>
                  <a:gd name="T42" fmla="*/ 89 w 158"/>
                  <a:gd name="T43" fmla="*/ 211 h 249"/>
                  <a:gd name="T44" fmla="*/ 97 w 158"/>
                  <a:gd name="T45" fmla="*/ 202 h 249"/>
                  <a:gd name="T46" fmla="*/ 103 w 158"/>
                  <a:gd name="T47" fmla="*/ 191 h 249"/>
                  <a:gd name="T48" fmla="*/ 106 w 158"/>
                  <a:gd name="T49" fmla="*/ 180 h 249"/>
                  <a:gd name="T50" fmla="*/ 108 w 158"/>
                  <a:gd name="T51" fmla="*/ 170 h 249"/>
                  <a:gd name="T52" fmla="*/ 3 w 158"/>
                  <a:gd name="T53" fmla="*/ 150 h 249"/>
                  <a:gd name="T54" fmla="*/ 3 w 158"/>
                  <a:gd name="T55" fmla="*/ 150 h 249"/>
                  <a:gd name="T56" fmla="*/ 18 w 158"/>
                  <a:gd name="T57" fmla="*/ 73 h 249"/>
                  <a:gd name="T58" fmla="*/ 21 w 158"/>
                  <a:gd name="T59" fmla="*/ 57 h 249"/>
                  <a:gd name="T60" fmla="*/ 28 w 158"/>
                  <a:gd name="T61" fmla="*/ 40 h 249"/>
                  <a:gd name="T62" fmla="*/ 39 w 158"/>
                  <a:gd name="T63" fmla="*/ 23 h 249"/>
                  <a:gd name="T64" fmla="*/ 54 w 158"/>
                  <a:gd name="T65" fmla="*/ 9 h 249"/>
                  <a:gd name="T66" fmla="*/ 75 w 158"/>
                  <a:gd name="T67" fmla="*/ 1 h 249"/>
                  <a:gd name="T68" fmla="*/ 103 w 158"/>
                  <a:gd name="T69" fmla="*/ 2 h 249"/>
                  <a:gd name="T70" fmla="*/ 128 w 158"/>
                  <a:gd name="T71" fmla="*/ 11 h 249"/>
                  <a:gd name="T72" fmla="*/ 145 w 158"/>
                  <a:gd name="T73" fmla="*/ 26 h 249"/>
                  <a:gd name="T74" fmla="*/ 154 w 158"/>
                  <a:gd name="T75" fmla="*/ 44 h 249"/>
                  <a:gd name="T76" fmla="*/ 158 w 158"/>
                  <a:gd name="T77" fmla="*/ 64 h 249"/>
                  <a:gd name="T78" fmla="*/ 157 w 158"/>
                  <a:gd name="T79" fmla="*/ 83 h 249"/>
                  <a:gd name="T80" fmla="*/ 155 w 158"/>
                  <a:gd name="T81" fmla="*/ 99 h 249"/>
                  <a:gd name="T82" fmla="*/ 141 w 158"/>
                  <a:gd name="T83" fmla="*/ 176 h 249"/>
                  <a:gd name="T84" fmla="*/ 137 w 158"/>
                  <a:gd name="T85" fmla="*/ 191 h 249"/>
                  <a:gd name="T86" fmla="*/ 130 w 158"/>
                  <a:gd name="T87" fmla="*/ 209 h 249"/>
                  <a:gd name="T88" fmla="*/ 120 w 158"/>
                  <a:gd name="T89" fmla="*/ 226 h 249"/>
                  <a:gd name="T90" fmla="*/ 104 w 158"/>
                  <a:gd name="T91" fmla="*/ 240 h 249"/>
                  <a:gd name="T92" fmla="*/ 84 w 158"/>
                  <a:gd name="T93" fmla="*/ 247 h 249"/>
                  <a:gd name="T94" fmla="*/ 56 w 158"/>
                  <a:gd name="T95" fmla="*/ 247 h 249"/>
                  <a:gd name="T96" fmla="*/ 31 w 158"/>
                  <a:gd name="T97" fmla="*/ 238 h 249"/>
                  <a:gd name="T98" fmla="*/ 14 w 158"/>
                  <a:gd name="T99" fmla="*/ 223 h 249"/>
                  <a:gd name="T100" fmla="*/ 5 w 158"/>
                  <a:gd name="T101" fmla="*/ 204 h 249"/>
                  <a:gd name="T102" fmla="*/ 1 w 158"/>
                  <a:gd name="T103" fmla="*/ 185 h 249"/>
                  <a:gd name="T104" fmla="*/ 1 w 158"/>
                  <a:gd name="T105" fmla="*/ 166 h 249"/>
                  <a:gd name="T106" fmla="*/ 3 w 158"/>
                  <a:gd name="T107" fmla="*/ 150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58" h="249">
                    <a:moveTo>
                      <a:pt x="108" y="170"/>
                    </a:moveTo>
                    <a:lnTo>
                      <a:pt x="108" y="170"/>
                    </a:lnTo>
                    <a:lnTo>
                      <a:pt x="123" y="93"/>
                    </a:lnTo>
                    <a:cubicBezTo>
                      <a:pt x="123" y="90"/>
                      <a:pt x="124" y="86"/>
                      <a:pt x="124" y="83"/>
                    </a:cubicBezTo>
                    <a:cubicBezTo>
                      <a:pt x="125" y="79"/>
                      <a:pt x="125" y="75"/>
                      <a:pt x="125" y="71"/>
                    </a:cubicBezTo>
                    <a:cubicBezTo>
                      <a:pt x="125" y="67"/>
                      <a:pt x="125" y="63"/>
                      <a:pt x="124" y="58"/>
                    </a:cubicBezTo>
                    <a:cubicBezTo>
                      <a:pt x="123" y="54"/>
                      <a:pt x="122" y="51"/>
                      <a:pt x="120" y="47"/>
                    </a:cubicBezTo>
                    <a:cubicBezTo>
                      <a:pt x="118" y="44"/>
                      <a:pt x="115" y="41"/>
                      <a:pt x="111" y="38"/>
                    </a:cubicBezTo>
                    <a:cubicBezTo>
                      <a:pt x="107" y="36"/>
                      <a:pt x="102" y="34"/>
                      <a:pt x="97" y="33"/>
                    </a:cubicBezTo>
                    <a:cubicBezTo>
                      <a:pt x="88" y="31"/>
                      <a:pt x="81" y="32"/>
                      <a:pt x="75" y="35"/>
                    </a:cubicBezTo>
                    <a:cubicBezTo>
                      <a:pt x="69" y="38"/>
                      <a:pt x="65" y="42"/>
                      <a:pt x="61" y="47"/>
                    </a:cubicBezTo>
                    <a:cubicBezTo>
                      <a:pt x="58" y="52"/>
                      <a:pt x="56" y="57"/>
                      <a:pt x="54" y="63"/>
                    </a:cubicBezTo>
                    <a:cubicBezTo>
                      <a:pt x="52" y="69"/>
                      <a:pt x="51" y="75"/>
                      <a:pt x="50" y="79"/>
                    </a:cubicBezTo>
                    <a:lnTo>
                      <a:pt x="36" y="156"/>
                    </a:lnTo>
                    <a:cubicBezTo>
                      <a:pt x="35" y="159"/>
                      <a:pt x="35" y="162"/>
                      <a:pt x="34" y="166"/>
                    </a:cubicBezTo>
                    <a:cubicBezTo>
                      <a:pt x="34" y="170"/>
                      <a:pt x="33" y="174"/>
                      <a:pt x="33" y="178"/>
                    </a:cubicBezTo>
                    <a:cubicBezTo>
                      <a:pt x="33" y="182"/>
                      <a:pt x="34" y="186"/>
                      <a:pt x="34" y="190"/>
                    </a:cubicBezTo>
                    <a:cubicBezTo>
                      <a:pt x="35" y="194"/>
                      <a:pt x="37" y="198"/>
                      <a:pt x="39" y="201"/>
                    </a:cubicBezTo>
                    <a:cubicBezTo>
                      <a:pt x="41" y="205"/>
                      <a:pt x="44" y="208"/>
                      <a:pt x="48" y="211"/>
                    </a:cubicBezTo>
                    <a:cubicBezTo>
                      <a:pt x="51" y="213"/>
                      <a:pt x="56" y="215"/>
                      <a:pt x="62" y="216"/>
                    </a:cubicBezTo>
                    <a:cubicBezTo>
                      <a:pt x="68" y="217"/>
                      <a:pt x="73" y="217"/>
                      <a:pt x="77" y="216"/>
                    </a:cubicBezTo>
                    <a:cubicBezTo>
                      <a:pt x="82" y="215"/>
                      <a:pt x="86" y="213"/>
                      <a:pt x="89" y="211"/>
                    </a:cubicBezTo>
                    <a:cubicBezTo>
                      <a:pt x="92" y="209"/>
                      <a:pt x="95" y="206"/>
                      <a:pt x="97" y="202"/>
                    </a:cubicBezTo>
                    <a:cubicBezTo>
                      <a:pt x="99" y="198"/>
                      <a:pt x="101" y="195"/>
                      <a:pt x="103" y="191"/>
                    </a:cubicBezTo>
                    <a:cubicBezTo>
                      <a:pt x="104" y="187"/>
                      <a:pt x="105" y="183"/>
                      <a:pt x="106" y="180"/>
                    </a:cubicBezTo>
                    <a:cubicBezTo>
                      <a:pt x="107" y="176"/>
                      <a:pt x="108" y="173"/>
                      <a:pt x="108" y="170"/>
                    </a:cubicBezTo>
                    <a:close/>
                    <a:moveTo>
                      <a:pt x="3" y="150"/>
                    </a:moveTo>
                    <a:lnTo>
                      <a:pt x="3" y="150"/>
                    </a:lnTo>
                    <a:lnTo>
                      <a:pt x="18" y="73"/>
                    </a:lnTo>
                    <a:cubicBezTo>
                      <a:pt x="18" y="68"/>
                      <a:pt x="20" y="63"/>
                      <a:pt x="21" y="57"/>
                    </a:cubicBezTo>
                    <a:cubicBezTo>
                      <a:pt x="23" y="51"/>
                      <a:pt x="25" y="45"/>
                      <a:pt x="28" y="40"/>
                    </a:cubicBezTo>
                    <a:cubicBezTo>
                      <a:pt x="31" y="34"/>
                      <a:pt x="35" y="28"/>
                      <a:pt x="39" y="23"/>
                    </a:cubicBezTo>
                    <a:cubicBezTo>
                      <a:pt x="43" y="17"/>
                      <a:pt x="48" y="13"/>
                      <a:pt x="54" y="9"/>
                    </a:cubicBezTo>
                    <a:cubicBezTo>
                      <a:pt x="60" y="5"/>
                      <a:pt x="67" y="3"/>
                      <a:pt x="75" y="1"/>
                    </a:cubicBezTo>
                    <a:cubicBezTo>
                      <a:pt x="83" y="0"/>
                      <a:pt x="92" y="0"/>
                      <a:pt x="103" y="2"/>
                    </a:cubicBezTo>
                    <a:cubicBezTo>
                      <a:pt x="113" y="4"/>
                      <a:pt x="121" y="7"/>
                      <a:pt x="128" y="11"/>
                    </a:cubicBezTo>
                    <a:cubicBezTo>
                      <a:pt x="135" y="15"/>
                      <a:pt x="140" y="20"/>
                      <a:pt x="145" y="26"/>
                    </a:cubicBezTo>
                    <a:cubicBezTo>
                      <a:pt x="149" y="32"/>
                      <a:pt x="152" y="38"/>
                      <a:pt x="154" y="44"/>
                    </a:cubicBezTo>
                    <a:cubicBezTo>
                      <a:pt x="156" y="51"/>
                      <a:pt x="157" y="57"/>
                      <a:pt x="158" y="64"/>
                    </a:cubicBezTo>
                    <a:cubicBezTo>
                      <a:pt x="158" y="70"/>
                      <a:pt x="158" y="77"/>
                      <a:pt x="157" y="83"/>
                    </a:cubicBezTo>
                    <a:cubicBezTo>
                      <a:pt x="157" y="89"/>
                      <a:pt x="156" y="94"/>
                      <a:pt x="155" y="99"/>
                    </a:cubicBezTo>
                    <a:lnTo>
                      <a:pt x="141" y="176"/>
                    </a:lnTo>
                    <a:cubicBezTo>
                      <a:pt x="140" y="180"/>
                      <a:pt x="139" y="186"/>
                      <a:pt x="137" y="191"/>
                    </a:cubicBezTo>
                    <a:cubicBezTo>
                      <a:pt x="135" y="197"/>
                      <a:pt x="133" y="203"/>
                      <a:pt x="130" y="209"/>
                    </a:cubicBezTo>
                    <a:cubicBezTo>
                      <a:pt x="127" y="215"/>
                      <a:pt x="124" y="221"/>
                      <a:pt x="120" y="226"/>
                    </a:cubicBezTo>
                    <a:cubicBezTo>
                      <a:pt x="116" y="231"/>
                      <a:pt x="110" y="236"/>
                      <a:pt x="104" y="240"/>
                    </a:cubicBezTo>
                    <a:cubicBezTo>
                      <a:pt x="98" y="243"/>
                      <a:pt x="91" y="246"/>
                      <a:pt x="84" y="247"/>
                    </a:cubicBezTo>
                    <a:cubicBezTo>
                      <a:pt x="76" y="249"/>
                      <a:pt x="67" y="249"/>
                      <a:pt x="56" y="247"/>
                    </a:cubicBezTo>
                    <a:cubicBezTo>
                      <a:pt x="46" y="245"/>
                      <a:pt x="38" y="242"/>
                      <a:pt x="31" y="238"/>
                    </a:cubicBezTo>
                    <a:cubicBezTo>
                      <a:pt x="24" y="233"/>
                      <a:pt x="18" y="228"/>
                      <a:pt x="14" y="223"/>
                    </a:cubicBezTo>
                    <a:cubicBezTo>
                      <a:pt x="10" y="217"/>
                      <a:pt x="7" y="211"/>
                      <a:pt x="5" y="204"/>
                    </a:cubicBezTo>
                    <a:cubicBezTo>
                      <a:pt x="3" y="198"/>
                      <a:pt x="1" y="191"/>
                      <a:pt x="1" y="185"/>
                    </a:cubicBezTo>
                    <a:cubicBezTo>
                      <a:pt x="0" y="178"/>
                      <a:pt x="0" y="172"/>
                      <a:pt x="1" y="166"/>
                    </a:cubicBezTo>
                    <a:cubicBezTo>
                      <a:pt x="2" y="160"/>
                      <a:pt x="2" y="154"/>
                      <a:pt x="3" y="150"/>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kern="0">
                  <a:solidFill>
                    <a:srgbClr val="FFFFFF"/>
                  </a:solidFill>
                  <a:latin typeface="Segoe UI"/>
                </a:endParaRPr>
              </a:p>
            </p:txBody>
          </p:sp>
          <p:sp>
            <p:nvSpPr>
              <p:cNvPr id="840" name="Freeform 173">
                <a:extLst>
                  <a:ext uri="{FF2B5EF4-FFF2-40B4-BE49-F238E27FC236}">
                    <a16:creationId xmlns:a16="http://schemas.microsoft.com/office/drawing/2014/main" id="{DE248420-876A-435E-B52A-C2D2DD9E33A5}"/>
                  </a:ext>
                </a:extLst>
              </p:cNvPr>
              <p:cNvSpPr>
                <a:spLocks noEditPoints="1"/>
              </p:cNvSpPr>
              <p:nvPr/>
            </p:nvSpPr>
            <p:spPr bwMode="auto">
              <a:xfrm>
                <a:off x="6646" y="1070"/>
                <a:ext cx="47" cy="64"/>
              </a:xfrm>
              <a:custGeom>
                <a:avLst/>
                <a:gdLst>
                  <a:gd name="T0" fmla="*/ 109 w 177"/>
                  <a:gd name="T1" fmla="*/ 171 h 244"/>
                  <a:gd name="T2" fmla="*/ 109 w 177"/>
                  <a:gd name="T3" fmla="*/ 171 h 244"/>
                  <a:gd name="T4" fmla="*/ 137 w 177"/>
                  <a:gd name="T5" fmla="*/ 98 h 244"/>
                  <a:gd name="T6" fmla="*/ 141 w 177"/>
                  <a:gd name="T7" fmla="*/ 89 h 244"/>
                  <a:gd name="T8" fmla="*/ 143 w 177"/>
                  <a:gd name="T9" fmla="*/ 77 h 244"/>
                  <a:gd name="T10" fmla="*/ 144 w 177"/>
                  <a:gd name="T11" fmla="*/ 65 h 244"/>
                  <a:gd name="T12" fmla="*/ 142 w 177"/>
                  <a:gd name="T13" fmla="*/ 53 h 244"/>
                  <a:gd name="T14" fmla="*/ 135 w 177"/>
                  <a:gd name="T15" fmla="*/ 42 h 244"/>
                  <a:gd name="T16" fmla="*/ 122 w 177"/>
                  <a:gd name="T17" fmla="*/ 35 h 244"/>
                  <a:gd name="T18" fmla="*/ 100 w 177"/>
                  <a:gd name="T19" fmla="*/ 33 h 244"/>
                  <a:gd name="T20" fmla="*/ 85 w 177"/>
                  <a:gd name="T21" fmla="*/ 42 h 244"/>
                  <a:gd name="T22" fmla="*/ 75 w 177"/>
                  <a:gd name="T23" fmla="*/ 57 h 244"/>
                  <a:gd name="T24" fmla="*/ 68 w 177"/>
                  <a:gd name="T25" fmla="*/ 72 h 244"/>
                  <a:gd name="T26" fmla="*/ 40 w 177"/>
                  <a:gd name="T27" fmla="*/ 145 h 244"/>
                  <a:gd name="T28" fmla="*/ 37 w 177"/>
                  <a:gd name="T29" fmla="*/ 155 h 244"/>
                  <a:gd name="T30" fmla="*/ 34 w 177"/>
                  <a:gd name="T31" fmla="*/ 166 h 244"/>
                  <a:gd name="T32" fmla="*/ 33 w 177"/>
                  <a:gd name="T33" fmla="*/ 178 h 244"/>
                  <a:gd name="T34" fmla="*/ 35 w 177"/>
                  <a:gd name="T35" fmla="*/ 190 h 244"/>
                  <a:gd name="T36" fmla="*/ 42 w 177"/>
                  <a:gd name="T37" fmla="*/ 201 h 244"/>
                  <a:gd name="T38" fmla="*/ 55 w 177"/>
                  <a:gd name="T39" fmla="*/ 209 h 244"/>
                  <a:gd name="T40" fmla="*/ 70 w 177"/>
                  <a:gd name="T41" fmla="*/ 212 h 244"/>
                  <a:gd name="T42" fmla="*/ 83 w 177"/>
                  <a:gd name="T43" fmla="*/ 209 h 244"/>
                  <a:gd name="T44" fmla="*/ 92 w 177"/>
                  <a:gd name="T45" fmla="*/ 201 h 244"/>
                  <a:gd name="T46" fmla="*/ 100 w 177"/>
                  <a:gd name="T47" fmla="*/ 191 h 244"/>
                  <a:gd name="T48" fmla="*/ 105 w 177"/>
                  <a:gd name="T49" fmla="*/ 181 h 244"/>
                  <a:gd name="T50" fmla="*/ 109 w 177"/>
                  <a:gd name="T51" fmla="*/ 171 h 244"/>
                  <a:gd name="T52" fmla="*/ 9 w 177"/>
                  <a:gd name="T53" fmla="*/ 133 h 244"/>
                  <a:gd name="T54" fmla="*/ 9 w 177"/>
                  <a:gd name="T55" fmla="*/ 133 h 244"/>
                  <a:gd name="T56" fmla="*/ 37 w 177"/>
                  <a:gd name="T57" fmla="*/ 60 h 244"/>
                  <a:gd name="T58" fmla="*/ 44 w 177"/>
                  <a:gd name="T59" fmla="*/ 45 h 244"/>
                  <a:gd name="T60" fmla="*/ 54 w 177"/>
                  <a:gd name="T61" fmla="*/ 29 h 244"/>
                  <a:gd name="T62" fmla="*/ 67 w 177"/>
                  <a:gd name="T63" fmla="*/ 14 h 244"/>
                  <a:gd name="T64" fmla="*/ 85 w 177"/>
                  <a:gd name="T65" fmla="*/ 4 h 244"/>
                  <a:gd name="T66" fmla="*/ 107 w 177"/>
                  <a:gd name="T67" fmla="*/ 0 h 244"/>
                  <a:gd name="T68" fmla="*/ 133 w 177"/>
                  <a:gd name="T69" fmla="*/ 5 h 244"/>
                  <a:gd name="T70" fmla="*/ 157 w 177"/>
                  <a:gd name="T71" fmla="*/ 19 h 244"/>
                  <a:gd name="T72" fmla="*/ 171 w 177"/>
                  <a:gd name="T73" fmla="*/ 37 h 244"/>
                  <a:gd name="T74" fmla="*/ 176 w 177"/>
                  <a:gd name="T75" fmla="*/ 56 h 244"/>
                  <a:gd name="T76" fmla="*/ 177 w 177"/>
                  <a:gd name="T77" fmla="*/ 76 h 244"/>
                  <a:gd name="T78" fmla="*/ 173 w 177"/>
                  <a:gd name="T79" fmla="*/ 95 h 244"/>
                  <a:gd name="T80" fmla="*/ 168 w 177"/>
                  <a:gd name="T81" fmla="*/ 110 h 244"/>
                  <a:gd name="T82" fmla="*/ 140 w 177"/>
                  <a:gd name="T83" fmla="*/ 183 h 244"/>
                  <a:gd name="T84" fmla="*/ 134 w 177"/>
                  <a:gd name="T85" fmla="*/ 198 h 244"/>
                  <a:gd name="T86" fmla="*/ 124 w 177"/>
                  <a:gd name="T87" fmla="*/ 214 h 244"/>
                  <a:gd name="T88" fmla="*/ 110 w 177"/>
                  <a:gd name="T89" fmla="*/ 229 h 244"/>
                  <a:gd name="T90" fmla="*/ 93 w 177"/>
                  <a:gd name="T91" fmla="*/ 240 h 244"/>
                  <a:gd name="T92" fmla="*/ 71 w 177"/>
                  <a:gd name="T93" fmla="*/ 244 h 244"/>
                  <a:gd name="T94" fmla="*/ 44 w 177"/>
                  <a:gd name="T95" fmla="*/ 238 h 244"/>
                  <a:gd name="T96" fmla="*/ 21 w 177"/>
                  <a:gd name="T97" fmla="*/ 225 h 244"/>
                  <a:gd name="T98" fmla="*/ 7 w 177"/>
                  <a:gd name="T99" fmla="*/ 207 h 244"/>
                  <a:gd name="T100" fmla="*/ 1 w 177"/>
                  <a:gd name="T101" fmla="*/ 187 h 244"/>
                  <a:gd name="T102" fmla="*/ 1 w 177"/>
                  <a:gd name="T103" fmla="*/ 167 h 244"/>
                  <a:gd name="T104" fmla="*/ 4 w 177"/>
                  <a:gd name="T105" fmla="*/ 149 h 244"/>
                  <a:gd name="T106" fmla="*/ 9 w 177"/>
                  <a:gd name="T107" fmla="*/ 133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77" h="244">
                    <a:moveTo>
                      <a:pt x="109" y="171"/>
                    </a:moveTo>
                    <a:lnTo>
                      <a:pt x="109" y="171"/>
                    </a:lnTo>
                    <a:lnTo>
                      <a:pt x="137" y="98"/>
                    </a:lnTo>
                    <a:cubicBezTo>
                      <a:pt x="138" y="96"/>
                      <a:pt x="139" y="92"/>
                      <a:pt x="141" y="89"/>
                    </a:cubicBezTo>
                    <a:cubicBezTo>
                      <a:pt x="142" y="85"/>
                      <a:pt x="143" y="81"/>
                      <a:pt x="143" y="77"/>
                    </a:cubicBezTo>
                    <a:cubicBezTo>
                      <a:pt x="144" y="73"/>
                      <a:pt x="144" y="69"/>
                      <a:pt x="144" y="65"/>
                    </a:cubicBezTo>
                    <a:cubicBezTo>
                      <a:pt x="144" y="61"/>
                      <a:pt x="144" y="57"/>
                      <a:pt x="142" y="53"/>
                    </a:cubicBezTo>
                    <a:cubicBezTo>
                      <a:pt x="141" y="49"/>
                      <a:pt x="138" y="46"/>
                      <a:pt x="135" y="42"/>
                    </a:cubicBezTo>
                    <a:cubicBezTo>
                      <a:pt x="132" y="39"/>
                      <a:pt x="128" y="37"/>
                      <a:pt x="122" y="35"/>
                    </a:cubicBezTo>
                    <a:cubicBezTo>
                      <a:pt x="114" y="31"/>
                      <a:pt x="106" y="31"/>
                      <a:pt x="100" y="33"/>
                    </a:cubicBezTo>
                    <a:cubicBezTo>
                      <a:pt x="94" y="35"/>
                      <a:pt x="89" y="38"/>
                      <a:pt x="85" y="42"/>
                    </a:cubicBezTo>
                    <a:cubicBezTo>
                      <a:pt x="81" y="47"/>
                      <a:pt x="77" y="52"/>
                      <a:pt x="75" y="57"/>
                    </a:cubicBezTo>
                    <a:cubicBezTo>
                      <a:pt x="72" y="63"/>
                      <a:pt x="70" y="68"/>
                      <a:pt x="68" y="72"/>
                    </a:cubicBezTo>
                    <a:lnTo>
                      <a:pt x="40" y="145"/>
                    </a:lnTo>
                    <a:cubicBezTo>
                      <a:pt x="39" y="148"/>
                      <a:pt x="38" y="151"/>
                      <a:pt x="37" y="155"/>
                    </a:cubicBezTo>
                    <a:cubicBezTo>
                      <a:pt x="36" y="158"/>
                      <a:pt x="35" y="162"/>
                      <a:pt x="34" y="166"/>
                    </a:cubicBezTo>
                    <a:cubicBezTo>
                      <a:pt x="33" y="170"/>
                      <a:pt x="33" y="174"/>
                      <a:pt x="33" y="178"/>
                    </a:cubicBezTo>
                    <a:cubicBezTo>
                      <a:pt x="33" y="183"/>
                      <a:pt x="34" y="187"/>
                      <a:pt x="35" y="190"/>
                    </a:cubicBezTo>
                    <a:cubicBezTo>
                      <a:pt x="37" y="194"/>
                      <a:pt x="39" y="198"/>
                      <a:pt x="42" y="201"/>
                    </a:cubicBezTo>
                    <a:cubicBezTo>
                      <a:pt x="45" y="204"/>
                      <a:pt x="50" y="207"/>
                      <a:pt x="55" y="209"/>
                    </a:cubicBezTo>
                    <a:cubicBezTo>
                      <a:pt x="61" y="211"/>
                      <a:pt x="66" y="212"/>
                      <a:pt x="70" y="212"/>
                    </a:cubicBezTo>
                    <a:cubicBezTo>
                      <a:pt x="75" y="212"/>
                      <a:pt x="79" y="210"/>
                      <a:pt x="83" y="209"/>
                    </a:cubicBezTo>
                    <a:cubicBezTo>
                      <a:pt x="86" y="207"/>
                      <a:pt x="90" y="204"/>
                      <a:pt x="92" y="201"/>
                    </a:cubicBezTo>
                    <a:cubicBezTo>
                      <a:pt x="95" y="198"/>
                      <a:pt x="98" y="195"/>
                      <a:pt x="100" y="191"/>
                    </a:cubicBezTo>
                    <a:cubicBezTo>
                      <a:pt x="102" y="188"/>
                      <a:pt x="104" y="184"/>
                      <a:pt x="105" y="181"/>
                    </a:cubicBezTo>
                    <a:cubicBezTo>
                      <a:pt x="107" y="177"/>
                      <a:pt x="108" y="174"/>
                      <a:pt x="109" y="171"/>
                    </a:cubicBezTo>
                    <a:close/>
                    <a:moveTo>
                      <a:pt x="9" y="133"/>
                    </a:moveTo>
                    <a:lnTo>
                      <a:pt x="9" y="133"/>
                    </a:lnTo>
                    <a:lnTo>
                      <a:pt x="37" y="60"/>
                    </a:lnTo>
                    <a:cubicBezTo>
                      <a:pt x="39" y="56"/>
                      <a:pt x="41" y="51"/>
                      <a:pt x="44" y="45"/>
                    </a:cubicBezTo>
                    <a:cubicBezTo>
                      <a:pt x="46" y="40"/>
                      <a:pt x="50" y="35"/>
                      <a:pt x="54" y="29"/>
                    </a:cubicBezTo>
                    <a:cubicBezTo>
                      <a:pt x="58" y="24"/>
                      <a:pt x="62" y="19"/>
                      <a:pt x="67" y="14"/>
                    </a:cubicBezTo>
                    <a:cubicBezTo>
                      <a:pt x="72" y="10"/>
                      <a:pt x="78" y="6"/>
                      <a:pt x="85" y="4"/>
                    </a:cubicBezTo>
                    <a:cubicBezTo>
                      <a:pt x="91" y="1"/>
                      <a:pt x="99" y="0"/>
                      <a:pt x="107" y="0"/>
                    </a:cubicBezTo>
                    <a:cubicBezTo>
                      <a:pt x="115" y="0"/>
                      <a:pt x="124" y="2"/>
                      <a:pt x="133" y="5"/>
                    </a:cubicBezTo>
                    <a:cubicBezTo>
                      <a:pt x="143" y="9"/>
                      <a:pt x="151" y="14"/>
                      <a:pt x="157" y="19"/>
                    </a:cubicBezTo>
                    <a:cubicBezTo>
                      <a:pt x="163" y="24"/>
                      <a:pt x="167" y="30"/>
                      <a:pt x="171" y="37"/>
                    </a:cubicBezTo>
                    <a:cubicBezTo>
                      <a:pt x="174" y="43"/>
                      <a:pt x="176" y="49"/>
                      <a:pt x="176" y="56"/>
                    </a:cubicBezTo>
                    <a:cubicBezTo>
                      <a:pt x="177" y="63"/>
                      <a:pt x="177" y="70"/>
                      <a:pt x="177" y="76"/>
                    </a:cubicBezTo>
                    <a:cubicBezTo>
                      <a:pt x="176" y="83"/>
                      <a:pt x="175" y="89"/>
                      <a:pt x="173" y="95"/>
                    </a:cubicBezTo>
                    <a:cubicBezTo>
                      <a:pt x="171" y="101"/>
                      <a:pt x="170" y="106"/>
                      <a:pt x="168" y="110"/>
                    </a:cubicBezTo>
                    <a:lnTo>
                      <a:pt x="140" y="183"/>
                    </a:lnTo>
                    <a:cubicBezTo>
                      <a:pt x="138" y="188"/>
                      <a:pt x="136" y="192"/>
                      <a:pt x="134" y="198"/>
                    </a:cubicBezTo>
                    <a:cubicBezTo>
                      <a:pt x="131" y="203"/>
                      <a:pt x="128" y="209"/>
                      <a:pt x="124" y="214"/>
                    </a:cubicBezTo>
                    <a:cubicBezTo>
                      <a:pt x="120" y="219"/>
                      <a:pt x="116" y="224"/>
                      <a:pt x="110" y="229"/>
                    </a:cubicBezTo>
                    <a:cubicBezTo>
                      <a:pt x="105" y="233"/>
                      <a:pt x="99" y="237"/>
                      <a:pt x="93" y="240"/>
                    </a:cubicBezTo>
                    <a:cubicBezTo>
                      <a:pt x="86" y="242"/>
                      <a:pt x="79" y="244"/>
                      <a:pt x="71" y="244"/>
                    </a:cubicBezTo>
                    <a:cubicBezTo>
                      <a:pt x="63" y="244"/>
                      <a:pt x="54" y="242"/>
                      <a:pt x="44" y="238"/>
                    </a:cubicBezTo>
                    <a:cubicBezTo>
                      <a:pt x="35" y="234"/>
                      <a:pt x="27" y="230"/>
                      <a:pt x="21" y="225"/>
                    </a:cubicBezTo>
                    <a:cubicBezTo>
                      <a:pt x="15" y="219"/>
                      <a:pt x="10" y="213"/>
                      <a:pt x="7" y="207"/>
                    </a:cubicBezTo>
                    <a:cubicBezTo>
                      <a:pt x="4" y="201"/>
                      <a:pt x="2" y="194"/>
                      <a:pt x="1" y="187"/>
                    </a:cubicBezTo>
                    <a:cubicBezTo>
                      <a:pt x="0" y="180"/>
                      <a:pt x="0" y="174"/>
                      <a:pt x="1" y="167"/>
                    </a:cubicBezTo>
                    <a:cubicBezTo>
                      <a:pt x="1" y="161"/>
                      <a:pt x="3" y="154"/>
                      <a:pt x="4" y="149"/>
                    </a:cubicBezTo>
                    <a:cubicBezTo>
                      <a:pt x="6" y="143"/>
                      <a:pt x="8" y="138"/>
                      <a:pt x="9" y="133"/>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kern="0">
                  <a:solidFill>
                    <a:srgbClr val="FFFFFF"/>
                  </a:solidFill>
                  <a:latin typeface="Segoe UI"/>
                </a:endParaRPr>
              </a:p>
            </p:txBody>
          </p:sp>
          <p:sp>
            <p:nvSpPr>
              <p:cNvPr id="841" name="Freeform 174">
                <a:extLst>
                  <a:ext uri="{FF2B5EF4-FFF2-40B4-BE49-F238E27FC236}">
                    <a16:creationId xmlns:a16="http://schemas.microsoft.com/office/drawing/2014/main" id="{456E70BD-A24D-4134-8F5B-2FDAA8938F47}"/>
                  </a:ext>
                </a:extLst>
              </p:cNvPr>
              <p:cNvSpPr>
                <a:spLocks noEditPoints="1"/>
              </p:cNvSpPr>
              <p:nvPr/>
            </p:nvSpPr>
            <p:spPr bwMode="auto">
              <a:xfrm>
                <a:off x="6384" y="928"/>
                <a:ext cx="46" cy="64"/>
              </a:xfrm>
              <a:custGeom>
                <a:avLst/>
                <a:gdLst>
                  <a:gd name="T0" fmla="*/ 109 w 177"/>
                  <a:gd name="T1" fmla="*/ 172 h 244"/>
                  <a:gd name="T2" fmla="*/ 109 w 177"/>
                  <a:gd name="T3" fmla="*/ 172 h 244"/>
                  <a:gd name="T4" fmla="*/ 137 w 177"/>
                  <a:gd name="T5" fmla="*/ 99 h 244"/>
                  <a:gd name="T6" fmla="*/ 140 w 177"/>
                  <a:gd name="T7" fmla="*/ 89 h 244"/>
                  <a:gd name="T8" fmla="*/ 143 w 177"/>
                  <a:gd name="T9" fmla="*/ 78 h 244"/>
                  <a:gd name="T10" fmla="*/ 144 w 177"/>
                  <a:gd name="T11" fmla="*/ 65 h 244"/>
                  <a:gd name="T12" fmla="*/ 142 w 177"/>
                  <a:gd name="T13" fmla="*/ 53 h 244"/>
                  <a:gd name="T14" fmla="*/ 135 w 177"/>
                  <a:gd name="T15" fmla="*/ 43 h 244"/>
                  <a:gd name="T16" fmla="*/ 122 w 177"/>
                  <a:gd name="T17" fmla="*/ 35 h 244"/>
                  <a:gd name="T18" fmla="*/ 100 w 177"/>
                  <a:gd name="T19" fmla="*/ 33 h 244"/>
                  <a:gd name="T20" fmla="*/ 85 w 177"/>
                  <a:gd name="T21" fmla="*/ 43 h 244"/>
                  <a:gd name="T22" fmla="*/ 74 w 177"/>
                  <a:gd name="T23" fmla="*/ 58 h 244"/>
                  <a:gd name="T24" fmla="*/ 68 w 177"/>
                  <a:gd name="T25" fmla="*/ 72 h 244"/>
                  <a:gd name="T26" fmla="*/ 40 w 177"/>
                  <a:gd name="T27" fmla="*/ 146 h 244"/>
                  <a:gd name="T28" fmla="*/ 36 w 177"/>
                  <a:gd name="T29" fmla="*/ 155 h 244"/>
                  <a:gd name="T30" fmla="*/ 34 w 177"/>
                  <a:gd name="T31" fmla="*/ 167 h 244"/>
                  <a:gd name="T32" fmla="*/ 32 w 177"/>
                  <a:gd name="T33" fmla="*/ 179 h 244"/>
                  <a:gd name="T34" fmla="*/ 35 w 177"/>
                  <a:gd name="T35" fmla="*/ 191 h 244"/>
                  <a:gd name="T36" fmla="*/ 42 w 177"/>
                  <a:gd name="T37" fmla="*/ 201 h 244"/>
                  <a:gd name="T38" fmla="*/ 55 w 177"/>
                  <a:gd name="T39" fmla="*/ 209 h 244"/>
                  <a:gd name="T40" fmla="*/ 70 w 177"/>
                  <a:gd name="T41" fmla="*/ 212 h 244"/>
                  <a:gd name="T42" fmla="*/ 82 w 177"/>
                  <a:gd name="T43" fmla="*/ 209 h 244"/>
                  <a:gd name="T44" fmla="*/ 92 w 177"/>
                  <a:gd name="T45" fmla="*/ 202 h 244"/>
                  <a:gd name="T46" fmla="*/ 99 w 177"/>
                  <a:gd name="T47" fmla="*/ 192 h 244"/>
                  <a:gd name="T48" fmla="*/ 105 w 177"/>
                  <a:gd name="T49" fmla="*/ 181 h 244"/>
                  <a:gd name="T50" fmla="*/ 109 w 177"/>
                  <a:gd name="T51" fmla="*/ 172 h 244"/>
                  <a:gd name="T52" fmla="*/ 9 w 177"/>
                  <a:gd name="T53" fmla="*/ 134 h 244"/>
                  <a:gd name="T54" fmla="*/ 9 w 177"/>
                  <a:gd name="T55" fmla="*/ 134 h 244"/>
                  <a:gd name="T56" fmla="*/ 37 w 177"/>
                  <a:gd name="T57" fmla="*/ 61 h 244"/>
                  <a:gd name="T58" fmla="*/ 43 w 177"/>
                  <a:gd name="T59" fmla="*/ 46 h 244"/>
                  <a:gd name="T60" fmla="*/ 53 w 177"/>
                  <a:gd name="T61" fmla="*/ 30 h 244"/>
                  <a:gd name="T62" fmla="*/ 67 w 177"/>
                  <a:gd name="T63" fmla="*/ 15 h 244"/>
                  <a:gd name="T64" fmla="*/ 84 w 177"/>
                  <a:gd name="T65" fmla="*/ 4 h 244"/>
                  <a:gd name="T66" fmla="*/ 106 w 177"/>
                  <a:gd name="T67" fmla="*/ 0 h 244"/>
                  <a:gd name="T68" fmla="*/ 133 w 177"/>
                  <a:gd name="T69" fmla="*/ 6 h 244"/>
                  <a:gd name="T70" fmla="*/ 157 w 177"/>
                  <a:gd name="T71" fmla="*/ 19 h 244"/>
                  <a:gd name="T72" fmla="*/ 170 w 177"/>
                  <a:gd name="T73" fmla="*/ 37 h 244"/>
                  <a:gd name="T74" fmla="*/ 176 w 177"/>
                  <a:gd name="T75" fmla="*/ 57 h 244"/>
                  <a:gd name="T76" fmla="*/ 176 w 177"/>
                  <a:gd name="T77" fmla="*/ 77 h 244"/>
                  <a:gd name="T78" fmla="*/ 173 w 177"/>
                  <a:gd name="T79" fmla="*/ 95 h 244"/>
                  <a:gd name="T80" fmla="*/ 168 w 177"/>
                  <a:gd name="T81" fmla="*/ 111 h 244"/>
                  <a:gd name="T82" fmla="*/ 140 w 177"/>
                  <a:gd name="T83" fmla="*/ 184 h 244"/>
                  <a:gd name="T84" fmla="*/ 133 w 177"/>
                  <a:gd name="T85" fmla="*/ 198 h 244"/>
                  <a:gd name="T86" fmla="*/ 123 w 177"/>
                  <a:gd name="T87" fmla="*/ 215 h 244"/>
                  <a:gd name="T88" fmla="*/ 110 w 177"/>
                  <a:gd name="T89" fmla="*/ 229 h 244"/>
                  <a:gd name="T90" fmla="*/ 92 w 177"/>
                  <a:gd name="T91" fmla="*/ 240 h 244"/>
                  <a:gd name="T92" fmla="*/ 71 w 177"/>
                  <a:gd name="T93" fmla="*/ 244 h 244"/>
                  <a:gd name="T94" fmla="*/ 44 w 177"/>
                  <a:gd name="T95" fmla="*/ 239 h 244"/>
                  <a:gd name="T96" fmla="*/ 20 w 177"/>
                  <a:gd name="T97" fmla="*/ 225 h 244"/>
                  <a:gd name="T98" fmla="*/ 7 w 177"/>
                  <a:gd name="T99" fmla="*/ 207 h 244"/>
                  <a:gd name="T100" fmla="*/ 1 w 177"/>
                  <a:gd name="T101" fmla="*/ 188 h 244"/>
                  <a:gd name="T102" fmla="*/ 0 w 177"/>
                  <a:gd name="T103" fmla="*/ 168 h 244"/>
                  <a:gd name="T104" fmla="*/ 4 w 177"/>
                  <a:gd name="T105" fmla="*/ 149 h 244"/>
                  <a:gd name="T106" fmla="*/ 9 w 177"/>
                  <a:gd name="T107" fmla="*/ 13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77" h="244">
                    <a:moveTo>
                      <a:pt x="109" y="172"/>
                    </a:moveTo>
                    <a:lnTo>
                      <a:pt x="109" y="172"/>
                    </a:lnTo>
                    <a:lnTo>
                      <a:pt x="137" y="99"/>
                    </a:lnTo>
                    <a:cubicBezTo>
                      <a:pt x="138" y="96"/>
                      <a:pt x="139" y="93"/>
                      <a:pt x="140" y="89"/>
                    </a:cubicBezTo>
                    <a:cubicBezTo>
                      <a:pt x="141" y="86"/>
                      <a:pt x="142" y="82"/>
                      <a:pt x="143" y="78"/>
                    </a:cubicBezTo>
                    <a:cubicBezTo>
                      <a:pt x="144" y="74"/>
                      <a:pt x="144" y="70"/>
                      <a:pt x="144" y="65"/>
                    </a:cubicBezTo>
                    <a:cubicBezTo>
                      <a:pt x="144" y="61"/>
                      <a:pt x="143" y="57"/>
                      <a:pt x="142" y="53"/>
                    </a:cubicBezTo>
                    <a:cubicBezTo>
                      <a:pt x="140" y="50"/>
                      <a:pt x="138" y="46"/>
                      <a:pt x="135" y="43"/>
                    </a:cubicBezTo>
                    <a:cubicBezTo>
                      <a:pt x="132" y="40"/>
                      <a:pt x="127" y="37"/>
                      <a:pt x="122" y="35"/>
                    </a:cubicBezTo>
                    <a:cubicBezTo>
                      <a:pt x="113" y="32"/>
                      <a:pt x="106" y="31"/>
                      <a:pt x="100" y="33"/>
                    </a:cubicBezTo>
                    <a:cubicBezTo>
                      <a:pt x="94" y="35"/>
                      <a:pt x="89" y="38"/>
                      <a:pt x="85" y="43"/>
                    </a:cubicBezTo>
                    <a:cubicBezTo>
                      <a:pt x="80" y="47"/>
                      <a:pt x="77" y="52"/>
                      <a:pt x="74" y="58"/>
                    </a:cubicBezTo>
                    <a:cubicBezTo>
                      <a:pt x="72" y="63"/>
                      <a:pt x="69" y="68"/>
                      <a:pt x="68" y="72"/>
                    </a:cubicBezTo>
                    <a:lnTo>
                      <a:pt x="40" y="146"/>
                    </a:lnTo>
                    <a:cubicBezTo>
                      <a:pt x="39" y="148"/>
                      <a:pt x="38" y="152"/>
                      <a:pt x="36" y="155"/>
                    </a:cubicBezTo>
                    <a:cubicBezTo>
                      <a:pt x="35" y="159"/>
                      <a:pt x="34" y="163"/>
                      <a:pt x="34" y="167"/>
                    </a:cubicBezTo>
                    <a:cubicBezTo>
                      <a:pt x="33" y="171"/>
                      <a:pt x="32" y="175"/>
                      <a:pt x="32" y="179"/>
                    </a:cubicBezTo>
                    <a:cubicBezTo>
                      <a:pt x="33" y="183"/>
                      <a:pt x="33" y="187"/>
                      <a:pt x="35" y="191"/>
                    </a:cubicBezTo>
                    <a:cubicBezTo>
                      <a:pt x="36" y="195"/>
                      <a:pt x="39" y="198"/>
                      <a:pt x="42" y="201"/>
                    </a:cubicBezTo>
                    <a:cubicBezTo>
                      <a:pt x="45" y="205"/>
                      <a:pt x="49" y="207"/>
                      <a:pt x="55" y="209"/>
                    </a:cubicBezTo>
                    <a:cubicBezTo>
                      <a:pt x="60" y="211"/>
                      <a:pt x="65" y="212"/>
                      <a:pt x="70" y="212"/>
                    </a:cubicBezTo>
                    <a:cubicBezTo>
                      <a:pt x="74" y="212"/>
                      <a:pt x="79" y="211"/>
                      <a:pt x="82" y="209"/>
                    </a:cubicBezTo>
                    <a:cubicBezTo>
                      <a:pt x="86" y="207"/>
                      <a:pt x="89" y="205"/>
                      <a:pt x="92" y="202"/>
                    </a:cubicBezTo>
                    <a:cubicBezTo>
                      <a:pt x="95" y="199"/>
                      <a:pt x="97" y="195"/>
                      <a:pt x="99" y="192"/>
                    </a:cubicBezTo>
                    <a:cubicBezTo>
                      <a:pt x="101" y="188"/>
                      <a:pt x="103" y="185"/>
                      <a:pt x="105" y="181"/>
                    </a:cubicBezTo>
                    <a:cubicBezTo>
                      <a:pt x="106" y="178"/>
                      <a:pt x="108" y="175"/>
                      <a:pt x="109" y="172"/>
                    </a:cubicBezTo>
                    <a:close/>
                    <a:moveTo>
                      <a:pt x="9" y="134"/>
                    </a:moveTo>
                    <a:lnTo>
                      <a:pt x="9" y="134"/>
                    </a:lnTo>
                    <a:lnTo>
                      <a:pt x="37" y="61"/>
                    </a:lnTo>
                    <a:cubicBezTo>
                      <a:pt x="38" y="56"/>
                      <a:pt x="41" y="51"/>
                      <a:pt x="43" y="46"/>
                    </a:cubicBezTo>
                    <a:cubicBezTo>
                      <a:pt x="46" y="40"/>
                      <a:pt x="49" y="35"/>
                      <a:pt x="53" y="30"/>
                    </a:cubicBezTo>
                    <a:cubicBezTo>
                      <a:pt x="57" y="24"/>
                      <a:pt x="62" y="19"/>
                      <a:pt x="67" y="15"/>
                    </a:cubicBezTo>
                    <a:cubicBezTo>
                      <a:pt x="72" y="10"/>
                      <a:pt x="78" y="7"/>
                      <a:pt x="84" y="4"/>
                    </a:cubicBezTo>
                    <a:cubicBezTo>
                      <a:pt x="91" y="2"/>
                      <a:pt x="98" y="0"/>
                      <a:pt x="106" y="0"/>
                    </a:cubicBezTo>
                    <a:cubicBezTo>
                      <a:pt x="114" y="0"/>
                      <a:pt x="123" y="2"/>
                      <a:pt x="133" y="6"/>
                    </a:cubicBezTo>
                    <a:cubicBezTo>
                      <a:pt x="143" y="10"/>
                      <a:pt x="151" y="14"/>
                      <a:pt x="157" y="19"/>
                    </a:cubicBezTo>
                    <a:cubicBezTo>
                      <a:pt x="162" y="25"/>
                      <a:pt x="167" y="31"/>
                      <a:pt x="170" y="37"/>
                    </a:cubicBezTo>
                    <a:cubicBezTo>
                      <a:pt x="173" y="43"/>
                      <a:pt x="175" y="50"/>
                      <a:pt x="176" y="57"/>
                    </a:cubicBezTo>
                    <a:cubicBezTo>
                      <a:pt x="177" y="64"/>
                      <a:pt x="177" y="70"/>
                      <a:pt x="176" y="77"/>
                    </a:cubicBezTo>
                    <a:cubicBezTo>
                      <a:pt x="175" y="83"/>
                      <a:pt x="174" y="89"/>
                      <a:pt x="173" y="95"/>
                    </a:cubicBezTo>
                    <a:cubicBezTo>
                      <a:pt x="171" y="101"/>
                      <a:pt x="169" y="106"/>
                      <a:pt x="168" y="111"/>
                    </a:cubicBezTo>
                    <a:lnTo>
                      <a:pt x="140" y="184"/>
                    </a:lnTo>
                    <a:cubicBezTo>
                      <a:pt x="138" y="188"/>
                      <a:pt x="136" y="193"/>
                      <a:pt x="133" y="198"/>
                    </a:cubicBezTo>
                    <a:cubicBezTo>
                      <a:pt x="131" y="204"/>
                      <a:pt x="127" y="209"/>
                      <a:pt x="123" y="215"/>
                    </a:cubicBezTo>
                    <a:cubicBezTo>
                      <a:pt x="120" y="220"/>
                      <a:pt x="115" y="225"/>
                      <a:pt x="110" y="229"/>
                    </a:cubicBezTo>
                    <a:cubicBezTo>
                      <a:pt x="105" y="234"/>
                      <a:pt x="99" y="238"/>
                      <a:pt x="92" y="240"/>
                    </a:cubicBezTo>
                    <a:cubicBezTo>
                      <a:pt x="86" y="243"/>
                      <a:pt x="79" y="244"/>
                      <a:pt x="71" y="244"/>
                    </a:cubicBezTo>
                    <a:cubicBezTo>
                      <a:pt x="63" y="244"/>
                      <a:pt x="54" y="242"/>
                      <a:pt x="44" y="239"/>
                    </a:cubicBezTo>
                    <a:cubicBezTo>
                      <a:pt x="34" y="235"/>
                      <a:pt x="26" y="230"/>
                      <a:pt x="20" y="225"/>
                    </a:cubicBezTo>
                    <a:cubicBezTo>
                      <a:pt x="14" y="220"/>
                      <a:pt x="10" y="214"/>
                      <a:pt x="7" y="207"/>
                    </a:cubicBezTo>
                    <a:cubicBezTo>
                      <a:pt x="3" y="201"/>
                      <a:pt x="1" y="195"/>
                      <a:pt x="1" y="188"/>
                    </a:cubicBezTo>
                    <a:cubicBezTo>
                      <a:pt x="0" y="181"/>
                      <a:pt x="0" y="174"/>
                      <a:pt x="0" y="168"/>
                    </a:cubicBezTo>
                    <a:cubicBezTo>
                      <a:pt x="1" y="161"/>
                      <a:pt x="2" y="155"/>
                      <a:pt x="4" y="149"/>
                    </a:cubicBezTo>
                    <a:cubicBezTo>
                      <a:pt x="5" y="143"/>
                      <a:pt x="7" y="138"/>
                      <a:pt x="9" y="134"/>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kern="0">
                  <a:solidFill>
                    <a:srgbClr val="FFFFFF"/>
                  </a:solidFill>
                  <a:latin typeface="Segoe UI"/>
                </a:endParaRPr>
              </a:p>
            </p:txBody>
          </p:sp>
          <p:sp>
            <p:nvSpPr>
              <p:cNvPr id="842" name="Freeform 175">
                <a:extLst>
                  <a:ext uri="{FF2B5EF4-FFF2-40B4-BE49-F238E27FC236}">
                    <a16:creationId xmlns:a16="http://schemas.microsoft.com/office/drawing/2014/main" id="{2ADB5834-035F-4CA4-BD87-199438B5DB71}"/>
                  </a:ext>
                </a:extLst>
              </p:cNvPr>
              <p:cNvSpPr>
                <a:spLocks/>
              </p:cNvSpPr>
              <p:nvPr/>
            </p:nvSpPr>
            <p:spPr bwMode="auto">
              <a:xfrm>
                <a:off x="6610" y="984"/>
                <a:ext cx="25" cy="65"/>
              </a:xfrm>
              <a:custGeom>
                <a:avLst/>
                <a:gdLst>
                  <a:gd name="T0" fmla="*/ 32 w 94"/>
                  <a:gd name="T1" fmla="*/ 246 h 246"/>
                  <a:gd name="T2" fmla="*/ 32 w 94"/>
                  <a:gd name="T3" fmla="*/ 246 h 246"/>
                  <a:gd name="T4" fmla="*/ 0 w 94"/>
                  <a:gd name="T5" fmla="*/ 237 h 246"/>
                  <a:gd name="T6" fmla="*/ 53 w 94"/>
                  <a:gd name="T7" fmla="*/ 34 h 246"/>
                  <a:gd name="T8" fmla="*/ 12 w 94"/>
                  <a:gd name="T9" fmla="*/ 47 h 246"/>
                  <a:gd name="T10" fmla="*/ 20 w 94"/>
                  <a:gd name="T11" fmla="*/ 15 h 246"/>
                  <a:gd name="T12" fmla="*/ 62 w 94"/>
                  <a:gd name="T13" fmla="*/ 0 h 246"/>
                  <a:gd name="T14" fmla="*/ 94 w 94"/>
                  <a:gd name="T15" fmla="*/ 8 h 246"/>
                  <a:gd name="T16" fmla="*/ 32 w 94"/>
                  <a:gd name="T17"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 h="246">
                    <a:moveTo>
                      <a:pt x="32" y="246"/>
                    </a:moveTo>
                    <a:lnTo>
                      <a:pt x="32" y="246"/>
                    </a:lnTo>
                    <a:lnTo>
                      <a:pt x="0" y="237"/>
                    </a:lnTo>
                    <a:lnTo>
                      <a:pt x="53" y="34"/>
                    </a:lnTo>
                    <a:lnTo>
                      <a:pt x="12" y="47"/>
                    </a:lnTo>
                    <a:lnTo>
                      <a:pt x="20" y="15"/>
                    </a:lnTo>
                    <a:lnTo>
                      <a:pt x="62" y="0"/>
                    </a:lnTo>
                    <a:lnTo>
                      <a:pt x="94" y="8"/>
                    </a:lnTo>
                    <a:lnTo>
                      <a:pt x="32" y="246"/>
                    </a:ln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kern="0">
                  <a:solidFill>
                    <a:srgbClr val="FFFFFF"/>
                  </a:solidFill>
                  <a:latin typeface="Segoe UI"/>
                </a:endParaRPr>
              </a:p>
            </p:txBody>
          </p:sp>
          <p:sp>
            <p:nvSpPr>
              <p:cNvPr id="843" name="Freeform 176">
                <a:extLst>
                  <a:ext uri="{FF2B5EF4-FFF2-40B4-BE49-F238E27FC236}">
                    <a16:creationId xmlns:a16="http://schemas.microsoft.com/office/drawing/2014/main" id="{B59F4C56-061D-4BC0-A758-8B968CF0AAFF}"/>
                  </a:ext>
                </a:extLst>
              </p:cNvPr>
              <p:cNvSpPr>
                <a:spLocks/>
              </p:cNvSpPr>
              <p:nvPr/>
            </p:nvSpPr>
            <p:spPr bwMode="auto">
              <a:xfrm>
                <a:off x="6350" y="1032"/>
                <a:ext cx="51" cy="55"/>
              </a:xfrm>
              <a:custGeom>
                <a:avLst/>
                <a:gdLst>
                  <a:gd name="T0" fmla="*/ 196 w 196"/>
                  <a:gd name="T1" fmla="*/ 187 h 208"/>
                  <a:gd name="T2" fmla="*/ 196 w 196"/>
                  <a:gd name="T3" fmla="*/ 187 h 208"/>
                  <a:gd name="T4" fmla="*/ 171 w 196"/>
                  <a:gd name="T5" fmla="*/ 208 h 208"/>
                  <a:gd name="T6" fmla="*/ 34 w 196"/>
                  <a:gd name="T7" fmla="*/ 48 h 208"/>
                  <a:gd name="T8" fmla="*/ 21 w 196"/>
                  <a:gd name="T9" fmla="*/ 90 h 208"/>
                  <a:gd name="T10" fmla="*/ 0 w 196"/>
                  <a:gd name="T11" fmla="*/ 65 h 208"/>
                  <a:gd name="T12" fmla="*/ 11 w 196"/>
                  <a:gd name="T13" fmla="*/ 22 h 208"/>
                  <a:gd name="T14" fmla="*/ 36 w 196"/>
                  <a:gd name="T15" fmla="*/ 0 h 208"/>
                  <a:gd name="T16" fmla="*/ 196 w 196"/>
                  <a:gd name="T17" fmla="*/ 187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208">
                    <a:moveTo>
                      <a:pt x="196" y="187"/>
                    </a:moveTo>
                    <a:lnTo>
                      <a:pt x="196" y="187"/>
                    </a:lnTo>
                    <a:lnTo>
                      <a:pt x="171" y="208"/>
                    </a:lnTo>
                    <a:lnTo>
                      <a:pt x="34" y="48"/>
                    </a:lnTo>
                    <a:lnTo>
                      <a:pt x="21" y="90"/>
                    </a:lnTo>
                    <a:lnTo>
                      <a:pt x="0" y="65"/>
                    </a:lnTo>
                    <a:lnTo>
                      <a:pt x="11" y="22"/>
                    </a:lnTo>
                    <a:lnTo>
                      <a:pt x="36" y="0"/>
                    </a:lnTo>
                    <a:lnTo>
                      <a:pt x="196" y="187"/>
                    </a:ln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kern="0">
                  <a:solidFill>
                    <a:srgbClr val="FFFFFF"/>
                  </a:solidFill>
                  <a:latin typeface="Segoe UI"/>
                </a:endParaRPr>
              </a:p>
            </p:txBody>
          </p:sp>
          <p:sp>
            <p:nvSpPr>
              <p:cNvPr id="844" name="Freeform 177">
                <a:extLst>
                  <a:ext uri="{FF2B5EF4-FFF2-40B4-BE49-F238E27FC236}">
                    <a16:creationId xmlns:a16="http://schemas.microsoft.com/office/drawing/2014/main" id="{61B4BE2C-3D9A-4CF1-A772-EE97B25DE7E5}"/>
                  </a:ext>
                </a:extLst>
              </p:cNvPr>
              <p:cNvSpPr>
                <a:spLocks/>
              </p:cNvSpPr>
              <p:nvPr/>
            </p:nvSpPr>
            <p:spPr bwMode="auto">
              <a:xfrm>
                <a:off x="6493" y="929"/>
                <a:ext cx="35" cy="65"/>
              </a:xfrm>
              <a:custGeom>
                <a:avLst/>
                <a:gdLst>
                  <a:gd name="T0" fmla="*/ 132 w 132"/>
                  <a:gd name="T1" fmla="*/ 234 h 244"/>
                  <a:gd name="T2" fmla="*/ 132 w 132"/>
                  <a:gd name="T3" fmla="*/ 234 h 244"/>
                  <a:gd name="T4" fmla="*/ 100 w 132"/>
                  <a:gd name="T5" fmla="*/ 244 h 244"/>
                  <a:gd name="T6" fmla="*/ 38 w 132"/>
                  <a:gd name="T7" fmla="*/ 43 h 244"/>
                  <a:gd name="T8" fmla="*/ 10 w 132"/>
                  <a:gd name="T9" fmla="*/ 76 h 244"/>
                  <a:gd name="T10" fmla="*/ 0 w 132"/>
                  <a:gd name="T11" fmla="*/ 44 h 244"/>
                  <a:gd name="T12" fmla="*/ 28 w 132"/>
                  <a:gd name="T13" fmla="*/ 9 h 244"/>
                  <a:gd name="T14" fmla="*/ 60 w 132"/>
                  <a:gd name="T15" fmla="*/ 0 h 244"/>
                  <a:gd name="T16" fmla="*/ 132 w 132"/>
                  <a:gd name="T17" fmla="*/ 23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244">
                    <a:moveTo>
                      <a:pt x="132" y="234"/>
                    </a:moveTo>
                    <a:lnTo>
                      <a:pt x="132" y="234"/>
                    </a:lnTo>
                    <a:lnTo>
                      <a:pt x="100" y="244"/>
                    </a:lnTo>
                    <a:lnTo>
                      <a:pt x="38" y="43"/>
                    </a:lnTo>
                    <a:lnTo>
                      <a:pt x="10" y="76"/>
                    </a:lnTo>
                    <a:lnTo>
                      <a:pt x="0" y="44"/>
                    </a:lnTo>
                    <a:lnTo>
                      <a:pt x="28" y="9"/>
                    </a:lnTo>
                    <a:lnTo>
                      <a:pt x="60" y="0"/>
                    </a:lnTo>
                    <a:lnTo>
                      <a:pt x="132" y="234"/>
                    </a:ln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kern="0">
                  <a:solidFill>
                    <a:srgbClr val="FFFFFF"/>
                  </a:solidFill>
                  <a:latin typeface="Segoe UI"/>
                </a:endParaRPr>
              </a:p>
            </p:txBody>
          </p:sp>
          <p:sp>
            <p:nvSpPr>
              <p:cNvPr id="845" name="Freeform 178">
                <a:extLst>
                  <a:ext uri="{FF2B5EF4-FFF2-40B4-BE49-F238E27FC236}">
                    <a16:creationId xmlns:a16="http://schemas.microsoft.com/office/drawing/2014/main" id="{C30CB02B-0453-4D55-97A0-B14E6D119AA3}"/>
                  </a:ext>
                </a:extLst>
              </p:cNvPr>
              <p:cNvSpPr>
                <a:spLocks/>
              </p:cNvSpPr>
              <p:nvPr/>
            </p:nvSpPr>
            <p:spPr bwMode="auto">
              <a:xfrm>
                <a:off x="6724" y="1037"/>
                <a:ext cx="30" cy="65"/>
              </a:xfrm>
              <a:custGeom>
                <a:avLst/>
                <a:gdLst>
                  <a:gd name="T0" fmla="*/ 113 w 113"/>
                  <a:gd name="T1" fmla="*/ 241 h 247"/>
                  <a:gd name="T2" fmla="*/ 113 w 113"/>
                  <a:gd name="T3" fmla="*/ 241 h 247"/>
                  <a:gd name="T4" fmla="*/ 81 w 113"/>
                  <a:gd name="T5" fmla="*/ 247 h 247"/>
                  <a:gd name="T6" fmla="*/ 38 w 113"/>
                  <a:gd name="T7" fmla="*/ 41 h 247"/>
                  <a:gd name="T8" fmla="*/ 7 w 113"/>
                  <a:gd name="T9" fmla="*/ 72 h 247"/>
                  <a:gd name="T10" fmla="*/ 0 w 113"/>
                  <a:gd name="T11" fmla="*/ 40 h 247"/>
                  <a:gd name="T12" fmla="*/ 31 w 113"/>
                  <a:gd name="T13" fmla="*/ 7 h 247"/>
                  <a:gd name="T14" fmla="*/ 63 w 113"/>
                  <a:gd name="T15" fmla="*/ 0 h 247"/>
                  <a:gd name="T16" fmla="*/ 113 w 113"/>
                  <a:gd name="T17" fmla="*/ 241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247">
                    <a:moveTo>
                      <a:pt x="113" y="241"/>
                    </a:moveTo>
                    <a:lnTo>
                      <a:pt x="113" y="241"/>
                    </a:lnTo>
                    <a:lnTo>
                      <a:pt x="81" y="247"/>
                    </a:lnTo>
                    <a:lnTo>
                      <a:pt x="38" y="41"/>
                    </a:lnTo>
                    <a:lnTo>
                      <a:pt x="7" y="72"/>
                    </a:lnTo>
                    <a:lnTo>
                      <a:pt x="0" y="40"/>
                    </a:lnTo>
                    <a:lnTo>
                      <a:pt x="31" y="7"/>
                    </a:lnTo>
                    <a:lnTo>
                      <a:pt x="63" y="0"/>
                    </a:lnTo>
                    <a:lnTo>
                      <a:pt x="113" y="241"/>
                    </a:ln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kern="0">
                  <a:solidFill>
                    <a:srgbClr val="FFFFFF"/>
                  </a:solidFill>
                  <a:latin typeface="Segoe UI"/>
                </a:endParaRPr>
              </a:p>
            </p:txBody>
          </p:sp>
          <p:sp>
            <p:nvSpPr>
              <p:cNvPr id="846" name="Freeform 179">
                <a:extLst>
                  <a:ext uri="{FF2B5EF4-FFF2-40B4-BE49-F238E27FC236}">
                    <a16:creationId xmlns:a16="http://schemas.microsoft.com/office/drawing/2014/main" id="{BDDEB939-1090-45E4-8346-97FF7DDDFE37}"/>
                  </a:ext>
                </a:extLst>
              </p:cNvPr>
              <p:cNvSpPr>
                <a:spLocks/>
              </p:cNvSpPr>
              <p:nvPr/>
            </p:nvSpPr>
            <p:spPr bwMode="auto">
              <a:xfrm>
                <a:off x="6626" y="1187"/>
                <a:ext cx="24" cy="26"/>
              </a:xfrm>
              <a:custGeom>
                <a:avLst/>
                <a:gdLst>
                  <a:gd name="T0" fmla="*/ 5 w 91"/>
                  <a:gd name="T1" fmla="*/ 84 h 98"/>
                  <a:gd name="T2" fmla="*/ 5 w 91"/>
                  <a:gd name="T3" fmla="*/ 84 h 98"/>
                  <a:gd name="T4" fmla="*/ 35 w 91"/>
                  <a:gd name="T5" fmla="*/ 96 h 98"/>
                  <a:gd name="T6" fmla="*/ 36 w 91"/>
                  <a:gd name="T7" fmla="*/ 98 h 98"/>
                  <a:gd name="T8" fmla="*/ 91 w 91"/>
                  <a:gd name="T9" fmla="*/ 19 h 98"/>
                  <a:gd name="T10" fmla="*/ 64 w 91"/>
                  <a:gd name="T11" fmla="*/ 0 h 98"/>
                  <a:gd name="T12" fmla="*/ 19 w 91"/>
                  <a:gd name="T13" fmla="*/ 0 h 98"/>
                  <a:gd name="T14" fmla="*/ 0 w 91"/>
                  <a:gd name="T15" fmla="*/ 27 h 98"/>
                  <a:gd name="T16" fmla="*/ 44 w 91"/>
                  <a:gd name="T17" fmla="*/ 29 h 98"/>
                  <a:gd name="T18" fmla="*/ 5 w 91"/>
                  <a:gd name="T19" fmla="*/ 8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1" h="98">
                    <a:moveTo>
                      <a:pt x="5" y="84"/>
                    </a:moveTo>
                    <a:lnTo>
                      <a:pt x="5" y="84"/>
                    </a:lnTo>
                    <a:cubicBezTo>
                      <a:pt x="15" y="87"/>
                      <a:pt x="26" y="90"/>
                      <a:pt x="35" y="96"/>
                    </a:cubicBezTo>
                    <a:cubicBezTo>
                      <a:pt x="35" y="97"/>
                      <a:pt x="36" y="97"/>
                      <a:pt x="36" y="98"/>
                    </a:cubicBezTo>
                    <a:lnTo>
                      <a:pt x="91" y="19"/>
                    </a:lnTo>
                    <a:lnTo>
                      <a:pt x="64" y="0"/>
                    </a:lnTo>
                    <a:lnTo>
                      <a:pt x="19" y="0"/>
                    </a:lnTo>
                    <a:lnTo>
                      <a:pt x="0" y="27"/>
                    </a:lnTo>
                    <a:lnTo>
                      <a:pt x="44" y="29"/>
                    </a:lnTo>
                    <a:lnTo>
                      <a:pt x="5" y="84"/>
                    </a:ln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kern="0">
                  <a:solidFill>
                    <a:srgbClr val="FFFFFF"/>
                  </a:solidFill>
                  <a:latin typeface="Segoe UI"/>
                </a:endParaRPr>
              </a:p>
            </p:txBody>
          </p:sp>
          <p:sp>
            <p:nvSpPr>
              <p:cNvPr id="847" name="Freeform 180">
                <a:extLst>
                  <a:ext uri="{FF2B5EF4-FFF2-40B4-BE49-F238E27FC236}">
                    <a16:creationId xmlns:a16="http://schemas.microsoft.com/office/drawing/2014/main" id="{7054698B-77A1-4C76-8C6E-F20559C1E0A9}"/>
                  </a:ext>
                </a:extLst>
              </p:cNvPr>
              <p:cNvSpPr>
                <a:spLocks/>
              </p:cNvSpPr>
              <p:nvPr/>
            </p:nvSpPr>
            <p:spPr bwMode="auto">
              <a:xfrm>
                <a:off x="6420" y="1165"/>
                <a:ext cx="21" cy="45"/>
              </a:xfrm>
              <a:custGeom>
                <a:avLst/>
                <a:gdLst>
                  <a:gd name="T0" fmla="*/ 49 w 82"/>
                  <a:gd name="T1" fmla="*/ 169 h 170"/>
                  <a:gd name="T2" fmla="*/ 49 w 82"/>
                  <a:gd name="T3" fmla="*/ 169 h 170"/>
                  <a:gd name="T4" fmla="*/ 72 w 82"/>
                  <a:gd name="T5" fmla="*/ 169 h 170"/>
                  <a:gd name="T6" fmla="*/ 82 w 82"/>
                  <a:gd name="T7" fmla="*/ 170 h 170"/>
                  <a:gd name="T8" fmla="*/ 68 w 82"/>
                  <a:gd name="T9" fmla="*/ 0 h 170"/>
                  <a:gd name="T10" fmla="*/ 35 w 82"/>
                  <a:gd name="T11" fmla="*/ 2 h 170"/>
                  <a:gd name="T12" fmla="*/ 0 w 82"/>
                  <a:gd name="T13" fmla="*/ 31 h 170"/>
                  <a:gd name="T14" fmla="*/ 3 w 82"/>
                  <a:gd name="T15" fmla="*/ 64 h 170"/>
                  <a:gd name="T16" fmla="*/ 38 w 82"/>
                  <a:gd name="T17" fmla="*/ 37 h 170"/>
                  <a:gd name="T18" fmla="*/ 49 w 82"/>
                  <a:gd name="T19" fmla="*/ 16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 h="170">
                    <a:moveTo>
                      <a:pt x="49" y="169"/>
                    </a:moveTo>
                    <a:lnTo>
                      <a:pt x="49" y="169"/>
                    </a:lnTo>
                    <a:cubicBezTo>
                      <a:pt x="56" y="168"/>
                      <a:pt x="63" y="167"/>
                      <a:pt x="72" y="169"/>
                    </a:cubicBezTo>
                    <a:cubicBezTo>
                      <a:pt x="75" y="169"/>
                      <a:pt x="79" y="170"/>
                      <a:pt x="82" y="170"/>
                    </a:cubicBezTo>
                    <a:lnTo>
                      <a:pt x="68" y="0"/>
                    </a:lnTo>
                    <a:lnTo>
                      <a:pt x="35" y="2"/>
                    </a:lnTo>
                    <a:lnTo>
                      <a:pt x="0" y="31"/>
                    </a:lnTo>
                    <a:lnTo>
                      <a:pt x="3" y="64"/>
                    </a:lnTo>
                    <a:lnTo>
                      <a:pt x="38" y="37"/>
                    </a:lnTo>
                    <a:lnTo>
                      <a:pt x="49" y="169"/>
                    </a:ln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kern="0">
                  <a:solidFill>
                    <a:srgbClr val="FFFFFF"/>
                  </a:solidFill>
                  <a:latin typeface="Segoe UI"/>
                </a:endParaRPr>
              </a:p>
            </p:txBody>
          </p:sp>
          <p:sp>
            <p:nvSpPr>
              <p:cNvPr id="848" name="Freeform 181">
                <a:extLst>
                  <a:ext uri="{FF2B5EF4-FFF2-40B4-BE49-F238E27FC236}">
                    <a16:creationId xmlns:a16="http://schemas.microsoft.com/office/drawing/2014/main" id="{C231ACDB-2333-489E-859F-0D9C071C5248}"/>
                  </a:ext>
                </a:extLst>
              </p:cNvPr>
              <p:cNvSpPr>
                <a:spLocks/>
              </p:cNvSpPr>
              <p:nvPr/>
            </p:nvSpPr>
            <p:spPr bwMode="auto">
              <a:xfrm>
                <a:off x="6521" y="1186"/>
                <a:ext cx="40" cy="29"/>
              </a:xfrm>
              <a:custGeom>
                <a:avLst/>
                <a:gdLst>
                  <a:gd name="T0" fmla="*/ 6 w 151"/>
                  <a:gd name="T1" fmla="*/ 107 h 110"/>
                  <a:gd name="T2" fmla="*/ 6 w 151"/>
                  <a:gd name="T3" fmla="*/ 107 h 110"/>
                  <a:gd name="T4" fmla="*/ 7 w 151"/>
                  <a:gd name="T5" fmla="*/ 110 h 110"/>
                  <a:gd name="T6" fmla="*/ 17 w 151"/>
                  <a:gd name="T7" fmla="*/ 109 h 110"/>
                  <a:gd name="T8" fmla="*/ 41 w 151"/>
                  <a:gd name="T9" fmla="*/ 108 h 110"/>
                  <a:gd name="T10" fmla="*/ 38 w 151"/>
                  <a:gd name="T11" fmla="*/ 97 h 110"/>
                  <a:gd name="T12" fmla="*/ 34 w 151"/>
                  <a:gd name="T13" fmla="*/ 81 h 110"/>
                  <a:gd name="T14" fmla="*/ 33 w 151"/>
                  <a:gd name="T15" fmla="*/ 63 h 110"/>
                  <a:gd name="T16" fmla="*/ 39 w 151"/>
                  <a:gd name="T17" fmla="*/ 46 h 110"/>
                  <a:gd name="T18" fmla="*/ 57 w 151"/>
                  <a:gd name="T19" fmla="*/ 34 h 110"/>
                  <a:gd name="T20" fmla="*/ 73 w 151"/>
                  <a:gd name="T21" fmla="*/ 33 h 110"/>
                  <a:gd name="T22" fmla="*/ 85 w 151"/>
                  <a:gd name="T23" fmla="*/ 36 h 110"/>
                  <a:gd name="T24" fmla="*/ 94 w 151"/>
                  <a:gd name="T25" fmla="*/ 45 h 110"/>
                  <a:gd name="T26" fmla="*/ 101 w 151"/>
                  <a:gd name="T27" fmla="*/ 55 h 110"/>
                  <a:gd name="T28" fmla="*/ 105 w 151"/>
                  <a:gd name="T29" fmla="*/ 66 h 110"/>
                  <a:gd name="T30" fmla="*/ 109 w 151"/>
                  <a:gd name="T31" fmla="*/ 76 h 110"/>
                  <a:gd name="T32" fmla="*/ 117 w 151"/>
                  <a:gd name="T33" fmla="*/ 103 h 110"/>
                  <a:gd name="T34" fmla="*/ 151 w 151"/>
                  <a:gd name="T35" fmla="*/ 102 h 110"/>
                  <a:gd name="T36" fmla="*/ 140 w 151"/>
                  <a:gd name="T37" fmla="*/ 66 h 110"/>
                  <a:gd name="T38" fmla="*/ 135 w 151"/>
                  <a:gd name="T39" fmla="*/ 51 h 110"/>
                  <a:gd name="T40" fmla="*/ 126 w 151"/>
                  <a:gd name="T41" fmla="*/ 34 h 110"/>
                  <a:gd name="T42" fmla="*/ 114 w 151"/>
                  <a:gd name="T43" fmla="*/ 18 h 110"/>
                  <a:gd name="T44" fmla="*/ 97 w 151"/>
                  <a:gd name="T45" fmla="*/ 6 h 110"/>
                  <a:gd name="T46" fmla="*/ 75 w 151"/>
                  <a:gd name="T47" fmla="*/ 1 h 110"/>
                  <a:gd name="T48" fmla="*/ 49 w 151"/>
                  <a:gd name="T49" fmla="*/ 4 h 110"/>
                  <a:gd name="T50" fmla="*/ 24 w 151"/>
                  <a:gd name="T51" fmla="*/ 16 h 110"/>
                  <a:gd name="T52" fmla="*/ 9 w 151"/>
                  <a:gd name="T53" fmla="*/ 33 h 110"/>
                  <a:gd name="T54" fmla="*/ 2 w 151"/>
                  <a:gd name="T55" fmla="*/ 52 h 110"/>
                  <a:gd name="T56" fmla="*/ 0 w 151"/>
                  <a:gd name="T57" fmla="*/ 72 h 110"/>
                  <a:gd name="T58" fmla="*/ 2 w 151"/>
                  <a:gd name="T59" fmla="*/ 91 h 110"/>
                  <a:gd name="T60" fmla="*/ 6 w 151"/>
                  <a:gd name="T61" fmla="*/ 107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51" h="110">
                    <a:moveTo>
                      <a:pt x="6" y="107"/>
                    </a:moveTo>
                    <a:lnTo>
                      <a:pt x="6" y="107"/>
                    </a:lnTo>
                    <a:lnTo>
                      <a:pt x="7" y="110"/>
                    </a:lnTo>
                    <a:cubicBezTo>
                      <a:pt x="10" y="109"/>
                      <a:pt x="14" y="109"/>
                      <a:pt x="17" y="109"/>
                    </a:cubicBezTo>
                    <a:cubicBezTo>
                      <a:pt x="25" y="109"/>
                      <a:pt x="33" y="109"/>
                      <a:pt x="41" y="108"/>
                    </a:cubicBezTo>
                    <a:lnTo>
                      <a:pt x="38" y="97"/>
                    </a:lnTo>
                    <a:cubicBezTo>
                      <a:pt x="37" y="93"/>
                      <a:pt x="35" y="87"/>
                      <a:pt x="34" y="81"/>
                    </a:cubicBezTo>
                    <a:cubicBezTo>
                      <a:pt x="33" y="75"/>
                      <a:pt x="32" y="69"/>
                      <a:pt x="33" y="63"/>
                    </a:cubicBezTo>
                    <a:cubicBezTo>
                      <a:pt x="34" y="57"/>
                      <a:pt x="36" y="51"/>
                      <a:pt x="39" y="46"/>
                    </a:cubicBezTo>
                    <a:cubicBezTo>
                      <a:pt x="43" y="41"/>
                      <a:pt x="49" y="37"/>
                      <a:pt x="57" y="34"/>
                    </a:cubicBezTo>
                    <a:cubicBezTo>
                      <a:pt x="63" y="33"/>
                      <a:pt x="68" y="32"/>
                      <a:pt x="73" y="33"/>
                    </a:cubicBezTo>
                    <a:cubicBezTo>
                      <a:pt x="77" y="33"/>
                      <a:pt x="81" y="34"/>
                      <a:pt x="85" y="36"/>
                    </a:cubicBezTo>
                    <a:cubicBezTo>
                      <a:pt x="88" y="39"/>
                      <a:pt x="91" y="41"/>
                      <a:pt x="94" y="45"/>
                    </a:cubicBezTo>
                    <a:cubicBezTo>
                      <a:pt x="96" y="48"/>
                      <a:pt x="99" y="51"/>
                      <a:pt x="101" y="55"/>
                    </a:cubicBezTo>
                    <a:cubicBezTo>
                      <a:pt x="102" y="59"/>
                      <a:pt x="104" y="62"/>
                      <a:pt x="105" y="66"/>
                    </a:cubicBezTo>
                    <a:cubicBezTo>
                      <a:pt x="107" y="69"/>
                      <a:pt x="108" y="73"/>
                      <a:pt x="109" y="76"/>
                    </a:cubicBezTo>
                    <a:lnTo>
                      <a:pt x="117" y="103"/>
                    </a:lnTo>
                    <a:cubicBezTo>
                      <a:pt x="129" y="103"/>
                      <a:pt x="140" y="102"/>
                      <a:pt x="151" y="102"/>
                    </a:cubicBezTo>
                    <a:lnTo>
                      <a:pt x="140" y="66"/>
                    </a:lnTo>
                    <a:cubicBezTo>
                      <a:pt x="139" y="61"/>
                      <a:pt x="137" y="56"/>
                      <a:pt x="135" y="51"/>
                    </a:cubicBezTo>
                    <a:cubicBezTo>
                      <a:pt x="132" y="45"/>
                      <a:pt x="130" y="39"/>
                      <a:pt x="126" y="34"/>
                    </a:cubicBezTo>
                    <a:cubicBezTo>
                      <a:pt x="123" y="28"/>
                      <a:pt x="119" y="23"/>
                      <a:pt x="114" y="18"/>
                    </a:cubicBezTo>
                    <a:cubicBezTo>
                      <a:pt x="109" y="13"/>
                      <a:pt x="103" y="9"/>
                      <a:pt x="97" y="6"/>
                    </a:cubicBezTo>
                    <a:cubicBezTo>
                      <a:pt x="91" y="3"/>
                      <a:pt x="83" y="1"/>
                      <a:pt x="75" y="1"/>
                    </a:cubicBezTo>
                    <a:cubicBezTo>
                      <a:pt x="67" y="0"/>
                      <a:pt x="59" y="1"/>
                      <a:pt x="49" y="4"/>
                    </a:cubicBezTo>
                    <a:cubicBezTo>
                      <a:pt x="39" y="7"/>
                      <a:pt x="30" y="11"/>
                      <a:pt x="24" y="16"/>
                    </a:cubicBezTo>
                    <a:cubicBezTo>
                      <a:pt x="18" y="21"/>
                      <a:pt x="13" y="27"/>
                      <a:pt x="9" y="33"/>
                    </a:cubicBezTo>
                    <a:cubicBezTo>
                      <a:pt x="5" y="39"/>
                      <a:pt x="3" y="45"/>
                      <a:pt x="2" y="52"/>
                    </a:cubicBezTo>
                    <a:cubicBezTo>
                      <a:pt x="1" y="59"/>
                      <a:pt x="0" y="66"/>
                      <a:pt x="0" y="72"/>
                    </a:cubicBezTo>
                    <a:cubicBezTo>
                      <a:pt x="0" y="79"/>
                      <a:pt x="1" y="85"/>
                      <a:pt x="2" y="91"/>
                    </a:cubicBezTo>
                    <a:cubicBezTo>
                      <a:pt x="4" y="97"/>
                      <a:pt x="5" y="102"/>
                      <a:pt x="6" y="107"/>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kern="0">
                  <a:solidFill>
                    <a:srgbClr val="FFFFFF"/>
                  </a:solidFill>
                  <a:latin typeface="Segoe UI"/>
                </a:endParaRPr>
              </a:p>
            </p:txBody>
          </p:sp>
          <p:sp>
            <p:nvSpPr>
              <p:cNvPr id="849" name="Freeform 182">
                <a:extLst>
                  <a:ext uri="{FF2B5EF4-FFF2-40B4-BE49-F238E27FC236}">
                    <a16:creationId xmlns:a16="http://schemas.microsoft.com/office/drawing/2014/main" id="{23B6275B-7296-40A6-9E2E-657A2A5EF9C3}"/>
                  </a:ext>
                </a:extLst>
              </p:cNvPr>
              <p:cNvSpPr>
                <a:spLocks noEditPoints="1"/>
              </p:cNvSpPr>
              <p:nvPr/>
            </p:nvSpPr>
            <p:spPr bwMode="auto">
              <a:xfrm>
                <a:off x="6544" y="1069"/>
                <a:ext cx="37" cy="66"/>
              </a:xfrm>
              <a:custGeom>
                <a:avLst/>
                <a:gdLst>
                  <a:gd name="T0" fmla="*/ 110 w 143"/>
                  <a:gd name="T1" fmla="*/ 162 h 250"/>
                  <a:gd name="T2" fmla="*/ 110 w 143"/>
                  <a:gd name="T3" fmla="*/ 162 h 250"/>
                  <a:gd name="T4" fmla="*/ 107 w 143"/>
                  <a:gd name="T5" fmla="*/ 84 h 250"/>
                  <a:gd name="T6" fmla="*/ 106 w 143"/>
                  <a:gd name="T7" fmla="*/ 74 h 250"/>
                  <a:gd name="T8" fmla="*/ 104 w 143"/>
                  <a:gd name="T9" fmla="*/ 62 h 250"/>
                  <a:gd name="T10" fmla="*/ 101 w 143"/>
                  <a:gd name="T11" fmla="*/ 51 h 250"/>
                  <a:gd name="T12" fmla="*/ 94 w 143"/>
                  <a:gd name="T13" fmla="*/ 40 h 250"/>
                  <a:gd name="T14" fmla="*/ 83 w 143"/>
                  <a:gd name="T15" fmla="*/ 34 h 250"/>
                  <a:gd name="T16" fmla="*/ 68 w 143"/>
                  <a:gd name="T17" fmla="*/ 31 h 250"/>
                  <a:gd name="T18" fmla="*/ 47 w 143"/>
                  <a:gd name="T19" fmla="*/ 38 h 250"/>
                  <a:gd name="T20" fmla="*/ 37 w 143"/>
                  <a:gd name="T21" fmla="*/ 53 h 250"/>
                  <a:gd name="T22" fmla="*/ 33 w 143"/>
                  <a:gd name="T23" fmla="*/ 71 h 250"/>
                  <a:gd name="T24" fmla="*/ 33 w 143"/>
                  <a:gd name="T25" fmla="*/ 87 h 250"/>
                  <a:gd name="T26" fmla="*/ 36 w 143"/>
                  <a:gd name="T27" fmla="*/ 165 h 250"/>
                  <a:gd name="T28" fmla="*/ 36 w 143"/>
                  <a:gd name="T29" fmla="*/ 175 h 250"/>
                  <a:gd name="T30" fmla="*/ 38 w 143"/>
                  <a:gd name="T31" fmla="*/ 187 h 250"/>
                  <a:gd name="T32" fmla="*/ 42 w 143"/>
                  <a:gd name="T33" fmla="*/ 199 h 250"/>
                  <a:gd name="T34" fmla="*/ 49 w 143"/>
                  <a:gd name="T35" fmla="*/ 209 h 250"/>
                  <a:gd name="T36" fmla="*/ 60 w 143"/>
                  <a:gd name="T37" fmla="*/ 216 h 250"/>
                  <a:gd name="T38" fmla="*/ 75 w 143"/>
                  <a:gd name="T39" fmla="*/ 218 h 250"/>
                  <a:gd name="T40" fmla="*/ 90 w 143"/>
                  <a:gd name="T41" fmla="*/ 215 h 250"/>
                  <a:gd name="T42" fmla="*/ 100 w 143"/>
                  <a:gd name="T43" fmla="*/ 207 h 250"/>
                  <a:gd name="T44" fmla="*/ 106 w 143"/>
                  <a:gd name="T45" fmla="*/ 197 h 250"/>
                  <a:gd name="T46" fmla="*/ 109 w 143"/>
                  <a:gd name="T47" fmla="*/ 185 h 250"/>
                  <a:gd name="T48" fmla="*/ 110 w 143"/>
                  <a:gd name="T49" fmla="*/ 173 h 250"/>
                  <a:gd name="T50" fmla="*/ 110 w 143"/>
                  <a:gd name="T51" fmla="*/ 162 h 250"/>
                  <a:gd name="T52" fmla="*/ 3 w 143"/>
                  <a:gd name="T53" fmla="*/ 166 h 250"/>
                  <a:gd name="T54" fmla="*/ 3 w 143"/>
                  <a:gd name="T55" fmla="*/ 166 h 250"/>
                  <a:gd name="T56" fmla="*/ 0 w 143"/>
                  <a:gd name="T57" fmla="*/ 88 h 250"/>
                  <a:gd name="T58" fmla="*/ 0 w 143"/>
                  <a:gd name="T59" fmla="*/ 72 h 250"/>
                  <a:gd name="T60" fmla="*/ 3 w 143"/>
                  <a:gd name="T61" fmla="*/ 53 h 250"/>
                  <a:gd name="T62" fmla="*/ 10 w 143"/>
                  <a:gd name="T63" fmla="*/ 34 h 250"/>
                  <a:gd name="T64" fmla="*/ 22 w 143"/>
                  <a:gd name="T65" fmla="*/ 18 h 250"/>
                  <a:gd name="T66" fmla="*/ 40 w 143"/>
                  <a:gd name="T67" fmla="*/ 5 h 250"/>
                  <a:gd name="T68" fmla="*/ 67 w 143"/>
                  <a:gd name="T69" fmla="*/ 0 h 250"/>
                  <a:gd name="T70" fmla="*/ 94 w 143"/>
                  <a:gd name="T71" fmla="*/ 4 h 250"/>
                  <a:gd name="T72" fmla="*/ 113 w 143"/>
                  <a:gd name="T73" fmla="*/ 14 h 250"/>
                  <a:gd name="T74" fmla="*/ 127 w 143"/>
                  <a:gd name="T75" fmla="*/ 30 h 250"/>
                  <a:gd name="T76" fmla="*/ 134 w 143"/>
                  <a:gd name="T77" fmla="*/ 49 h 250"/>
                  <a:gd name="T78" fmla="*/ 139 w 143"/>
                  <a:gd name="T79" fmla="*/ 67 h 250"/>
                  <a:gd name="T80" fmla="*/ 140 w 143"/>
                  <a:gd name="T81" fmla="*/ 83 h 250"/>
                  <a:gd name="T82" fmla="*/ 143 w 143"/>
                  <a:gd name="T83" fmla="*/ 161 h 250"/>
                  <a:gd name="T84" fmla="*/ 143 w 143"/>
                  <a:gd name="T85" fmla="*/ 177 h 250"/>
                  <a:gd name="T86" fmla="*/ 140 w 143"/>
                  <a:gd name="T87" fmla="*/ 196 h 250"/>
                  <a:gd name="T88" fmla="*/ 133 w 143"/>
                  <a:gd name="T89" fmla="*/ 215 h 250"/>
                  <a:gd name="T90" fmla="*/ 121 w 143"/>
                  <a:gd name="T91" fmla="*/ 232 h 250"/>
                  <a:gd name="T92" fmla="*/ 103 w 143"/>
                  <a:gd name="T93" fmla="*/ 244 h 250"/>
                  <a:gd name="T94" fmla="*/ 76 w 143"/>
                  <a:gd name="T95" fmla="*/ 249 h 250"/>
                  <a:gd name="T96" fmla="*/ 49 w 143"/>
                  <a:gd name="T97" fmla="*/ 246 h 250"/>
                  <a:gd name="T98" fmla="*/ 29 w 143"/>
                  <a:gd name="T99" fmla="*/ 235 h 250"/>
                  <a:gd name="T100" fmla="*/ 16 w 143"/>
                  <a:gd name="T101" fmla="*/ 219 h 250"/>
                  <a:gd name="T102" fmla="*/ 8 w 143"/>
                  <a:gd name="T103" fmla="*/ 201 h 250"/>
                  <a:gd name="T104" fmla="*/ 4 w 143"/>
                  <a:gd name="T105" fmla="*/ 182 h 250"/>
                  <a:gd name="T106" fmla="*/ 3 w 143"/>
                  <a:gd name="T107" fmla="*/ 166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43" h="250">
                    <a:moveTo>
                      <a:pt x="110" y="162"/>
                    </a:moveTo>
                    <a:lnTo>
                      <a:pt x="110" y="162"/>
                    </a:lnTo>
                    <a:lnTo>
                      <a:pt x="107" y="84"/>
                    </a:lnTo>
                    <a:cubicBezTo>
                      <a:pt x="107" y="81"/>
                      <a:pt x="106" y="78"/>
                      <a:pt x="106" y="74"/>
                    </a:cubicBezTo>
                    <a:cubicBezTo>
                      <a:pt x="106" y="70"/>
                      <a:pt x="105" y="66"/>
                      <a:pt x="104" y="62"/>
                    </a:cubicBezTo>
                    <a:cubicBezTo>
                      <a:pt x="103" y="58"/>
                      <a:pt x="102" y="54"/>
                      <a:pt x="101" y="51"/>
                    </a:cubicBezTo>
                    <a:cubicBezTo>
                      <a:pt x="99" y="47"/>
                      <a:pt x="97" y="43"/>
                      <a:pt x="94" y="40"/>
                    </a:cubicBezTo>
                    <a:cubicBezTo>
                      <a:pt x="91" y="38"/>
                      <a:pt x="87" y="35"/>
                      <a:pt x="83" y="34"/>
                    </a:cubicBezTo>
                    <a:cubicBezTo>
                      <a:pt x="79" y="32"/>
                      <a:pt x="74" y="31"/>
                      <a:pt x="68" y="31"/>
                    </a:cubicBezTo>
                    <a:cubicBezTo>
                      <a:pt x="59" y="32"/>
                      <a:pt x="52" y="34"/>
                      <a:pt x="47" y="38"/>
                    </a:cubicBezTo>
                    <a:cubicBezTo>
                      <a:pt x="43" y="42"/>
                      <a:pt x="39" y="47"/>
                      <a:pt x="37" y="53"/>
                    </a:cubicBezTo>
                    <a:cubicBezTo>
                      <a:pt x="35" y="59"/>
                      <a:pt x="33" y="65"/>
                      <a:pt x="33" y="71"/>
                    </a:cubicBezTo>
                    <a:cubicBezTo>
                      <a:pt x="33" y="77"/>
                      <a:pt x="33" y="82"/>
                      <a:pt x="33" y="87"/>
                    </a:cubicBezTo>
                    <a:lnTo>
                      <a:pt x="36" y="165"/>
                    </a:lnTo>
                    <a:cubicBezTo>
                      <a:pt x="36" y="168"/>
                      <a:pt x="36" y="172"/>
                      <a:pt x="36" y="175"/>
                    </a:cubicBezTo>
                    <a:cubicBezTo>
                      <a:pt x="37" y="179"/>
                      <a:pt x="37" y="183"/>
                      <a:pt x="38" y="187"/>
                    </a:cubicBezTo>
                    <a:cubicBezTo>
                      <a:pt x="39" y="191"/>
                      <a:pt x="41" y="195"/>
                      <a:pt x="42" y="199"/>
                    </a:cubicBezTo>
                    <a:cubicBezTo>
                      <a:pt x="44" y="203"/>
                      <a:pt x="46" y="206"/>
                      <a:pt x="49" y="209"/>
                    </a:cubicBezTo>
                    <a:cubicBezTo>
                      <a:pt x="52" y="212"/>
                      <a:pt x="55" y="214"/>
                      <a:pt x="60" y="216"/>
                    </a:cubicBezTo>
                    <a:cubicBezTo>
                      <a:pt x="64" y="218"/>
                      <a:pt x="69" y="218"/>
                      <a:pt x="75" y="218"/>
                    </a:cubicBezTo>
                    <a:cubicBezTo>
                      <a:pt x="81" y="218"/>
                      <a:pt x="86" y="217"/>
                      <a:pt x="90" y="215"/>
                    </a:cubicBezTo>
                    <a:cubicBezTo>
                      <a:pt x="94" y="213"/>
                      <a:pt x="97" y="210"/>
                      <a:pt x="100" y="207"/>
                    </a:cubicBezTo>
                    <a:cubicBezTo>
                      <a:pt x="102" y="204"/>
                      <a:pt x="104" y="200"/>
                      <a:pt x="106" y="197"/>
                    </a:cubicBezTo>
                    <a:cubicBezTo>
                      <a:pt x="107" y="193"/>
                      <a:pt x="108" y="189"/>
                      <a:pt x="109" y="185"/>
                    </a:cubicBezTo>
                    <a:cubicBezTo>
                      <a:pt x="109" y="181"/>
                      <a:pt x="110" y="177"/>
                      <a:pt x="110" y="173"/>
                    </a:cubicBezTo>
                    <a:cubicBezTo>
                      <a:pt x="110" y="169"/>
                      <a:pt x="110" y="165"/>
                      <a:pt x="110" y="162"/>
                    </a:cubicBezTo>
                    <a:close/>
                    <a:moveTo>
                      <a:pt x="3" y="166"/>
                    </a:moveTo>
                    <a:lnTo>
                      <a:pt x="3" y="166"/>
                    </a:lnTo>
                    <a:lnTo>
                      <a:pt x="0" y="88"/>
                    </a:lnTo>
                    <a:cubicBezTo>
                      <a:pt x="0" y="84"/>
                      <a:pt x="0" y="78"/>
                      <a:pt x="0" y="72"/>
                    </a:cubicBezTo>
                    <a:cubicBezTo>
                      <a:pt x="0" y="66"/>
                      <a:pt x="1" y="60"/>
                      <a:pt x="3" y="53"/>
                    </a:cubicBezTo>
                    <a:cubicBezTo>
                      <a:pt x="4" y="47"/>
                      <a:pt x="7" y="41"/>
                      <a:pt x="10" y="34"/>
                    </a:cubicBezTo>
                    <a:cubicBezTo>
                      <a:pt x="13" y="28"/>
                      <a:pt x="17" y="23"/>
                      <a:pt x="22" y="18"/>
                    </a:cubicBezTo>
                    <a:cubicBezTo>
                      <a:pt x="27" y="13"/>
                      <a:pt x="33" y="9"/>
                      <a:pt x="40" y="5"/>
                    </a:cubicBezTo>
                    <a:cubicBezTo>
                      <a:pt x="48" y="2"/>
                      <a:pt x="57" y="1"/>
                      <a:pt x="67" y="0"/>
                    </a:cubicBezTo>
                    <a:cubicBezTo>
                      <a:pt x="77" y="0"/>
                      <a:pt x="86" y="1"/>
                      <a:pt x="94" y="4"/>
                    </a:cubicBezTo>
                    <a:cubicBezTo>
                      <a:pt x="102" y="6"/>
                      <a:pt x="108" y="10"/>
                      <a:pt x="113" y="14"/>
                    </a:cubicBezTo>
                    <a:cubicBezTo>
                      <a:pt x="119" y="19"/>
                      <a:pt x="123" y="24"/>
                      <a:pt x="127" y="30"/>
                    </a:cubicBezTo>
                    <a:cubicBezTo>
                      <a:pt x="130" y="36"/>
                      <a:pt x="133" y="42"/>
                      <a:pt x="134" y="49"/>
                    </a:cubicBezTo>
                    <a:cubicBezTo>
                      <a:pt x="136" y="55"/>
                      <a:pt x="138" y="61"/>
                      <a:pt x="139" y="67"/>
                    </a:cubicBezTo>
                    <a:cubicBezTo>
                      <a:pt x="139" y="73"/>
                      <a:pt x="140" y="78"/>
                      <a:pt x="140" y="83"/>
                    </a:cubicBezTo>
                    <a:lnTo>
                      <a:pt x="143" y="161"/>
                    </a:lnTo>
                    <a:cubicBezTo>
                      <a:pt x="143" y="166"/>
                      <a:pt x="143" y="171"/>
                      <a:pt x="143" y="177"/>
                    </a:cubicBezTo>
                    <a:cubicBezTo>
                      <a:pt x="142" y="183"/>
                      <a:pt x="141" y="190"/>
                      <a:pt x="140" y="196"/>
                    </a:cubicBezTo>
                    <a:cubicBezTo>
                      <a:pt x="138" y="202"/>
                      <a:pt x="136" y="209"/>
                      <a:pt x="133" y="215"/>
                    </a:cubicBezTo>
                    <a:cubicBezTo>
                      <a:pt x="130" y="221"/>
                      <a:pt x="126" y="227"/>
                      <a:pt x="121" y="232"/>
                    </a:cubicBezTo>
                    <a:cubicBezTo>
                      <a:pt x="116" y="237"/>
                      <a:pt x="110" y="241"/>
                      <a:pt x="103" y="244"/>
                    </a:cubicBezTo>
                    <a:cubicBezTo>
                      <a:pt x="95" y="247"/>
                      <a:pt x="86" y="249"/>
                      <a:pt x="76" y="249"/>
                    </a:cubicBezTo>
                    <a:cubicBezTo>
                      <a:pt x="66" y="250"/>
                      <a:pt x="57" y="249"/>
                      <a:pt x="49" y="246"/>
                    </a:cubicBezTo>
                    <a:cubicBezTo>
                      <a:pt x="41" y="243"/>
                      <a:pt x="35" y="240"/>
                      <a:pt x="29" y="235"/>
                    </a:cubicBezTo>
                    <a:cubicBezTo>
                      <a:pt x="24" y="231"/>
                      <a:pt x="20" y="225"/>
                      <a:pt x="16" y="219"/>
                    </a:cubicBezTo>
                    <a:cubicBezTo>
                      <a:pt x="13" y="213"/>
                      <a:pt x="10" y="207"/>
                      <a:pt x="8" y="201"/>
                    </a:cubicBezTo>
                    <a:cubicBezTo>
                      <a:pt x="6" y="195"/>
                      <a:pt x="5" y="188"/>
                      <a:pt x="4" y="182"/>
                    </a:cubicBezTo>
                    <a:cubicBezTo>
                      <a:pt x="3" y="177"/>
                      <a:pt x="3" y="171"/>
                      <a:pt x="3" y="166"/>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kern="0">
                  <a:solidFill>
                    <a:srgbClr val="FFFFFF"/>
                  </a:solidFill>
                  <a:latin typeface="Segoe UI"/>
                </a:endParaRPr>
              </a:p>
            </p:txBody>
          </p:sp>
          <p:sp>
            <p:nvSpPr>
              <p:cNvPr id="850" name="Freeform 183">
                <a:extLst>
                  <a:ext uri="{FF2B5EF4-FFF2-40B4-BE49-F238E27FC236}">
                    <a16:creationId xmlns:a16="http://schemas.microsoft.com/office/drawing/2014/main" id="{2E3B5967-E417-4899-9ABE-4F1ABA10DD55}"/>
                  </a:ext>
                </a:extLst>
              </p:cNvPr>
              <p:cNvSpPr>
                <a:spLocks noEditPoints="1"/>
              </p:cNvSpPr>
              <p:nvPr/>
            </p:nvSpPr>
            <p:spPr bwMode="auto">
              <a:xfrm>
                <a:off x="6567" y="882"/>
                <a:ext cx="38" cy="66"/>
              </a:xfrm>
              <a:custGeom>
                <a:avLst/>
                <a:gdLst>
                  <a:gd name="T0" fmla="*/ 110 w 143"/>
                  <a:gd name="T1" fmla="*/ 163 h 250"/>
                  <a:gd name="T2" fmla="*/ 110 w 143"/>
                  <a:gd name="T3" fmla="*/ 163 h 250"/>
                  <a:gd name="T4" fmla="*/ 107 w 143"/>
                  <a:gd name="T5" fmla="*/ 85 h 250"/>
                  <a:gd name="T6" fmla="*/ 106 w 143"/>
                  <a:gd name="T7" fmla="*/ 74 h 250"/>
                  <a:gd name="T8" fmla="*/ 105 w 143"/>
                  <a:gd name="T9" fmla="*/ 63 h 250"/>
                  <a:gd name="T10" fmla="*/ 101 w 143"/>
                  <a:gd name="T11" fmla="*/ 51 h 250"/>
                  <a:gd name="T12" fmla="*/ 94 w 143"/>
                  <a:gd name="T13" fmla="*/ 41 h 250"/>
                  <a:gd name="T14" fmla="*/ 83 w 143"/>
                  <a:gd name="T15" fmla="*/ 34 h 250"/>
                  <a:gd name="T16" fmla="*/ 68 w 143"/>
                  <a:gd name="T17" fmla="*/ 32 h 250"/>
                  <a:gd name="T18" fmla="*/ 48 w 143"/>
                  <a:gd name="T19" fmla="*/ 38 h 250"/>
                  <a:gd name="T20" fmla="*/ 37 w 143"/>
                  <a:gd name="T21" fmla="*/ 53 h 250"/>
                  <a:gd name="T22" fmla="*/ 34 w 143"/>
                  <a:gd name="T23" fmla="*/ 71 h 250"/>
                  <a:gd name="T24" fmla="*/ 33 w 143"/>
                  <a:gd name="T25" fmla="*/ 87 h 250"/>
                  <a:gd name="T26" fmla="*/ 36 w 143"/>
                  <a:gd name="T27" fmla="*/ 165 h 250"/>
                  <a:gd name="T28" fmla="*/ 37 w 143"/>
                  <a:gd name="T29" fmla="*/ 176 h 250"/>
                  <a:gd name="T30" fmla="*/ 39 w 143"/>
                  <a:gd name="T31" fmla="*/ 187 h 250"/>
                  <a:gd name="T32" fmla="*/ 42 w 143"/>
                  <a:gd name="T33" fmla="*/ 199 h 250"/>
                  <a:gd name="T34" fmla="*/ 49 w 143"/>
                  <a:gd name="T35" fmla="*/ 209 h 250"/>
                  <a:gd name="T36" fmla="*/ 60 w 143"/>
                  <a:gd name="T37" fmla="*/ 216 h 250"/>
                  <a:gd name="T38" fmla="*/ 75 w 143"/>
                  <a:gd name="T39" fmla="*/ 218 h 250"/>
                  <a:gd name="T40" fmla="*/ 90 w 143"/>
                  <a:gd name="T41" fmla="*/ 215 h 250"/>
                  <a:gd name="T42" fmla="*/ 100 w 143"/>
                  <a:gd name="T43" fmla="*/ 207 h 250"/>
                  <a:gd name="T44" fmla="*/ 106 w 143"/>
                  <a:gd name="T45" fmla="*/ 197 h 250"/>
                  <a:gd name="T46" fmla="*/ 109 w 143"/>
                  <a:gd name="T47" fmla="*/ 185 h 250"/>
                  <a:gd name="T48" fmla="*/ 110 w 143"/>
                  <a:gd name="T49" fmla="*/ 173 h 250"/>
                  <a:gd name="T50" fmla="*/ 110 w 143"/>
                  <a:gd name="T51" fmla="*/ 163 h 250"/>
                  <a:gd name="T52" fmla="*/ 3 w 143"/>
                  <a:gd name="T53" fmla="*/ 167 h 250"/>
                  <a:gd name="T54" fmla="*/ 3 w 143"/>
                  <a:gd name="T55" fmla="*/ 167 h 250"/>
                  <a:gd name="T56" fmla="*/ 0 w 143"/>
                  <a:gd name="T57" fmla="*/ 89 h 250"/>
                  <a:gd name="T58" fmla="*/ 0 w 143"/>
                  <a:gd name="T59" fmla="*/ 72 h 250"/>
                  <a:gd name="T60" fmla="*/ 3 w 143"/>
                  <a:gd name="T61" fmla="*/ 54 h 250"/>
                  <a:gd name="T62" fmla="*/ 10 w 143"/>
                  <a:gd name="T63" fmla="*/ 35 h 250"/>
                  <a:gd name="T64" fmla="*/ 22 w 143"/>
                  <a:gd name="T65" fmla="*/ 18 h 250"/>
                  <a:gd name="T66" fmla="*/ 41 w 143"/>
                  <a:gd name="T67" fmla="*/ 6 h 250"/>
                  <a:gd name="T68" fmla="*/ 67 w 143"/>
                  <a:gd name="T69" fmla="*/ 1 h 250"/>
                  <a:gd name="T70" fmla="*/ 94 w 143"/>
                  <a:gd name="T71" fmla="*/ 4 h 250"/>
                  <a:gd name="T72" fmla="*/ 114 w 143"/>
                  <a:gd name="T73" fmla="*/ 15 h 250"/>
                  <a:gd name="T74" fmla="*/ 127 w 143"/>
                  <a:gd name="T75" fmla="*/ 31 h 250"/>
                  <a:gd name="T76" fmla="*/ 135 w 143"/>
                  <a:gd name="T77" fmla="*/ 49 h 250"/>
                  <a:gd name="T78" fmla="*/ 139 w 143"/>
                  <a:gd name="T79" fmla="*/ 67 h 250"/>
                  <a:gd name="T80" fmla="*/ 140 w 143"/>
                  <a:gd name="T81" fmla="*/ 83 h 250"/>
                  <a:gd name="T82" fmla="*/ 143 w 143"/>
                  <a:gd name="T83" fmla="*/ 162 h 250"/>
                  <a:gd name="T84" fmla="*/ 143 w 143"/>
                  <a:gd name="T85" fmla="*/ 178 h 250"/>
                  <a:gd name="T86" fmla="*/ 140 w 143"/>
                  <a:gd name="T87" fmla="*/ 196 h 250"/>
                  <a:gd name="T88" fmla="*/ 134 w 143"/>
                  <a:gd name="T89" fmla="*/ 215 h 250"/>
                  <a:gd name="T90" fmla="*/ 122 w 143"/>
                  <a:gd name="T91" fmla="*/ 232 h 250"/>
                  <a:gd name="T92" fmla="*/ 103 w 143"/>
                  <a:gd name="T93" fmla="*/ 244 h 250"/>
                  <a:gd name="T94" fmla="*/ 76 w 143"/>
                  <a:gd name="T95" fmla="*/ 250 h 250"/>
                  <a:gd name="T96" fmla="*/ 49 w 143"/>
                  <a:gd name="T97" fmla="*/ 246 h 250"/>
                  <a:gd name="T98" fmla="*/ 30 w 143"/>
                  <a:gd name="T99" fmla="*/ 235 h 250"/>
                  <a:gd name="T100" fmla="*/ 17 w 143"/>
                  <a:gd name="T101" fmla="*/ 220 h 250"/>
                  <a:gd name="T102" fmla="*/ 9 w 143"/>
                  <a:gd name="T103" fmla="*/ 201 h 250"/>
                  <a:gd name="T104" fmla="*/ 4 w 143"/>
                  <a:gd name="T105" fmla="*/ 183 h 250"/>
                  <a:gd name="T106" fmla="*/ 3 w 143"/>
                  <a:gd name="T107" fmla="*/ 167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43" h="250">
                    <a:moveTo>
                      <a:pt x="110" y="163"/>
                    </a:moveTo>
                    <a:lnTo>
                      <a:pt x="110" y="163"/>
                    </a:lnTo>
                    <a:lnTo>
                      <a:pt x="107" y="85"/>
                    </a:lnTo>
                    <a:cubicBezTo>
                      <a:pt x="107" y="82"/>
                      <a:pt x="107" y="78"/>
                      <a:pt x="106" y="74"/>
                    </a:cubicBezTo>
                    <a:cubicBezTo>
                      <a:pt x="106" y="71"/>
                      <a:pt x="106" y="67"/>
                      <a:pt x="105" y="63"/>
                    </a:cubicBezTo>
                    <a:cubicBezTo>
                      <a:pt x="104" y="59"/>
                      <a:pt x="102" y="55"/>
                      <a:pt x="101" y="51"/>
                    </a:cubicBezTo>
                    <a:cubicBezTo>
                      <a:pt x="99" y="47"/>
                      <a:pt x="97" y="44"/>
                      <a:pt x="94" y="41"/>
                    </a:cubicBezTo>
                    <a:cubicBezTo>
                      <a:pt x="91" y="38"/>
                      <a:pt x="88" y="36"/>
                      <a:pt x="83" y="34"/>
                    </a:cubicBezTo>
                    <a:cubicBezTo>
                      <a:pt x="79" y="32"/>
                      <a:pt x="74" y="32"/>
                      <a:pt x="68" y="32"/>
                    </a:cubicBezTo>
                    <a:cubicBezTo>
                      <a:pt x="59" y="32"/>
                      <a:pt x="53" y="34"/>
                      <a:pt x="48" y="38"/>
                    </a:cubicBezTo>
                    <a:cubicBezTo>
                      <a:pt x="43" y="43"/>
                      <a:pt x="39" y="48"/>
                      <a:pt x="37" y="53"/>
                    </a:cubicBezTo>
                    <a:cubicBezTo>
                      <a:pt x="35" y="59"/>
                      <a:pt x="34" y="65"/>
                      <a:pt x="34" y="71"/>
                    </a:cubicBezTo>
                    <a:cubicBezTo>
                      <a:pt x="33" y="77"/>
                      <a:pt x="33" y="83"/>
                      <a:pt x="33" y="87"/>
                    </a:cubicBezTo>
                    <a:lnTo>
                      <a:pt x="36" y="165"/>
                    </a:lnTo>
                    <a:cubicBezTo>
                      <a:pt x="36" y="168"/>
                      <a:pt x="36" y="172"/>
                      <a:pt x="37" y="176"/>
                    </a:cubicBezTo>
                    <a:cubicBezTo>
                      <a:pt x="37" y="180"/>
                      <a:pt x="38" y="183"/>
                      <a:pt x="39" y="187"/>
                    </a:cubicBezTo>
                    <a:cubicBezTo>
                      <a:pt x="40" y="191"/>
                      <a:pt x="41" y="195"/>
                      <a:pt x="42" y="199"/>
                    </a:cubicBezTo>
                    <a:cubicBezTo>
                      <a:pt x="44" y="203"/>
                      <a:pt x="46" y="206"/>
                      <a:pt x="49" y="209"/>
                    </a:cubicBezTo>
                    <a:cubicBezTo>
                      <a:pt x="52" y="212"/>
                      <a:pt x="56" y="215"/>
                      <a:pt x="60" y="216"/>
                    </a:cubicBezTo>
                    <a:cubicBezTo>
                      <a:pt x="64" y="218"/>
                      <a:pt x="69" y="219"/>
                      <a:pt x="75" y="218"/>
                    </a:cubicBezTo>
                    <a:cubicBezTo>
                      <a:pt x="81" y="218"/>
                      <a:pt x="86" y="217"/>
                      <a:pt x="90" y="215"/>
                    </a:cubicBezTo>
                    <a:cubicBezTo>
                      <a:pt x="94" y="213"/>
                      <a:pt x="97" y="211"/>
                      <a:pt x="100" y="207"/>
                    </a:cubicBezTo>
                    <a:cubicBezTo>
                      <a:pt x="103" y="204"/>
                      <a:pt x="105" y="201"/>
                      <a:pt x="106" y="197"/>
                    </a:cubicBezTo>
                    <a:cubicBezTo>
                      <a:pt x="107" y="193"/>
                      <a:pt x="108" y="189"/>
                      <a:pt x="109" y="185"/>
                    </a:cubicBezTo>
                    <a:cubicBezTo>
                      <a:pt x="110" y="181"/>
                      <a:pt x="110" y="177"/>
                      <a:pt x="110" y="173"/>
                    </a:cubicBezTo>
                    <a:cubicBezTo>
                      <a:pt x="110" y="169"/>
                      <a:pt x="110" y="166"/>
                      <a:pt x="110" y="163"/>
                    </a:cubicBezTo>
                    <a:close/>
                    <a:moveTo>
                      <a:pt x="3" y="167"/>
                    </a:moveTo>
                    <a:lnTo>
                      <a:pt x="3" y="167"/>
                    </a:lnTo>
                    <a:lnTo>
                      <a:pt x="0" y="89"/>
                    </a:lnTo>
                    <a:cubicBezTo>
                      <a:pt x="0" y="84"/>
                      <a:pt x="0" y="79"/>
                      <a:pt x="0" y="72"/>
                    </a:cubicBezTo>
                    <a:cubicBezTo>
                      <a:pt x="1" y="66"/>
                      <a:pt x="2" y="60"/>
                      <a:pt x="3" y="54"/>
                    </a:cubicBezTo>
                    <a:cubicBezTo>
                      <a:pt x="5" y="47"/>
                      <a:pt x="7" y="41"/>
                      <a:pt x="10" y="35"/>
                    </a:cubicBezTo>
                    <a:cubicBezTo>
                      <a:pt x="13" y="29"/>
                      <a:pt x="17" y="23"/>
                      <a:pt x="22" y="18"/>
                    </a:cubicBezTo>
                    <a:cubicBezTo>
                      <a:pt x="27" y="13"/>
                      <a:pt x="33" y="9"/>
                      <a:pt x="41" y="6"/>
                    </a:cubicBezTo>
                    <a:cubicBezTo>
                      <a:pt x="48" y="3"/>
                      <a:pt x="57" y="1"/>
                      <a:pt x="67" y="1"/>
                    </a:cubicBezTo>
                    <a:cubicBezTo>
                      <a:pt x="78" y="0"/>
                      <a:pt x="87" y="1"/>
                      <a:pt x="94" y="4"/>
                    </a:cubicBezTo>
                    <a:cubicBezTo>
                      <a:pt x="102" y="7"/>
                      <a:pt x="108" y="10"/>
                      <a:pt x="114" y="15"/>
                    </a:cubicBezTo>
                    <a:cubicBezTo>
                      <a:pt x="119" y="19"/>
                      <a:pt x="124" y="25"/>
                      <a:pt x="127" y="31"/>
                    </a:cubicBezTo>
                    <a:cubicBezTo>
                      <a:pt x="130" y="36"/>
                      <a:pt x="133" y="43"/>
                      <a:pt x="135" y="49"/>
                    </a:cubicBezTo>
                    <a:cubicBezTo>
                      <a:pt x="137" y="55"/>
                      <a:pt x="138" y="61"/>
                      <a:pt x="139" y="67"/>
                    </a:cubicBezTo>
                    <a:cubicBezTo>
                      <a:pt x="140" y="73"/>
                      <a:pt x="140" y="79"/>
                      <a:pt x="140" y="83"/>
                    </a:cubicBezTo>
                    <a:lnTo>
                      <a:pt x="143" y="162"/>
                    </a:lnTo>
                    <a:cubicBezTo>
                      <a:pt x="143" y="166"/>
                      <a:pt x="143" y="172"/>
                      <a:pt x="143" y="178"/>
                    </a:cubicBezTo>
                    <a:cubicBezTo>
                      <a:pt x="143" y="184"/>
                      <a:pt x="142" y="190"/>
                      <a:pt x="140" y="196"/>
                    </a:cubicBezTo>
                    <a:cubicBezTo>
                      <a:pt x="139" y="203"/>
                      <a:pt x="136" y="209"/>
                      <a:pt x="134" y="215"/>
                    </a:cubicBezTo>
                    <a:cubicBezTo>
                      <a:pt x="131" y="221"/>
                      <a:pt x="127" y="227"/>
                      <a:pt x="122" y="232"/>
                    </a:cubicBezTo>
                    <a:cubicBezTo>
                      <a:pt x="117" y="237"/>
                      <a:pt x="110" y="241"/>
                      <a:pt x="103" y="244"/>
                    </a:cubicBezTo>
                    <a:cubicBezTo>
                      <a:pt x="96" y="247"/>
                      <a:pt x="87" y="249"/>
                      <a:pt x="76" y="250"/>
                    </a:cubicBezTo>
                    <a:cubicBezTo>
                      <a:pt x="66" y="250"/>
                      <a:pt x="57" y="249"/>
                      <a:pt x="49" y="246"/>
                    </a:cubicBezTo>
                    <a:cubicBezTo>
                      <a:pt x="42" y="244"/>
                      <a:pt x="35" y="240"/>
                      <a:pt x="30" y="235"/>
                    </a:cubicBezTo>
                    <a:cubicBezTo>
                      <a:pt x="24" y="231"/>
                      <a:pt x="20" y="226"/>
                      <a:pt x="17" y="220"/>
                    </a:cubicBezTo>
                    <a:cubicBezTo>
                      <a:pt x="13" y="214"/>
                      <a:pt x="11" y="208"/>
                      <a:pt x="9" y="201"/>
                    </a:cubicBezTo>
                    <a:cubicBezTo>
                      <a:pt x="7" y="195"/>
                      <a:pt x="5" y="189"/>
                      <a:pt x="4" y="183"/>
                    </a:cubicBezTo>
                    <a:cubicBezTo>
                      <a:pt x="4" y="177"/>
                      <a:pt x="3" y="171"/>
                      <a:pt x="3" y="167"/>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kern="0">
                  <a:solidFill>
                    <a:srgbClr val="FFFFFF"/>
                  </a:solidFill>
                  <a:latin typeface="Segoe UI"/>
                </a:endParaRPr>
              </a:p>
            </p:txBody>
          </p:sp>
        </p:grpSp>
        <p:sp>
          <p:nvSpPr>
            <p:cNvPr id="835" name="TextBox 834">
              <a:extLst>
                <a:ext uri="{FF2B5EF4-FFF2-40B4-BE49-F238E27FC236}">
                  <a16:creationId xmlns:a16="http://schemas.microsoft.com/office/drawing/2014/main" id="{C1DE1610-3895-47C3-AD94-92DB8F086281}"/>
                </a:ext>
              </a:extLst>
            </p:cNvPr>
            <p:cNvSpPr txBox="1"/>
            <p:nvPr/>
          </p:nvSpPr>
          <p:spPr>
            <a:xfrm>
              <a:off x="4474513" y="1018137"/>
              <a:ext cx="787326" cy="282553"/>
            </a:xfrm>
            <a:prstGeom prst="rect">
              <a:avLst/>
            </a:prstGeom>
            <a:noFill/>
          </p:spPr>
          <p:txBody>
            <a:bodyPr wrap="square" lIns="0" tIns="0" rIns="0" bIns="0" rtlCol="0">
              <a:spAutoFit/>
            </a:bodyPr>
            <a:lstStyle/>
            <a:p>
              <a:pPr algn="ctr" defTabSz="914224">
                <a:lnSpc>
                  <a:spcPct val="90000"/>
                </a:lnSpc>
                <a:spcAft>
                  <a:spcPts val="600"/>
                </a:spcAft>
                <a:defRPr/>
              </a:pPr>
              <a:r>
                <a:rPr lang="en-US" sz="2000" kern="0">
                  <a:solidFill>
                    <a:srgbClr val="0078D7"/>
                  </a:solidFill>
                  <a:latin typeface="Segoe UI Semibold" panose="020B0702040204020203" pitchFamily="34" charset="0"/>
                  <a:cs typeface="Segoe UI Semibold" panose="020B0702040204020203" pitchFamily="34" charset="0"/>
                </a:rPr>
                <a:t>40</a:t>
              </a:r>
              <a:r>
                <a:rPr lang="en-US" sz="1399" kern="0">
                  <a:solidFill>
                    <a:srgbClr val="0078D7"/>
                  </a:solidFill>
                </a:rPr>
                <a:t>TB</a:t>
              </a:r>
              <a:endParaRPr lang="en-US" sz="2000" kern="0">
                <a:solidFill>
                  <a:srgbClr val="0078D7"/>
                </a:solidFill>
              </a:endParaRPr>
            </a:p>
          </p:txBody>
        </p:sp>
      </p:grpSp>
      <p:sp>
        <p:nvSpPr>
          <p:cNvPr id="851" name="TextBox 850">
            <a:extLst>
              <a:ext uri="{FF2B5EF4-FFF2-40B4-BE49-F238E27FC236}">
                <a16:creationId xmlns:a16="http://schemas.microsoft.com/office/drawing/2014/main" id="{AA59A5F9-176E-48E0-8B3C-A7C686619FF7}"/>
              </a:ext>
            </a:extLst>
          </p:cNvPr>
          <p:cNvSpPr txBox="1"/>
          <p:nvPr/>
        </p:nvSpPr>
        <p:spPr>
          <a:xfrm>
            <a:off x="6264146" y="5149187"/>
            <a:ext cx="767822" cy="432925"/>
          </a:xfrm>
          <a:prstGeom prst="rect">
            <a:avLst/>
          </a:prstGeom>
        </p:spPr>
        <p:txBody>
          <a:bodyPr wrap="none">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defTabSz="896043">
              <a:defRPr/>
            </a:pPr>
            <a:r>
              <a:rPr lang="en-US" sz="1199"/>
              <a:t>Effective</a:t>
            </a:r>
            <a:br>
              <a:rPr lang="en-US" sz="1199"/>
            </a:br>
            <a:r>
              <a:rPr lang="en-US" sz="1199"/>
              <a:t>policy</a:t>
            </a:r>
          </a:p>
        </p:txBody>
      </p:sp>
      <p:sp>
        <p:nvSpPr>
          <p:cNvPr id="852" name="Arc 851">
            <a:extLst>
              <a:ext uri="{FF2B5EF4-FFF2-40B4-BE49-F238E27FC236}">
                <a16:creationId xmlns:a16="http://schemas.microsoft.com/office/drawing/2014/main" id="{58B4F5E5-631E-4638-AD6D-7090CB61D786}"/>
              </a:ext>
            </a:extLst>
          </p:cNvPr>
          <p:cNvSpPr/>
          <p:nvPr/>
        </p:nvSpPr>
        <p:spPr>
          <a:xfrm>
            <a:off x="4950211" y="2888563"/>
            <a:ext cx="2125771" cy="2125771"/>
          </a:xfrm>
          <a:prstGeom prst="arc">
            <a:avLst>
              <a:gd name="adj1" fmla="val 9905982"/>
              <a:gd name="adj2" fmla="val 12734190"/>
            </a:avLst>
          </a:prstGeom>
          <a:noFill/>
          <a:ln w="9525" cap="flat" cmpd="sng" algn="ctr">
            <a:solidFill>
              <a:srgbClr val="0078D7"/>
            </a:solidFill>
            <a:prstDash val="solid"/>
            <a:headEnd type="triangle" w="med" len="med"/>
            <a:tailEnd type="triangle" w="med" len="med"/>
          </a:ln>
          <a:effectLst/>
        </p:spPr>
        <p:txBody>
          <a:bodyPr rtlCol="0" anchor="ctr"/>
          <a:lstStyle/>
          <a:p>
            <a:pPr algn="ctr" defTabSz="914224">
              <a:defRPr/>
            </a:pPr>
            <a:endParaRPr lang="en-US" sz="1873" kern="0">
              <a:solidFill>
                <a:srgbClr val="353535"/>
              </a:solidFill>
              <a:latin typeface="Segoe UI Semilight"/>
            </a:endParaRPr>
          </a:p>
        </p:txBody>
      </p:sp>
      <p:grpSp>
        <p:nvGrpSpPr>
          <p:cNvPr id="3" name="Group 2">
            <a:extLst>
              <a:ext uri="{FF2B5EF4-FFF2-40B4-BE49-F238E27FC236}">
                <a16:creationId xmlns:a16="http://schemas.microsoft.com/office/drawing/2014/main" id="{3A257D1C-1920-44DB-B338-4426155A50EA}"/>
              </a:ext>
            </a:extLst>
          </p:cNvPr>
          <p:cNvGrpSpPr/>
          <p:nvPr/>
        </p:nvGrpSpPr>
        <p:grpSpPr>
          <a:xfrm>
            <a:off x="10208619" y="1077017"/>
            <a:ext cx="1793510" cy="1414987"/>
            <a:chOff x="10008494" y="870996"/>
            <a:chExt cx="1758503" cy="1387368"/>
          </a:xfrm>
        </p:grpSpPr>
        <p:grpSp>
          <p:nvGrpSpPr>
            <p:cNvPr id="2" name="Group 1">
              <a:extLst>
                <a:ext uri="{FF2B5EF4-FFF2-40B4-BE49-F238E27FC236}">
                  <a16:creationId xmlns:a16="http://schemas.microsoft.com/office/drawing/2014/main" id="{AB616EE3-A31E-48F1-B6C0-0FB4E845D378}"/>
                </a:ext>
              </a:extLst>
            </p:cNvPr>
            <p:cNvGrpSpPr/>
            <p:nvPr/>
          </p:nvGrpSpPr>
          <p:grpSpPr>
            <a:xfrm>
              <a:off x="10008494" y="870996"/>
              <a:ext cx="1723127" cy="1060679"/>
              <a:chOff x="13283193" y="691690"/>
              <a:chExt cx="2014419" cy="1239985"/>
            </a:xfrm>
          </p:grpSpPr>
          <p:grpSp>
            <p:nvGrpSpPr>
              <p:cNvPr id="337" name="Group 336">
                <a:extLst>
                  <a:ext uri="{FF2B5EF4-FFF2-40B4-BE49-F238E27FC236}">
                    <a16:creationId xmlns:a16="http://schemas.microsoft.com/office/drawing/2014/main" id="{89847B9B-BC01-4016-A245-D5517D147FF5}"/>
                  </a:ext>
                </a:extLst>
              </p:cNvPr>
              <p:cNvGrpSpPr/>
              <p:nvPr/>
            </p:nvGrpSpPr>
            <p:grpSpPr>
              <a:xfrm>
                <a:off x="13283193" y="691690"/>
                <a:ext cx="2014419" cy="1239985"/>
                <a:chOff x="9682252" y="2345440"/>
                <a:chExt cx="2014419" cy="1239985"/>
              </a:xfrm>
            </p:grpSpPr>
            <p:grpSp>
              <p:nvGrpSpPr>
                <p:cNvPr id="338" name="Group 337">
                  <a:extLst>
                    <a:ext uri="{FF2B5EF4-FFF2-40B4-BE49-F238E27FC236}">
                      <a16:creationId xmlns:a16="http://schemas.microsoft.com/office/drawing/2014/main" id="{01BD44E0-144C-45A1-B673-BEA9747A9191}"/>
                    </a:ext>
                  </a:extLst>
                </p:cNvPr>
                <p:cNvGrpSpPr/>
                <p:nvPr/>
              </p:nvGrpSpPr>
              <p:grpSpPr>
                <a:xfrm>
                  <a:off x="10070785" y="2345440"/>
                  <a:ext cx="1625886" cy="1069106"/>
                  <a:chOff x="10846854" y="1787463"/>
                  <a:chExt cx="1625886" cy="1069106"/>
                </a:xfrm>
              </p:grpSpPr>
              <p:sp>
                <p:nvSpPr>
                  <p:cNvPr id="342" name="Freeform 38">
                    <a:extLst>
                      <a:ext uri="{FF2B5EF4-FFF2-40B4-BE49-F238E27FC236}">
                        <a16:creationId xmlns:a16="http://schemas.microsoft.com/office/drawing/2014/main" id="{440DBF75-9EDB-40A7-801C-BADB035D7D9C}"/>
                      </a:ext>
                    </a:extLst>
                  </p:cNvPr>
                  <p:cNvSpPr>
                    <a:spLocks/>
                  </p:cNvSpPr>
                  <p:nvPr/>
                </p:nvSpPr>
                <p:spPr bwMode="auto">
                  <a:xfrm>
                    <a:off x="10846854" y="1787463"/>
                    <a:ext cx="1625886" cy="1069106"/>
                  </a:xfrm>
                  <a:custGeom>
                    <a:avLst/>
                    <a:gdLst>
                      <a:gd name="T0" fmla="*/ 2242 w 2661"/>
                      <a:gd name="T1" fmla="*/ 773 h 1749"/>
                      <a:gd name="T2" fmla="*/ 2243 w 2661"/>
                      <a:gd name="T3" fmla="*/ 738 h 1749"/>
                      <a:gd name="T4" fmla="*/ 1505 w 2661"/>
                      <a:gd name="T5" fmla="*/ 0 h 1749"/>
                      <a:gd name="T6" fmla="*/ 890 w 2661"/>
                      <a:gd name="T7" fmla="*/ 330 h 1749"/>
                      <a:gd name="T8" fmla="*/ 677 w 2661"/>
                      <a:gd name="T9" fmla="*/ 270 h 1749"/>
                      <a:gd name="T10" fmla="*/ 266 w 2661"/>
                      <a:gd name="T11" fmla="*/ 681 h 1749"/>
                      <a:gd name="T12" fmla="*/ 266 w 2661"/>
                      <a:gd name="T13" fmla="*/ 689 h 1749"/>
                      <a:gd name="T14" fmla="*/ 0 w 2661"/>
                      <a:gd name="T15" fmla="*/ 1174 h 1749"/>
                      <a:gd name="T16" fmla="*/ 543 w 2661"/>
                      <a:gd name="T17" fmla="*/ 1748 h 1749"/>
                      <a:gd name="T18" fmla="*/ 543 w 2661"/>
                      <a:gd name="T19" fmla="*/ 1748 h 1749"/>
                      <a:gd name="T20" fmla="*/ 544 w 2661"/>
                      <a:gd name="T21" fmla="*/ 1748 h 1749"/>
                      <a:gd name="T22" fmla="*/ 575 w 2661"/>
                      <a:gd name="T23" fmla="*/ 1749 h 1749"/>
                      <a:gd name="T24" fmla="*/ 607 w 2661"/>
                      <a:gd name="T25" fmla="*/ 1748 h 1749"/>
                      <a:gd name="T26" fmla="*/ 2142 w 2661"/>
                      <a:gd name="T27" fmla="*/ 1748 h 1749"/>
                      <a:gd name="T28" fmla="*/ 2171 w 2661"/>
                      <a:gd name="T29" fmla="*/ 1749 h 1749"/>
                      <a:gd name="T30" fmla="*/ 2661 w 2661"/>
                      <a:gd name="T31" fmla="*/ 1258 h 1749"/>
                      <a:gd name="T32" fmla="*/ 2242 w 2661"/>
                      <a:gd name="T33" fmla="*/ 773 h 1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61" h="1749">
                        <a:moveTo>
                          <a:pt x="2242" y="773"/>
                        </a:moveTo>
                        <a:cubicBezTo>
                          <a:pt x="2242" y="761"/>
                          <a:pt x="2243" y="749"/>
                          <a:pt x="2243" y="738"/>
                        </a:cubicBezTo>
                        <a:cubicBezTo>
                          <a:pt x="2243" y="330"/>
                          <a:pt x="1912" y="0"/>
                          <a:pt x="1505" y="0"/>
                        </a:cubicBezTo>
                        <a:cubicBezTo>
                          <a:pt x="1248" y="0"/>
                          <a:pt x="1022" y="131"/>
                          <a:pt x="890" y="330"/>
                        </a:cubicBezTo>
                        <a:cubicBezTo>
                          <a:pt x="828" y="292"/>
                          <a:pt x="755" y="270"/>
                          <a:pt x="677" y="270"/>
                        </a:cubicBezTo>
                        <a:cubicBezTo>
                          <a:pt x="450" y="270"/>
                          <a:pt x="266" y="454"/>
                          <a:pt x="266" y="681"/>
                        </a:cubicBezTo>
                        <a:cubicBezTo>
                          <a:pt x="266" y="684"/>
                          <a:pt x="266" y="686"/>
                          <a:pt x="266" y="689"/>
                        </a:cubicBezTo>
                        <a:cubicBezTo>
                          <a:pt x="106" y="791"/>
                          <a:pt x="0" y="970"/>
                          <a:pt x="0" y="1174"/>
                        </a:cubicBezTo>
                        <a:cubicBezTo>
                          <a:pt x="0" y="1481"/>
                          <a:pt x="240" y="1732"/>
                          <a:pt x="543" y="1748"/>
                        </a:cubicBezTo>
                        <a:cubicBezTo>
                          <a:pt x="543" y="1748"/>
                          <a:pt x="543" y="1748"/>
                          <a:pt x="543" y="1748"/>
                        </a:cubicBezTo>
                        <a:cubicBezTo>
                          <a:pt x="544" y="1748"/>
                          <a:pt x="544" y="1748"/>
                          <a:pt x="544" y="1748"/>
                        </a:cubicBezTo>
                        <a:cubicBezTo>
                          <a:pt x="554" y="1749"/>
                          <a:pt x="565" y="1749"/>
                          <a:pt x="575" y="1749"/>
                        </a:cubicBezTo>
                        <a:cubicBezTo>
                          <a:pt x="586" y="1749"/>
                          <a:pt x="596" y="1749"/>
                          <a:pt x="607" y="1748"/>
                        </a:cubicBezTo>
                        <a:cubicBezTo>
                          <a:pt x="2142" y="1748"/>
                          <a:pt x="2142" y="1748"/>
                          <a:pt x="2142" y="1748"/>
                        </a:cubicBezTo>
                        <a:cubicBezTo>
                          <a:pt x="2151" y="1749"/>
                          <a:pt x="2161" y="1749"/>
                          <a:pt x="2171" y="1749"/>
                        </a:cubicBezTo>
                        <a:cubicBezTo>
                          <a:pt x="2442" y="1749"/>
                          <a:pt x="2661" y="1530"/>
                          <a:pt x="2661" y="1258"/>
                        </a:cubicBezTo>
                        <a:cubicBezTo>
                          <a:pt x="2661" y="1011"/>
                          <a:pt x="2479" y="807"/>
                          <a:pt x="2242" y="773"/>
                        </a:cubicBezTo>
                        <a:close/>
                      </a:path>
                    </a:pathLst>
                  </a:custGeom>
                  <a:solidFill>
                    <a:schemeClr val="bg1"/>
                  </a:solidFill>
                  <a:ln>
                    <a:solidFill>
                      <a:schemeClr val="tx1">
                        <a:lumMod val="25000"/>
                        <a:lumOff val="75000"/>
                      </a:schemeClr>
                    </a:solidFill>
                  </a:ln>
                </p:spPr>
                <p:txBody>
                  <a:bodyPr vert="horz" wrap="square" lIns="93247" tIns="46623" rIns="93247" bIns="46623" numCol="1" anchor="t" anchorCtr="0" compatLnSpc="1">
                    <a:prstTxWarp prst="textNoShape">
                      <a:avLst/>
                    </a:prstTxWarp>
                  </a:bodyPr>
                  <a:lstStyle/>
                  <a:p>
                    <a:pPr defTabSz="932418">
                      <a:defRPr/>
                    </a:pPr>
                    <a:endParaRPr lang="en-US" kern="0">
                      <a:solidFill>
                        <a:sysClr val="windowText" lastClr="000000"/>
                      </a:solidFill>
                    </a:endParaRPr>
                  </a:p>
                </p:txBody>
              </p:sp>
              <p:sp>
                <p:nvSpPr>
                  <p:cNvPr id="343" name="Freeform 131">
                    <a:extLst>
                      <a:ext uri="{FF2B5EF4-FFF2-40B4-BE49-F238E27FC236}">
                        <a16:creationId xmlns:a16="http://schemas.microsoft.com/office/drawing/2014/main" id="{A5F1A8B8-9BC4-4471-9BA4-ABE1D1B66F02}"/>
                      </a:ext>
                    </a:extLst>
                  </p:cNvPr>
                  <p:cNvSpPr>
                    <a:spLocks noChangeAspect="1"/>
                  </p:cNvSpPr>
                  <p:nvPr/>
                </p:nvSpPr>
                <p:spPr bwMode="black">
                  <a:xfrm>
                    <a:off x="11519100" y="1928416"/>
                    <a:ext cx="350595" cy="420508"/>
                  </a:xfrm>
                  <a:custGeom>
                    <a:avLst/>
                    <a:gdLst>
                      <a:gd name="T0" fmla="*/ 1710 w 1710"/>
                      <a:gd name="T1" fmla="*/ 1880 h 2051"/>
                      <a:gd name="T2" fmla="*/ 1710 w 1710"/>
                      <a:gd name="T3" fmla="*/ 1880 h 2051"/>
                      <a:gd name="T4" fmla="*/ 1710 w 1710"/>
                      <a:gd name="T5" fmla="*/ 176 h 2051"/>
                      <a:gd name="T6" fmla="*/ 1101 w 1710"/>
                      <a:gd name="T7" fmla="*/ 0 h 2051"/>
                      <a:gd name="T8" fmla="*/ 3 w 1710"/>
                      <a:gd name="T9" fmla="*/ 413 h 2051"/>
                      <a:gd name="T10" fmla="*/ 0 w 1710"/>
                      <a:gd name="T11" fmla="*/ 413 h 2051"/>
                      <a:gd name="T12" fmla="*/ 0 w 1710"/>
                      <a:gd name="T13" fmla="*/ 1645 h 2051"/>
                      <a:gd name="T14" fmla="*/ 375 w 1710"/>
                      <a:gd name="T15" fmla="*/ 1498 h 2051"/>
                      <a:gd name="T16" fmla="*/ 375 w 1710"/>
                      <a:gd name="T17" fmla="*/ 496 h 2051"/>
                      <a:gd name="T18" fmla="*/ 1101 w 1710"/>
                      <a:gd name="T19" fmla="*/ 323 h 2051"/>
                      <a:gd name="T20" fmla="*/ 1101 w 1710"/>
                      <a:gd name="T21" fmla="*/ 1797 h 2051"/>
                      <a:gd name="T22" fmla="*/ 0 w 1710"/>
                      <a:gd name="T23" fmla="*/ 1645 h 2051"/>
                      <a:gd name="T24" fmla="*/ 1101 w 1710"/>
                      <a:gd name="T25" fmla="*/ 2051 h 2051"/>
                      <a:gd name="T26" fmla="*/ 1101 w 1710"/>
                      <a:gd name="T27" fmla="*/ 2051 h 2051"/>
                      <a:gd name="T28" fmla="*/ 1710 w 1710"/>
                      <a:gd name="T29" fmla="*/ 1882 h 2051"/>
                      <a:gd name="T30" fmla="*/ 1710 w 1710"/>
                      <a:gd name="T31" fmla="*/ 1880 h 2051"/>
                      <a:gd name="T32" fmla="*/ 1710 w 1710"/>
                      <a:gd name="T33" fmla="*/ 1880 h 20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10" h="2051">
                        <a:moveTo>
                          <a:pt x="1710" y="1880"/>
                        </a:moveTo>
                        <a:lnTo>
                          <a:pt x="1710" y="1880"/>
                        </a:lnTo>
                        <a:lnTo>
                          <a:pt x="1710" y="176"/>
                        </a:lnTo>
                        <a:lnTo>
                          <a:pt x="1101" y="0"/>
                        </a:lnTo>
                        <a:lnTo>
                          <a:pt x="3" y="413"/>
                        </a:lnTo>
                        <a:lnTo>
                          <a:pt x="0" y="413"/>
                        </a:lnTo>
                        <a:lnTo>
                          <a:pt x="0" y="1645"/>
                        </a:lnTo>
                        <a:lnTo>
                          <a:pt x="375" y="1498"/>
                        </a:lnTo>
                        <a:lnTo>
                          <a:pt x="375" y="496"/>
                        </a:lnTo>
                        <a:lnTo>
                          <a:pt x="1101" y="323"/>
                        </a:lnTo>
                        <a:lnTo>
                          <a:pt x="1101" y="1797"/>
                        </a:lnTo>
                        <a:lnTo>
                          <a:pt x="0" y="1645"/>
                        </a:lnTo>
                        <a:lnTo>
                          <a:pt x="1101" y="2051"/>
                        </a:lnTo>
                        <a:lnTo>
                          <a:pt x="1101" y="2051"/>
                        </a:lnTo>
                        <a:lnTo>
                          <a:pt x="1710" y="1882"/>
                        </a:lnTo>
                        <a:lnTo>
                          <a:pt x="1710" y="1880"/>
                        </a:lnTo>
                        <a:lnTo>
                          <a:pt x="1710" y="1880"/>
                        </a:lnTo>
                        <a:close/>
                      </a:path>
                    </a:pathLst>
                  </a:custGeom>
                  <a:solidFill>
                    <a:srgbClr val="DA3104"/>
                  </a:solidFill>
                  <a:ln>
                    <a:noFill/>
                  </a:ln>
                </p:spPr>
                <p:txBody>
                  <a:bodyPr vert="horz" wrap="square" lIns="93260" tIns="46630" rIns="93260" bIns="46630" numCol="1" anchor="t" anchorCtr="0" compatLnSpc="1">
                    <a:prstTxWarp prst="textNoShape">
                      <a:avLst/>
                    </a:prstTxWarp>
                  </a:bodyPr>
                  <a:lstStyle/>
                  <a:p>
                    <a:pPr algn="ctr"/>
                    <a:endParaRPr lang="en-US" sz="1873"/>
                  </a:p>
                </p:txBody>
              </p:sp>
            </p:grpSp>
            <p:grpSp>
              <p:nvGrpSpPr>
                <p:cNvPr id="339" name="Group 338">
                  <a:extLst>
                    <a:ext uri="{FF2B5EF4-FFF2-40B4-BE49-F238E27FC236}">
                      <a16:creationId xmlns:a16="http://schemas.microsoft.com/office/drawing/2014/main" id="{20541EBE-7F27-486F-971C-43FD8BCC613E}"/>
                    </a:ext>
                  </a:extLst>
                </p:cNvPr>
                <p:cNvGrpSpPr/>
                <p:nvPr/>
              </p:nvGrpSpPr>
              <p:grpSpPr>
                <a:xfrm>
                  <a:off x="9682252" y="2749670"/>
                  <a:ext cx="1271007" cy="835755"/>
                  <a:chOff x="10909197" y="2287518"/>
                  <a:chExt cx="1271007" cy="835755"/>
                </a:xfrm>
              </p:grpSpPr>
              <p:sp>
                <p:nvSpPr>
                  <p:cNvPr id="340" name="Freeform 38">
                    <a:extLst>
                      <a:ext uri="{FF2B5EF4-FFF2-40B4-BE49-F238E27FC236}">
                        <a16:creationId xmlns:a16="http://schemas.microsoft.com/office/drawing/2014/main" id="{D030E96D-10CA-492D-9361-BA45F531D2E7}"/>
                      </a:ext>
                    </a:extLst>
                  </p:cNvPr>
                  <p:cNvSpPr>
                    <a:spLocks/>
                  </p:cNvSpPr>
                  <p:nvPr/>
                </p:nvSpPr>
                <p:spPr bwMode="auto">
                  <a:xfrm>
                    <a:off x="10909197" y="2287518"/>
                    <a:ext cx="1271007" cy="835755"/>
                  </a:xfrm>
                  <a:custGeom>
                    <a:avLst/>
                    <a:gdLst>
                      <a:gd name="T0" fmla="*/ 2242 w 2661"/>
                      <a:gd name="T1" fmla="*/ 773 h 1749"/>
                      <a:gd name="T2" fmla="*/ 2243 w 2661"/>
                      <a:gd name="T3" fmla="*/ 738 h 1749"/>
                      <a:gd name="T4" fmla="*/ 1505 w 2661"/>
                      <a:gd name="T5" fmla="*/ 0 h 1749"/>
                      <a:gd name="T6" fmla="*/ 890 w 2661"/>
                      <a:gd name="T7" fmla="*/ 330 h 1749"/>
                      <a:gd name="T8" fmla="*/ 677 w 2661"/>
                      <a:gd name="T9" fmla="*/ 270 h 1749"/>
                      <a:gd name="T10" fmla="*/ 266 w 2661"/>
                      <a:gd name="T11" fmla="*/ 681 h 1749"/>
                      <a:gd name="T12" fmla="*/ 266 w 2661"/>
                      <a:gd name="T13" fmla="*/ 689 h 1749"/>
                      <a:gd name="T14" fmla="*/ 0 w 2661"/>
                      <a:gd name="T15" fmla="*/ 1174 h 1749"/>
                      <a:gd name="T16" fmla="*/ 543 w 2661"/>
                      <a:gd name="T17" fmla="*/ 1748 h 1749"/>
                      <a:gd name="T18" fmla="*/ 543 w 2661"/>
                      <a:gd name="T19" fmla="*/ 1748 h 1749"/>
                      <a:gd name="T20" fmla="*/ 544 w 2661"/>
                      <a:gd name="T21" fmla="*/ 1748 h 1749"/>
                      <a:gd name="T22" fmla="*/ 575 w 2661"/>
                      <a:gd name="T23" fmla="*/ 1749 h 1749"/>
                      <a:gd name="T24" fmla="*/ 607 w 2661"/>
                      <a:gd name="T25" fmla="*/ 1748 h 1749"/>
                      <a:gd name="T26" fmla="*/ 2142 w 2661"/>
                      <a:gd name="T27" fmla="*/ 1748 h 1749"/>
                      <a:gd name="T28" fmla="*/ 2171 w 2661"/>
                      <a:gd name="T29" fmla="*/ 1749 h 1749"/>
                      <a:gd name="T30" fmla="*/ 2661 w 2661"/>
                      <a:gd name="T31" fmla="*/ 1258 h 1749"/>
                      <a:gd name="T32" fmla="*/ 2242 w 2661"/>
                      <a:gd name="T33" fmla="*/ 773 h 1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61" h="1749">
                        <a:moveTo>
                          <a:pt x="2242" y="773"/>
                        </a:moveTo>
                        <a:cubicBezTo>
                          <a:pt x="2242" y="761"/>
                          <a:pt x="2243" y="749"/>
                          <a:pt x="2243" y="738"/>
                        </a:cubicBezTo>
                        <a:cubicBezTo>
                          <a:pt x="2243" y="330"/>
                          <a:pt x="1912" y="0"/>
                          <a:pt x="1505" y="0"/>
                        </a:cubicBezTo>
                        <a:cubicBezTo>
                          <a:pt x="1248" y="0"/>
                          <a:pt x="1022" y="131"/>
                          <a:pt x="890" y="330"/>
                        </a:cubicBezTo>
                        <a:cubicBezTo>
                          <a:pt x="828" y="292"/>
                          <a:pt x="755" y="270"/>
                          <a:pt x="677" y="270"/>
                        </a:cubicBezTo>
                        <a:cubicBezTo>
                          <a:pt x="450" y="270"/>
                          <a:pt x="266" y="454"/>
                          <a:pt x="266" y="681"/>
                        </a:cubicBezTo>
                        <a:cubicBezTo>
                          <a:pt x="266" y="684"/>
                          <a:pt x="266" y="686"/>
                          <a:pt x="266" y="689"/>
                        </a:cubicBezTo>
                        <a:cubicBezTo>
                          <a:pt x="106" y="791"/>
                          <a:pt x="0" y="970"/>
                          <a:pt x="0" y="1174"/>
                        </a:cubicBezTo>
                        <a:cubicBezTo>
                          <a:pt x="0" y="1481"/>
                          <a:pt x="240" y="1732"/>
                          <a:pt x="543" y="1748"/>
                        </a:cubicBezTo>
                        <a:cubicBezTo>
                          <a:pt x="543" y="1748"/>
                          <a:pt x="543" y="1748"/>
                          <a:pt x="543" y="1748"/>
                        </a:cubicBezTo>
                        <a:cubicBezTo>
                          <a:pt x="544" y="1748"/>
                          <a:pt x="544" y="1748"/>
                          <a:pt x="544" y="1748"/>
                        </a:cubicBezTo>
                        <a:cubicBezTo>
                          <a:pt x="554" y="1749"/>
                          <a:pt x="565" y="1749"/>
                          <a:pt x="575" y="1749"/>
                        </a:cubicBezTo>
                        <a:cubicBezTo>
                          <a:pt x="586" y="1749"/>
                          <a:pt x="596" y="1749"/>
                          <a:pt x="607" y="1748"/>
                        </a:cubicBezTo>
                        <a:cubicBezTo>
                          <a:pt x="2142" y="1748"/>
                          <a:pt x="2142" y="1748"/>
                          <a:pt x="2142" y="1748"/>
                        </a:cubicBezTo>
                        <a:cubicBezTo>
                          <a:pt x="2151" y="1749"/>
                          <a:pt x="2161" y="1749"/>
                          <a:pt x="2171" y="1749"/>
                        </a:cubicBezTo>
                        <a:cubicBezTo>
                          <a:pt x="2442" y="1749"/>
                          <a:pt x="2661" y="1530"/>
                          <a:pt x="2661" y="1258"/>
                        </a:cubicBezTo>
                        <a:cubicBezTo>
                          <a:pt x="2661" y="1011"/>
                          <a:pt x="2479" y="807"/>
                          <a:pt x="2242" y="773"/>
                        </a:cubicBezTo>
                        <a:close/>
                      </a:path>
                    </a:pathLst>
                  </a:custGeom>
                  <a:solidFill>
                    <a:srgbClr val="FFFFFF"/>
                  </a:solidFill>
                  <a:ln>
                    <a:solidFill>
                      <a:schemeClr val="tx1">
                        <a:lumMod val="25000"/>
                        <a:lumOff val="75000"/>
                      </a:schemeClr>
                    </a:solidFill>
                  </a:ln>
                </p:spPr>
                <p:txBody>
                  <a:bodyPr vert="horz" wrap="square" lIns="93247" tIns="46623" rIns="93247" bIns="46623" numCol="1" anchor="t" anchorCtr="0" compatLnSpc="1">
                    <a:prstTxWarp prst="textNoShape">
                      <a:avLst/>
                    </a:prstTxWarp>
                  </a:bodyPr>
                  <a:lstStyle/>
                  <a:p>
                    <a:pPr defTabSz="932418">
                      <a:defRPr/>
                    </a:pPr>
                    <a:endParaRPr lang="en-US" kern="0">
                      <a:solidFill>
                        <a:sysClr val="windowText" lastClr="000000"/>
                      </a:solidFill>
                    </a:endParaRPr>
                  </a:p>
                </p:txBody>
              </p:sp>
              <p:pic>
                <p:nvPicPr>
                  <p:cNvPr id="341" name="Picture 2" descr="https://azure.microsoft.com/svghandler/preview/?width=600&amp;amp;height=315">
                    <a:extLst>
                      <a:ext uri="{FF2B5EF4-FFF2-40B4-BE49-F238E27FC236}">
                        <a16:creationId xmlns:a16="http://schemas.microsoft.com/office/drawing/2014/main" id="{6358AE85-3607-44DC-92A5-2F6E79F733D7}"/>
                      </a:ext>
                    </a:extLst>
                  </p:cNvPr>
                  <p:cNvPicPr>
                    <a:picLocks noChangeAspect="1" noChangeArrowheads="1"/>
                  </p:cNvPicPr>
                  <p:nvPr/>
                </p:nvPicPr>
                <p:blipFill>
                  <a:blip r:embed="rId13" cstate="print">
                    <a:extLst>
                      <a:ext uri="{28A0092B-C50C-407E-A947-70E740481C1C}">
                        <a14:useLocalDpi xmlns:a14="http://schemas.microsoft.com/office/drawing/2010/main"/>
                      </a:ext>
                    </a:extLst>
                  </a:blip>
                  <a:srcRect/>
                  <a:stretch>
                    <a:fillRect/>
                  </a:stretch>
                </p:blipFill>
                <p:spPr bwMode="auto">
                  <a:xfrm>
                    <a:off x="11239760" y="2461065"/>
                    <a:ext cx="652458" cy="513267"/>
                  </a:xfrm>
                  <a:prstGeom prst="rect">
                    <a:avLst/>
                  </a:prstGeom>
                  <a:noFill/>
                  <a:ln>
                    <a:noFill/>
                  </a:ln>
                  <a:extLst>
                    <a:ext uri="{909E8E84-426E-40DD-AFC4-6F175D3DCCD1}">
                      <a14:hiddenFill xmlns:a14="http://schemas.microsoft.com/office/drawing/2010/main">
                        <a:solidFill>
                          <a:srgbClr val="FFFFFF"/>
                        </a:solidFill>
                      </a14:hiddenFill>
                    </a:ext>
                  </a:extLst>
                </p:spPr>
              </p:pic>
            </p:grpSp>
          </p:grpSp>
          <p:sp>
            <p:nvSpPr>
              <p:cNvPr id="344" name="Freeform 22">
                <a:extLst>
                  <a:ext uri="{FF2B5EF4-FFF2-40B4-BE49-F238E27FC236}">
                    <a16:creationId xmlns:a16="http://schemas.microsoft.com/office/drawing/2014/main" id="{465BAACB-1B42-4D3C-878A-DD27BC0EE902}"/>
                  </a:ext>
                </a:extLst>
              </p:cNvPr>
              <p:cNvSpPr>
                <a:spLocks noChangeAspect="1" noEditPoints="1"/>
              </p:cNvSpPr>
              <p:nvPr/>
            </p:nvSpPr>
            <p:spPr bwMode="black">
              <a:xfrm>
                <a:off x="14723553" y="1147365"/>
                <a:ext cx="310974" cy="194023"/>
              </a:xfrm>
              <a:custGeom>
                <a:avLst/>
                <a:gdLst>
                  <a:gd name="T0" fmla="*/ 398 w 439"/>
                  <a:gd name="T1" fmla="*/ 177 h 273"/>
                  <a:gd name="T2" fmla="*/ 439 w 439"/>
                  <a:gd name="T3" fmla="*/ 226 h 273"/>
                  <a:gd name="T4" fmla="*/ 398 w 439"/>
                  <a:gd name="T5" fmla="*/ 273 h 273"/>
                  <a:gd name="T6" fmla="*/ 162 w 439"/>
                  <a:gd name="T7" fmla="*/ 273 h 273"/>
                  <a:gd name="T8" fmla="*/ 101 w 439"/>
                  <a:gd name="T9" fmla="*/ 211 h 273"/>
                  <a:gd name="T10" fmla="*/ 160 w 439"/>
                  <a:gd name="T11" fmla="*/ 155 h 273"/>
                  <a:gd name="T12" fmla="*/ 217 w 439"/>
                  <a:gd name="T13" fmla="*/ 85 h 273"/>
                  <a:gd name="T14" fmla="*/ 302 w 439"/>
                  <a:gd name="T15" fmla="*/ 118 h 273"/>
                  <a:gd name="T16" fmla="*/ 362 w 439"/>
                  <a:gd name="T17" fmla="*/ 116 h 273"/>
                  <a:gd name="T18" fmla="*/ 398 w 439"/>
                  <a:gd name="T19" fmla="*/ 177 h 273"/>
                  <a:gd name="T20" fmla="*/ 86 w 439"/>
                  <a:gd name="T21" fmla="*/ 213 h 273"/>
                  <a:gd name="T22" fmla="*/ 149 w 439"/>
                  <a:gd name="T23" fmla="*/ 144 h 273"/>
                  <a:gd name="T24" fmla="*/ 213 w 439"/>
                  <a:gd name="T25" fmla="*/ 73 h 273"/>
                  <a:gd name="T26" fmla="*/ 305 w 439"/>
                  <a:gd name="T27" fmla="*/ 103 h 273"/>
                  <a:gd name="T28" fmla="*/ 336 w 439"/>
                  <a:gd name="T29" fmla="*/ 97 h 273"/>
                  <a:gd name="T30" fmla="*/ 276 w 439"/>
                  <a:gd name="T31" fmla="*/ 19 h 273"/>
                  <a:gd name="T32" fmla="*/ 161 w 439"/>
                  <a:gd name="T33" fmla="*/ 61 h 273"/>
                  <a:gd name="T34" fmla="*/ 92 w 439"/>
                  <a:gd name="T35" fmla="*/ 60 h 273"/>
                  <a:gd name="T36" fmla="*/ 53 w 439"/>
                  <a:gd name="T37" fmla="*/ 135 h 273"/>
                  <a:gd name="T38" fmla="*/ 0 w 439"/>
                  <a:gd name="T39" fmla="*/ 196 h 273"/>
                  <a:gd name="T40" fmla="*/ 59 w 439"/>
                  <a:gd name="T41" fmla="*/ 255 h 273"/>
                  <a:gd name="T42" fmla="*/ 98 w 439"/>
                  <a:gd name="T43" fmla="*/ 255 h 273"/>
                  <a:gd name="T44" fmla="*/ 86 w 439"/>
                  <a:gd name="T45" fmla="*/ 213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39" h="273">
                    <a:moveTo>
                      <a:pt x="398" y="177"/>
                    </a:moveTo>
                    <a:cubicBezTo>
                      <a:pt x="398" y="177"/>
                      <a:pt x="439" y="181"/>
                      <a:pt x="439" y="226"/>
                    </a:cubicBezTo>
                    <a:cubicBezTo>
                      <a:pt x="439" y="248"/>
                      <a:pt x="427" y="273"/>
                      <a:pt x="398" y="273"/>
                    </a:cubicBezTo>
                    <a:cubicBezTo>
                      <a:pt x="398" y="273"/>
                      <a:pt x="177" y="273"/>
                      <a:pt x="162" y="273"/>
                    </a:cubicBezTo>
                    <a:cubicBezTo>
                      <a:pt x="117" y="273"/>
                      <a:pt x="101" y="242"/>
                      <a:pt x="101" y="211"/>
                    </a:cubicBezTo>
                    <a:cubicBezTo>
                      <a:pt x="101" y="157"/>
                      <a:pt x="160" y="155"/>
                      <a:pt x="160" y="155"/>
                    </a:cubicBezTo>
                    <a:cubicBezTo>
                      <a:pt x="160" y="155"/>
                      <a:pt x="165" y="97"/>
                      <a:pt x="217" y="85"/>
                    </a:cubicBezTo>
                    <a:cubicBezTo>
                      <a:pt x="263" y="75"/>
                      <a:pt x="289" y="99"/>
                      <a:pt x="302" y="118"/>
                    </a:cubicBezTo>
                    <a:cubicBezTo>
                      <a:pt x="302" y="118"/>
                      <a:pt x="330" y="102"/>
                      <a:pt x="362" y="116"/>
                    </a:cubicBezTo>
                    <a:cubicBezTo>
                      <a:pt x="381" y="124"/>
                      <a:pt x="399" y="144"/>
                      <a:pt x="398" y="177"/>
                    </a:cubicBezTo>
                    <a:close/>
                    <a:moveTo>
                      <a:pt x="86" y="213"/>
                    </a:moveTo>
                    <a:cubicBezTo>
                      <a:pt x="86" y="153"/>
                      <a:pt x="149" y="144"/>
                      <a:pt x="149" y="144"/>
                    </a:cubicBezTo>
                    <a:cubicBezTo>
                      <a:pt x="149" y="144"/>
                      <a:pt x="157" y="87"/>
                      <a:pt x="213" y="73"/>
                    </a:cubicBezTo>
                    <a:cubicBezTo>
                      <a:pt x="258" y="62"/>
                      <a:pt x="291" y="81"/>
                      <a:pt x="305" y="103"/>
                    </a:cubicBezTo>
                    <a:cubicBezTo>
                      <a:pt x="305" y="103"/>
                      <a:pt x="315" y="97"/>
                      <a:pt x="336" y="97"/>
                    </a:cubicBezTo>
                    <a:cubicBezTo>
                      <a:pt x="334" y="78"/>
                      <a:pt x="320" y="37"/>
                      <a:pt x="276" y="19"/>
                    </a:cubicBezTo>
                    <a:cubicBezTo>
                      <a:pt x="225" y="0"/>
                      <a:pt x="181" y="24"/>
                      <a:pt x="161" y="61"/>
                    </a:cubicBezTo>
                    <a:cubicBezTo>
                      <a:pt x="161" y="61"/>
                      <a:pt x="129" y="41"/>
                      <a:pt x="92" y="60"/>
                    </a:cubicBezTo>
                    <a:cubicBezTo>
                      <a:pt x="66" y="74"/>
                      <a:pt x="50" y="105"/>
                      <a:pt x="53" y="135"/>
                    </a:cubicBezTo>
                    <a:cubicBezTo>
                      <a:pt x="53" y="135"/>
                      <a:pt x="0" y="139"/>
                      <a:pt x="0" y="196"/>
                    </a:cubicBezTo>
                    <a:cubicBezTo>
                      <a:pt x="0" y="227"/>
                      <a:pt x="28" y="255"/>
                      <a:pt x="59" y="255"/>
                    </a:cubicBezTo>
                    <a:cubicBezTo>
                      <a:pt x="98" y="255"/>
                      <a:pt x="98" y="255"/>
                      <a:pt x="98" y="255"/>
                    </a:cubicBezTo>
                    <a:cubicBezTo>
                      <a:pt x="88" y="240"/>
                      <a:pt x="86" y="225"/>
                      <a:pt x="86" y="213"/>
                    </a:cubicBezTo>
                    <a:close/>
                  </a:path>
                </a:pathLst>
              </a:custGeom>
              <a:solidFill>
                <a:schemeClr val="accent1"/>
              </a:solidFill>
              <a:ln>
                <a:noFill/>
              </a:ln>
            </p:spPr>
            <p:txBody>
              <a:bodyPr vert="horz" wrap="square" lIns="93260" tIns="46630" rIns="93260" bIns="46630" numCol="1" anchor="t" anchorCtr="0" compatLnSpc="1">
                <a:prstTxWarp prst="textNoShape">
                  <a:avLst/>
                </a:prstTxWarp>
              </a:bodyPr>
              <a:lstStyle/>
              <a:p>
                <a:endParaRPr lang="en-US" sz="1873"/>
              </a:p>
            </p:txBody>
          </p:sp>
          <p:pic>
            <p:nvPicPr>
              <p:cNvPr id="345" name="Picture 344">
                <a:extLst>
                  <a:ext uri="{FF2B5EF4-FFF2-40B4-BE49-F238E27FC236}">
                    <a16:creationId xmlns:a16="http://schemas.microsoft.com/office/drawing/2014/main" id="{9D49EA46-7279-4525-985C-BEDE9265BF3F}"/>
                  </a:ext>
                </a:extLst>
              </p:cNvPr>
              <p:cNvPicPr>
                <a:picLocks noChangeAspect="1"/>
              </p:cNvPicPr>
              <p:nvPr/>
            </p:nvPicPr>
            <p:blipFill rotWithShape="1">
              <a:blip r:embed="rId14" cstate="print">
                <a:extLst>
                  <a:ext uri="{28A0092B-C50C-407E-A947-70E740481C1C}">
                    <a14:useLocalDpi xmlns:a14="http://schemas.microsoft.com/office/drawing/2010/main"/>
                  </a:ext>
                </a:extLst>
              </a:blip>
              <a:srcRect t="-2837" b="-3522"/>
              <a:stretch/>
            </p:blipFill>
            <p:spPr>
              <a:xfrm>
                <a:off x="14623158" y="1371082"/>
                <a:ext cx="254092" cy="254091"/>
              </a:xfrm>
              <a:prstGeom prst="rect">
                <a:avLst/>
              </a:prstGeom>
            </p:spPr>
          </p:pic>
          <p:pic>
            <p:nvPicPr>
              <p:cNvPr id="346" name="Picture 345">
                <a:extLst>
                  <a:ext uri="{FF2B5EF4-FFF2-40B4-BE49-F238E27FC236}">
                    <a16:creationId xmlns:a16="http://schemas.microsoft.com/office/drawing/2014/main" id="{1D20FA89-79DD-45AB-9013-2C59432FDCE4}"/>
                  </a:ext>
                </a:extLst>
              </p:cNvPr>
              <p:cNvPicPr>
                <a:picLocks noChangeAspect="1"/>
              </p:cNvPicPr>
              <p:nvPr/>
            </p:nvPicPr>
            <p:blipFill rotWithShape="1">
              <a:blip r:embed="rId15" cstate="print">
                <a:extLst>
                  <a:ext uri="{28A0092B-C50C-407E-A947-70E740481C1C}">
                    <a14:useLocalDpi xmlns:a14="http://schemas.microsoft.com/office/drawing/2010/main"/>
                  </a:ext>
                </a:extLst>
              </a:blip>
              <a:srcRect/>
              <a:stretch/>
            </p:blipFill>
            <p:spPr>
              <a:xfrm>
                <a:off x="14933808" y="1399169"/>
                <a:ext cx="221162" cy="215399"/>
              </a:xfrm>
              <a:prstGeom prst="rect">
                <a:avLst/>
              </a:prstGeom>
            </p:spPr>
          </p:pic>
        </p:grpSp>
        <p:sp>
          <p:nvSpPr>
            <p:cNvPr id="347" name="Rectangle 346">
              <a:extLst>
                <a:ext uri="{FF2B5EF4-FFF2-40B4-BE49-F238E27FC236}">
                  <a16:creationId xmlns:a16="http://schemas.microsoft.com/office/drawing/2014/main" id="{69425EAE-5139-4AD5-BCE3-C7E674781870}"/>
                </a:ext>
              </a:extLst>
            </p:cNvPr>
            <p:cNvSpPr/>
            <p:nvPr/>
          </p:nvSpPr>
          <p:spPr>
            <a:xfrm>
              <a:off x="10166797" y="1914872"/>
              <a:ext cx="1600200" cy="343492"/>
            </a:xfrm>
            <a:prstGeom prst="rect">
              <a:avLst/>
            </a:prstGeom>
          </p:spPr>
          <p:txBody>
            <a:bodyPr wrap="square">
              <a:spAutoFit/>
            </a:bodyPr>
            <a:lstStyle/>
            <a:p>
              <a:pPr algn="ctr"/>
              <a:r>
                <a:rPr lang="en-US" sz="1632" spc="-51">
                  <a:ln w="3175">
                    <a:noFill/>
                  </a:ln>
                  <a:gradFill>
                    <a:gsLst>
                      <a:gs pos="1250">
                        <a:srgbClr val="1A1A1A"/>
                      </a:gs>
                      <a:gs pos="100000">
                        <a:srgbClr val="1A1A1A"/>
                      </a:gs>
                    </a:gsLst>
                    <a:lin ang="5400000" scaled="0"/>
                  </a:gradFill>
                  <a:cs typeface="Segoe UI" pitchFamily="34" charset="0"/>
                </a:rPr>
                <a:t>Microsoft Cloud</a:t>
              </a:r>
              <a:endParaRPr lang="en-US" sz="1020"/>
            </a:p>
          </p:txBody>
        </p:sp>
      </p:grpSp>
      <p:sp>
        <p:nvSpPr>
          <p:cNvPr id="351" name="Title 3">
            <a:extLst>
              <a:ext uri="{FF2B5EF4-FFF2-40B4-BE49-F238E27FC236}">
                <a16:creationId xmlns:a16="http://schemas.microsoft.com/office/drawing/2014/main" id="{6E36EACF-3DC9-4346-980A-359CC2E79895}"/>
              </a:ext>
            </a:extLst>
          </p:cNvPr>
          <p:cNvSpPr txBox="1">
            <a:spLocks/>
          </p:cNvSpPr>
          <p:nvPr/>
        </p:nvSpPr>
        <p:spPr>
          <a:xfrm>
            <a:off x="202067" y="5165"/>
            <a:ext cx="11237870" cy="565027"/>
          </a:xfrm>
          <a:prstGeom prst="rect">
            <a:avLst/>
          </a:prstGeom>
        </p:spPr>
        <p:txBody>
          <a:bodyPr/>
          <a:lstStyle>
            <a:lvl1pPr algn="l" defTabSz="932742" rtl="0" eaLnBrk="1" latinLnBrk="0" hangingPunct="1">
              <a:lnSpc>
                <a:spcPct val="90000"/>
              </a:lnSpc>
              <a:spcBef>
                <a:spcPct val="0"/>
              </a:spcBef>
              <a:buNone/>
              <a:defRPr lang="en-US" sz="3200" b="0" kern="1200" cap="none" spc="-150" baseline="0" dirty="0" smtClean="0">
                <a:ln w="3175">
                  <a:noFill/>
                </a:ln>
                <a:solidFill>
                  <a:srgbClr val="000000"/>
                </a:solidFill>
                <a:effectLst/>
                <a:latin typeface="+mj-lt"/>
                <a:ea typeface="+mn-ea"/>
                <a:cs typeface="Segoe UI" pitchFamily="34" charset="0"/>
              </a:defRPr>
            </a:lvl1pPr>
          </a:lstStyle>
          <a:p>
            <a:r>
              <a:rPr lang="en-US"/>
              <a:t>Azure AD conditional access</a:t>
            </a:r>
          </a:p>
        </p:txBody>
      </p:sp>
    </p:spTree>
    <p:extLst>
      <p:ext uri="{BB962C8B-B14F-4D97-AF65-F5344CB8AC3E}">
        <p14:creationId xmlns:p14="http://schemas.microsoft.com/office/powerpoint/2010/main" val="12890004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737"/>
                                        </p:tgtEl>
                                        <p:attrNameLst>
                                          <p:attrName>style.visibility</p:attrName>
                                        </p:attrNameLst>
                                      </p:cBhvr>
                                      <p:to>
                                        <p:strVal val="visible"/>
                                      </p:to>
                                    </p:set>
                                    <p:anim calcmode="lin" valueType="num">
                                      <p:cBhvr additive="base">
                                        <p:cTn id="7" dur="500" fill="hold"/>
                                        <p:tgtEl>
                                          <p:spTgt spid="737"/>
                                        </p:tgtEl>
                                        <p:attrNameLst>
                                          <p:attrName>ppt_x</p:attrName>
                                        </p:attrNameLst>
                                      </p:cBhvr>
                                      <p:tavLst>
                                        <p:tav tm="0">
                                          <p:val>
                                            <p:strVal val="0-#ppt_w/2"/>
                                          </p:val>
                                        </p:tav>
                                        <p:tav tm="100000">
                                          <p:val>
                                            <p:strVal val="#ppt_x"/>
                                          </p:val>
                                        </p:tav>
                                      </p:tavLst>
                                    </p:anim>
                                    <p:anim calcmode="lin" valueType="num">
                                      <p:cBhvr additive="base">
                                        <p:cTn id="8" dur="500" fill="hold"/>
                                        <p:tgtEl>
                                          <p:spTgt spid="73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694"/>
                                        </p:tgtEl>
                                        <p:attrNameLst>
                                          <p:attrName>style.visibility</p:attrName>
                                        </p:attrNameLst>
                                      </p:cBhvr>
                                      <p:to>
                                        <p:strVal val="visible"/>
                                      </p:to>
                                    </p:set>
                                    <p:animEffect transition="in" filter="wipe(left)">
                                      <p:cBhvr>
                                        <p:cTn id="12" dur="500"/>
                                        <p:tgtEl>
                                          <p:spTgt spid="694"/>
                                        </p:tgtEl>
                                      </p:cBhvr>
                                    </p:animEffect>
                                  </p:childTnLst>
                                </p:cTn>
                              </p:par>
                            </p:childTnLst>
                          </p:cTn>
                        </p:par>
                        <p:par>
                          <p:cTn id="13" fill="hold">
                            <p:stCondLst>
                              <p:cond delay="1000"/>
                            </p:stCondLst>
                            <p:childTnLst>
                              <p:par>
                                <p:cTn id="14" presetID="22" presetClass="entr" presetSubtype="8" fill="hold" grpId="0" nodeType="afterEffect">
                                  <p:stCondLst>
                                    <p:cond delay="0"/>
                                  </p:stCondLst>
                                  <p:childTnLst>
                                    <p:set>
                                      <p:cBhvr>
                                        <p:cTn id="15" dur="1" fill="hold">
                                          <p:stCondLst>
                                            <p:cond delay="0"/>
                                          </p:stCondLst>
                                        </p:cTn>
                                        <p:tgtEl>
                                          <p:spTgt spid="719"/>
                                        </p:tgtEl>
                                        <p:attrNameLst>
                                          <p:attrName>style.visibility</p:attrName>
                                        </p:attrNameLst>
                                      </p:cBhvr>
                                      <p:to>
                                        <p:strVal val="visible"/>
                                      </p:to>
                                    </p:set>
                                    <p:animEffect transition="in" filter="wipe(left)">
                                      <p:cBhvr>
                                        <p:cTn id="16" dur="500"/>
                                        <p:tgtEl>
                                          <p:spTgt spid="719"/>
                                        </p:tgtEl>
                                      </p:cBhvr>
                                    </p:animEffect>
                                  </p:childTnLst>
                                </p:cTn>
                              </p:par>
                            </p:childTnLst>
                          </p:cTn>
                        </p:par>
                        <p:par>
                          <p:cTn id="17" fill="hold">
                            <p:stCondLst>
                              <p:cond delay="1500"/>
                            </p:stCondLst>
                            <p:childTnLst>
                              <p:par>
                                <p:cTn id="18" presetID="10" presetClass="entr" presetSubtype="0" fill="hold" grpId="0" nodeType="afterEffect">
                                  <p:stCondLst>
                                    <p:cond delay="0"/>
                                  </p:stCondLst>
                                  <p:childTnLst>
                                    <p:set>
                                      <p:cBhvr>
                                        <p:cTn id="19" dur="1" fill="hold">
                                          <p:stCondLst>
                                            <p:cond delay="0"/>
                                          </p:stCondLst>
                                        </p:cTn>
                                        <p:tgtEl>
                                          <p:spTgt spid="745"/>
                                        </p:tgtEl>
                                        <p:attrNameLst>
                                          <p:attrName>style.visibility</p:attrName>
                                        </p:attrNameLst>
                                      </p:cBhvr>
                                      <p:to>
                                        <p:strVal val="visible"/>
                                      </p:to>
                                    </p:set>
                                    <p:animEffect transition="in" filter="fade">
                                      <p:cBhvr>
                                        <p:cTn id="20" dur="500"/>
                                        <p:tgtEl>
                                          <p:spTgt spid="745"/>
                                        </p:tgtEl>
                                      </p:cBhvr>
                                    </p:animEffect>
                                  </p:childTnLst>
                                </p:cTn>
                              </p:par>
                            </p:childTnLst>
                          </p:cTn>
                        </p:par>
                        <p:par>
                          <p:cTn id="21" fill="hold">
                            <p:stCondLst>
                              <p:cond delay="2000"/>
                            </p:stCondLst>
                            <p:childTnLst>
                              <p:par>
                                <p:cTn id="22" presetID="10" presetClass="entr" presetSubtype="0" fill="hold" nodeType="afterEffect">
                                  <p:stCondLst>
                                    <p:cond delay="0"/>
                                  </p:stCondLst>
                                  <p:childTnLst>
                                    <p:set>
                                      <p:cBhvr>
                                        <p:cTn id="23" dur="1" fill="hold">
                                          <p:stCondLst>
                                            <p:cond delay="0"/>
                                          </p:stCondLst>
                                        </p:cTn>
                                        <p:tgtEl>
                                          <p:spTgt spid="714"/>
                                        </p:tgtEl>
                                        <p:attrNameLst>
                                          <p:attrName>style.visibility</p:attrName>
                                        </p:attrNameLst>
                                      </p:cBhvr>
                                      <p:to>
                                        <p:strVal val="visible"/>
                                      </p:to>
                                    </p:set>
                                    <p:animEffect transition="in" filter="fade">
                                      <p:cBhvr>
                                        <p:cTn id="24" dur="250"/>
                                        <p:tgtEl>
                                          <p:spTgt spid="714"/>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733"/>
                                        </p:tgtEl>
                                        <p:attrNameLst>
                                          <p:attrName>style.visibility</p:attrName>
                                        </p:attrNameLst>
                                      </p:cBhvr>
                                      <p:to>
                                        <p:strVal val="visible"/>
                                      </p:to>
                                    </p:set>
                                    <p:animEffect transition="in" filter="fade">
                                      <p:cBhvr>
                                        <p:cTn id="27" dur="250"/>
                                        <p:tgtEl>
                                          <p:spTgt spid="733"/>
                                        </p:tgtEl>
                                      </p:cBhvr>
                                    </p:animEffect>
                                  </p:childTnLst>
                                </p:cTn>
                              </p:par>
                            </p:childTnLst>
                          </p:cTn>
                        </p:par>
                        <p:par>
                          <p:cTn id="28" fill="hold">
                            <p:stCondLst>
                              <p:cond delay="2250"/>
                            </p:stCondLst>
                            <p:childTnLst>
                              <p:par>
                                <p:cTn id="29" presetID="22" presetClass="entr" presetSubtype="2" fill="hold" grpId="0" nodeType="afterEffect">
                                  <p:stCondLst>
                                    <p:cond delay="0"/>
                                  </p:stCondLst>
                                  <p:childTnLst>
                                    <p:set>
                                      <p:cBhvr>
                                        <p:cTn id="30" dur="1" fill="hold">
                                          <p:stCondLst>
                                            <p:cond delay="0"/>
                                          </p:stCondLst>
                                        </p:cTn>
                                        <p:tgtEl>
                                          <p:spTgt spid="369"/>
                                        </p:tgtEl>
                                        <p:attrNameLst>
                                          <p:attrName>style.visibility</p:attrName>
                                        </p:attrNameLst>
                                      </p:cBhvr>
                                      <p:to>
                                        <p:strVal val="visible"/>
                                      </p:to>
                                    </p:set>
                                    <p:animEffect transition="in" filter="wipe(right)">
                                      <p:cBhvr>
                                        <p:cTn id="31" dur="500"/>
                                        <p:tgtEl>
                                          <p:spTgt spid="369"/>
                                        </p:tgtEl>
                                      </p:cBhvr>
                                    </p:animEffect>
                                  </p:childTnLst>
                                </p:cTn>
                              </p:par>
                              <p:par>
                                <p:cTn id="32" presetID="10" presetClass="entr" presetSubtype="0" fill="hold" nodeType="withEffect">
                                  <p:stCondLst>
                                    <p:cond delay="0"/>
                                  </p:stCondLst>
                                  <p:childTnLst>
                                    <p:set>
                                      <p:cBhvr>
                                        <p:cTn id="33" dur="1" fill="hold">
                                          <p:stCondLst>
                                            <p:cond delay="0"/>
                                          </p:stCondLst>
                                        </p:cTn>
                                        <p:tgtEl>
                                          <p:spTgt spid="317"/>
                                        </p:tgtEl>
                                        <p:attrNameLst>
                                          <p:attrName>style.visibility</p:attrName>
                                        </p:attrNameLst>
                                      </p:cBhvr>
                                      <p:to>
                                        <p:strVal val="visible"/>
                                      </p:to>
                                    </p:set>
                                    <p:animEffect transition="in" filter="fade">
                                      <p:cBhvr>
                                        <p:cTn id="34" dur="500"/>
                                        <p:tgtEl>
                                          <p:spTgt spid="317"/>
                                        </p:tgtEl>
                                      </p:cBhvr>
                                    </p:animEffect>
                                  </p:childTnLst>
                                </p:cTn>
                              </p:par>
                              <p:par>
                                <p:cTn id="35" presetID="10" presetClass="entr" presetSubtype="0" fill="hold" nodeType="withEffect">
                                  <p:stCondLst>
                                    <p:cond delay="100"/>
                                  </p:stCondLst>
                                  <p:childTnLst>
                                    <p:set>
                                      <p:cBhvr>
                                        <p:cTn id="36" dur="1" fill="hold">
                                          <p:stCondLst>
                                            <p:cond delay="0"/>
                                          </p:stCondLst>
                                        </p:cTn>
                                        <p:tgtEl>
                                          <p:spTgt spid="705"/>
                                        </p:tgtEl>
                                        <p:attrNameLst>
                                          <p:attrName>style.visibility</p:attrName>
                                        </p:attrNameLst>
                                      </p:cBhvr>
                                      <p:to>
                                        <p:strVal val="visible"/>
                                      </p:to>
                                    </p:set>
                                    <p:animEffect transition="in" filter="fade">
                                      <p:cBhvr>
                                        <p:cTn id="37" dur="250"/>
                                        <p:tgtEl>
                                          <p:spTgt spid="705"/>
                                        </p:tgtEl>
                                      </p:cBhvr>
                                    </p:animEffect>
                                  </p:childTnLst>
                                </p:cTn>
                              </p:par>
                              <p:par>
                                <p:cTn id="38" presetID="10" presetClass="entr" presetSubtype="0" fill="hold" grpId="0" nodeType="withEffect">
                                  <p:stCondLst>
                                    <p:cond delay="100"/>
                                  </p:stCondLst>
                                  <p:childTnLst>
                                    <p:set>
                                      <p:cBhvr>
                                        <p:cTn id="39" dur="1" fill="hold">
                                          <p:stCondLst>
                                            <p:cond delay="0"/>
                                          </p:stCondLst>
                                        </p:cTn>
                                        <p:tgtEl>
                                          <p:spTgt spid="734"/>
                                        </p:tgtEl>
                                        <p:attrNameLst>
                                          <p:attrName>style.visibility</p:attrName>
                                        </p:attrNameLst>
                                      </p:cBhvr>
                                      <p:to>
                                        <p:strVal val="visible"/>
                                      </p:to>
                                    </p:set>
                                    <p:animEffect transition="in" filter="fade">
                                      <p:cBhvr>
                                        <p:cTn id="40" dur="250"/>
                                        <p:tgtEl>
                                          <p:spTgt spid="734"/>
                                        </p:tgtEl>
                                      </p:cBhvr>
                                    </p:animEffect>
                                  </p:childTnLst>
                                </p:cTn>
                              </p:par>
                            </p:childTnLst>
                          </p:cTn>
                        </p:par>
                        <p:par>
                          <p:cTn id="41" fill="hold">
                            <p:stCondLst>
                              <p:cond delay="2750"/>
                            </p:stCondLst>
                            <p:childTnLst>
                              <p:par>
                                <p:cTn id="42" presetID="22" presetClass="entr" presetSubtype="2" fill="hold" grpId="0" nodeType="afterEffect">
                                  <p:stCondLst>
                                    <p:cond delay="0"/>
                                  </p:stCondLst>
                                  <p:childTnLst>
                                    <p:set>
                                      <p:cBhvr>
                                        <p:cTn id="43" dur="1" fill="hold">
                                          <p:stCondLst>
                                            <p:cond delay="0"/>
                                          </p:stCondLst>
                                        </p:cTn>
                                        <p:tgtEl>
                                          <p:spTgt spid="387"/>
                                        </p:tgtEl>
                                        <p:attrNameLst>
                                          <p:attrName>style.visibility</p:attrName>
                                        </p:attrNameLst>
                                      </p:cBhvr>
                                      <p:to>
                                        <p:strVal val="visible"/>
                                      </p:to>
                                    </p:set>
                                    <p:animEffect transition="in" filter="wipe(right)">
                                      <p:cBhvr>
                                        <p:cTn id="44" dur="500"/>
                                        <p:tgtEl>
                                          <p:spTgt spid="387"/>
                                        </p:tgtEl>
                                      </p:cBhvr>
                                    </p:animEffect>
                                  </p:childTnLst>
                                </p:cTn>
                              </p:par>
                              <p:par>
                                <p:cTn id="45" presetID="10" presetClass="entr" presetSubtype="0" fill="hold" nodeType="withEffect">
                                  <p:stCondLst>
                                    <p:cond delay="0"/>
                                  </p:stCondLst>
                                  <p:childTnLst>
                                    <p:set>
                                      <p:cBhvr>
                                        <p:cTn id="46" dur="1" fill="hold">
                                          <p:stCondLst>
                                            <p:cond delay="0"/>
                                          </p:stCondLst>
                                        </p:cTn>
                                        <p:tgtEl>
                                          <p:spTgt spid="285"/>
                                        </p:tgtEl>
                                        <p:attrNameLst>
                                          <p:attrName>style.visibility</p:attrName>
                                        </p:attrNameLst>
                                      </p:cBhvr>
                                      <p:to>
                                        <p:strVal val="visible"/>
                                      </p:to>
                                    </p:set>
                                    <p:animEffect transition="in" filter="fade">
                                      <p:cBhvr>
                                        <p:cTn id="47" dur="500"/>
                                        <p:tgtEl>
                                          <p:spTgt spid="285"/>
                                        </p:tgtEl>
                                      </p:cBhvr>
                                    </p:animEffect>
                                  </p:childTnLst>
                                </p:cTn>
                              </p:par>
                              <p:par>
                                <p:cTn id="48" presetID="10" presetClass="entr" presetSubtype="0" fill="hold" nodeType="withEffect">
                                  <p:stCondLst>
                                    <p:cond delay="200"/>
                                  </p:stCondLst>
                                  <p:childTnLst>
                                    <p:set>
                                      <p:cBhvr>
                                        <p:cTn id="49" dur="1" fill="hold">
                                          <p:stCondLst>
                                            <p:cond delay="0"/>
                                          </p:stCondLst>
                                        </p:cTn>
                                        <p:tgtEl>
                                          <p:spTgt spid="695"/>
                                        </p:tgtEl>
                                        <p:attrNameLst>
                                          <p:attrName>style.visibility</p:attrName>
                                        </p:attrNameLst>
                                      </p:cBhvr>
                                      <p:to>
                                        <p:strVal val="visible"/>
                                      </p:to>
                                    </p:set>
                                    <p:animEffect transition="in" filter="fade">
                                      <p:cBhvr>
                                        <p:cTn id="50" dur="250"/>
                                        <p:tgtEl>
                                          <p:spTgt spid="695"/>
                                        </p:tgtEl>
                                      </p:cBhvr>
                                    </p:animEffect>
                                  </p:childTnLst>
                                </p:cTn>
                              </p:par>
                              <p:par>
                                <p:cTn id="51" presetID="10" presetClass="entr" presetSubtype="0" fill="hold" grpId="0" nodeType="withEffect">
                                  <p:stCondLst>
                                    <p:cond delay="200"/>
                                  </p:stCondLst>
                                  <p:childTnLst>
                                    <p:set>
                                      <p:cBhvr>
                                        <p:cTn id="52" dur="1" fill="hold">
                                          <p:stCondLst>
                                            <p:cond delay="0"/>
                                          </p:stCondLst>
                                        </p:cTn>
                                        <p:tgtEl>
                                          <p:spTgt spid="735"/>
                                        </p:tgtEl>
                                        <p:attrNameLst>
                                          <p:attrName>style.visibility</p:attrName>
                                        </p:attrNameLst>
                                      </p:cBhvr>
                                      <p:to>
                                        <p:strVal val="visible"/>
                                      </p:to>
                                    </p:set>
                                    <p:animEffect transition="in" filter="fade">
                                      <p:cBhvr>
                                        <p:cTn id="53" dur="250"/>
                                        <p:tgtEl>
                                          <p:spTgt spid="735"/>
                                        </p:tgtEl>
                                      </p:cBhvr>
                                    </p:animEffect>
                                  </p:childTnLst>
                                </p:cTn>
                              </p:par>
                            </p:childTnLst>
                          </p:cTn>
                        </p:par>
                        <p:par>
                          <p:cTn id="54" fill="hold">
                            <p:stCondLst>
                              <p:cond delay="3250"/>
                            </p:stCondLst>
                            <p:childTnLst>
                              <p:par>
                                <p:cTn id="55" presetID="22" presetClass="entr" presetSubtype="2" fill="hold" grpId="0" nodeType="afterEffect">
                                  <p:stCondLst>
                                    <p:cond delay="0"/>
                                  </p:stCondLst>
                                  <p:childTnLst>
                                    <p:set>
                                      <p:cBhvr>
                                        <p:cTn id="56" dur="1" fill="hold">
                                          <p:stCondLst>
                                            <p:cond delay="0"/>
                                          </p:stCondLst>
                                        </p:cTn>
                                        <p:tgtEl>
                                          <p:spTgt spid="407"/>
                                        </p:tgtEl>
                                        <p:attrNameLst>
                                          <p:attrName>style.visibility</p:attrName>
                                        </p:attrNameLst>
                                      </p:cBhvr>
                                      <p:to>
                                        <p:strVal val="visible"/>
                                      </p:to>
                                    </p:set>
                                    <p:animEffect transition="in" filter="wipe(right)">
                                      <p:cBhvr>
                                        <p:cTn id="57" dur="500"/>
                                        <p:tgtEl>
                                          <p:spTgt spid="407"/>
                                        </p:tgtEl>
                                      </p:cBhvr>
                                    </p:animEffect>
                                  </p:childTnLst>
                                </p:cTn>
                              </p:par>
                              <p:par>
                                <p:cTn id="58" presetID="10" presetClass="entr" presetSubtype="0" fill="hold" nodeType="withEffect">
                                  <p:stCondLst>
                                    <p:cond delay="0"/>
                                  </p:stCondLst>
                                  <p:childTnLst>
                                    <p:set>
                                      <p:cBhvr>
                                        <p:cTn id="59" dur="1" fill="hold">
                                          <p:stCondLst>
                                            <p:cond delay="0"/>
                                          </p:stCondLst>
                                        </p:cTn>
                                        <p:tgtEl>
                                          <p:spTgt spid="222"/>
                                        </p:tgtEl>
                                        <p:attrNameLst>
                                          <p:attrName>style.visibility</p:attrName>
                                        </p:attrNameLst>
                                      </p:cBhvr>
                                      <p:to>
                                        <p:strVal val="visible"/>
                                      </p:to>
                                    </p:set>
                                    <p:animEffect transition="in" filter="fade">
                                      <p:cBhvr>
                                        <p:cTn id="60" dur="500"/>
                                        <p:tgtEl>
                                          <p:spTgt spid="222"/>
                                        </p:tgtEl>
                                      </p:cBhvr>
                                    </p:animEffect>
                                  </p:childTnLst>
                                </p:cTn>
                              </p:par>
                              <p:par>
                                <p:cTn id="61" presetID="10" presetClass="entr" presetSubtype="0" fill="hold" nodeType="withEffect">
                                  <p:stCondLst>
                                    <p:cond delay="300"/>
                                  </p:stCondLst>
                                  <p:childTnLst>
                                    <p:set>
                                      <p:cBhvr>
                                        <p:cTn id="62" dur="1" fill="hold">
                                          <p:stCondLst>
                                            <p:cond delay="0"/>
                                          </p:stCondLst>
                                        </p:cTn>
                                        <p:tgtEl>
                                          <p:spTgt spid="698"/>
                                        </p:tgtEl>
                                        <p:attrNameLst>
                                          <p:attrName>style.visibility</p:attrName>
                                        </p:attrNameLst>
                                      </p:cBhvr>
                                      <p:to>
                                        <p:strVal val="visible"/>
                                      </p:to>
                                    </p:set>
                                    <p:animEffect transition="in" filter="fade">
                                      <p:cBhvr>
                                        <p:cTn id="63" dur="250"/>
                                        <p:tgtEl>
                                          <p:spTgt spid="698"/>
                                        </p:tgtEl>
                                      </p:cBhvr>
                                    </p:animEffect>
                                  </p:childTnLst>
                                </p:cTn>
                              </p:par>
                              <p:par>
                                <p:cTn id="64" presetID="10" presetClass="entr" presetSubtype="0" fill="hold" grpId="0" nodeType="withEffect">
                                  <p:stCondLst>
                                    <p:cond delay="300"/>
                                  </p:stCondLst>
                                  <p:childTnLst>
                                    <p:set>
                                      <p:cBhvr>
                                        <p:cTn id="65" dur="1" fill="hold">
                                          <p:stCondLst>
                                            <p:cond delay="0"/>
                                          </p:stCondLst>
                                        </p:cTn>
                                        <p:tgtEl>
                                          <p:spTgt spid="736"/>
                                        </p:tgtEl>
                                        <p:attrNameLst>
                                          <p:attrName>style.visibility</p:attrName>
                                        </p:attrNameLst>
                                      </p:cBhvr>
                                      <p:to>
                                        <p:strVal val="visible"/>
                                      </p:to>
                                    </p:set>
                                    <p:animEffect transition="in" filter="fade">
                                      <p:cBhvr>
                                        <p:cTn id="66" dur="250"/>
                                        <p:tgtEl>
                                          <p:spTgt spid="736"/>
                                        </p:tgtEl>
                                      </p:cBhvr>
                                    </p:animEffect>
                                  </p:childTnLst>
                                </p:cTn>
                              </p:par>
                            </p:childTnLst>
                          </p:cTn>
                        </p:par>
                        <p:par>
                          <p:cTn id="67" fill="hold">
                            <p:stCondLst>
                              <p:cond delay="3800"/>
                            </p:stCondLst>
                            <p:childTnLst>
                              <p:par>
                                <p:cTn id="68" presetID="22" presetClass="entr" presetSubtype="2" fill="hold" grpId="0" nodeType="afterEffect">
                                  <p:stCondLst>
                                    <p:cond delay="0"/>
                                  </p:stCondLst>
                                  <p:childTnLst>
                                    <p:set>
                                      <p:cBhvr>
                                        <p:cTn id="69" dur="1" fill="hold">
                                          <p:stCondLst>
                                            <p:cond delay="0"/>
                                          </p:stCondLst>
                                        </p:cTn>
                                        <p:tgtEl>
                                          <p:spTgt spid="336"/>
                                        </p:tgtEl>
                                        <p:attrNameLst>
                                          <p:attrName>style.visibility</p:attrName>
                                        </p:attrNameLst>
                                      </p:cBhvr>
                                      <p:to>
                                        <p:strVal val="visible"/>
                                      </p:to>
                                    </p:set>
                                    <p:animEffect transition="in" filter="wipe(right)">
                                      <p:cBhvr>
                                        <p:cTn id="70" dur="500"/>
                                        <p:tgtEl>
                                          <p:spTgt spid="336"/>
                                        </p:tgtEl>
                                      </p:cBhvr>
                                    </p:animEffect>
                                  </p:childTnLst>
                                </p:cTn>
                              </p:par>
                              <p:par>
                                <p:cTn id="71" presetID="10" presetClass="entr" presetSubtype="0" fill="hold" nodeType="withEffect">
                                  <p:stCondLst>
                                    <p:cond delay="0"/>
                                  </p:stCondLst>
                                  <p:childTnLst>
                                    <p:set>
                                      <p:cBhvr>
                                        <p:cTn id="72" dur="1" fill="hold">
                                          <p:stCondLst>
                                            <p:cond delay="0"/>
                                          </p:stCondLst>
                                        </p:cTn>
                                        <p:tgtEl>
                                          <p:spTgt spid="306"/>
                                        </p:tgtEl>
                                        <p:attrNameLst>
                                          <p:attrName>style.visibility</p:attrName>
                                        </p:attrNameLst>
                                      </p:cBhvr>
                                      <p:to>
                                        <p:strVal val="visible"/>
                                      </p:to>
                                    </p:set>
                                    <p:animEffect transition="in" filter="fade">
                                      <p:cBhvr>
                                        <p:cTn id="73" dur="500"/>
                                        <p:tgtEl>
                                          <p:spTgt spid="306"/>
                                        </p:tgtEl>
                                      </p:cBhvr>
                                    </p:animEffect>
                                  </p:childTnLst>
                                </p:cTn>
                              </p:par>
                            </p:childTnLst>
                          </p:cTn>
                        </p:par>
                      </p:childTnLst>
                    </p:cTn>
                  </p:par>
                  <p:par>
                    <p:cTn id="74" fill="hold">
                      <p:stCondLst>
                        <p:cond delay="indefinite"/>
                      </p:stCondLst>
                      <p:childTnLst>
                        <p:par>
                          <p:cTn id="75" fill="hold">
                            <p:stCondLst>
                              <p:cond delay="0"/>
                            </p:stCondLst>
                            <p:childTnLst>
                              <p:par>
                                <p:cTn id="76" presetID="22" presetClass="entr" presetSubtype="8" fill="hold" nodeType="clickEffect">
                                  <p:stCondLst>
                                    <p:cond delay="0"/>
                                  </p:stCondLst>
                                  <p:childTnLst>
                                    <p:set>
                                      <p:cBhvr>
                                        <p:cTn id="77" dur="1" fill="hold">
                                          <p:stCondLst>
                                            <p:cond delay="0"/>
                                          </p:stCondLst>
                                        </p:cTn>
                                        <p:tgtEl>
                                          <p:spTgt spid="746"/>
                                        </p:tgtEl>
                                        <p:attrNameLst>
                                          <p:attrName>style.visibility</p:attrName>
                                        </p:attrNameLst>
                                      </p:cBhvr>
                                      <p:to>
                                        <p:strVal val="visible"/>
                                      </p:to>
                                    </p:set>
                                    <p:animEffect transition="in" filter="wipe(left)">
                                      <p:cBhvr>
                                        <p:cTn id="78" dur="500"/>
                                        <p:tgtEl>
                                          <p:spTgt spid="746"/>
                                        </p:tgtEl>
                                      </p:cBhvr>
                                    </p:animEffect>
                                  </p:childTnLst>
                                </p:cTn>
                              </p:par>
                              <p:par>
                                <p:cTn id="79" presetID="10" presetClass="entr" presetSubtype="0" fill="hold" nodeType="withEffect">
                                  <p:stCondLst>
                                    <p:cond delay="250"/>
                                  </p:stCondLst>
                                  <p:childTnLst>
                                    <p:set>
                                      <p:cBhvr>
                                        <p:cTn id="80" dur="1" fill="hold">
                                          <p:stCondLst>
                                            <p:cond delay="0"/>
                                          </p:stCondLst>
                                        </p:cTn>
                                        <p:tgtEl>
                                          <p:spTgt spid="756"/>
                                        </p:tgtEl>
                                        <p:attrNameLst>
                                          <p:attrName>style.visibility</p:attrName>
                                        </p:attrNameLst>
                                      </p:cBhvr>
                                      <p:to>
                                        <p:strVal val="visible"/>
                                      </p:to>
                                    </p:set>
                                    <p:animEffect transition="in" filter="fade">
                                      <p:cBhvr>
                                        <p:cTn id="81" dur="500"/>
                                        <p:tgtEl>
                                          <p:spTgt spid="756"/>
                                        </p:tgtEl>
                                      </p:cBhvr>
                                    </p:animEffect>
                                  </p:childTnLst>
                                </p:cTn>
                              </p:par>
                              <p:par>
                                <p:cTn id="82" presetID="10" presetClass="entr" presetSubtype="0" fill="hold" nodeType="withEffect">
                                  <p:stCondLst>
                                    <p:cond delay="500"/>
                                  </p:stCondLst>
                                  <p:childTnLst>
                                    <p:set>
                                      <p:cBhvr>
                                        <p:cTn id="83" dur="1" fill="hold">
                                          <p:stCondLst>
                                            <p:cond delay="0"/>
                                          </p:stCondLst>
                                        </p:cTn>
                                        <p:tgtEl>
                                          <p:spTgt spid="809"/>
                                        </p:tgtEl>
                                        <p:attrNameLst>
                                          <p:attrName>style.visibility</p:attrName>
                                        </p:attrNameLst>
                                      </p:cBhvr>
                                      <p:to>
                                        <p:strVal val="visible"/>
                                      </p:to>
                                    </p:set>
                                    <p:animEffect transition="in" filter="fade">
                                      <p:cBhvr>
                                        <p:cTn id="84" dur="500"/>
                                        <p:tgtEl>
                                          <p:spTgt spid="809"/>
                                        </p:tgtEl>
                                      </p:cBhvr>
                                    </p:animEffect>
                                  </p:childTnLst>
                                </p:cTn>
                              </p:par>
                              <p:par>
                                <p:cTn id="85" presetID="10" presetClass="entr" presetSubtype="0" fill="hold" nodeType="withEffect">
                                  <p:stCondLst>
                                    <p:cond delay="750"/>
                                  </p:stCondLst>
                                  <p:childTnLst>
                                    <p:set>
                                      <p:cBhvr>
                                        <p:cTn id="86" dur="1" fill="hold">
                                          <p:stCondLst>
                                            <p:cond delay="0"/>
                                          </p:stCondLst>
                                        </p:cTn>
                                        <p:tgtEl>
                                          <p:spTgt spid="760"/>
                                        </p:tgtEl>
                                        <p:attrNameLst>
                                          <p:attrName>style.visibility</p:attrName>
                                        </p:attrNameLst>
                                      </p:cBhvr>
                                      <p:to>
                                        <p:strVal val="visible"/>
                                      </p:to>
                                    </p:set>
                                    <p:animEffect transition="in" filter="fade">
                                      <p:cBhvr>
                                        <p:cTn id="87" dur="500"/>
                                        <p:tgtEl>
                                          <p:spTgt spid="760"/>
                                        </p:tgtEl>
                                      </p:cBhvr>
                                    </p:animEffect>
                                  </p:childTnLst>
                                </p:cTn>
                              </p:par>
                            </p:childTnLst>
                          </p:cTn>
                        </p:par>
                        <p:par>
                          <p:cTn id="88" fill="hold">
                            <p:stCondLst>
                              <p:cond delay="1250"/>
                            </p:stCondLst>
                            <p:childTnLst>
                              <p:par>
                                <p:cTn id="89" presetID="47" presetClass="entr" presetSubtype="0" fill="hold" grpId="0" nodeType="afterEffect">
                                  <p:stCondLst>
                                    <p:cond delay="0"/>
                                  </p:stCondLst>
                                  <p:childTnLst>
                                    <p:set>
                                      <p:cBhvr>
                                        <p:cTn id="90" dur="1" fill="hold">
                                          <p:stCondLst>
                                            <p:cond delay="0"/>
                                          </p:stCondLst>
                                        </p:cTn>
                                        <p:tgtEl>
                                          <p:spTgt spid="832"/>
                                        </p:tgtEl>
                                        <p:attrNameLst>
                                          <p:attrName>style.visibility</p:attrName>
                                        </p:attrNameLst>
                                      </p:cBhvr>
                                      <p:to>
                                        <p:strVal val="visible"/>
                                      </p:to>
                                    </p:set>
                                    <p:animEffect transition="in" filter="fade">
                                      <p:cBhvr>
                                        <p:cTn id="91" dur="1000"/>
                                        <p:tgtEl>
                                          <p:spTgt spid="832"/>
                                        </p:tgtEl>
                                      </p:cBhvr>
                                    </p:animEffect>
                                    <p:anim calcmode="lin" valueType="num">
                                      <p:cBhvr>
                                        <p:cTn id="92" dur="1000" fill="hold"/>
                                        <p:tgtEl>
                                          <p:spTgt spid="832"/>
                                        </p:tgtEl>
                                        <p:attrNameLst>
                                          <p:attrName>ppt_x</p:attrName>
                                        </p:attrNameLst>
                                      </p:cBhvr>
                                      <p:tavLst>
                                        <p:tav tm="0">
                                          <p:val>
                                            <p:strVal val="#ppt_x"/>
                                          </p:val>
                                        </p:tav>
                                        <p:tav tm="100000">
                                          <p:val>
                                            <p:strVal val="#ppt_x"/>
                                          </p:val>
                                        </p:tav>
                                      </p:tavLst>
                                    </p:anim>
                                    <p:anim calcmode="lin" valueType="num">
                                      <p:cBhvr>
                                        <p:cTn id="93" dur="1000" fill="hold"/>
                                        <p:tgtEl>
                                          <p:spTgt spid="832"/>
                                        </p:tgtEl>
                                        <p:attrNameLst>
                                          <p:attrName>ppt_y</p:attrName>
                                        </p:attrNameLst>
                                      </p:cBhvr>
                                      <p:tavLst>
                                        <p:tav tm="0">
                                          <p:val>
                                            <p:strVal val="#ppt_y-.1"/>
                                          </p:val>
                                        </p:tav>
                                        <p:tav tm="100000">
                                          <p:val>
                                            <p:strVal val="#ppt_y"/>
                                          </p:val>
                                        </p:tav>
                                      </p:tavLst>
                                    </p:anim>
                                  </p:childTnLst>
                                </p:cTn>
                              </p:par>
                              <p:par>
                                <p:cTn id="94" presetID="47" presetClass="entr" presetSubtype="0" fill="hold" grpId="0" nodeType="withEffect">
                                  <p:stCondLst>
                                    <p:cond delay="0"/>
                                  </p:stCondLst>
                                  <p:childTnLst>
                                    <p:set>
                                      <p:cBhvr>
                                        <p:cTn id="95" dur="1" fill="hold">
                                          <p:stCondLst>
                                            <p:cond delay="0"/>
                                          </p:stCondLst>
                                        </p:cTn>
                                        <p:tgtEl>
                                          <p:spTgt spid="732"/>
                                        </p:tgtEl>
                                        <p:attrNameLst>
                                          <p:attrName>style.visibility</p:attrName>
                                        </p:attrNameLst>
                                      </p:cBhvr>
                                      <p:to>
                                        <p:strVal val="visible"/>
                                      </p:to>
                                    </p:set>
                                    <p:animEffect transition="in" filter="fade">
                                      <p:cBhvr>
                                        <p:cTn id="96" dur="1000"/>
                                        <p:tgtEl>
                                          <p:spTgt spid="732"/>
                                        </p:tgtEl>
                                      </p:cBhvr>
                                    </p:animEffect>
                                    <p:anim calcmode="lin" valueType="num">
                                      <p:cBhvr>
                                        <p:cTn id="97" dur="1000" fill="hold"/>
                                        <p:tgtEl>
                                          <p:spTgt spid="732"/>
                                        </p:tgtEl>
                                        <p:attrNameLst>
                                          <p:attrName>ppt_x</p:attrName>
                                        </p:attrNameLst>
                                      </p:cBhvr>
                                      <p:tavLst>
                                        <p:tav tm="0">
                                          <p:val>
                                            <p:strVal val="#ppt_x"/>
                                          </p:val>
                                        </p:tav>
                                        <p:tav tm="100000">
                                          <p:val>
                                            <p:strVal val="#ppt_x"/>
                                          </p:val>
                                        </p:tav>
                                      </p:tavLst>
                                    </p:anim>
                                    <p:anim calcmode="lin" valueType="num">
                                      <p:cBhvr>
                                        <p:cTn id="98" dur="1000" fill="hold"/>
                                        <p:tgtEl>
                                          <p:spTgt spid="732"/>
                                        </p:tgtEl>
                                        <p:attrNameLst>
                                          <p:attrName>ppt_y</p:attrName>
                                        </p:attrNameLst>
                                      </p:cBhvr>
                                      <p:tavLst>
                                        <p:tav tm="0">
                                          <p:val>
                                            <p:strVal val="#ppt_y-.1"/>
                                          </p:val>
                                        </p:tav>
                                        <p:tav tm="100000">
                                          <p:val>
                                            <p:strVal val="#ppt_y"/>
                                          </p:val>
                                        </p:tav>
                                      </p:tavLst>
                                    </p:anim>
                                  </p:childTnLst>
                                </p:cTn>
                              </p:par>
                            </p:childTnLst>
                          </p:cTn>
                        </p:par>
                        <p:par>
                          <p:cTn id="99" fill="hold">
                            <p:stCondLst>
                              <p:cond delay="2250"/>
                            </p:stCondLst>
                            <p:childTnLst>
                              <p:par>
                                <p:cTn id="100" presetID="2" presetClass="entr" presetSubtype="1" fill="hold" nodeType="afterEffect">
                                  <p:stCondLst>
                                    <p:cond delay="0"/>
                                  </p:stCondLst>
                                  <p:childTnLst>
                                    <p:set>
                                      <p:cBhvr>
                                        <p:cTn id="101" dur="1" fill="hold">
                                          <p:stCondLst>
                                            <p:cond delay="0"/>
                                          </p:stCondLst>
                                        </p:cTn>
                                        <p:tgtEl>
                                          <p:spTgt spid="833"/>
                                        </p:tgtEl>
                                        <p:attrNameLst>
                                          <p:attrName>style.visibility</p:attrName>
                                        </p:attrNameLst>
                                      </p:cBhvr>
                                      <p:to>
                                        <p:strVal val="visible"/>
                                      </p:to>
                                    </p:set>
                                    <p:anim calcmode="lin" valueType="num">
                                      <p:cBhvr additive="base">
                                        <p:cTn id="102" dur="500" fill="hold"/>
                                        <p:tgtEl>
                                          <p:spTgt spid="833"/>
                                        </p:tgtEl>
                                        <p:attrNameLst>
                                          <p:attrName>ppt_x</p:attrName>
                                        </p:attrNameLst>
                                      </p:cBhvr>
                                      <p:tavLst>
                                        <p:tav tm="0">
                                          <p:val>
                                            <p:strVal val="#ppt_x"/>
                                          </p:val>
                                        </p:tav>
                                        <p:tav tm="100000">
                                          <p:val>
                                            <p:strVal val="#ppt_x"/>
                                          </p:val>
                                        </p:tav>
                                      </p:tavLst>
                                    </p:anim>
                                    <p:anim calcmode="lin" valueType="num">
                                      <p:cBhvr additive="base">
                                        <p:cTn id="103" dur="500" fill="hold"/>
                                        <p:tgtEl>
                                          <p:spTgt spid="833"/>
                                        </p:tgtEl>
                                        <p:attrNameLst>
                                          <p:attrName>ppt_y</p:attrName>
                                        </p:attrNameLst>
                                      </p:cBhvr>
                                      <p:tavLst>
                                        <p:tav tm="0">
                                          <p:val>
                                            <p:strVal val="0-#ppt_h/2"/>
                                          </p:val>
                                        </p:tav>
                                        <p:tav tm="100000">
                                          <p:val>
                                            <p:strVal val="#ppt_y"/>
                                          </p:val>
                                        </p:tav>
                                      </p:tavLst>
                                    </p:anim>
                                  </p:childTnLst>
                                </p:cTn>
                              </p:par>
                            </p:childTnLst>
                          </p:cTn>
                        </p:par>
                      </p:childTnLst>
                    </p:cTn>
                  </p:par>
                  <p:par>
                    <p:cTn id="104" fill="hold">
                      <p:stCondLst>
                        <p:cond delay="indefinite"/>
                      </p:stCondLst>
                      <p:childTnLst>
                        <p:par>
                          <p:cTn id="105" fill="hold">
                            <p:stCondLst>
                              <p:cond delay="0"/>
                            </p:stCondLst>
                            <p:childTnLst>
                              <p:par>
                                <p:cTn id="106" presetID="10" presetClass="entr" presetSubtype="0" fill="hold" nodeType="clickEffect">
                                  <p:stCondLst>
                                    <p:cond delay="0"/>
                                  </p:stCondLst>
                                  <p:childTnLst>
                                    <p:set>
                                      <p:cBhvr>
                                        <p:cTn id="107" dur="1" fill="hold">
                                          <p:stCondLst>
                                            <p:cond delay="0"/>
                                          </p:stCondLst>
                                        </p:cTn>
                                        <p:tgtEl>
                                          <p:spTgt spid="820"/>
                                        </p:tgtEl>
                                        <p:attrNameLst>
                                          <p:attrName>style.visibility</p:attrName>
                                        </p:attrNameLst>
                                      </p:cBhvr>
                                      <p:to>
                                        <p:strVal val="visible"/>
                                      </p:to>
                                    </p:set>
                                    <p:animEffect transition="in" filter="fade">
                                      <p:cBhvr>
                                        <p:cTn id="108" dur="500"/>
                                        <p:tgtEl>
                                          <p:spTgt spid="820"/>
                                        </p:tgtEl>
                                      </p:cBhvr>
                                    </p:animEffect>
                                  </p:childTnLst>
                                </p:cTn>
                              </p:par>
                              <p:par>
                                <p:cTn id="109" presetID="10" presetClass="entr" presetSubtype="0" fill="hold" grpId="0" nodeType="withEffect">
                                  <p:stCondLst>
                                    <p:cond delay="0"/>
                                  </p:stCondLst>
                                  <p:childTnLst>
                                    <p:set>
                                      <p:cBhvr>
                                        <p:cTn id="110" dur="1" fill="hold">
                                          <p:stCondLst>
                                            <p:cond delay="0"/>
                                          </p:stCondLst>
                                        </p:cTn>
                                        <p:tgtEl>
                                          <p:spTgt spid="819"/>
                                        </p:tgtEl>
                                        <p:attrNameLst>
                                          <p:attrName>style.visibility</p:attrName>
                                        </p:attrNameLst>
                                      </p:cBhvr>
                                      <p:to>
                                        <p:strVal val="visible"/>
                                      </p:to>
                                    </p:set>
                                    <p:animEffect transition="in" filter="fade">
                                      <p:cBhvr>
                                        <p:cTn id="111" dur="500"/>
                                        <p:tgtEl>
                                          <p:spTgt spid="819"/>
                                        </p:tgtEl>
                                      </p:cBhvr>
                                    </p:animEffect>
                                  </p:childTnLst>
                                </p:cTn>
                              </p:par>
                            </p:childTnLst>
                          </p:cTn>
                        </p:par>
                        <p:par>
                          <p:cTn id="112" fill="hold">
                            <p:stCondLst>
                              <p:cond delay="500"/>
                            </p:stCondLst>
                            <p:childTnLst>
                              <p:par>
                                <p:cTn id="113" presetID="10" presetClass="entr" presetSubtype="0" fill="hold" nodeType="afterEffect">
                                  <p:stCondLst>
                                    <p:cond delay="0"/>
                                  </p:stCondLst>
                                  <p:childTnLst>
                                    <p:set>
                                      <p:cBhvr>
                                        <p:cTn id="114" dur="1" fill="hold">
                                          <p:stCondLst>
                                            <p:cond delay="0"/>
                                          </p:stCondLst>
                                        </p:cTn>
                                        <p:tgtEl>
                                          <p:spTgt spid="826"/>
                                        </p:tgtEl>
                                        <p:attrNameLst>
                                          <p:attrName>style.visibility</p:attrName>
                                        </p:attrNameLst>
                                      </p:cBhvr>
                                      <p:to>
                                        <p:strVal val="visible"/>
                                      </p:to>
                                    </p:set>
                                    <p:animEffect transition="in" filter="fade">
                                      <p:cBhvr>
                                        <p:cTn id="115" dur="500"/>
                                        <p:tgtEl>
                                          <p:spTgt spid="826"/>
                                        </p:tgtEl>
                                      </p:cBhvr>
                                    </p:animEffect>
                                  </p:childTnLst>
                                </p:cTn>
                              </p:par>
                              <p:par>
                                <p:cTn id="116" presetID="8" presetClass="emph" presetSubtype="0" fill="hold" nodeType="withEffect">
                                  <p:stCondLst>
                                    <p:cond delay="0"/>
                                  </p:stCondLst>
                                  <p:childTnLst>
                                    <p:animRot by="21600000">
                                      <p:cBhvr>
                                        <p:cTn id="117" dur="1250" fill="hold"/>
                                        <p:tgtEl>
                                          <p:spTgt spid="826"/>
                                        </p:tgtEl>
                                        <p:attrNameLst>
                                          <p:attrName>r</p:attrName>
                                        </p:attrNameLst>
                                      </p:cBhvr>
                                    </p:animRot>
                                  </p:childTnLst>
                                </p:cTn>
                              </p:par>
                              <p:par>
                                <p:cTn id="118" presetID="10" presetClass="entr" presetSubtype="0" fill="hold" grpId="0" nodeType="withEffect">
                                  <p:stCondLst>
                                    <p:cond delay="1000"/>
                                  </p:stCondLst>
                                  <p:childTnLst>
                                    <p:set>
                                      <p:cBhvr>
                                        <p:cTn id="119" dur="1" fill="hold">
                                          <p:stCondLst>
                                            <p:cond delay="0"/>
                                          </p:stCondLst>
                                        </p:cTn>
                                        <p:tgtEl>
                                          <p:spTgt spid="830"/>
                                        </p:tgtEl>
                                        <p:attrNameLst>
                                          <p:attrName>style.visibility</p:attrName>
                                        </p:attrNameLst>
                                      </p:cBhvr>
                                      <p:to>
                                        <p:strVal val="visible"/>
                                      </p:to>
                                    </p:set>
                                    <p:animEffect transition="in" filter="fade">
                                      <p:cBhvr>
                                        <p:cTn id="120" dur="500"/>
                                        <p:tgtEl>
                                          <p:spTgt spid="830"/>
                                        </p:tgtEl>
                                      </p:cBhvr>
                                    </p:animEffect>
                                  </p:childTnLst>
                                </p:cTn>
                              </p:par>
                            </p:childTnLst>
                          </p:cTn>
                        </p:par>
                        <p:par>
                          <p:cTn id="121" fill="hold">
                            <p:stCondLst>
                              <p:cond delay="2000"/>
                            </p:stCondLst>
                            <p:childTnLst>
                              <p:par>
                                <p:cTn id="122" presetID="10" presetClass="entr" presetSubtype="0" fill="hold" nodeType="afterEffect">
                                  <p:stCondLst>
                                    <p:cond delay="0"/>
                                  </p:stCondLst>
                                  <p:childTnLst>
                                    <p:set>
                                      <p:cBhvr>
                                        <p:cTn id="123" dur="1" fill="hold">
                                          <p:stCondLst>
                                            <p:cond delay="0"/>
                                          </p:stCondLst>
                                        </p:cTn>
                                        <p:tgtEl>
                                          <p:spTgt spid="720"/>
                                        </p:tgtEl>
                                        <p:attrNameLst>
                                          <p:attrName>style.visibility</p:attrName>
                                        </p:attrNameLst>
                                      </p:cBhvr>
                                      <p:to>
                                        <p:strVal val="visible"/>
                                      </p:to>
                                    </p:set>
                                    <p:animEffect transition="in" filter="fade">
                                      <p:cBhvr>
                                        <p:cTn id="124" dur="1000"/>
                                        <p:tgtEl>
                                          <p:spTgt spid="720"/>
                                        </p:tgtEl>
                                      </p:cBhvr>
                                    </p:animEffect>
                                  </p:childTnLst>
                                </p:cTn>
                              </p:par>
                              <p:par>
                                <p:cTn id="125" presetID="63" presetClass="path" presetSubtype="0" accel="50000" decel="50000" fill="hold" nodeType="withEffect">
                                  <p:stCondLst>
                                    <p:cond delay="0"/>
                                  </p:stCondLst>
                                  <p:childTnLst>
                                    <p:animMotion origin="layout" path="M -0.09766 -2.96296E-6 L -1.04167E-6 -2.96296E-6 " pathEditMode="relative" rAng="0" ptsTypes="AA">
                                      <p:cBhvr>
                                        <p:cTn id="126" dur="1500" fill="hold"/>
                                        <p:tgtEl>
                                          <p:spTgt spid="720"/>
                                        </p:tgtEl>
                                        <p:attrNameLst>
                                          <p:attrName>ppt_x</p:attrName>
                                          <p:attrName>ppt_y</p:attrName>
                                        </p:attrNameLst>
                                      </p:cBhvr>
                                      <p:rCtr x="4883" y="0"/>
                                    </p:animMotion>
                                  </p:childTnLst>
                                </p:cTn>
                              </p:par>
                              <p:par>
                                <p:cTn id="127" presetID="10" presetClass="entr" presetSubtype="0" fill="hold" grpId="0" nodeType="withEffect">
                                  <p:stCondLst>
                                    <p:cond delay="1000"/>
                                  </p:stCondLst>
                                  <p:childTnLst>
                                    <p:set>
                                      <p:cBhvr>
                                        <p:cTn id="128" dur="1" fill="hold">
                                          <p:stCondLst>
                                            <p:cond delay="0"/>
                                          </p:stCondLst>
                                        </p:cTn>
                                        <p:tgtEl>
                                          <p:spTgt spid="851"/>
                                        </p:tgtEl>
                                        <p:attrNameLst>
                                          <p:attrName>style.visibility</p:attrName>
                                        </p:attrNameLst>
                                      </p:cBhvr>
                                      <p:to>
                                        <p:strVal val="visible"/>
                                      </p:to>
                                    </p:set>
                                    <p:animEffect transition="in" filter="fade">
                                      <p:cBhvr>
                                        <p:cTn id="129" dur="500"/>
                                        <p:tgtEl>
                                          <p:spTgt spid="851"/>
                                        </p:tgtEl>
                                      </p:cBhvr>
                                    </p:animEffect>
                                  </p:childTnLst>
                                </p:cTn>
                              </p:par>
                            </p:childTnLst>
                          </p:cTn>
                        </p:par>
                      </p:childTnLst>
                    </p:cTn>
                  </p:par>
                  <p:par>
                    <p:cTn id="130" fill="hold">
                      <p:stCondLst>
                        <p:cond delay="indefinite"/>
                      </p:stCondLst>
                      <p:childTnLst>
                        <p:par>
                          <p:cTn id="131" fill="hold">
                            <p:stCondLst>
                              <p:cond delay="0"/>
                            </p:stCondLst>
                            <p:childTnLst>
                              <p:par>
                                <p:cTn id="132" presetID="22" presetClass="entr" presetSubtype="8" fill="hold" grpId="0" nodeType="clickEffect">
                                  <p:stCondLst>
                                    <p:cond delay="0"/>
                                  </p:stCondLst>
                                  <p:childTnLst>
                                    <p:set>
                                      <p:cBhvr>
                                        <p:cTn id="133" dur="1" fill="hold">
                                          <p:stCondLst>
                                            <p:cond delay="0"/>
                                          </p:stCondLst>
                                        </p:cTn>
                                        <p:tgtEl>
                                          <p:spTgt spid="636"/>
                                        </p:tgtEl>
                                        <p:attrNameLst>
                                          <p:attrName>style.visibility</p:attrName>
                                        </p:attrNameLst>
                                      </p:cBhvr>
                                      <p:to>
                                        <p:strVal val="visible"/>
                                      </p:to>
                                    </p:set>
                                    <p:animEffect transition="in" filter="wipe(left)">
                                      <p:cBhvr>
                                        <p:cTn id="134" dur="500"/>
                                        <p:tgtEl>
                                          <p:spTgt spid="636"/>
                                        </p:tgtEl>
                                      </p:cBhvr>
                                    </p:animEffect>
                                  </p:childTnLst>
                                </p:cTn>
                              </p:par>
                              <p:par>
                                <p:cTn id="135" presetID="22" presetClass="entr" presetSubtype="8" fill="hold" grpId="0" nodeType="withEffect">
                                  <p:stCondLst>
                                    <p:cond delay="0"/>
                                  </p:stCondLst>
                                  <p:childTnLst>
                                    <p:set>
                                      <p:cBhvr>
                                        <p:cTn id="136" dur="1" fill="hold">
                                          <p:stCondLst>
                                            <p:cond delay="0"/>
                                          </p:stCondLst>
                                        </p:cTn>
                                        <p:tgtEl>
                                          <p:spTgt spid="637"/>
                                        </p:tgtEl>
                                        <p:attrNameLst>
                                          <p:attrName>style.visibility</p:attrName>
                                        </p:attrNameLst>
                                      </p:cBhvr>
                                      <p:to>
                                        <p:strVal val="visible"/>
                                      </p:to>
                                    </p:set>
                                    <p:animEffect transition="in" filter="wipe(left)">
                                      <p:cBhvr>
                                        <p:cTn id="137" dur="500"/>
                                        <p:tgtEl>
                                          <p:spTgt spid="637"/>
                                        </p:tgtEl>
                                      </p:cBhvr>
                                    </p:animEffect>
                                  </p:childTnLst>
                                </p:cTn>
                              </p:par>
                              <p:par>
                                <p:cTn id="138" presetID="22" presetClass="entr" presetSubtype="8" fill="hold" grpId="0" nodeType="withEffect">
                                  <p:stCondLst>
                                    <p:cond delay="0"/>
                                  </p:stCondLst>
                                  <p:childTnLst>
                                    <p:set>
                                      <p:cBhvr>
                                        <p:cTn id="139" dur="1" fill="hold">
                                          <p:stCondLst>
                                            <p:cond delay="0"/>
                                          </p:stCondLst>
                                        </p:cTn>
                                        <p:tgtEl>
                                          <p:spTgt spid="852"/>
                                        </p:tgtEl>
                                        <p:attrNameLst>
                                          <p:attrName>style.visibility</p:attrName>
                                        </p:attrNameLst>
                                      </p:cBhvr>
                                      <p:to>
                                        <p:strVal val="visible"/>
                                      </p:to>
                                    </p:set>
                                    <p:animEffect transition="in" filter="wipe(left)">
                                      <p:cBhvr>
                                        <p:cTn id="140" dur="500"/>
                                        <p:tgtEl>
                                          <p:spTgt spid="852"/>
                                        </p:tgtEl>
                                      </p:cBhvr>
                                    </p:animEffect>
                                  </p:childTnLst>
                                </p:cTn>
                              </p:par>
                              <p:par>
                                <p:cTn id="141" presetID="21" presetClass="entr" presetSubtype="8" fill="hold" grpId="0" nodeType="withEffect">
                                  <p:stCondLst>
                                    <p:cond delay="0"/>
                                  </p:stCondLst>
                                  <p:childTnLst>
                                    <p:set>
                                      <p:cBhvr>
                                        <p:cTn id="142" dur="1" fill="hold">
                                          <p:stCondLst>
                                            <p:cond delay="0"/>
                                          </p:stCondLst>
                                        </p:cTn>
                                        <p:tgtEl>
                                          <p:spTgt spid="831"/>
                                        </p:tgtEl>
                                        <p:attrNameLst>
                                          <p:attrName>style.visibility</p:attrName>
                                        </p:attrNameLst>
                                      </p:cBhvr>
                                      <p:to>
                                        <p:strVal val="visible"/>
                                      </p:to>
                                    </p:set>
                                    <p:animEffect transition="in" filter="wheel(8)">
                                      <p:cBhvr>
                                        <p:cTn id="143" dur="500"/>
                                        <p:tgtEl>
                                          <p:spTgt spid="831"/>
                                        </p:tgtEl>
                                      </p:cBhvr>
                                    </p:animEffect>
                                  </p:childTnLst>
                                </p:cTn>
                              </p:par>
                              <p:par>
                                <p:cTn id="144" presetID="8" presetClass="emph" presetSubtype="0" fill="hold" grpId="1" nodeType="withEffect">
                                  <p:stCondLst>
                                    <p:cond delay="0"/>
                                  </p:stCondLst>
                                  <p:childTnLst>
                                    <p:animRot by="21600000">
                                      <p:cBhvr>
                                        <p:cTn id="145" dur="3000" fill="hold"/>
                                        <p:tgtEl>
                                          <p:spTgt spid="831"/>
                                        </p:tgtEl>
                                        <p:attrNameLst>
                                          <p:attrName>r</p:attrName>
                                        </p:attrNameLst>
                                      </p:cBhvr>
                                    </p:animRot>
                                  </p:childTnLst>
                                </p:cTn>
                              </p:par>
                              <p:par>
                                <p:cTn id="146" presetID="10" presetClass="entr" presetSubtype="0" fill="hold" grpId="0" nodeType="withEffect">
                                  <p:stCondLst>
                                    <p:cond delay="0"/>
                                  </p:stCondLst>
                                  <p:childTnLst>
                                    <p:set>
                                      <p:cBhvr>
                                        <p:cTn id="147" dur="1" fill="hold">
                                          <p:stCondLst>
                                            <p:cond delay="0"/>
                                          </p:stCondLst>
                                        </p:cTn>
                                        <p:tgtEl>
                                          <p:spTgt spid="676"/>
                                        </p:tgtEl>
                                        <p:attrNameLst>
                                          <p:attrName>style.visibility</p:attrName>
                                        </p:attrNameLst>
                                      </p:cBhvr>
                                      <p:to>
                                        <p:strVal val="visible"/>
                                      </p:to>
                                    </p:set>
                                    <p:animEffect transition="in" filter="fade">
                                      <p:cBhvr>
                                        <p:cTn id="148" dur="500"/>
                                        <p:tgtEl>
                                          <p:spTgt spid="676"/>
                                        </p:tgtEl>
                                      </p:cBhvr>
                                    </p:animEffect>
                                  </p:childTnLst>
                                </p:cTn>
                              </p:par>
                              <p:par>
                                <p:cTn id="149" presetID="10" presetClass="entr" presetSubtype="0" fill="hold" nodeType="withEffect">
                                  <p:stCondLst>
                                    <p:cond delay="500"/>
                                  </p:stCondLst>
                                  <p:childTnLst>
                                    <p:set>
                                      <p:cBhvr>
                                        <p:cTn id="150" dur="1" fill="hold">
                                          <p:stCondLst>
                                            <p:cond delay="0"/>
                                          </p:stCondLst>
                                        </p:cTn>
                                        <p:tgtEl>
                                          <p:spTgt spid="4"/>
                                        </p:tgtEl>
                                        <p:attrNameLst>
                                          <p:attrName>style.visibility</p:attrName>
                                        </p:attrNameLst>
                                      </p:cBhvr>
                                      <p:to>
                                        <p:strVal val="visible"/>
                                      </p:to>
                                    </p:set>
                                    <p:animEffect transition="in" filter="fade">
                                      <p:cBhvr>
                                        <p:cTn id="151" dur="250"/>
                                        <p:tgtEl>
                                          <p:spTgt spid="4"/>
                                        </p:tgtEl>
                                      </p:cBhvr>
                                    </p:animEffect>
                                  </p:childTnLst>
                                </p:cTn>
                              </p:par>
                              <p:par>
                                <p:cTn id="152" presetID="10" presetClass="entr" presetSubtype="0" fill="hold" grpId="0" nodeType="withEffect">
                                  <p:stCondLst>
                                    <p:cond delay="500"/>
                                  </p:stCondLst>
                                  <p:childTnLst>
                                    <p:set>
                                      <p:cBhvr>
                                        <p:cTn id="153" dur="1" fill="hold">
                                          <p:stCondLst>
                                            <p:cond delay="0"/>
                                          </p:stCondLst>
                                        </p:cTn>
                                        <p:tgtEl>
                                          <p:spTgt spid="644"/>
                                        </p:tgtEl>
                                        <p:attrNameLst>
                                          <p:attrName>style.visibility</p:attrName>
                                        </p:attrNameLst>
                                      </p:cBhvr>
                                      <p:to>
                                        <p:strVal val="visible"/>
                                      </p:to>
                                    </p:set>
                                    <p:animEffect transition="in" filter="fade">
                                      <p:cBhvr>
                                        <p:cTn id="154" dur="250"/>
                                        <p:tgtEl>
                                          <p:spTgt spid="644"/>
                                        </p:tgtEl>
                                      </p:cBhvr>
                                    </p:animEffect>
                                  </p:childTnLst>
                                </p:cTn>
                              </p:par>
                              <p:par>
                                <p:cTn id="155" presetID="10" presetClass="entr" presetSubtype="0" fill="hold" nodeType="withEffect">
                                  <p:stCondLst>
                                    <p:cond delay="500"/>
                                  </p:stCondLst>
                                  <p:childTnLst>
                                    <p:set>
                                      <p:cBhvr>
                                        <p:cTn id="156" dur="1" fill="hold">
                                          <p:stCondLst>
                                            <p:cond delay="0"/>
                                          </p:stCondLst>
                                        </p:cTn>
                                        <p:tgtEl>
                                          <p:spTgt spid="668"/>
                                        </p:tgtEl>
                                        <p:attrNameLst>
                                          <p:attrName>style.visibility</p:attrName>
                                        </p:attrNameLst>
                                      </p:cBhvr>
                                      <p:to>
                                        <p:strVal val="visible"/>
                                      </p:to>
                                    </p:set>
                                    <p:animEffect transition="in" filter="fade">
                                      <p:cBhvr>
                                        <p:cTn id="157" dur="250"/>
                                        <p:tgtEl>
                                          <p:spTgt spid="668"/>
                                        </p:tgtEl>
                                      </p:cBhvr>
                                    </p:animEffect>
                                  </p:childTnLst>
                                </p:cTn>
                              </p:par>
                              <p:par>
                                <p:cTn id="158" presetID="10" presetClass="entr" presetSubtype="0" fill="hold" grpId="0" nodeType="withEffect">
                                  <p:stCondLst>
                                    <p:cond delay="500"/>
                                  </p:stCondLst>
                                  <p:childTnLst>
                                    <p:set>
                                      <p:cBhvr>
                                        <p:cTn id="159" dur="1" fill="hold">
                                          <p:stCondLst>
                                            <p:cond delay="0"/>
                                          </p:stCondLst>
                                        </p:cTn>
                                        <p:tgtEl>
                                          <p:spTgt spid="667"/>
                                        </p:tgtEl>
                                        <p:attrNameLst>
                                          <p:attrName>style.visibility</p:attrName>
                                        </p:attrNameLst>
                                      </p:cBhvr>
                                      <p:to>
                                        <p:strVal val="visible"/>
                                      </p:to>
                                    </p:set>
                                    <p:animEffect transition="in" filter="fade">
                                      <p:cBhvr>
                                        <p:cTn id="160" dur="250"/>
                                        <p:tgtEl>
                                          <p:spTgt spid="667"/>
                                        </p:tgtEl>
                                      </p:cBhvr>
                                    </p:animEffect>
                                  </p:childTnLst>
                                </p:cTn>
                              </p:par>
                              <p:par>
                                <p:cTn id="161" presetID="10" presetClass="entr" presetSubtype="0" fill="hold" nodeType="withEffect">
                                  <p:stCondLst>
                                    <p:cond delay="750"/>
                                  </p:stCondLst>
                                  <p:childTnLst>
                                    <p:set>
                                      <p:cBhvr>
                                        <p:cTn id="162" dur="1" fill="hold">
                                          <p:stCondLst>
                                            <p:cond delay="0"/>
                                          </p:stCondLst>
                                        </p:cTn>
                                        <p:tgtEl>
                                          <p:spTgt spid="639"/>
                                        </p:tgtEl>
                                        <p:attrNameLst>
                                          <p:attrName>style.visibility</p:attrName>
                                        </p:attrNameLst>
                                      </p:cBhvr>
                                      <p:to>
                                        <p:strVal val="visible"/>
                                      </p:to>
                                    </p:set>
                                    <p:animEffect transition="in" filter="fade">
                                      <p:cBhvr>
                                        <p:cTn id="163" dur="250"/>
                                        <p:tgtEl>
                                          <p:spTgt spid="639"/>
                                        </p:tgtEl>
                                      </p:cBhvr>
                                    </p:animEffect>
                                  </p:childTnLst>
                                </p:cTn>
                              </p:par>
                              <p:par>
                                <p:cTn id="164" presetID="10" presetClass="entr" presetSubtype="0" fill="hold" grpId="0" nodeType="withEffect">
                                  <p:stCondLst>
                                    <p:cond delay="750"/>
                                  </p:stCondLst>
                                  <p:childTnLst>
                                    <p:set>
                                      <p:cBhvr>
                                        <p:cTn id="165" dur="1" fill="hold">
                                          <p:stCondLst>
                                            <p:cond delay="0"/>
                                          </p:stCondLst>
                                        </p:cTn>
                                        <p:tgtEl>
                                          <p:spTgt spid="638"/>
                                        </p:tgtEl>
                                        <p:attrNameLst>
                                          <p:attrName>style.visibility</p:attrName>
                                        </p:attrNameLst>
                                      </p:cBhvr>
                                      <p:to>
                                        <p:strVal val="visible"/>
                                      </p:to>
                                    </p:set>
                                    <p:animEffect transition="in" filter="fade">
                                      <p:cBhvr>
                                        <p:cTn id="166" dur="250"/>
                                        <p:tgtEl>
                                          <p:spTgt spid="638"/>
                                        </p:tgtEl>
                                      </p:cBhvr>
                                    </p:animEffect>
                                  </p:childTnLst>
                                </p:cTn>
                              </p:par>
                              <p:par>
                                <p:cTn id="167" presetID="10" presetClass="entr" presetSubtype="0" fill="hold" nodeType="withEffect">
                                  <p:stCondLst>
                                    <p:cond delay="1000"/>
                                  </p:stCondLst>
                                  <p:childTnLst>
                                    <p:set>
                                      <p:cBhvr>
                                        <p:cTn id="168" dur="1" fill="hold">
                                          <p:stCondLst>
                                            <p:cond delay="0"/>
                                          </p:stCondLst>
                                        </p:cTn>
                                        <p:tgtEl>
                                          <p:spTgt spid="657"/>
                                        </p:tgtEl>
                                        <p:attrNameLst>
                                          <p:attrName>style.visibility</p:attrName>
                                        </p:attrNameLst>
                                      </p:cBhvr>
                                      <p:to>
                                        <p:strVal val="visible"/>
                                      </p:to>
                                    </p:set>
                                    <p:animEffect transition="in" filter="fade">
                                      <p:cBhvr>
                                        <p:cTn id="169" dur="250"/>
                                        <p:tgtEl>
                                          <p:spTgt spid="657"/>
                                        </p:tgtEl>
                                      </p:cBhvr>
                                    </p:animEffect>
                                  </p:childTnLst>
                                </p:cTn>
                              </p:par>
                              <p:par>
                                <p:cTn id="170" presetID="10" presetClass="entr" presetSubtype="0" fill="hold" grpId="0" nodeType="withEffect">
                                  <p:stCondLst>
                                    <p:cond delay="1000"/>
                                  </p:stCondLst>
                                  <p:childTnLst>
                                    <p:set>
                                      <p:cBhvr>
                                        <p:cTn id="171" dur="1" fill="hold">
                                          <p:stCondLst>
                                            <p:cond delay="0"/>
                                          </p:stCondLst>
                                        </p:cTn>
                                        <p:tgtEl>
                                          <p:spTgt spid="656"/>
                                        </p:tgtEl>
                                        <p:attrNameLst>
                                          <p:attrName>style.visibility</p:attrName>
                                        </p:attrNameLst>
                                      </p:cBhvr>
                                      <p:to>
                                        <p:strVal val="visible"/>
                                      </p:to>
                                    </p:set>
                                    <p:animEffect transition="in" filter="fade">
                                      <p:cBhvr>
                                        <p:cTn id="172" dur="250"/>
                                        <p:tgtEl>
                                          <p:spTgt spid="656"/>
                                        </p:tgtEl>
                                      </p:cBhvr>
                                    </p:animEffect>
                                  </p:childTnLst>
                                </p:cTn>
                              </p:par>
                              <p:par>
                                <p:cTn id="173" presetID="10" presetClass="entr" presetSubtype="0" fill="hold" nodeType="withEffect">
                                  <p:stCondLst>
                                    <p:cond delay="1250"/>
                                  </p:stCondLst>
                                  <p:childTnLst>
                                    <p:set>
                                      <p:cBhvr>
                                        <p:cTn id="174" dur="1" fill="hold">
                                          <p:stCondLst>
                                            <p:cond delay="0"/>
                                          </p:stCondLst>
                                        </p:cTn>
                                        <p:tgtEl>
                                          <p:spTgt spid="651"/>
                                        </p:tgtEl>
                                        <p:attrNameLst>
                                          <p:attrName>style.visibility</p:attrName>
                                        </p:attrNameLst>
                                      </p:cBhvr>
                                      <p:to>
                                        <p:strVal val="visible"/>
                                      </p:to>
                                    </p:set>
                                    <p:animEffect transition="in" filter="fade">
                                      <p:cBhvr>
                                        <p:cTn id="175" dur="250"/>
                                        <p:tgtEl>
                                          <p:spTgt spid="651"/>
                                        </p:tgtEl>
                                      </p:cBhvr>
                                    </p:animEffect>
                                  </p:childTnLst>
                                </p:cTn>
                              </p:par>
                              <p:par>
                                <p:cTn id="176" presetID="10" presetClass="entr" presetSubtype="0" fill="hold" grpId="0" nodeType="withEffect">
                                  <p:stCondLst>
                                    <p:cond delay="1250"/>
                                  </p:stCondLst>
                                  <p:childTnLst>
                                    <p:set>
                                      <p:cBhvr>
                                        <p:cTn id="177" dur="1" fill="hold">
                                          <p:stCondLst>
                                            <p:cond delay="0"/>
                                          </p:stCondLst>
                                        </p:cTn>
                                        <p:tgtEl>
                                          <p:spTgt spid="650"/>
                                        </p:tgtEl>
                                        <p:attrNameLst>
                                          <p:attrName>style.visibility</p:attrName>
                                        </p:attrNameLst>
                                      </p:cBhvr>
                                      <p:to>
                                        <p:strVal val="visible"/>
                                      </p:to>
                                    </p:set>
                                    <p:animEffect transition="in" filter="fade">
                                      <p:cBhvr>
                                        <p:cTn id="178" dur="250"/>
                                        <p:tgtEl>
                                          <p:spTgt spid="650"/>
                                        </p:tgtEl>
                                      </p:cBhvr>
                                    </p:animEffect>
                                  </p:childTnLst>
                                </p:cTn>
                              </p:par>
                            </p:childTnLst>
                          </p:cTn>
                        </p:par>
                        <p:par>
                          <p:cTn id="179" fill="hold">
                            <p:stCondLst>
                              <p:cond delay="3000"/>
                            </p:stCondLst>
                            <p:childTnLst>
                              <p:par>
                                <p:cTn id="180" presetID="10" presetClass="entr" presetSubtype="0" fill="hold" nodeType="afterEffect">
                                  <p:stCondLst>
                                    <p:cond delay="0"/>
                                  </p:stCondLst>
                                  <p:childTnLst>
                                    <p:set>
                                      <p:cBhvr>
                                        <p:cTn id="181" dur="1" fill="hold">
                                          <p:stCondLst>
                                            <p:cond delay="0"/>
                                          </p:stCondLst>
                                        </p:cTn>
                                        <p:tgtEl>
                                          <p:spTgt spid="3"/>
                                        </p:tgtEl>
                                        <p:attrNameLst>
                                          <p:attrName>style.visibility</p:attrName>
                                        </p:attrNameLst>
                                      </p:cBhvr>
                                      <p:to>
                                        <p:strVal val="visible"/>
                                      </p:to>
                                    </p:set>
                                    <p:animEffect transition="in" filter="fade">
                                      <p:cBhvr>
                                        <p:cTn id="182" dur="500"/>
                                        <p:tgtEl>
                                          <p:spTgt spid="3"/>
                                        </p:tgtEl>
                                      </p:cBhvr>
                                    </p:animEffect>
                                  </p:childTnLst>
                                </p:cTn>
                              </p:par>
                              <p:par>
                                <p:cTn id="183" presetID="10" presetClass="entr" presetSubtype="0" fill="hold" nodeType="withEffect">
                                  <p:stCondLst>
                                    <p:cond delay="0"/>
                                  </p:stCondLst>
                                  <p:childTnLst>
                                    <p:set>
                                      <p:cBhvr>
                                        <p:cTn id="184" dur="1" fill="hold">
                                          <p:stCondLst>
                                            <p:cond delay="0"/>
                                          </p:stCondLst>
                                        </p:cTn>
                                        <p:tgtEl>
                                          <p:spTgt spid="229"/>
                                        </p:tgtEl>
                                        <p:attrNameLst>
                                          <p:attrName>style.visibility</p:attrName>
                                        </p:attrNameLst>
                                      </p:cBhvr>
                                      <p:to>
                                        <p:strVal val="visible"/>
                                      </p:to>
                                    </p:set>
                                    <p:animEffect transition="in" filter="fade">
                                      <p:cBhvr>
                                        <p:cTn id="185" dur="500"/>
                                        <p:tgtEl>
                                          <p:spTgt spid="229"/>
                                        </p:tgtEl>
                                      </p:cBhvr>
                                    </p:animEffect>
                                  </p:childTnLst>
                                </p:cTn>
                              </p:par>
                              <p:par>
                                <p:cTn id="186" presetID="10" presetClass="entr" presetSubtype="0" fill="hold" nodeType="withEffect">
                                  <p:stCondLst>
                                    <p:cond delay="0"/>
                                  </p:stCondLst>
                                  <p:childTnLst>
                                    <p:set>
                                      <p:cBhvr>
                                        <p:cTn id="187" dur="1" fill="hold">
                                          <p:stCondLst>
                                            <p:cond delay="0"/>
                                          </p:stCondLst>
                                        </p:cTn>
                                        <p:tgtEl>
                                          <p:spTgt spid="232"/>
                                        </p:tgtEl>
                                        <p:attrNameLst>
                                          <p:attrName>style.visibility</p:attrName>
                                        </p:attrNameLst>
                                      </p:cBhvr>
                                      <p:to>
                                        <p:strVal val="visible"/>
                                      </p:to>
                                    </p:set>
                                    <p:animEffect transition="in" filter="fade">
                                      <p:cBhvr>
                                        <p:cTn id="188" dur="500"/>
                                        <p:tgtEl>
                                          <p:spTgt spid="232"/>
                                        </p:tgtEl>
                                      </p:cBhvr>
                                    </p:animEffect>
                                  </p:childTnLst>
                                </p:cTn>
                              </p:par>
                              <p:par>
                                <p:cTn id="189" presetID="22" presetClass="entr" presetSubtype="8" fill="hold" grpId="0" nodeType="withEffect">
                                  <p:stCondLst>
                                    <p:cond delay="0"/>
                                  </p:stCondLst>
                                  <p:childTnLst>
                                    <p:set>
                                      <p:cBhvr>
                                        <p:cTn id="190" dur="1" fill="hold">
                                          <p:stCondLst>
                                            <p:cond delay="0"/>
                                          </p:stCondLst>
                                        </p:cTn>
                                        <p:tgtEl>
                                          <p:spTgt spid="438"/>
                                        </p:tgtEl>
                                        <p:attrNameLst>
                                          <p:attrName>style.visibility</p:attrName>
                                        </p:attrNameLst>
                                      </p:cBhvr>
                                      <p:to>
                                        <p:strVal val="visible"/>
                                      </p:to>
                                    </p:set>
                                    <p:animEffect transition="in" filter="wipe(left)">
                                      <p:cBhvr>
                                        <p:cTn id="191" dur="500"/>
                                        <p:tgtEl>
                                          <p:spTgt spid="438"/>
                                        </p:tgtEl>
                                      </p:cBhvr>
                                    </p:animEffect>
                                  </p:childTnLst>
                                </p:cTn>
                              </p:par>
                            </p:childTnLst>
                          </p:cTn>
                        </p:par>
                        <p:par>
                          <p:cTn id="192" fill="hold">
                            <p:stCondLst>
                              <p:cond delay="3500"/>
                            </p:stCondLst>
                            <p:childTnLst>
                              <p:par>
                                <p:cTn id="193" presetID="10" presetClass="entr" presetSubtype="0" fill="hold" nodeType="afterEffect">
                                  <p:stCondLst>
                                    <p:cond delay="0"/>
                                  </p:stCondLst>
                                  <p:childTnLst>
                                    <p:set>
                                      <p:cBhvr>
                                        <p:cTn id="194" dur="1" fill="hold">
                                          <p:stCondLst>
                                            <p:cond delay="0"/>
                                          </p:stCondLst>
                                        </p:cTn>
                                        <p:tgtEl>
                                          <p:spTgt spid="269"/>
                                        </p:tgtEl>
                                        <p:attrNameLst>
                                          <p:attrName>style.visibility</p:attrName>
                                        </p:attrNameLst>
                                      </p:cBhvr>
                                      <p:to>
                                        <p:strVal val="visible"/>
                                      </p:to>
                                    </p:set>
                                    <p:animEffect transition="in" filter="fade">
                                      <p:cBhvr>
                                        <p:cTn id="195" dur="500"/>
                                        <p:tgtEl>
                                          <p:spTgt spid="2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8" grpId="0" animBg="1"/>
      <p:bldP spid="369" grpId="0" animBg="1"/>
      <p:bldP spid="387" grpId="0" animBg="1"/>
      <p:bldP spid="336" grpId="0" animBg="1"/>
      <p:bldP spid="407" grpId="0" animBg="1"/>
      <p:bldP spid="636" grpId="0" animBg="1"/>
      <p:bldP spid="637" grpId="0" animBg="1"/>
      <p:bldP spid="638" grpId="0"/>
      <p:bldP spid="644" grpId="0"/>
      <p:bldP spid="650" grpId="0"/>
      <p:bldP spid="656" grpId="0"/>
      <p:bldP spid="667" grpId="0"/>
      <p:bldP spid="676" grpId="0"/>
      <p:bldP spid="694" grpId="0" animBg="1"/>
      <p:bldP spid="719" grpId="0" animBg="1"/>
      <p:bldP spid="732" grpId="0" animBg="1"/>
      <p:bldP spid="733" grpId="0"/>
      <p:bldP spid="734" grpId="0"/>
      <p:bldP spid="735" grpId="0"/>
      <p:bldP spid="736" grpId="0"/>
      <p:bldP spid="745" grpId="0"/>
      <p:bldP spid="819" grpId="0"/>
      <p:bldP spid="830" grpId="0"/>
      <p:bldP spid="831" grpId="0" animBg="1"/>
      <p:bldP spid="831" grpId="1" animBg="1"/>
      <p:bldP spid="832" grpId="0" animBg="1"/>
      <p:bldP spid="851" grpId="0"/>
      <p:bldP spid="852"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38DA4912-4886-47BF-AC33-7B23B6FA80C4}"/>
              </a:ext>
            </a:extLst>
          </p:cNvPr>
          <p:cNvPicPr>
            <a:picLocks noChangeAspect="1"/>
          </p:cNvPicPr>
          <p:nvPr/>
        </p:nvPicPr>
        <p:blipFill>
          <a:blip r:embed="rId3"/>
          <a:stretch>
            <a:fillRect/>
          </a:stretch>
        </p:blipFill>
        <p:spPr>
          <a:xfrm>
            <a:off x="882" y="1636628"/>
            <a:ext cx="12434711" cy="5357897"/>
          </a:xfrm>
          <a:prstGeom prst="rect">
            <a:avLst/>
          </a:prstGeom>
        </p:spPr>
      </p:pic>
      <p:sp>
        <p:nvSpPr>
          <p:cNvPr id="3" name="Title 2">
            <a:extLst>
              <a:ext uri="{FF2B5EF4-FFF2-40B4-BE49-F238E27FC236}">
                <a16:creationId xmlns:a16="http://schemas.microsoft.com/office/drawing/2014/main" id="{F0C03A02-9A61-4081-BE15-0298483DD6CD}"/>
              </a:ext>
            </a:extLst>
          </p:cNvPr>
          <p:cNvSpPr>
            <a:spLocks noGrp="1"/>
          </p:cNvSpPr>
          <p:nvPr>
            <p:ph type="title"/>
          </p:nvPr>
        </p:nvSpPr>
        <p:spPr>
          <a:xfrm>
            <a:off x="1498713" y="1190255"/>
            <a:ext cx="10551104" cy="773112"/>
          </a:xfrm>
        </p:spPr>
        <p:txBody>
          <a:bodyPr/>
          <a:lstStyle/>
          <a:p>
            <a:r>
              <a:rPr lang="en-US"/>
              <a:t>Azure AD Identity Protection</a:t>
            </a:r>
          </a:p>
        </p:txBody>
      </p:sp>
      <p:sp>
        <p:nvSpPr>
          <p:cNvPr id="371" name="Rectangle 370">
            <a:extLst>
              <a:ext uri="{FF2B5EF4-FFF2-40B4-BE49-F238E27FC236}">
                <a16:creationId xmlns:a16="http://schemas.microsoft.com/office/drawing/2014/main" id="{D9EC47FA-7E0A-4C50-B4DC-1FBB08D2E4F3}"/>
              </a:ext>
            </a:extLst>
          </p:cNvPr>
          <p:cNvSpPr/>
          <p:nvPr/>
        </p:nvSpPr>
        <p:spPr bwMode="auto">
          <a:xfrm>
            <a:off x="739401" y="2883463"/>
            <a:ext cx="3143369" cy="555948"/>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34" tIns="47551" rIns="93234" bIns="47551" numCol="1" rtlCol="0" anchor="ctr" anchorCtr="0" compatLnSpc="1">
            <a:prstTxWarp prst="textNoShape">
              <a:avLst/>
            </a:prstTxWarp>
          </a:bodyPr>
          <a:lstStyle/>
          <a:p>
            <a:pPr algn="ctr" defTabSz="932418">
              <a:defRPr/>
            </a:pPr>
            <a:r>
              <a:rPr lang="en-US" sz="2244" spc="-51">
                <a:solidFill>
                  <a:srgbClr val="0078D7"/>
                </a:solidFill>
                <a:latin typeface="+mj-lt"/>
              </a:rPr>
              <a:t>Connected intelligence</a:t>
            </a:r>
          </a:p>
        </p:txBody>
      </p:sp>
      <p:sp>
        <p:nvSpPr>
          <p:cNvPr id="372" name="Rectangle 371">
            <a:extLst>
              <a:ext uri="{FF2B5EF4-FFF2-40B4-BE49-F238E27FC236}">
                <a16:creationId xmlns:a16="http://schemas.microsoft.com/office/drawing/2014/main" id="{B45D0B36-19AC-4135-B702-1E007146617C}"/>
              </a:ext>
            </a:extLst>
          </p:cNvPr>
          <p:cNvSpPr/>
          <p:nvPr/>
        </p:nvSpPr>
        <p:spPr bwMode="auto">
          <a:xfrm>
            <a:off x="4818856" y="2270464"/>
            <a:ext cx="3020815" cy="555948"/>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34" tIns="47551" rIns="93234" bIns="47551" numCol="1" rtlCol="0" anchor="ctr" anchorCtr="0" compatLnSpc="1">
            <a:prstTxWarp prst="textNoShape">
              <a:avLst/>
            </a:prstTxWarp>
          </a:bodyPr>
          <a:lstStyle/>
          <a:p>
            <a:pPr defTabSz="932418"/>
            <a:r>
              <a:rPr lang="en-US" sz="2244" spc="-51">
                <a:solidFill>
                  <a:srgbClr val="0078D7"/>
                </a:solidFill>
                <a:latin typeface="+mj-lt"/>
              </a:rPr>
              <a:t>Continuous detection</a:t>
            </a:r>
          </a:p>
        </p:txBody>
      </p:sp>
      <p:sp>
        <p:nvSpPr>
          <p:cNvPr id="373" name="Rectangle 372">
            <a:extLst>
              <a:ext uri="{FF2B5EF4-FFF2-40B4-BE49-F238E27FC236}">
                <a16:creationId xmlns:a16="http://schemas.microsoft.com/office/drawing/2014/main" id="{13B420E5-60AB-48DC-A49B-D5A66571CBA5}"/>
              </a:ext>
            </a:extLst>
          </p:cNvPr>
          <p:cNvSpPr/>
          <p:nvPr/>
        </p:nvSpPr>
        <p:spPr bwMode="auto">
          <a:xfrm>
            <a:off x="8627239" y="2883463"/>
            <a:ext cx="3020815" cy="555948"/>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34" tIns="47551" rIns="93234" bIns="47551" numCol="1" rtlCol="0" anchor="ctr" anchorCtr="0" compatLnSpc="1">
            <a:prstTxWarp prst="textNoShape">
              <a:avLst/>
            </a:prstTxWarp>
          </a:bodyPr>
          <a:lstStyle/>
          <a:p>
            <a:pPr algn="ctr" defTabSz="932418"/>
            <a:r>
              <a:rPr lang="en-US" sz="2244" spc="-51">
                <a:solidFill>
                  <a:srgbClr val="0078D7"/>
                </a:solidFill>
                <a:latin typeface="+mj-lt"/>
              </a:rPr>
              <a:t>Actionable insights</a:t>
            </a:r>
          </a:p>
        </p:txBody>
      </p:sp>
      <p:sp>
        <p:nvSpPr>
          <p:cNvPr id="374" name="Rectangle 373">
            <a:extLst>
              <a:ext uri="{FF2B5EF4-FFF2-40B4-BE49-F238E27FC236}">
                <a16:creationId xmlns:a16="http://schemas.microsoft.com/office/drawing/2014/main" id="{7B10B12E-81D7-40CC-BB8E-769E672C7C9C}"/>
              </a:ext>
            </a:extLst>
          </p:cNvPr>
          <p:cNvSpPr/>
          <p:nvPr/>
        </p:nvSpPr>
        <p:spPr bwMode="auto">
          <a:xfrm>
            <a:off x="884756" y="3395408"/>
            <a:ext cx="2852662" cy="1168152"/>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34" tIns="47551" rIns="93234" bIns="47551" numCol="1" rtlCol="0" anchor="t" anchorCtr="0" compatLnSpc="1">
            <a:prstTxWarp prst="textNoShape">
              <a:avLst/>
            </a:prstTxWarp>
          </a:bodyPr>
          <a:lstStyle/>
          <a:p>
            <a:pPr algn="ctr" defTabSz="932418">
              <a:defRPr/>
            </a:pPr>
            <a:r>
              <a:rPr lang="en-US" sz="1873">
                <a:solidFill>
                  <a:srgbClr val="353535"/>
                </a:solidFill>
                <a:latin typeface="Segoe UI Semilight"/>
              </a:rPr>
              <a:t>Observe trillions of </a:t>
            </a:r>
            <a:br>
              <a:rPr lang="en-US" sz="1873">
                <a:solidFill>
                  <a:srgbClr val="353535"/>
                </a:solidFill>
                <a:latin typeface="Segoe UI Semilight"/>
              </a:rPr>
            </a:br>
            <a:r>
              <a:rPr lang="en-US" sz="1873">
                <a:solidFill>
                  <a:srgbClr val="353535"/>
                </a:solidFill>
                <a:latin typeface="Segoe UI Semilight"/>
              </a:rPr>
              <a:t>signals and risk events from cloud systems</a:t>
            </a:r>
            <a:endParaRPr lang="en-US" sz="1873">
              <a:solidFill>
                <a:srgbClr val="353535"/>
              </a:solidFill>
              <a:latin typeface="Segoe UI Semilight"/>
              <a:cs typeface="Segoe UI Light"/>
            </a:endParaRPr>
          </a:p>
        </p:txBody>
      </p:sp>
      <p:sp>
        <p:nvSpPr>
          <p:cNvPr id="375" name="Rectangle 374">
            <a:extLst>
              <a:ext uri="{FF2B5EF4-FFF2-40B4-BE49-F238E27FC236}">
                <a16:creationId xmlns:a16="http://schemas.microsoft.com/office/drawing/2014/main" id="{E5CDB22E-0CB4-46E5-8620-16FFFE1582FA}"/>
              </a:ext>
            </a:extLst>
          </p:cNvPr>
          <p:cNvSpPr/>
          <p:nvPr/>
        </p:nvSpPr>
        <p:spPr bwMode="auto">
          <a:xfrm>
            <a:off x="4339578" y="2782409"/>
            <a:ext cx="3989969" cy="1168152"/>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34" tIns="47551" rIns="93234" bIns="47551" numCol="1" rtlCol="0" anchor="t" anchorCtr="0" compatLnSpc="1">
            <a:prstTxWarp prst="textNoShape">
              <a:avLst/>
            </a:prstTxWarp>
          </a:bodyPr>
          <a:lstStyle/>
          <a:p>
            <a:pPr defTabSz="932418">
              <a:defRPr/>
            </a:pPr>
            <a:r>
              <a:rPr lang="en-US" sz="1873">
                <a:solidFill>
                  <a:srgbClr val="353535"/>
                </a:solidFill>
                <a:latin typeface="Segoe UI Semilight"/>
                <a:cs typeface="Segoe UI Light"/>
              </a:rPr>
              <a:t>Apply artificial intelligence and human expertise to derive accurate insights</a:t>
            </a:r>
          </a:p>
        </p:txBody>
      </p:sp>
      <p:sp>
        <p:nvSpPr>
          <p:cNvPr id="376" name="Rectangle 375">
            <a:extLst>
              <a:ext uri="{FF2B5EF4-FFF2-40B4-BE49-F238E27FC236}">
                <a16:creationId xmlns:a16="http://schemas.microsoft.com/office/drawing/2014/main" id="{09C80041-13C8-4575-BA2E-9CA51ABD71B0}"/>
              </a:ext>
            </a:extLst>
          </p:cNvPr>
          <p:cNvSpPr/>
          <p:nvPr/>
        </p:nvSpPr>
        <p:spPr bwMode="auto">
          <a:xfrm>
            <a:off x="8627240" y="3395408"/>
            <a:ext cx="3020814" cy="1168152"/>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34" tIns="47551" rIns="93234" bIns="47551" numCol="1" rtlCol="0" anchor="t" anchorCtr="0" compatLnSpc="1">
            <a:prstTxWarp prst="textNoShape">
              <a:avLst/>
            </a:prstTxWarp>
          </a:bodyPr>
          <a:lstStyle/>
          <a:p>
            <a:pPr algn="ctr" defTabSz="932418">
              <a:defRPr/>
            </a:pPr>
            <a:r>
              <a:rPr lang="en-US" sz="1873">
                <a:solidFill>
                  <a:srgbClr val="353535"/>
                </a:solidFill>
                <a:latin typeface="Segoe UI Semilight"/>
                <a:cs typeface="Segoe UI Light"/>
              </a:rPr>
              <a:t>Send alerts, self-mitigate, and automatically remediate threats</a:t>
            </a:r>
          </a:p>
        </p:txBody>
      </p:sp>
      <p:sp>
        <p:nvSpPr>
          <p:cNvPr id="377" name="Oval 376">
            <a:extLst>
              <a:ext uri="{FF2B5EF4-FFF2-40B4-BE49-F238E27FC236}">
                <a16:creationId xmlns:a16="http://schemas.microsoft.com/office/drawing/2014/main" id="{29740689-26D7-4217-8D47-ADF68E502F2E}"/>
              </a:ext>
            </a:extLst>
          </p:cNvPr>
          <p:cNvSpPr/>
          <p:nvPr/>
        </p:nvSpPr>
        <p:spPr bwMode="auto">
          <a:xfrm>
            <a:off x="2050422" y="5330730"/>
            <a:ext cx="93260" cy="73318"/>
          </a:xfrm>
          <a:prstGeom prst="ellipse">
            <a:avLst/>
          </a:prstGeom>
          <a:solidFill>
            <a:schemeClr val="bg1"/>
          </a:solidFill>
          <a:ln w="9525">
            <a:solidFill>
              <a:schemeClr val="bg1">
                <a:lumMod val="8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1632">
              <a:gradFill>
                <a:gsLst>
                  <a:gs pos="40075">
                    <a:srgbClr val="FFFFFF"/>
                  </a:gs>
                  <a:gs pos="30000">
                    <a:srgbClr val="FFFFFF"/>
                  </a:gs>
                </a:gsLst>
                <a:lin ang="5400000" scaled="0"/>
              </a:gradFill>
            </a:endParaRPr>
          </a:p>
        </p:txBody>
      </p:sp>
      <p:sp>
        <p:nvSpPr>
          <p:cNvPr id="378" name="Oval 377">
            <a:extLst>
              <a:ext uri="{FF2B5EF4-FFF2-40B4-BE49-F238E27FC236}">
                <a16:creationId xmlns:a16="http://schemas.microsoft.com/office/drawing/2014/main" id="{D7A4AF06-DA71-4B11-8F22-58067FA1A98D}"/>
              </a:ext>
            </a:extLst>
          </p:cNvPr>
          <p:cNvSpPr/>
          <p:nvPr/>
        </p:nvSpPr>
        <p:spPr bwMode="auto">
          <a:xfrm>
            <a:off x="5504988" y="4266172"/>
            <a:ext cx="93260" cy="73318"/>
          </a:xfrm>
          <a:prstGeom prst="ellipse">
            <a:avLst/>
          </a:prstGeom>
          <a:solidFill>
            <a:schemeClr val="bg1"/>
          </a:solidFill>
          <a:ln w="9525">
            <a:solidFill>
              <a:schemeClr val="bg1">
                <a:lumMod val="8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1632">
              <a:gradFill>
                <a:gsLst>
                  <a:gs pos="40075">
                    <a:srgbClr val="FFFFFF"/>
                  </a:gs>
                  <a:gs pos="30000">
                    <a:srgbClr val="FFFFFF"/>
                  </a:gs>
                </a:gsLst>
                <a:lin ang="5400000" scaled="0"/>
              </a:gradFill>
            </a:endParaRPr>
          </a:p>
        </p:txBody>
      </p:sp>
      <p:sp>
        <p:nvSpPr>
          <p:cNvPr id="379" name="Oval 378">
            <a:extLst>
              <a:ext uri="{FF2B5EF4-FFF2-40B4-BE49-F238E27FC236}">
                <a16:creationId xmlns:a16="http://schemas.microsoft.com/office/drawing/2014/main" id="{997ED899-2124-4507-86AC-842D975C78DC}"/>
              </a:ext>
            </a:extLst>
          </p:cNvPr>
          <p:cNvSpPr/>
          <p:nvPr/>
        </p:nvSpPr>
        <p:spPr bwMode="auto">
          <a:xfrm>
            <a:off x="6229746" y="3940056"/>
            <a:ext cx="93260" cy="73318"/>
          </a:xfrm>
          <a:prstGeom prst="ellipse">
            <a:avLst/>
          </a:prstGeom>
          <a:solidFill>
            <a:schemeClr val="bg1"/>
          </a:solidFill>
          <a:ln w="9525">
            <a:solidFill>
              <a:schemeClr val="bg1">
                <a:lumMod val="8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1632">
              <a:gradFill>
                <a:gsLst>
                  <a:gs pos="40075">
                    <a:srgbClr val="FFFFFF"/>
                  </a:gs>
                  <a:gs pos="30000">
                    <a:srgbClr val="FFFFFF"/>
                  </a:gs>
                </a:gsLst>
                <a:lin ang="5400000" scaled="0"/>
              </a:gradFill>
            </a:endParaRPr>
          </a:p>
        </p:txBody>
      </p:sp>
      <p:sp>
        <p:nvSpPr>
          <p:cNvPr id="380" name="Oval 379">
            <a:extLst>
              <a:ext uri="{FF2B5EF4-FFF2-40B4-BE49-F238E27FC236}">
                <a16:creationId xmlns:a16="http://schemas.microsoft.com/office/drawing/2014/main" id="{52ADD4D3-F33C-48EE-9F22-2C143B5D6C87}"/>
              </a:ext>
            </a:extLst>
          </p:cNvPr>
          <p:cNvSpPr/>
          <p:nvPr/>
        </p:nvSpPr>
        <p:spPr bwMode="auto">
          <a:xfrm>
            <a:off x="9943845" y="5038917"/>
            <a:ext cx="93260" cy="73318"/>
          </a:xfrm>
          <a:prstGeom prst="ellipse">
            <a:avLst/>
          </a:prstGeom>
          <a:solidFill>
            <a:schemeClr val="bg1"/>
          </a:solidFill>
          <a:ln w="9525">
            <a:solidFill>
              <a:schemeClr val="bg1">
                <a:lumMod val="8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1632">
              <a:gradFill>
                <a:gsLst>
                  <a:gs pos="40075">
                    <a:srgbClr val="FFFFFF"/>
                  </a:gs>
                  <a:gs pos="30000">
                    <a:srgbClr val="FFFFFF"/>
                  </a:gs>
                </a:gsLst>
                <a:lin ang="5400000" scaled="0"/>
              </a:gradFill>
            </a:endParaRPr>
          </a:p>
        </p:txBody>
      </p:sp>
      <p:sp>
        <p:nvSpPr>
          <p:cNvPr id="381" name="Arc 380">
            <a:extLst>
              <a:ext uri="{FF2B5EF4-FFF2-40B4-BE49-F238E27FC236}">
                <a16:creationId xmlns:a16="http://schemas.microsoft.com/office/drawing/2014/main" id="{1A437E37-7EE8-464F-B1B9-CEB70D04BE65}"/>
              </a:ext>
            </a:extLst>
          </p:cNvPr>
          <p:cNvSpPr/>
          <p:nvPr/>
        </p:nvSpPr>
        <p:spPr>
          <a:xfrm>
            <a:off x="4657059" y="4150663"/>
            <a:ext cx="4021454" cy="1633562"/>
          </a:xfrm>
          <a:prstGeom prst="arc">
            <a:avLst>
              <a:gd name="adj1" fmla="val 16200000"/>
              <a:gd name="adj2" fmla="val 410097"/>
            </a:avLst>
          </a:prstGeom>
          <a:noFill/>
          <a:ln w="952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73"/>
          </a:p>
        </p:txBody>
      </p:sp>
      <p:sp>
        <p:nvSpPr>
          <p:cNvPr id="382" name="Arc 381">
            <a:extLst>
              <a:ext uri="{FF2B5EF4-FFF2-40B4-BE49-F238E27FC236}">
                <a16:creationId xmlns:a16="http://schemas.microsoft.com/office/drawing/2014/main" id="{568BACA1-47D3-41EE-A879-E44759693B9B}"/>
              </a:ext>
            </a:extLst>
          </p:cNvPr>
          <p:cNvSpPr/>
          <p:nvPr/>
        </p:nvSpPr>
        <p:spPr>
          <a:xfrm rot="18651115">
            <a:off x="5968204" y="3915177"/>
            <a:ext cx="2946511" cy="2897750"/>
          </a:xfrm>
          <a:prstGeom prst="arc">
            <a:avLst>
              <a:gd name="adj1" fmla="val 16200000"/>
              <a:gd name="adj2" fmla="val 613882"/>
            </a:avLst>
          </a:prstGeom>
          <a:noFill/>
          <a:ln w="952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73"/>
          </a:p>
        </p:txBody>
      </p:sp>
      <p:sp>
        <p:nvSpPr>
          <p:cNvPr id="383" name="Arc 382">
            <a:extLst>
              <a:ext uri="{FF2B5EF4-FFF2-40B4-BE49-F238E27FC236}">
                <a16:creationId xmlns:a16="http://schemas.microsoft.com/office/drawing/2014/main" id="{32286162-C1F6-4366-8164-810E809F7FE9}"/>
              </a:ext>
            </a:extLst>
          </p:cNvPr>
          <p:cNvSpPr/>
          <p:nvPr/>
        </p:nvSpPr>
        <p:spPr>
          <a:xfrm rot="19979796">
            <a:off x="1567912" y="4414121"/>
            <a:ext cx="3860353" cy="1824238"/>
          </a:xfrm>
          <a:prstGeom prst="arc">
            <a:avLst>
              <a:gd name="adj1" fmla="val 14086571"/>
              <a:gd name="adj2" fmla="val 654572"/>
            </a:avLst>
          </a:prstGeom>
          <a:noFill/>
          <a:ln w="952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73"/>
          </a:p>
        </p:txBody>
      </p:sp>
      <p:sp>
        <p:nvSpPr>
          <p:cNvPr id="384" name="Arc 146">
            <a:extLst>
              <a:ext uri="{FF2B5EF4-FFF2-40B4-BE49-F238E27FC236}">
                <a16:creationId xmlns:a16="http://schemas.microsoft.com/office/drawing/2014/main" id="{FC5EC51E-7004-481A-9047-1403747C9100}"/>
              </a:ext>
            </a:extLst>
          </p:cNvPr>
          <p:cNvSpPr/>
          <p:nvPr/>
        </p:nvSpPr>
        <p:spPr>
          <a:xfrm>
            <a:off x="7451184" y="5460013"/>
            <a:ext cx="2254774" cy="1143028"/>
          </a:xfrm>
          <a:custGeom>
            <a:avLst/>
            <a:gdLst>
              <a:gd name="connsiteX0" fmla="*/ 2325045 w 4650089"/>
              <a:gd name="connsiteY0" fmla="*/ 0 h 1711461"/>
              <a:gd name="connsiteX1" fmla="*/ 3215874 w 4650089"/>
              <a:gd name="connsiteY1" fmla="*/ 65302 h 1711461"/>
              <a:gd name="connsiteX2" fmla="*/ 4535808 w 4650089"/>
              <a:gd name="connsiteY2" fmla="*/ 1120717 h 1711461"/>
              <a:gd name="connsiteX3" fmla="*/ 2325045 w 4650089"/>
              <a:gd name="connsiteY3" fmla="*/ 855731 h 1711461"/>
              <a:gd name="connsiteX4" fmla="*/ 2325045 w 4650089"/>
              <a:gd name="connsiteY4" fmla="*/ 0 h 1711461"/>
              <a:gd name="connsiteX0" fmla="*/ 2325045 w 4650089"/>
              <a:gd name="connsiteY0" fmla="*/ 0 h 1711461"/>
              <a:gd name="connsiteX1" fmla="*/ 3215874 w 4650089"/>
              <a:gd name="connsiteY1" fmla="*/ 65302 h 1711461"/>
              <a:gd name="connsiteX2" fmla="*/ 4535808 w 4650089"/>
              <a:gd name="connsiteY2" fmla="*/ 1120717 h 1711461"/>
              <a:gd name="connsiteX0" fmla="*/ 0 w 2325510"/>
              <a:gd name="connsiteY0" fmla="*/ 87519 h 1208236"/>
              <a:gd name="connsiteX1" fmla="*/ 890829 w 2325510"/>
              <a:gd name="connsiteY1" fmla="*/ 152821 h 1208236"/>
              <a:gd name="connsiteX2" fmla="*/ 2210763 w 2325510"/>
              <a:gd name="connsiteY2" fmla="*/ 1208236 h 1208236"/>
              <a:gd name="connsiteX3" fmla="*/ 0 w 2325510"/>
              <a:gd name="connsiteY3" fmla="*/ 943250 h 1208236"/>
              <a:gd name="connsiteX4" fmla="*/ 0 w 2325510"/>
              <a:gd name="connsiteY4" fmla="*/ 87519 h 1208236"/>
              <a:gd name="connsiteX0" fmla="*/ 0 w 2325510"/>
              <a:gd name="connsiteY0" fmla="*/ 87519 h 1208236"/>
              <a:gd name="connsiteX1" fmla="*/ 890829 w 2325510"/>
              <a:gd name="connsiteY1" fmla="*/ 152821 h 1208236"/>
              <a:gd name="connsiteX2" fmla="*/ 2210763 w 2325510"/>
              <a:gd name="connsiteY2" fmla="*/ 1208236 h 1208236"/>
              <a:gd name="connsiteX0" fmla="*/ 0 w 2325510"/>
              <a:gd name="connsiteY0" fmla="*/ 87519 h 1208236"/>
              <a:gd name="connsiteX1" fmla="*/ 890829 w 2325510"/>
              <a:gd name="connsiteY1" fmla="*/ 152821 h 1208236"/>
              <a:gd name="connsiteX2" fmla="*/ 2210763 w 2325510"/>
              <a:gd name="connsiteY2" fmla="*/ 1208236 h 1208236"/>
              <a:gd name="connsiteX3" fmla="*/ 0 w 2325510"/>
              <a:gd name="connsiteY3" fmla="*/ 943250 h 1208236"/>
              <a:gd name="connsiteX4" fmla="*/ 0 w 2325510"/>
              <a:gd name="connsiteY4" fmla="*/ 87519 h 1208236"/>
              <a:gd name="connsiteX0" fmla="*/ 0 w 2325510"/>
              <a:gd name="connsiteY0" fmla="*/ 87519 h 1208236"/>
              <a:gd name="connsiteX1" fmla="*/ 2210763 w 2325510"/>
              <a:gd name="connsiteY1" fmla="*/ 1208236 h 1208236"/>
              <a:gd name="connsiteX0" fmla="*/ 0 w 2210763"/>
              <a:gd name="connsiteY0" fmla="*/ 0 h 1120717"/>
              <a:gd name="connsiteX1" fmla="*/ 2210763 w 2210763"/>
              <a:gd name="connsiteY1" fmla="*/ 1120717 h 1120717"/>
              <a:gd name="connsiteX2" fmla="*/ 0 w 2210763"/>
              <a:gd name="connsiteY2" fmla="*/ 855731 h 1120717"/>
              <a:gd name="connsiteX3" fmla="*/ 0 w 2210763"/>
              <a:gd name="connsiteY3" fmla="*/ 0 h 1120717"/>
              <a:gd name="connsiteX0" fmla="*/ 0 w 2210763"/>
              <a:gd name="connsiteY0" fmla="*/ 0 h 1120717"/>
              <a:gd name="connsiteX1" fmla="*/ 2210763 w 2210763"/>
              <a:gd name="connsiteY1" fmla="*/ 1120717 h 1120717"/>
              <a:gd name="connsiteX0" fmla="*/ 0 w 2210763"/>
              <a:gd name="connsiteY0" fmla="*/ 0 h 1120717"/>
              <a:gd name="connsiteX1" fmla="*/ 2210763 w 2210763"/>
              <a:gd name="connsiteY1" fmla="*/ 1120717 h 1120717"/>
              <a:gd name="connsiteX2" fmla="*/ 0 w 2210763"/>
              <a:gd name="connsiteY2" fmla="*/ 855731 h 1120717"/>
              <a:gd name="connsiteX3" fmla="*/ 0 w 2210763"/>
              <a:gd name="connsiteY3" fmla="*/ 0 h 1120717"/>
              <a:gd name="connsiteX0" fmla="*/ 0 w 2210763"/>
              <a:gd name="connsiteY0" fmla="*/ 0 h 1120717"/>
              <a:gd name="connsiteX1" fmla="*/ 2210763 w 2210763"/>
              <a:gd name="connsiteY1" fmla="*/ 1120717 h 1120717"/>
              <a:gd name="connsiteX0" fmla="*/ 0 w 2210763"/>
              <a:gd name="connsiteY0" fmla="*/ 0 h 1120717"/>
              <a:gd name="connsiteX1" fmla="*/ 2210763 w 2210763"/>
              <a:gd name="connsiteY1" fmla="*/ 1120717 h 1120717"/>
              <a:gd name="connsiteX2" fmla="*/ 0 w 2210763"/>
              <a:gd name="connsiteY2" fmla="*/ 855731 h 1120717"/>
              <a:gd name="connsiteX3" fmla="*/ 0 w 2210763"/>
              <a:gd name="connsiteY3" fmla="*/ 0 h 1120717"/>
              <a:gd name="connsiteX0" fmla="*/ 0 w 2210763"/>
              <a:gd name="connsiteY0" fmla="*/ 0 h 1120717"/>
              <a:gd name="connsiteX1" fmla="*/ 2210763 w 2210763"/>
              <a:gd name="connsiteY1" fmla="*/ 1120717 h 1120717"/>
            </a:gdLst>
            <a:ahLst/>
            <a:cxnLst>
              <a:cxn ang="0">
                <a:pos x="connsiteX0" y="connsiteY0"/>
              </a:cxn>
              <a:cxn ang="0">
                <a:pos x="connsiteX1" y="connsiteY1"/>
              </a:cxn>
            </a:cxnLst>
            <a:rect l="l" t="t" r="r" b="b"/>
            <a:pathLst>
              <a:path w="2210763" h="1120717" stroke="0" extrusionOk="0">
                <a:moveTo>
                  <a:pt x="0" y="0"/>
                </a:moveTo>
                <a:cubicBezTo>
                  <a:pt x="368460" y="44164"/>
                  <a:pt x="2089650" y="439144"/>
                  <a:pt x="2210763" y="1120717"/>
                </a:cubicBezTo>
                <a:cubicBezTo>
                  <a:pt x="1697900" y="463159"/>
                  <a:pt x="736921" y="944060"/>
                  <a:pt x="0" y="855731"/>
                </a:cubicBezTo>
                <a:lnTo>
                  <a:pt x="0" y="0"/>
                </a:lnTo>
                <a:close/>
              </a:path>
              <a:path w="2210763" h="1120717" fill="none">
                <a:moveTo>
                  <a:pt x="0" y="0"/>
                </a:moveTo>
                <a:lnTo>
                  <a:pt x="2210763" y="1120717"/>
                </a:lnTo>
              </a:path>
            </a:pathLst>
          </a:custGeom>
          <a:noFill/>
          <a:ln w="952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73"/>
          </a:p>
        </p:txBody>
      </p:sp>
      <p:sp>
        <p:nvSpPr>
          <p:cNvPr id="385" name="Arc 150">
            <a:extLst>
              <a:ext uri="{FF2B5EF4-FFF2-40B4-BE49-F238E27FC236}">
                <a16:creationId xmlns:a16="http://schemas.microsoft.com/office/drawing/2014/main" id="{A6AE83D8-BB26-4BF0-93C7-A2E7AF3BC22E}"/>
              </a:ext>
            </a:extLst>
          </p:cNvPr>
          <p:cNvSpPr/>
          <p:nvPr/>
        </p:nvSpPr>
        <p:spPr>
          <a:xfrm rot="16844087">
            <a:off x="6448925" y="3678719"/>
            <a:ext cx="974690" cy="3232321"/>
          </a:xfrm>
          <a:custGeom>
            <a:avLst/>
            <a:gdLst>
              <a:gd name="connsiteX0" fmla="*/ 1686924 w 3373849"/>
              <a:gd name="connsiteY0" fmla="*/ 0 h 4809682"/>
              <a:gd name="connsiteX1" fmla="*/ 3170197 w 3373849"/>
              <a:gd name="connsiteY1" fmla="*/ 1259385 h 4809682"/>
              <a:gd name="connsiteX2" fmla="*/ 3346199 w 3373849"/>
              <a:gd name="connsiteY2" fmla="*/ 2838467 h 4809682"/>
              <a:gd name="connsiteX3" fmla="*/ 1686925 w 3373849"/>
              <a:gd name="connsiteY3" fmla="*/ 2404841 h 4809682"/>
              <a:gd name="connsiteX4" fmla="*/ 1686924 w 3373849"/>
              <a:gd name="connsiteY4" fmla="*/ 0 h 4809682"/>
              <a:gd name="connsiteX0" fmla="*/ 1686924 w 3373849"/>
              <a:gd name="connsiteY0" fmla="*/ 0 h 4809682"/>
              <a:gd name="connsiteX1" fmla="*/ 3170197 w 3373849"/>
              <a:gd name="connsiteY1" fmla="*/ 1259385 h 4809682"/>
              <a:gd name="connsiteX2" fmla="*/ 3346199 w 3373849"/>
              <a:gd name="connsiteY2" fmla="*/ 2838467 h 4809682"/>
              <a:gd name="connsiteX0" fmla="*/ 0 w 1686927"/>
              <a:gd name="connsiteY0" fmla="*/ 0 h 3181998"/>
              <a:gd name="connsiteX1" fmla="*/ 1483273 w 1686927"/>
              <a:gd name="connsiteY1" fmla="*/ 1259385 h 3181998"/>
              <a:gd name="connsiteX2" fmla="*/ 1659275 w 1686927"/>
              <a:gd name="connsiteY2" fmla="*/ 2838467 h 3181998"/>
              <a:gd name="connsiteX3" fmla="*/ 1 w 1686927"/>
              <a:gd name="connsiteY3" fmla="*/ 2404841 h 3181998"/>
              <a:gd name="connsiteX4" fmla="*/ 0 w 1686927"/>
              <a:gd name="connsiteY4" fmla="*/ 0 h 3181998"/>
              <a:gd name="connsiteX0" fmla="*/ 0 w 1686927"/>
              <a:gd name="connsiteY0" fmla="*/ 0 h 3181998"/>
              <a:gd name="connsiteX1" fmla="*/ 1483273 w 1686927"/>
              <a:gd name="connsiteY1" fmla="*/ 1259385 h 3181998"/>
              <a:gd name="connsiteX2" fmla="*/ 1570314 w 1686927"/>
              <a:gd name="connsiteY2" fmla="*/ 3181998 h 3181998"/>
              <a:gd name="connsiteX0" fmla="*/ 0 w 1622926"/>
              <a:gd name="connsiteY0" fmla="*/ 0 h 3181998"/>
              <a:gd name="connsiteX1" fmla="*/ 1483273 w 1622926"/>
              <a:gd name="connsiteY1" fmla="*/ 1259385 h 3181998"/>
              <a:gd name="connsiteX2" fmla="*/ 1 w 1622926"/>
              <a:gd name="connsiteY2" fmla="*/ 2404841 h 3181998"/>
              <a:gd name="connsiteX3" fmla="*/ 0 w 1622926"/>
              <a:gd name="connsiteY3" fmla="*/ 0 h 3181998"/>
              <a:gd name="connsiteX0" fmla="*/ 0 w 1622926"/>
              <a:gd name="connsiteY0" fmla="*/ 0 h 3181998"/>
              <a:gd name="connsiteX1" fmla="*/ 1483273 w 1622926"/>
              <a:gd name="connsiteY1" fmla="*/ 1259385 h 3181998"/>
              <a:gd name="connsiteX2" fmla="*/ 1570314 w 1622926"/>
              <a:gd name="connsiteY2" fmla="*/ 3181998 h 3181998"/>
              <a:gd name="connsiteX0" fmla="*/ 0 w 1622926"/>
              <a:gd name="connsiteY0" fmla="*/ 0 h 3181998"/>
              <a:gd name="connsiteX1" fmla="*/ 1483273 w 1622926"/>
              <a:gd name="connsiteY1" fmla="*/ 1259385 h 3181998"/>
              <a:gd name="connsiteX2" fmla="*/ 0 w 1622926"/>
              <a:gd name="connsiteY2" fmla="*/ 0 h 3181998"/>
              <a:gd name="connsiteX0" fmla="*/ 0 w 1622926"/>
              <a:gd name="connsiteY0" fmla="*/ 0 h 3181998"/>
              <a:gd name="connsiteX1" fmla="*/ 1483273 w 1622926"/>
              <a:gd name="connsiteY1" fmla="*/ 1259385 h 3181998"/>
              <a:gd name="connsiteX2" fmla="*/ 1570314 w 1622926"/>
              <a:gd name="connsiteY2" fmla="*/ 3181998 h 3181998"/>
              <a:gd name="connsiteX0" fmla="*/ 0 w 1570314"/>
              <a:gd name="connsiteY0" fmla="*/ 0 h 3181998"/>
              <a:gd name="connsiteX1" fmla="*/ 1483273 w 1570314"/>
              <a:gd name="connsiteY1" fmla="*/ 1259385 h 3181998"/>
              <a:gd name="connsiteX2" fmla="*/ 0 w 1570314"/>
              <a:gd name="connsiteY2" fmla="*/ 0 h 3181998"/>
              <a:gd name="connsiteX0" fmla="*/ 0 w 1570314"/>
              <a:gd name="connsiteY0" fmla="*/ 0 h 3181998"/>
              <a:gd name="connsiteX1" fmla="*/ 1570314 w 1570314"/>
              <a:gd name="connsiteY1" fmla="*/ 3181998 h 3181998"/>
              <a:gd name="connsiteX0" fmla="*/ 0 w 1570314"/>
              <a:gd name="connsiteY0" fmla="*/ 0 h 3181998"/>
              <a:gd name="connsiteX1" fmla="*/ 1483273 w 1570314"/>
              <a:gd name="connsiteY1" fmla="*/ 1259385 h 3181998"/>
              <a:gd name="connsiteX2" fmla="*/ 0 w 1570314"/>
              <a:gd name="connsiteY2" fmla="*/ 0 h 3181998"/>
              <a:gd name="connsiteX0" fmla="*/ 57921 w 1570314"/>
              <a:gd name="connsiteY0" fmla="*/ 500589 h 3181998"/>
              <a:gd name="connsiteX1" fmla="*/ 1570314 w 1570314"/>
              <a:gd name="connsiteY1" fmla="*/ 3181998 h 3181998"/>
              <a:gd name="connsiteX0" fmla="*/ 246235 w 1816549"/>
              <a:gd name="connsiteY0" fmla="*/ 1198632 h 4380630"/>
              <a:gd name="connsiteX1" fmla="*/ 0 w 1816549"/>
              <a:gd name="connsiteY1" fmla="*/ 0 h 4380630"/>
              <a:gd name="connsiteX2" fmla="*/ 246235 w 1816549"/>
              <a:gd name="connsiteY2" fmla="*/ 1198632 h 4380630"/>
              <a:gd name="connsiteX0" fmla="*/ 304156 w 1816549"/>
              <a:gd name="connsiteY0" fmla="*/ 1699221 h 4380630"/>
              <a:gd name="connsiteX1" fmla="*/ 1816549 w 1816549"/>
              <a:gd name="connsiteY1" fmla="*/ 4380630 h 4380630"/>
              <a:gd name="connsiteX0" fmla="*/ 246235 w 1816549"/>
              <a:gd name="connsiteY0" fmla="*/ 1198632 h 4380630"/>
              <a:gd name="connsiteX1" fmla="*/ 0 w 1816549"/>
              <a:gd name="connsiteY1" fmla="*/ 0 h 4380630"/>
              <a:gd name="connsiteX2" fmla="*/ 337675 w 1816549"/>
              <a:gd name="connsiteY2" fmla="*/ 1290072 h 4380630"/>
              <a:gd name="connsiteX0" fmla="*/ 304156 w 1816549"/>
              <a:gd name="connsiteY0" fmla="*/ 1699221 h 4380630"/>
              <a:gd name="connsiteX1" fmla="*/ 1816549 w 1816549"/>
              <a:gd name="connsiteY1" fmla="*/ 4380630 h 4380630"/>
              <a:gd name="connsiteX0" fmla="*/ 508406 w 2078720"/>
              <a:gd name="connsiteY0" fmla="*/ 1201774 h 4383772"/>
              <a:gd name="connsiteX1" fmla="*/ 262171 w 2078720"/>
              <a:gd name="connsiteY1" fmla="*/ 3142 h 4383772"/>
              <a:gd name="connsiteX2" fmla="*/ 0 w 2078720"/>
              <a:gd name="connsiteY2" fmla="*/ 827566 h 4383772"/>
              <a:gd name="connsiteX0" fmla="*/ 566327 w 2078720"/>
              <a:gd name="connsiteY0" fmla="*/ 1702363 h 4383772"/>
              <a:gd name="connsiteX1" fmla="*/ 2078720 w 2078720"/>
              <a:gd name="connsiteY1" fmla="*/ 4383772 h 4383772"/>
              <a:gd name="connsiteX0" fmla="*/ 1619715 w 2078743"/>
              <a:gd name="connsiteY0" fmla="*/ 528745 h 4383684"/>
              <a:gd name="connsiteX1" fmla="*/ 262194 w 2078743"/>
              <a:gd name="connsiteY1" fmla="*/ 3054 h 4383684"/>
              <a:gd name="connsiteX2" fmla="*/ 23 w 2078743"/>
              <a:gd name="connsiteY2" fmla="*/ 827478 h 4383684"/>
              <a:gd name="connsiteX0" fmla="*/ 566350 w 2078743"/>
              <a:gd name="connsiteY0" fmla="*/ 1702275 h 4383684"/>
              <a:gd name="connsiteX1" fmla="*/ 2078743 w 2078743"/>
              <a:gd name="connsiteY1" fmla="*/ 4383684 h 4383684"/>
              <a:gd name="connsiteX0" fmla="*/ 1619692 w 2078720"/>
              <a:gd name="connsiteY0" fmla="*/ 0 h 3854939"/>
              <a:gd name="connsiteX1" fmla="*/ 0 w 2078720"/>
              <a:gd name="connsiteY1" fmla="*/ 298733 h 3854939"/>
              <a:gd name="connsiteX0" fmla="*/ 566327 w 2078720"/>
              <a:gd name="connsiteY0" fmla="*/ 1173530 h 3854939"/>
              <a:gd name="connsiteX1" fmla="*/ 2078720 w 2078720"/>
              <a:gd name="connsiteY1" fmla="*/ 3854939 h 3854939"/>
              <a:gd name="connsiteX0" fmla="*/ 1168621 w 1627649"/>
              <a:gd name="connsiteY0" fmla="*/ 150428 h 4005367"/>
              <a:gd name="connsiteX1" fmla="*/ 0 w 1627649"/>
              <a:gd name="connsiteY1" fmla="*/ 0 h 4005367"/>
              <a:gd name="connsiteX0" fmla="*/ 115256 w 1627649"/>
              <a:gd name="connsiteY0" fmla="*/ 1323958 h 4005367"/>
              <a:gd name="connsiteX1" fmla="*/ 1627649 w 1627649"/>
              <a:gd name="connsiteY1" fmla="*/ 4005367 h 4005367"/>
              <a:gd name="connsiteX0" fmla="*/ 1168621 w 1627649"/>
              <a:gd name="connsiteY0" fmla="*/ 433452 h 4288391"/>
              <a:gd name="connsiteX1" fmla="*/ 0 w 1627649"/>
              <a:gd name="connsiteY1" fmla="*/ 283024 h 4288391"/>
              <a:gd name="connsiteX0" fmla="*/ 115256 w 1627649"/>
              <a:gd name="connsiteY0" fmla="*/ 1606982 h 4288391"/>
              <a:gd name="connsiteX1" fmla="*/ 1627649 w 1627649"/>
              <a:gd name="connsiteY1" fmla="*/ 4288391 h 4288391"/>
              <a:gd name="connsiteX0" fmla="*/ 1168621 w 1627649"/>
              <a:gd name="connsiteY0" fmla="*/ 511120 h 4366059"/>
              <a:gd name="connsiteX1" fmla="*/ 0 w 1627649"/>
              <a:gd name="connsiteY1" fmla="*/ 360692 h 4366059"/>
              <a:gd name="connsiteX0" fmla="*/ 115256 w 1627649"/>
              <a:gd name="connsiteY0" fmla="*/ 1684650 h 4366059"/>
              <a:gd name="connsiteX1" fmla="*/ 1627649 w 1627649"/>
              <a:gd name="connsiteY1" fmla="*/ 4366059 h 4366059"/>
              <a:gd name="connsiteX0" fmla="*/ 1168621 w 1627649"/>
              <a:gd name="connsiteY0" fmla="*/ 511120 h 4366059"/>
              <a:gd name="connsiteX1" fmla="*/ 0 w 1627649"/>
              <a:gd name="connsiteY1" fmla="*/ 360692 h 4366059"/>
              <a:gd name="connsiteX0" fmla="*/ 703479 w 1627649"/>
              <a:gd name="connsiteY0" fmla="*/ 1178670 h 4366059"/>
              <a:gd name="connsiteX1" fmla="*/ 1627649 w 1627649"/>
              <a:gd name="connsiteY1" fmla="*/ 4366059 h 4366059"/>
              <a:gd name="connsiteX0" fmla="*/ 1168621 w 1627649"/>
              <a:gd name="connsiteY0" fmla="*/ 511120 h 4366059"/>
              <a:gd name="connsiteX1" fmla="*/ 0 w 1627649"/>
              <a:gd name="connsiteY1" fmla="*/ 360692 h 4366059"/>
              <a:gd name="connsiteX0" fmla="*/ 703479 w 1627649"/>
              <a:gd name="connsiteY0" fmla="*/ 1178670 h 4366059"/>
              <a:gd name="connsiteX1" fmla="*/ 1627649 w 1627649"/>
              <a:gd name="connsiteY1" fmla="*/ 4366059 h 4366059"/>
              <a:gd name="connsiteX0" fmla="*/ 1168621 w 1690058"/>
              <a:gd name="connsiteY0" fmla="*/ 511120 h 4366059"/>
              <a:gd name="connsiteX1" fmla="*/ 0 w 1690058"/>
              <a:gd name="connsiteY1" fmla="*/ 360692 h 4366059"/>
              <a:gd name="connsiteX0" fmla="*/ 703479 w 1690058"/>
              <a:gd name="connsiteY0" fmla="*/ 1178670 h 4366059"/>
              <a:gd name="connsiteX1" fmla="*/ 1627649 w 1690058"/>
              <a:gd name="connsiteY1" fmla="*/ 4366059 h 4366059"/>
              <a:gd name="connsiteX0" fmla="*/ 1168621 w 1690058"/>
              <a:gd name="connsiteY0" fmla="*/ 511120 h 4366059"/>
              <a:gd name="connsiteX1" fmla="*/ 0 w 1690058"/>
              <a:gd name="connsiteY1" fmla="*/ 360692 h 4366059"/>
              <a:gd name="connsiteX2" fmla="*/ 1168621 w 1690058"/>
              <a:gd name="connsiteY2" fmla="*/ 511120 h 4366059"/>
              <a:gd name="connsiteX0" fmla="*/ 703479 w 1690058"/>
              <a:gd name="connsiteY0" fmla="*/ 1178670 h 4366059"/>
              <a:gd name="connsiteX1" fmla="*/ 1627649 w 1690058"/>
              <a:gd name="connsiteY1" fmla="*/ 4366059 h 4366059"/>
              <a:gd name="connsiteX0" fmla="*/ 1168621 w 1690058"/>
              <a:gd name="connsiteY0" fmla="*/ 511120 h 4366059"/>
              <a:gd name="connsiteX1" fmla="*/ 0 w 1690058"/>
              <a:gd name="connsiteY1" fmla="*/ 360692 h 4366059"/>
              <a:gd name="connsiteX2" fmla="*/ 1260061 w 1690058"/>
              <a:gd name="connsiteY2" fmla="*/ 602560 h 4366059"/>
              <a:gd name="connsiteX0" fmla="*/ 703479 w 1690058"/>
              <a:gd name="connsiteY0" fmla="*/ 1178670 h 4366059"/>
              <a:gd name="connsiteX1" fmla="*/ 1627649 w 1690058"/>
              <a:gd name="connsiteY1" fmla="*/ 4366059 h 4366059"/>
              <a:gd name="connsiteX0" fmla="*/ 1168621 w 1690058"/>
              <a:gd name="connsiteY0" fmla="*/ 511120 h 4366059"/>
              <a:gd name="connsiteX1" fmla="*/ 0 w 1690058"/>
              <a:gd name="connsiteY1" fmla="*/ 360692 h 4366059"/>
              <a:gd name="connsiteX2" fmla="*/ 805544 w 1690058"/>
              <a:gd name="connsiteY2" fmla="*/ 448351 h 4366059"/>
              <a:gd name="connsiteX0" fmla="*/ 703479 w 1690058"/>
              <a:gd name="connsiteY0" fmla="*/ 1178670 h 4366059"/>
              <a:gd name="connsiteX1" fmla="*/ 1627649 w 1690058"/>
              <a:gd name="connsiteY1" fmla="*/ 4366059 h 4366059"/>
              <a:gd name="connsiteX0" fmla="*/ 1168621 w 1690058"/>
              <a:gd name="connsiteY0" fmla="*/ 511120 h 4366059"/>
              <a:gd name="connsiteX1" fmla="*/ 0 w 1690058"/>
              <a:gd name="connsiteY1" fmla="*/ 360692 h 4366059"/>
              <a:gd name="connsiteX0" fmla="*/ 703479 w 1690058"/>
              <a:gd name="connsiteY0" fmla="*/ 1178670 h 4366059"/>
              <a:gd name="connsiteX1" fmla="*/ 1627649 w 1690058"/>
              <a:gd name="connsiteY1" fmla="*/ 4366059 h 4366059"/>
              <a:gd name="connsiteX0" fmla="*/ 351856 w 1690058"/>
              <a:gd name="connsiteY0" fmla="*/ 845375 h 4261950"/>
              <a:gd name="connsiteX1" fmla="*/ 0 w 1690058"/>
              <a:gd name="connsiteY1" fmla="*/ 256583 h 4261950"/>
              <a:gd name="connsiteX0" fmla="*/ 703479 w 1690058"/>
              <a:gd name="connsiteY0" fmla="*/ 1074561 h 4261950"/>
              <a:gd name="connsiteX1" fmla="*/ 1627649 w 1690058"/>
              <a:gd name="connsiteY1" fmla="*/ 4261950 h 4261950"/>
              <a:gd name="connsiteX0" fmla="*/ 351856 w 1690058"/>
              <a:gd name="connsiteY0" fmla="*/ 845375 h 4261950"/>
              <a:gd name="connsiteX1" fmla="*/ 0 w 1690058"/>
              <a:gd name="connsiteY1" fmla="*/ 256583 h 4261950"/>
              <a:gd name="connsiteX2" fmla="*/ 351856 w 1690058"/>
              <a:gd name="connsiteY2" fmla="*/ 845375 h 4261950"/>
              <a:gd name="connsiteX0" fmla="*/ 703479 w 1690058"/>
              <a:gd name="connsiteY0" fmla="*/ 1074561 h 4261950"/>
              <a:gd name="connsiteX1" fmla="*/ 1627649 w 1690058"/>
              <a:gd name="connsiteY1" fmla="*/ 4261950 h 4261950"/>
              <a:gd name="connsiteX0" fmla="*/ 245959 w 1690058"/>
              <a:gd name="connsiteY0" fmla="*/ 2610988 h 4115296"/>
              <a:gd name="connsiteX1" fmla="*/ 0 w 1690058"/>
              <a:gd name="connsiteY1" fmla="*/ 109929 h 4115296"/>
              <a:gd name="connsiteX2" fmla="*/ 245959 w 1690058"/>
              <a:gd name="connsiteY2" fmla="*/ 2610988 h 4115296"/>
              <a:gd name="connsiteX0" fmla="*/ 703479 w 1690058"/>
              <a:gd name="connsiteY0" fmla="*/ 927907 h 4115296"/>
              <a:gd name="connsiteX1" fmla="*/ 1627649 w 1690058"/>
              <a:gd name="connsiteY1" fmla="*/ 4115296 h 4115296"/>
              <a:gd name="connsiteX0" fmla="*/ 6393 w 1450492"/>
              <a:gd name="connsiteY0" fmla="*/ 1683081 h 3187389"/>
              <a:gd name="connsiteX1" fmla="*/ 934265 w 1450492"/>
              <a:gd name="connsiteY1" fmla="*/ 3162986 h 3187389"/>
              <a:gd name="connsiteX2" fmla="*/ 6393 w 1450492"/>
              <a:gd name="connsiteY2" fmla="*/ 1683081 h 3187389"/>
              <a:gd name="connsiteX0" fmla="*/ 463913 w 1450492"/>
              <a:gd name="connsiteY0" fmla="*/ 0 h 3187389"/>
              <a:gd name="connsiteX1" fmla="*/ 1388083 w 1450492"/>
              <a:gd name="connsiteY1" fmla="*/ 3187389 h 3187389"/>
              <a:gd name="connsiteX0" fmla="*/ 514342 w 986579"/>
              <a:gd name="connsiteY0" fmla="*/ 2713042 h 3187389"/>
              <a:gd name="connsiteX1" fmla="*/ 470352 w 986579"/>
              <a:gd name="connsiteY1" fmla="*/ 3162986 h 3187389"/>
              <a:gd name="connsiteX2" fmla="*/ 514342 w 986579"/>
              <a:gd name="connsiteY2" fmla="*/ 2713042 h 3187389"/>
              <a:gd name="connsiteX0" fmla="*/ 0 w 986579"/>
              <a:gd name="connsiteY0" fmla="*/ 0 h 3187389"/>
              <a:gd name="connsiteX1" fmla="*/ 924170 w 986579"/>
              <a:gd name="connsiteY1" fmla="*/ 3187389 h 3187389"/>
              <a:gd name="connsiteX0" fmla="*/ 514342 w 988187"/>
              <a:gd name="connsiteY0" fmla="*/ 2713042 h 3162986"/>
              <a:gd name="connsiteX1" fmla="*/ 470352 w 988187"/>
              <a:gd name="connsiteY1" fmla="*/ 3162986 h 3162986"/>
              <a:gd name="connsiteX2" fmla="*/ 514342 w 988187"/>
              <a:gd name="connsiteY2" fmla="*/ 2713042 h 3162986"/>
              <a:gd name="connsiteX0" fmla="*/ 0 w 988187"/>
              <a:gd name="connsiteY0" fmla="*/ 0 h 3162986"/>
              <a:gd name="connsiteX1" fmla="*/ 925943 w 988187"/>
              <a:gd name="connsiteY1" fmla="*/ 2774099 h 3162986"/>
              <a:gd name="connsiteX0" fmla="*/ 798436 w 988187"/>
              <a:gd name="connsiteY0" fmla="*/ 3398802 h 3398802"/>
              <a:gd name="connsiteX1" fmla="*/ 470352 w 988187"/>
              <a:gd name="connsiteY1" fmla="*/ 3162986 h 3398802"/>
              <a:gd name="connsiteX2" fmla="*/ 798436 w 988187"/>
              <a:gd name="connsiteY2" fmla="*/ 3398802 h 3398802"/>
              <a:gd name="connsiteX0" fmla="*/ 0 w 988187"/>
              <a:gd name="connsiteY0" fmla="*/ 0 h 3398802"/>
              <a:gd name="connsiteX1" fmla="*/ 925943 w 988187"/>
              <a:gd name="connsiteY1" fmla="*/ 2774099 h 3398802"/>
              <a:gd name="connsiteX0" fmla="*/ 803944 w 993695"/>
              <a:gd name="connsiteY0" fmla="*/ 3398802 h 3398802"/>
              <a:gd name="connsiteX1" fmla="*/ 0 w 993695"/>
              <a:gd name="connsiteY1" fmla="*/ 3123767 h 3398802"/>
              <a:gd name="connsiteX2" fmla="*/ 803944 w 993695"/>
              <a:gd name="connsiteY2" fmla="*/ 3398802 h 3398802"/>
              <a:gd name="connsiteX0" fmla="*/ 5508 w 993695"/>
              <a:gd name="connsiteY0" fmla="*/ 0 h 3398802"/>
              <a:gd name="connsiteX1" fmla="*/ 931451 w 993695"/>
              <a:gd name="connsiteY1" fmla="*/ 2774099 h 3398802"/>
              <a:gd name="connsiteX0" fmla="*/ 307943 w 993695"/>
              <a:gd name="connsiteY0" fmla="*/ 2408059 h 3123767"/>
              <a:gd name="connsiteX1" fmla="*/ 0 w 993695"/>
              <a:gd name="connsiteY1" fmla="*/ 3123767 h 3123767"/>
              <a:gd name="connsiteX2" fmla="*/ 307943 w 993695"/>
              <a:gd name="connsiteY2" fmla="*/ 2408059 h 3123767"/>
              <a:gd name="connsiteX0" fmla="*/ 5508 w 993695"/>
              <a:gd name="connsiteY0" fmla="*/ 0 h 3123767"/>
              <a:gd name="connsiteX1" fmla="*/ 931451 w 993695"/>
              <a:gd name="connsiteY1" fmla="*/ 2774099 h 3123767"/>
              <a:gd name="connsiteX0" fmla="*/ 310447 w 996199"/>
              <a:gd name="connsiteY0" fmla="*/ 2408059 h 3123767"/>
              <a:gd name="connsiteX1" fmla="*/ 2504 w 996199"/>
              <a:gd name="connsiteY1" fmla="*/ 3123767 h 3123767"/>
              <a:gd name="connsiteX2" fmla="*/ 310447 w 996199"/>
              <a:gd name="connsiteY2" fmla="*/ 2408059 h 3123767"/>
              <a:gd name="connsiteX0" fmla="*/ 8012 w 996199"/>
              <a:gd name="connsiteY0" fmla="*/ 0 h 3123767"/>
              <a:gd name="connsiteX1" fmla="*/ 933955 w 996199"/>
              <a:gd name="connsiteY1" fmla="*/ 2774099 h 3123767"/>
              <a:gd name="connsiteX0" fmla="*/ 304529 w 1002516"/>
              <a:gd name="connsiteY0" fmla="*/ 2798679 h 3123767"/>
              <a:gd name="connsiteX1" fmla="*/ 8821 w 1002516"/>
              <a:gd name="connsiteY1" fmla="*/ 3123767 h 3123767"/>
              <a:gd name="connsiteX2" fmla="*/ 304529 w 1002516"/>
              <a:gd name="connsiteY2" fmla="*/ 2798679 h 3123767"/>
              <a:gd name="connsiteX0" fmla="*/ 14329 w 1002516"/>
              <a:gd name="connsiteY0" fmla="*/ 0 h 3123767"/>
              <a:gd name="connsiteX1" fmla="*/ 940272 w 1002516"/>
              <a:gd name="connsiteY1" fmla="*/ 2774099 h 3123767"/>
              <a:gd name="connsiteX0" fmla="*/ 295708 w 993695"/>
              <a:gd name="connsiteY0" fmla="*/ 2798679 h 3123767"/>
              <a:gd name="connsiteX1" fmla="*/ 0 w 993695"/>
              <a:gd name="connsiteY1" fmla="*/ 3123767 h 3123767"/>
              <a:gd name="connsiteX2" fmla="*/ 387148 w 993695"/>
              <a:gd name="connsiteY2" fmla="*/ 2890119 h 3123767"/>
              <a:gd name="connsiteX0" fmla="*/ 5508 w 993695"/>
              <a:gd name="connsiteY0" fmla="*/ 0 h 3123767"/>
              <a:gd name="connsiteX1" fmla="*/ 931451 w 993695"/>
              <a:gd name="connsiteY1" fmla="*/ 2774099 h 3123767"/>
              <a:gd name="connsiteX0" fmla="*/ 295708 w 993695"/>
              <a:gd name="connsiteY0" fmla="*/ 2798679 h 3123767"/>
              <a:gd name="connsiteX1" fmla="*/ 0 w 993695"/>
              <a:gd name="connsiteY1" fmla="*/ 3123767 h 3123767"/>
              <a:gd name="connsiteX0" fmla="*/ 5508 w 993695"/>
              <a:gd name="connsiteY0" fmla="*/ 0 h 3123767"/>
              <a:gd name="connsiteX1" fmla="*/ 931451 w 993695"/>
              <a:gd name="connsiteY1" fmla="*/ 2774099 h 3123767"/>
              <a:gd name="connsiteX0" fmla="*/ 295708 w 961173"/>
              <a:gd name="connsiteY0" fmla="*/ 2798679 h 3169230"/>
              <a:gd name="connsiteX1" fmla="*/ 0 w 961173"/>
              <a:gd name="connsiteY1" fmla="*/ 3123767 h 3169230"/>
              <a:gd name="connsiteX0" fmla="*/ 5508 w 961173"/>
              <a:gd name="connsiteY0" fmla="*/ 0 h 3169230"/>
              <a:gd name="connsiteX1" fmla="*/ 895418 w 961173"/>
              <a:gd name="connsiteY1" fmla="*/ 3169230 h 3169230"/>
              <a:gd name="connsiteX0" fmla="*/ 295708 w 961173"/>
              <a:gd name="connsiteY0" fmla="*/ 2798679 h 3169230"/>
              <a:gd name="connsiteX1" fmla="*/ 0 w 961173"/>
              <a:gd name="connsiteY1" fmla="*/ 3123767 h 3169230"/>
              <a:gd name="connsiteX2" fmla="*/ 295708 w 961173"/>
              <a:gd name="connsiteY2" fmla="*/ 2798679 h 3169230"/>
              <a:gd name="connsiteX0" fmla="*/ 5508 w 961173"/>
              <a:gd name="connsiteY0" fmla="*/ 0 h 3169230"/>
              <a:gd name="connsiteX1" fmla="*/ 895418 w 961173"/>
              <a:gd name="connsiteY1" fmla="*/ 3169230 h 3169230"/>
              <a:gd name="connsiteX0" fmla="*/ 290200 w 955665"/>
              <a:gd name="connsiteY0" fmla="*/ 2798679 h 3169230"/>
              <a:gd name="connsiteX1" fmla="*/ 642893 w 955665"/>
              <a:gd name="connsiteY1" fmla="*/ 3130276 h 3169230"/>
              <a:gd name="connsiteX2" fmla="*/ 290200 w 955665"/>
              <a:gd name="connsiteY2" fmla="*/ 2798679 h 3169230"/>
              <a:gd name="connsiteX0" fmla="*/ 0 w 955665"/>
              <a:gd name="connsiteY0" fmla="*/ 0 h 3169230"/>
              <a:gd name="connsiteX1" fmla="*/ 889910 w 955665"/>
              <a:gd name="connsiteY1" fmla="*/ 3169230 h 3169230"/>
            </a:gdLst>
            <a:ahLst/>
            <a:cxnLst>
              <a:cxn ang="0">
                <a:pos x="connsiteX0" y="connsiteY0"/>
              </a:cxn>
              <a:cxn ang="0">
                <a:pos x="connsiteX1" y="connsiteY1"/>
              </a:cxn>
            </a:cxnLst>
            <a:rect l="l" t="t" r="r" b="b"/>
            <a:pathLst>
              <a:path w="955665" h="3169230" stroke="0" extrusionOk="0">
                <a:moveTo>
                  <a:pt x="290200" y="2798679"/>
                </a:moveTo>
                <a:cubicBezTo>
                  <a:pt x="174877" y="2406865"/>
                  <a:pt x="1088597" y="2436316"/>
                  <a:pt x="642893" y="3130276"/>
                </a:cubicBezTo>
                <a:lnTo>
                  <a:pt x="290200" y="2798679"/>
                </a:lnTo>
                <a:close/>
              </a:path>
              <a:path w="955665" h="3169230" fill="none">
                <a:moveTo>
                  <a:pt x="0" y="0"/>
                </a:moveTo>
                <a:cubicBezTo>
                  <a:pt x="754194" y="749834"/>
                  <a:pt x="1113603" y="2375767"/>
                  <a:pt x="889910" y="3169230"/>
                </a:cubicBezTo>
              </a:path>
            </a:pathLst>
          </a:custGeom>
          <a:noFill/>
          <a:ln w="952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73"/>
          </a:p>
        </p:txBody>
      </p:sp>
      <p:sp>
        <p:nvSpPr>
          <p:cNvPr id="386" name="Arc 150">
            <a:extLst>
              <a:ext uri="{FF2B5EF4-FFF2-40B4-BE49-F238E27FC236}">
                <a16:creationId xmlns:a16="http://schemas.microsoft.com/office/drawing/2014/main" id="{A79B0A4C-E374-470B-AF2F-4D009E722C9B}"/>
              </a:ext>
            </a:extLst>
          </p:cNvPr>
          <p:cNvSpPr/>
          <p:nvPr/>
        </p:nvSpPr>
        <p:spPr>
          <a:xfrm rot="16844087">
            <a:off x="4438113" y="3800612"/>
            <a:ext cx="2853422" cy="3913229"/>
          </a:xfrm>
          <a:custGeom>
            <a:avLst/>
            <a:gdLst>
              <a:gd name="connsiteX0" fmla="*/ 1686924 w 3373849"/>
              <a:gd name="connsiteY0" fmla="*/ 0 h 4809682"/>
              <a:gd name="connsiteX1" fmla="*/ 3170197 w 3373849"/>
              <a:gd name="connsiteY1" fmla="*/ 1259385 h 4809682"/>
              <a:gd name="connsiteX2" fmla="*/ 3346199 w 3373849"/>
              <a:gd name="connsiteY2" fmla="*/ 2838467 h 4809682"/>
              <a:gd name="connsiteX3" fmla="*/ 1686925 w 3373849"/>
              <a:gd name="connsiteY3" fmla="*/ 2404841 h 4809682"/>
              <a:gd name="connsiteX4" fmla="*/ 1686924 w 3373849"/>
              <a:gd name="connsiteY4" fmla="*/ 0 h 4809682"/>
              <a:gd name="connsiteX0" fmla="*/ 1686924 w 3373849"/>
              <a:gd name="connsiteY0" fmla="*/ 0 h 4809682"/>
              <a:gd name="connsiteX1" fmla="*/ 3170197 w 3373849"/>
              <a:gd name="connsiteY1" fmla="*/ 1259385 h 4809682"/>
              <a:gd name="connsiteX2" fmla="*/ 3346199 w 3373849"/>
              <a:gd name="connsiteY2" fmla="*/ 2838467 h 4809682"/>
              <a:gd name="connsiteX0" fmla="*/ 0 w 1686927"/>
              <a:gd name="connsiteY0" fmla="*/ 0 h 3181998"/>
              <a:gd name="connsiteX1" fmla="*/ 1483273 w 1686927"/>
              <a:gd name="connsiteY1" fmla="*/ 1259385 h 3181998"/>
              <a:gd name="connsiteX2" fmla="*/ 1659275 w 1686927"/>
              <a:gd name="connsiteY2" fmla="*/ 2838467 h 3181998"/>
              <a:gd name="connsiteX3" fmla="*/ 1 w 1686927"/>
              <a:gd name="connsiteY3" fmla="*/ 2404841 h 3181998"/>
              <a:gd name="connsiteX4" fmla="*/ 0 w 1686927"/>
              <a:gd name="connsiteY4" fmla="*/ 0 h 3181998"/>
              <a:gd name="connsiteX0" fmla="*/ 0 w 1686927"/>
              <a:gd name="connsiteY0" fmla="*/ 0 h 3181998"/>
              <a:gd name="connsiteX1" fmla="*/ 1483273 w 1686927"/>
              <a:gd name="connsiteY1" fmla="*/ 1259385 h 3181998"/>
              <a:gd name="connsiteX2" fmla="*/ 1570314 w 1686927"/>
              <a:gd name="connsiteY2" fmla="*/ 3181998 h 3181998"/>
              <a:gd name="connsiteX0" fmla="*/ 0 w 1622926"/>
              <a:gd name="connsiteY0" fmla="*/ 0 h 3181998"/>
              <a:gd name="connsiteX1" fmla="*/ 1483273 w 1622926"/>
              <a:gd name="connsiteY1" fmla="*/ 1259385 h 3181998"/>
              <a:gd name="connsiteX2" fmla="*/ 1 w 1622926"/>
              <a:gd name="connsiteY2" fmla="*/ 2404841 h 3181998"/>
              <a:gd name="connsiteX3" fmla="*/ 0 w 1622926"/>
              <a:gd name="connsiteY3" fmla="*/ 0 h 3181998"/>
              <a:gd name="connsiteX0" fmla="*/ 0 w 1622926"/>
              <a:gd name="connsiteY0" fmla="*/ 0 h 3181998"/>
              <a:gd name="connsiteX1" fmla="*/ 1483273 w 1622926"/>
              <a:gd name="connsiteY1" fmla="*/ 1259385 h 3181998"/>
              <a:gd name="connsiteX2" fmla="*/ 1570314 w 1622926"/>
              <a:gd name="connsiteY2" fmla="*/ 3181998 h 3181998"/>
              <a:gd name="connsiteX0" fmla="*/ 0 w 1622926"/>
              <a:gd name="connsiteY0" fmla="*/ 0 h 3181998"/>
              <a:gd name="connsiteX1" fmla="*/ 1483273 w 1622926"/>
              <a:gd name="connsiteY1" fmla="*/ 1259385 h 3181998"/>
              <a:gd name="connsiteX2" fmla="*/ 0 w 1622926"/>
              <a:gd name="connsiteY2" fmla="*/ 0 h 3181998"/>
              <a:gd name="connsiteX0" fmla="*/ 0 w 1622926"/>
              <a:gd name="connsiteY0" fmla="*/ 0 h 3181998"/>
              <a:gd name="connsiteX1" fmla="*/ 1483273 w 1622926"/>
              <a:gd name="connsiteY1" fmla="*/ 1259385 h 3181998"/>
              <a:gd name="connsiteX2" fmla="*/ 1570314 w 1622926"/>
              <a:gd name="connsiteY2" fmla="*/ 3181998 h 3181998"/>
              <a:gd name="connsiteX0" fmla="*/ 0 w 1570314"/>
              <a:gd name="connsiteY0" fmla="*/ 0 h 3181998"/>
              <a:gd name="connsiteX1" fmla="*/ 1483273 w 1570314"/>
              <a:gd name="connsiteY1" fmla="*/ 1259385 h 3181998"/>
              <a:gd name="connsiteX2" fmla="*/ 0 w 1570314"/>
              <a:gd name="connsiteY2" fmla="*/ 0 h 3181998"/>
              <a:gd name="connsiteX0" fmla="*/ 0 w 1570314"/>
              <a:gd name="connsiteY0" fmla="*/ 0 h 3181998"/>
              <a:gd name="connsiteX1" fmla="*/ 1570314 w 1570314"/>
              <a:gd name="connsiteY1" fmla="*/ 3181998 h 3181998"/>
              <a:gd name="connsiteX0" fmla="*/ 0 w 1570314"/>
              <a:gd name="connsiteY0" fmla="*/ 0 h 3181998"/>
              <a:gd name="connsiteX1" fmla="*/ 1483273 w 1570314"/>
              <a:gd name="connsiteY1" fmla="*/ 1259385 h 3181998"/>
              <a:gd name="connsiteX2" fmla="*/ 0 w 1570314"/>
              <a:gd name="connsiteY2" fmla="*/ 0 h 3181998"/>
              <a:gd name="connsiteX0" fmla="*/ 57921 w 1570314"/>
              <a:gd name="connsiteY0" fmla="*/ 500589 h 3181998"/>
              <a:gd name="connsiteX1" fmla="*/ 1570314 w 1570314"/>
              <a:gd name="connsiteY1" fmla="*/ 3181998 h 3181998"/>
              <a:gd name="connsiteX0" fmla="*/ 246235 w 1816549"/>
              <a:gd name="connsiteY0" fmla="*/ 1198632 h 4380630"/>
              <a:gd name="connsiteX1" fmla="*/ 0 w 1816549"/>
              <a:gd name="connsiteY1" fmla="*/ 0 h 4380630"/>
              <a:gd name="connsiteX2" fmla="*/ 246235 w 1816549"/>
              <a:gd name="connsiteY2" fmla="*/ 1198632 h 4380630"/>
              <a:gd name="connsiteX0" fmla="*/ 304156 w 1816549"/>
              <a:gd name="connsiteY0" fmla="*/ 1699221 h 4380630"/>
              <a:gd name="connsiteX1" fmla="*/ 1816549 w 1816549"/>
              <a:gd name="connsiteY1" fmla="*/ 4380630 h 4380630"/>
              <a:gd name="connsiteX0" fmla="*/ 246235 w 1816549"/>
              <a:gd name="connsiteY0" fmla="*/ 1198632 h 4380630"/>
              <a:gd name="connsiteX1" fmla="*/ 0 w 1816549"/>
              <a:gd name="connsiteY1" fmla="*/ 0 h 4380630"/>
              <a:gd name="connsiteX2" fmla="*/ 337675 w 1816549"/>
              <a:gd name="connsiteY2" fmla="*/ 1290072 h 4380630"/>
              <a:gd name="connsiteX0" fmla="*/ 304156 w 1816549"/>
              <a:gd name="connsiteY0" fmla="*/ 1699221 h 4380630"/>
              <a:gd name="connsiteX1" fmla="*/ 1816549 w 1816549"/>
              <a:gd name="connsiteY1" fmla="*/ 4380630 h 4380630"/>
              <a:gd name="connsiteX0" fmla="*/ 508406 w 2078720"/>
              <a:gd name="connsiteY0" fmla="*/ 1201774 h 4383772"/>
              <a:gd name="connsiteX1" fmla="*/ 262171 w 2078720"/>
              <a:gd name="connsiteY1" fmla="*/ 3142 h 4383772"/>
              <a:gd name="connsiteX2" fmla="*/ 0 w 2078720"/>
              <a:gd name="connsiteY2" fmla="*/ 827566 h 4383772"/>
              <a:gd name="connsiteX0" fmla="*/ 566327 w 2078720"/>
              <a:gd name="connsiteY0" fmla="*/ 1702363 h 4383772"/>
              <a:gd name="connsiteX1" fmla="*/ 2078720 w 2078720"/>
              <a:gd name="connsiteY1" fmla="*/ 4383772 h 4383772"/>
              <a:gd name="connsiteX0" fmla="*/ 1619715 w 2078743"/>
              <a:gd name="connsiteY0" fmla="*/ 528745 h 4383684"/>
              <a:gd name="connsiteX1" fmla="*/ 262194 w 2078743"/>
              <a:gd name="connsiteY1" fmla="*/ 3054 h 4383684"/>
              <a:gd name="connsiteX2" fmla="*/ 23 w 2078743"/>
              <a:gd name="connsiteY2" fmla="*/ 827478 h 4383684"/>
              <a:gd name="connsiteX0" fmla="*/ 566350 w 2078743"/>
              <a:gd name="connsiteY0" fmla="*/ 1702275 h 4383684"/>
              <a:gd name="connsiteX1" fmla="*/ 2078743 w 2078743"/>
              <a:gd name="connsiteY1" fmla="*/ 4383684 h 4383684"/>
              <a:gd name="connsiteX0" fmla="*/ 1619692 w 2078720"/>
              <a:gd name="connsiteY0" fmla="*/ 0 h 3854939"/>
              <a:gd name="connsiteX1" fmla="*/ 0 w 2078720"/>
              <a:gd name="connsiteY1" fmla="*/ 298733 h 3854939"/>
              <a:gd name="connsiteX0" fmla="*/ 566327 w 2078720"/>
              <a:gd name="connsiteY0" fmla="*/ 1173530 h 3854939"/>
              <a:gd name="connsiteX1" fmla="*/ 2078720 w 2078720"/>
              <a:gd name="connsiteY1" fmla="*/ 3854939 h 3854939"/>
              <a:gd name="connsiteX0" fmla="*/ 1168621 w 1627649"/>
              <a:gd name="connsiteY0" fmla="*/ 150428 h 4005367"/>
              <a:gd name="connsiteX1" fmla="*/ 0 w 1627649"/>
              <a:gd name="connsiteY1" fmla="*/ 0 h 4005367"/>
              <a:gd name="connsiteX0" fmla="*/ 115256 w 1627649"/>
              <a:gd name="connsiteY0" fmla="*/ 1323958 h 4005367"/>
              <a:gd name="connsiteX1" fmla="*/ 1627649 w 1627649"/>
              <a:gd name="connsiteY1" fmla="*/ 4005367 h 4005367"/>
              <a:gd name="connsiteX0" fmla="*/ 1168621 w 1627649"/>
              <a:gd name="connsiteY0" fmla="*/ 433452 h 4288391"/>
              <a:gd name="connsiteX1" fmla="*/ 0 w 1627649"/>
              <a:gd name="connsiteY1" fmla="*/ 283024 h 4288391"/>
              <a:gd name="connsiteX0" fmla="*/ 115256 w 1627649"/>
              <a:gd name="connsiteY0" fmla="*/ 1606982 h 4288391"/>
              <a:gd name="connsiteX1" fmla="*/ 1627649 w 1627649"/>
              <a:gd name="connsiteY1" fmla="*/ 4288391 h 4288391"/>
              <a:gd name="connsiteX0" fmla="*/ 1168621 w 1627649"/>
              <a:gd name="connsiteY0" fmla="*/ 511120 h 4366059"/>
              <a:gd name="connsiteX1" fmla="*/ 0 w 1627649"/>
              <a:gd name="connsiteY1" fmla="*/ 360692 h 4366059"/>
              <a:gd name="connsiteX0" fmla="*/ 115256 w 1627649"/>
              <a:gd name="connsiteY0" fmla="*/ 1684650 h 4366059"/>
              <a:gd name="connsiteX1" fmla="*/ 1627649 w 1627649"/>
              <a:gd name="connsiteY1" fmla="*/ 4366059 h 4366059"/>
              <a:gd name="connsiteX0" fmla="*/ 1168621 w 1627649"/>
              <a:gd name="connsiteY0" fmla="*/ 511120 h 4366059"/>
              <a:gd name="connsiteX1" fmla="*/ 0 w 1627649"/>
              <a:gd name="connsiteY1" fmla="*/ 360692 h 4366059"/>
              <a:gd name="connsiteX0" fmla="*/ 703479 w 1627649"/>
              <a:gd name="connsiteY0" fmla="*/ 1178670 h 4366059"/>
              <a:gd name="connsiteX1" fmla="*/ 1627649 w 1627649"/>
              <a:gd name="connsiteY1" fmla="*/ 4366059 h 4366059"/>
              <a:gd name="connsiteX0" fmla="*/ 1168621 w 1627649"/>
              <a:gd name="connsiteY0" fmla="*/ 511120 h 4366059"/>
              <a:gd name="connsiteX1" fmla="*/ 0 w 1627649"/>
              <a:gd name="connsiteY1" fmla="*/ 360692 h 4366059"/>
              <a:gd name="connsiteX0" fmla="*/ 703479 w 1627649"/>
              <a:gd name="connsiteY0" fmla="*/ 1178670 h 4366059"/>
              <a:gd name="connsiteX1" fmla="*/ 1627649 w 1627649"/>
              <a:gd name="connsiteY1" fmla="*/ 4366059 h 4366059"/>
              <a:gd name="connsiteX0" fmla="*/ 1168621 w 1690058"/>
              <a:gd name="connsiteY0" fmla="*/ 511120 h 4366059"/>
              <a:gd name="connsiteX1" fmla="*/ 0 w 1690058"/>
              <a:gd name="connsiteY1" fmla="*/ 360692 h 4366059"/>
              <a:gd name="connsiteX0" fmla="*/ 703479 w 1690058"/>
              <a:gd name="connsiteY0" fmla="*/ 1178670 h 4366059"/>
              <a:gd name="connsiteX1" fmla="*/ 1627649 w 1690058"/>
              <a:gd name="connsiteY1" fmla="*/ 4366059 h 4366059"/>
              <a:gd name="connsiteX0" fmla="*/ 1168621 w 1690058"/>
              <a:gd name="connsiteY0" fmla="*/ 511120 h 4366059"/>
              <a:gd name="connsiteX1" fmla="*/ 0 w 1690058"/>
              <a:gd name="connsiteY1" fmla="*/ 360692 h 4366059"/>
              <a:gd name="connsiteX2" fmla="*/ 1168621 w 1690058"/>
              <a:gd name="connsiteY2" fmla="*/ 511120 h 4366059"/>
              <a:gd name="connsiteX0" fmla="*/ 703479 w 1690058"/>
              <a:gd name="connsiteY0" fmla="*/ 1178670 h 4366059"/>
              <a:gd name="connsiteX1" fmla="*/ 1627649 w 1690058"/>
              <a:gd name="connsiteY1" fmla="*/ 4366059 h 4366059"/>
              <a:gd name="connsiteX0" fmla="*/ 1168621 w 1690058"/>
              <a:gd name="connsiteY0" fmla="*/ 511120 h 4366059"/>
              <a:gd name="connsiteX1" fmla="*/ 0 w 1690058"/>
              <a:gd name="connsiteY1" fmla="*/ 360692 h 4366059"/>
              <a:gd name="connsiteX2" fmla="*/ 1260061 w 1690058"/>
              <a:gd name="connsiteY2" fmla="*/ 602560 h 4366059"/>
              <a:gd name="connsiteX0" fmla="*/ 703479 w 1690058"/>
              <a:gd name="connsiteY0" fmla="*/ 1178670 h 4366059"/>
              <a:gd name="connsiteX1" fmla="*/ 1627649 w 1690058"/>
              <a:gd name="connsiteY1" fmla="*/ 4366059 h 4366059"/>
              <a:gd name="connsiteX0" fmla="*/ 1168621 w 1690058"/>
              <a:gd name="connsiteY0" fmla="*/ 511120 h 4366059"/>
              <a:gd name="connsiteX1" fmla="*/ 0 w 1690058"/>
              <a:gd name="connsiteY1" fmla="*/ 360692 h 4366059"/>
              <a:gd name="connsiteX2" fmla="*/ 805544 w 1690058"/>
              <a:gd name="connsiteY2" fmla="*/ 448351 h 4366059"/>
              <a:gd name="connsiteX0" fmla="*/ 703479 w 1690058"/>
              <a:gd name="connsiteY0" fmla="*/ 1178670 h 4366059"/>
              <a:gd name="connsiteX1" fmla="*/ 1627649 w 1690058"/>
              <a:gd name="connsiteY1" fmla="*/ 4366059 h 4366059"/>
              <a:gd name="connsiteX0" fmla="*/ 1168621 w 1690058"/>
              <a:gd name="connsiteY0" fmla="*/ 511120 h 4366059"/>
              <a:gd name="connsiteX1" fmla="*/ 0 w 1690058"/>
              <a:gd name="connsiteY1" fmla="*/ 360692 h 4366059"/>
              <a:gd name="connsiteX0" fmla="*/ 703479 w 1690058"/>
              <a:gd name="connsiteY0" fmla="*/ 1178670 h 4366059"/>
              <a:gd name="connsiteX1" fmla="*/ 1627649 w 1690058"/>
              <a:gd name="connsiteY1" fmla="*/ 4366059 h 4366059"/>
              <a:gd name="connsiteX0" fmla="*/ 351856 w 1690058"/>
              <a:gd name="connsiteY0" fmla="*/ 845375 h 4261950"/>
              <a:gd name="connsiteX1" fmla="*/ 0 w 1690058"/>
              <a:gd name="connsiteY1" fmla="*/ 256583 h 4261950"/>
              <a:gd name="connsiteX0" fmla="*/ 703479 w 1690058"/>
              <a:gd name="connsiteY0" fmla="*/ 1074561 h 4261950"/>
              <a:gd name="connsiteX1" fmla="*/ 1627649 w 1690058"/>
              <a:gd name="connsiteY1" fmla="*/ 4261950 h 4261950"/>
              <a:gd name="connsiteX0" fmla="*/ 351856 w 1690058"/>
              <a:gd name="connsiteY0" fmla="*/ 845375 h 4261950"/>
              <a:gd name="connsiteX1" fmla="*/ 0 w 1690058"/>
              <a:gd name="connsiteY1" fmla="*/ 256583 h 4261950"/>
              <a:gd name="connsiteX2" fmla="*/ 351856 w 1690058"/>
              <a:gd name="connsiteY2" fmla="*/ 845375 h 4261950"/>
              <a:gd name="connsiteX0" fmla="*/ 703479 w 1690058"/>
              <a:gd name="connsiteY0" fmla="*/ 1074561 h 4261950"/>
              <a:gd name="connsiteX1" fmla="*/ 1627649 w 1690058"/>
              <a:gd name="connsiteY1" fmla="*/ 4261950 h 4261950"/>
              <a:gd name="connsiteX0" fmla="*/ 245959 w 1690058"/>
              <a:gd name="connsiteY0" fmla="*/ 2610988 h 4115296"/>
              <a:gd name="connsiteX1" fmla="*/ 0 w 1690058"/>
              <a:gd name="connsiteY1" fmla="*/ 109929 h 4115296"/>
              <a:gd name="connsiteX2" fmla="*/ 245959 w 1690058"/>
              <a:gd name="connsiteY2" fmla="*/ 2610988 h 4115296"/>
              <a:gd name="connsiteX0" fmla="*/ 703479 w 1690058"/>
              <a:gd name="connsiteY0" fmla="*/ 927907 h 4115296"/>
              <a:gd name="connsiteX1" fmla="*/ 1627649 w 1690058"/>
              <a:gd name="connsiteY1" fmla="*/ 4115296 h 4115296"/>
              <a:gd name="connsiteX0" fmla="*/ 6393 w 1450492"/>
              <a:gd name="connsiteY0" fmla="*/ 1683081 h 3187389"/>
              <a:gd name="connsiteX1" fmla="*/ 934265 w 1450492"/>
              <a:gd name="connsiteY1" fmla="*/ 3162986 h 3187389"/>
              <a:gd name="connsiteX2" fmla="*/ 6393 w 1450492"/>
              <a:gd name="connsiteY2" fmla="*/ 1683081 h 3187389"/>
              <a:gd name="connsiteX0" fmla="*/ 463913 w 1450492"/>
              <a:gd name="connsiteY0" fmla="*/ 0 h 3187389"/>
              <a:gd name="connsiteX1" fmla="*/ 1388083 w 1450492"/>
              <a:gd name="connsiteY1" fmla="*/ 3187389 h 3187389"/>
              <a:gd name="connsiteX0" fmla="*/ 514342 w 986579"/>
              <a:gd name="connsiteY0" fmla="*/ 2713042 h 3187389"/>
              <a:gd name="connsiteX1" fmla="*/ 470352 w 986579"/>
              <a:gd name="connsiteY1" fmla="*/ 3162986 h 3187389"/>
              <a:gd name="connsiteX2" fmla="*/ 514342 w 986579"/>
              <a:gd name="connsiteY2" fmla="*/ 2713042 h 3187389"/>
              <a:gd name="connsiteX0" fmla="*/ 0 w 986579"/>
              <a:gd name="connsiteY0" fmla="*/ 0 h 3187389"/>
              <a:gd name="connsiteX1" fmla="*/ 924170 w 986579"/>
              <a:gd name="connsiteY1" fmla="*/ 3187389 h 3187389"/>
              <a:gd name="connsiteX0" fmla="*/ 514342 w 988187"/>
              <a:gd name="connsiteY0" fmla="*/ 2713042 h 3162986"/>
              <a:gd name="connsiteX1" fmla="*/ 470352 w 988187"/>
              <a:gd name="connsiteY1" fmla="*/ 3162986 h 3162986"/>
              <a:gd name="connsiteX2" fmla="*/ 514342 w 988187"/>
              <a:gd name="connsiteY2" fmla="*/ 2713042 h 3162986"/>
              <a:gd name="connsiteX0" fmla="*/ 0 w 988187"/>
              <a:gd name="connsiteY0" fmla="*/ 0 h 3162986"/>
              <a:gd name="connsiteX1" fmla="*/ 925943 w 988187"/>
              <a:gd name="connsiteY1" fmla="*/ 2774099 h 3162986"/>
              <a:gd name="connsiteX0" fmla="*/ 798436 w 988187"/>
              <a:gd name="connsiteY0" fmla="*/ 3398802 h 3398802"/>
              <a:gd name="connsiteX1" fmla="*/ 470352 w 988187"/>
              <a:gd name="connsiteY1" fmla="*/ 3162986 h 3398802"/>
              <a:gd name="connsiteX2" fmla="*/ 798436 w 988187"/>
              <a:gd name="connsiteY2" fmla="*/ 3398802 h 3398802"/>
              <a:gd name="connsiteX0" fmla="*/ 0 w 988187"/>
              <a:gd name="connsiteY0" fmla="*/ 0 h 3398802"/>
              <a:gd name="connsiteX1" fmla="*/ 925943 w 988187"/>
              <a:gd name="connsiteY1" fmla="*/ 2774099 h 3398802"/>
              <a:gd name="connsiteX0" fmla="*/ 803944 w 993695"/>
              <a:gd name="connsiteY0" fmla="*/ 3398802 h 3398802"/>
              <a:gd name="connsiteX1" fmla="*/ 0 w 993695"/>
              <a:gd name="connsiteY1" fmla="*/ 3123767 h 3398802"/>
              <a:gd name="connsiteX2" fmla="*/ 803944 w 993695"/>
              <a:gd name="connsiteY2" fmla="*/ 3398802 h 3398802"/>
              <a:gd name="connsiteX0" fmla="*/ 5508 w 993695"/>
              <a:gd name="connsiteY0" fmla="*/ 0 h 3398802"/>
              <a:gd name="connsiteX1" fmla="*/ 931451 w 993695"/>
              <a:gd name="connsiteY1" fmla="*/ 2774099 h 3398802"/>
              <a:gd name="connsiteX0" fmla="*/ 307943 w 993695"/>
              <a:gd name="connsiteY0" fmla="*/ 2408059 h 3123767"/>
              <a:gd name="connsiteX1" fmla="*/ 0 w 993695"/>
              <a:gd name="connsiteY1" fmla="*/ 3123767 h 3123767"/>
              <a:gd name="connsiteX2" fmla="*/ 307943 w 993695"/>
              <a:gd name="connsiteY2" fmla="*/ 2408059 h 3123767"/>
              <a:gd name="connsiteX0" fmla="*/ 5508 w 993695"/>
              <a:gd name="connsiteY0" fmla="*/ 0 h 3123767"/>
              <a:gd name="connsiteX1" fmla="*/ 931451 w 993695"/>
              <a:gd name="connsiteY1" fmla="*/ 2774099 h 3123767"/>
              <a:gd name="connsiteX0" fmla="*/ 310447 w 996199"/>
              <a:gd name="connsiteY0" fmla="*/ 2408059 h 3123767"/>
              <a:gd name="connsiteX1" fmla="*/ 2504 w 996199"/>
              <a:gd name="connsiteY1" fmla="*/ 3123767 h 3123767"/>
              <a:gd name="connsiteX2" fmla="*/ 310447 w 996199"/>
              <a:gd name="connsiteY2" fmla="*/ 2408059 h 3123767"/>
              <a:gd name="connsiteX0" fmla="*/ 8012 w 996199"/>
              <a:gd name="connsiteY0" fmla="*/ 0 h 3123767"/>
              <a:gd name="connsiteX1" fmla="*/ 933955 w 996199"/>
              <a:gd name="connsiteY1" fmla="*/ 2774099 h 3123767"/>
              <a:gd name="connsiteX0" fmla="*/ 304529 w 1002516"/>
              <a:gd name="connsiteY0" fmla="*/ 2798679 h 3123767"/>
              <a:gd name="connsiteX1" fmla="*/ 8821 w 1002516"/>
              <a:gd name="connsiteY1" fmla="*/ 3123767 h 3123767"/>
              <a:gd name="connsiteX2" fmla="*/ 304529 w 1002516"/>
              <a:gd name="connsiteY2" fmla="*/ 2798679 h 3123767"/>
              <a:gd name="connsiteX0" fmla="*/ 14329 w 1002516"/>
              <a:gd name="connsiteY0" fmla="*/ 0 h 3123767"/>
              <a:gd name="connsiteX1" fmla="*/ 940272 w 1002516"/>
              <a:gd name="connsiteY1" fmla="*/ 2774099 h 3123767"/>
              <a:gd name="connsiteX0" fmla="*/ 295708 w 993695"/>
              <a:gd name="connsiteY0" fmla="*/ 2798679 h 3123767"/>
              <a:gd name="connsiteX1" fmla="*/ 0 w 993695"/>
              <a:gd name="connsiteY1" fmla="*/ 3123767 h 3123767"/>
              <a:gd name="connsiteX2" fmla="*/ 387148 w 993695"/>
              <a:gd name="connsiteY2" fmla="*/ 2890119 h 3123767"/>
              <a:gd name="connsiteX0" fmla="*/ 5508 w 993695"/>
              <a:gd name="connsiteY0" fmla="*/ 0 h 3123767"/>
              <a:gd name="connsiteX1" fmla="*/ 931451 w 993695"/>
              <a:gd name="connsiteY1" fmla="*/ 2774099 h 3123767"/>
              <a:gd name="connsiteX0" fmla="*/ 295708 w 993695"/>
              <a:gd name="connsiteY0" fmla="*/ 2798679 h 3123767"/>
              <a:gd name="connsiteX1" fmla="*/ 0 w 993695"/>
              <a:gd name="connsiteY1" fmla="*/ 3123767 h 3123767"/>
              <a:gd name="connsiteX0" fmla="*/ 5508 w 993695"/>
              <a:gd name="connsiteY0" fmla="*/ 0 h 3123767"/>
              <a:gd name="connsiteX1" fmla="*/ 931451 w 993695"/>
              <a:gd name="connsiteY1" fmla="*/ 2774099 h 3123767"/>
              <a:gd name="connsiteX0" fmla="*/ 295708 w 961173"/>
              <a:gd name="connsiteY0" fmla="*/ 2798679 h 3169230"/>
              <a:gd name="connsiteX1" fmla="*/ 0 w 961173"/>
              <a:gd name="connsiteY1" fmla="*/ 3123767 h 3169230"/>
              <a:gd name="connsiteX0" fmla="*/ 5508 w 961173"/>
              <a:gd name="connsiteY0" fmla="*/ 0 h 3169230"/>
              <a:gd name="connsiteX1" fmla="*/ 895418 w 961173"/>
              <a:gd name="connsiteY1" fmla="*/ 3169230 h 3169230"/>
              <a:gd name="connsiteX0" fmla="*/ 295708 w 961173"/>
              <a:gd name="connsiteY0" fmla="*/ 2798679 h 3169230"/>
              <a:gd name="connsiteX1" fmla="*/ 0 w 961173"/>
              <a:gd name="connsiteY1" fmla="*/ 3123767 h 3169230"/>
              <a:gd name="connsiteX2" fmla="*/ 295708 w 961173"/>
              <a:gd name="connsiteY2" fmla="*/ 2798679 h 3169230"/>
              <a:gd name="connsiteX0" fmla="*/ 5508 w 961173"/>
              <a:gd name="connsiteY0" fmla="*/ 0 h 3169230"/>
              <a:gd name="connsiteX1" fmla="*/ 895418 w 961173"/>
              <a:gd name="connsiteY1" fmla="*/ 3169230 h 3169230"/>
              <a:gd name="connsiteX0" fmla="*/ 290200 w 955665"/>
              <a:gd name="connsiteY0" fmla="*/ 2798679 h 3169230"/>
              <a:gd name="connsiteX1" fmla="*/ 642893 w 955665"/>
              <a:gd name="connsiteY1" fmla="*/ 3130276 h 3169230"/>
              <a:gd name="connsiteX2" fmla="*/ 290200 w 955665"/>
              <a:gd name="connsiteY2" fmla="*/ 2798679 h 3169230"/>
              <a:gd name="connsiteX0" fmla="*/ 0 w 955665"/>
              <a:gd name="connsiteY0" fmla="*/ 0 h 3169230"/>
              <a:gd name="connsiteX1" fmla="*/ 889910 w 955665"/>
              <a:gd name="connsiteY1" fmla="*/ 3169230 h 3169230"/>
              <a:gd name="connsiteX0" fmla="*/ 290200 w 2850080"/>
              <a:gd name="connsiteY0" fmla="*/ 2798679 h 3805153"/>
              <a:gd name="connsiteX1" fmla="*/ 642893 w 2850080"/>
              <a:gd name="connsiteY1" fmla="*/ 3130276 h 3805153"/>
              <a:gd name="connsiteX2" fmla="*/ 290200 w 2850080"/>
              <a:gd name="connsiteY2" fmla="*/ 2798679 h 3805153"/>
              <a:gd name="connsiteX0" fmla="*/ 0 w 2850080"/>
              <a:gd name="connsiteY0" fmla="*/ 0 h 3805153"/>
              <a:gd name="connsiteX1" fmla="*/ 2834862 w 2850080"/>
              <a:gd name="connsiteY1" fmla="*/ 3805153 h 3805153"/>
              <a:gd name="connsiteX0" fmla="*/ 290200 w 2853216"/>
              <a:gd name="connsiteY0" fmla="*/ 2820049 h 3826523"/>
              <a:gd name="connsiteX1" fmla="*/ 642893 w 2853216"/>
              <a:gd name="connsiteY1" fmla="*/ 3151646 h 3826523"/>
              <a:gd name="connsiteX2" fmla="*/ 290200 w 2853216"/>
              <a:gd name="connsiteY2" fmla="*/ 2820049 h 3826523"/>
              <a:gd name="connsiteX0" fmla="*/ 0 w 2853216"/>
              <a:gd name="connsiteY0" fmla="*/ 21370 h 3826523"/>
              <a:gd name="connsiteX1" fmla="*/ 2834862 w 2853216"/>
              <a:gd name="connsiteY1" fmla="*/ 3826523 h 3826523"/>
              <a:gd name="connsiteX0" fmla="*/ 290200 w 2849848"/>
              <a:gd name="connsiteY0" fmla="*/ 2798679 h 3805153"/>
              <a:gd name="connsiteX1" fmla="*/ 642893 w 2849848"/>
              <a:gd name="connsiteY1" fmla="*/ 3130276 h 3805153"/>
              <a:gd name="connsiteX2" fmla="*/ 290200 w 2849848"/>
              <a:gd name="connsiteY2" fmla="*/ 2798679 h 3805153"/>
              <a:gd name="connsiteX0" fmla="*/ 0 w 2849848"/>
              <a:gd name="connsiteY0" fmla="*/ 0 h 3805153"/>
              <a:gd name="connsiteX1" fmla="*/ 2834862 w 2849848"/>
              <a:gd name="connsiteY1" fmla="*/ 3805153 h 3805153"/>
              <a:gd name="connsiteX0" fmla="*/ 290200 w 2834862"/>
              <a:gd name="connsiteY0" fmla="*/ 2798679 h 3809333"/>
              <a:gd name="connsiteX1" fmla="*/ 642893 w 2834862"/>
              <a:gd name="connsiteY1" fmla="*/ 3130276 h 3809333"/>
              <a:gd name="connsiteX2" fmla="*/ 290200 w 2834862"/>
              <a:gd name="connsiteY2" fmla="*/ 2798679 h 3809333"/>
              <a:gd name="connsiteX0" fmla="*/ 0 w 2834862"/>
              <a:gd name="connsiteY0" fmla="*/ 0 h 3809333"/>
              <a:gd name="connsiteX1" fmla="*/ 2834862 w 2834862"/>
              <a:gd name="connsiteY1" fmla="*/ 3805153 h 3809333"/>
              <a:gd name="connsiteX0" fmla="*/ 290200 w 2834862"/>
              <a:gd name="connsiteY0" fmla="*/ 2798679 h 3807242"/>
              <a:gd name="connsiteX1" fmla="*/ 642893 w 2834862"/>
              <a:gd name="connsiteY1" fmla="*/ 3130276 h 3807242"/>
              <a:gd name="connsiteX2" fmla="*/ 290200 w 2834862"/>
              <a:gd name="connsiteY2" fmla="*/ 2798679 h 3807242"/>
              <a:gd name="connsiteX0" fmla="*/ 0 w 2834862"/>
              <a:gd name="connsiteY0" fmla="*/ 0 h 3807242"/>
              <a:gd name="connsiteX1" fmla="*/ 2834862 w 2834862"/>
              <a:gd name="connsiteY1" fmla="*/ 3805153 h 3807242"/>
              <a:gd name="connsiteX0" fmla="*/ 253065 w 2797727"/>
              <a:gd name="connsiteY0" fmla="*/ 2830373 h 3838903"/>
              <a:gd name="connsiteX1" fmla="*/ 605758 w 2797727"/>
              <a:gd name="connsiteY1" fmla="*/ 3161970 h 3838903"/>
              <a:gd name="connsiteX2" fmla="*/ 253065 w 2797727"/>
              <a:gd name="connsiteY2" fmla="*/ 2830373 h 3838903"/>
              <a:gd name="connsiteX0" fmla="*/ 0 w 2797727"/>
              <a:gd name="connsiteY0" fmla="*/ 0 h 3838903"/>
              <a:gd name="connsiteX1" fmla="*/ 2797727 w 2797727"/>
              <a:gd name="connsiteY1" fmla="*/ 3836847 h 3838903"/>
              <a:gd name="connsiteX0" fmla="*/ 253065 w 2797727"/>
              <a:gd name="connsiteY0" fmla="*/ 2830373 h 3836847"/>
              <a:gd name="connsiteX1" fmla="*/ 605758 w 2797727"/>
              <a:gd name="connsiteY1" fmla="*/ 3161970 h 3836847"/>
              <a:gd name="connsiteX2" fmla="*/ 253065 w 2797727"/>
              <a:gd name="connsiteY2" fmla="*/ 2830373 h 3836847"/>
              <a:gd name="connsiteX0" fmla="*/ 0 w 2797727"/>
              <a:gd name="connsiteY0" fmla="*/ 0 h 3836847"/>
              <a:gd name="connsiteX1" fmla="*/ 2797727 w 2797727"/>
              <a:gd name="connsiteY1" fmla="*/ 3836847 h 3836847"/>
              <a:gd name="connsiteX0" fmla="*/ 253065 w 2797727"/>
              <a:gd name="connsiteY0" fmla="*/ 2830373 h 3836847"/>
              <a:gd name="connsiteX1" fmla="*/ 605758 w 2797727"/>
              <a:gd name="connsiteY1" fmla="*/ 3161970 h 3836847"/>
              <a:gd name="connsiteX2" fmla="*/ 253065 w 2797727"/>
              <a:gd name="connsiteY2" fmla="*/ 2830373 h 3836847"/>
              <a:gd name="connsiteX0" fmla="*/ 0 w 2797727"/>
              <a:gd name="connsiteY0" fmla="*/ 0 h 3836847"/>
              <a:gd name="connsiteX1" fmla="*/ 2797727 w 2797727"/>
              <a:gd name="connsiteY1" fmla="*/ 3836847 h 3836847"/>
            </a:gdLst>
            <a:ahLst/>
            <a:cxnLst>
              <a:cxn ang="0">
                <a:pos x="connsiteX0" y="connsiteY0"/>
              </a:cxn>
              <a:cxn ang="0">
                <a:pos x="connsiteX1" y="connsiteY1"/>
              </a:cxn>
            </a:cxnLst>
            <a:rect l="l" t="t" r="r" b="b"/>
            <a:pathLst>
              <a:path w="2797727" h="3836847" stroke="0" extrusionOk="0">
                <a:moveTo>
                  <a:pt x="253065" y="2830373"/>
                </a:moveTo>
                <a:cubicBezTo>
                  <a:pt x="137742" y="2438559"/>
                  <a:pt x="1051462" y="2468010"/>
                  <a:pt x="605758" y="3161970"/>
                </a:cubicBezTo>
                <a:lnTo>
                  <a:pt x="253065" y="2830373"/>
                </a:lnTo>
                <a:close/>
              </a:path>
              <a:path w="2797727" h="3836847" fill="none">
                <a:moveTo>
                  <a:pt x="0" y="0"/>
                </a:moveTo>
                <a:cubicBezTo>
                  <a:pt x="747849" y="553805"/>
                  <a:pt x="2630740" y="2445629"/>
                  <a:pt x="2797727" y="3836847"/>
                </a:cubicBezTo>
              </a:path>
            </a:pathLst>
          </a:custGeom>
          <a:noFill/>
          <a:ln w="952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73"/>
          </a:p>
        </p:txBody>
      </p:sp>
      <p:sp>
        <p:nvSpPr>
          <p:cNvPr id="387" name="Arc 150">
            <a:extLst>
              <a:ext uri="{FF2B5EF4-FFF2-40B4-BE49-F238E27FC236}">
                <a16:creationId xmlns:a16="http://schemas.microsoft.com/office/drawing/2014/main" id="{15C46B07-1494-4EAC-8B24-CC9E69C52479}"/>
              </a:ext>
            </a:extLst>
          </p:cNvPr>
          <p:cNvSpPr/>
          <p:nvPr/>
        </p:nvSpPr>
        <p:spPr>
          <a:xfrm rot="16844087">
            <a:off x="3195486" y="3100201"/>
            <a:ext cx="1631244" cy="5214719"/>
          </a:xfrm>
          <a:custGeom>
            <a:avLst/>
            <a:gdLst>
              <a:gd name="connsiteX0" fmla="*/ 1686924 w 3373849"/>
              <a:gd name="connsiteY0" fmla="*/ 0 h 4809682"/>
              <a:gd name="connsiteX1" fmla="*/ 3170197 w 3373849"/>
              <a:gd name="connsiteY1" fmla="*/ 1259385 h 4809682"/>
              <a:gd name="connsiteX2" fmla="*/ 3346199 w 3373849"/>
              <a:gd name="connsiteY2" fmla="*/ 2838467 h 4809682"/>
              <a:gd name="connsiteX3" fmla="*/ 1686925 w 3373849"/>
              <a:gd name="connsiteY3" fmla="*/ 2404841 h 4809682"/>
              <a:gd name="connsiteX4" fmla="*/ 1686924 w 3373849"/>
              <a:gd name="connsiteY4" fmla="*/ 0 h 4809682"/>
              <a:gd name="connsiteX0" fmla="*/ 1686924 w 3373849"/>
              <a:gd name="connsiteY0" fmla="*/ 0 h 4809682"/>
              <a:gd name="connsiteX1" fmla="*/ 3170197 w 3373849"/>
              <a:gd name="connsiteY1" fmla="*/ 1259385 h 4809682"/>
              <a:gd name="connsiteX2" fmla="*/ 3346199 w 3373849"/>
              <a:gd name="connsiteY2" fmla="*/ 2838467 h 4809682"/>
              <a:gd name="connsiteX0" fmla="*/ 0 w 1686927"/>
              <a:gd name="connsiteY0" fmla="*/ 0 h 3181998"/>
              <a:gd name="connsiteX1" fmla="*/ 1483273 w 1686927"/>
              <a:gd name="connsiteY1" fmla="*/ 1259385 h 3181998"/>
              <a:gd name="connsiteX2" fmla="*/ 1659275 w 1686927"/>
              <a:gd name="connsiteY2" fmla="*/ 2838467 h 3181998"/>
              <a:gd name="connsiteX3" fmla="*/ 1 w 1686927"/>
              <a:gd name="connsiteY3" fmla="*/ 2404841 h 3181998"/>
              <a:gd name="connsiteX4" fmla="*/ 0 w 1686927"/>
              <a:gd name="connsiteY4" fmla="*/ 0 h 3181998"/>
              <a:gd name="connsiteX0" fmla="*/ 0 w 1686927"/>
              <a:gd name="connsiteY0" fmla="*/ 0 h 3181998"/>
              <a:gd name="connsiteX1" fmla="*/ 1483273 w 1686927"/>
              <a:gd name="connsiteY1" fmla="*/ 1259385 h 3181998"/>
              <a:gd name="connsiteX2" fmla="*/ 1570314 w 1686927"/>
              <a:gd name="connsiteY2" fmla="*/ 3181998 h 3181998"/>
              <a:gd name="connsiteX0" fmla="*/ 0 w 1622926"/>
              <a:gd name="connsiteY0" fmla="*/ 0 h 3181998"/>
              <a:gd name="connsiteX1" fmla="*/ 1483273 w 1622926"/>
              <a:gd name="connsiteY1" fmla="*/ 1259385 h 3181998"/>
              <a:gd name="connsiteX2" fmla="*/ 1 w 1622926"/>
              <a:gd name="connsiteY2" fmla="*/ 2404841 h 3181998"/>
              <a:gd name="connsiteX3" fmla="*/ 0 w 1622926"/>
              <a:gd name="connsiteY3" fmla="*/ 0 h 3181998"/>
              <a:gd name="connsiteX0" fmla="*/ 0 w 1622926"/>
              <a:gd name="connsiteY0" fmla="*/ 0 h 3181998"/>
              <a:gd name="connsiteX1" fmla="*/ 1483273 w 1622926"/>
              <a:gd name="connsiteY1" fmla="*/ 1259385 h 3181998"/>
              <a:gd name="connsiteX2" fmla="*/ 1570314 w 1622926"/>
              <a:gd name="connsiteY2" fmla="*/ 3181998 h 3181998"/>
              <a:gd name="connsiteX0" fmla="*/ 0 w 1622926"/>
              <a:gd name="connsiteY0" fmla="*/ 0 h 3181998"/>
              <a:gd name="connsiteX1" fmla="*/ 1483273 w 1622926"/>
              <a:gd name="connsiteY1" fmla="*/ 1259385 h 3181998"/>
              <a:gd name="connsiteX2" fmla="*/ 0 w 1622926"/>
              <a:gd name="connsiteY2" fmla="*/ 0 h 3181998"/>
              <a:gd name="connsiteX0" fmla="*/ 0 w 1622926"/>
              <a:gd name="connsiteY0" fmla="*/ 0 h 3181998"/>
              <a:gd name="connsiteX1" fmla="*/ 1483273 w 1622926"/>
              <a:gd name="connsiteY1" fmla="*/ 1259385 h 3181998"/>
              <a:gd name="connsiteX2" fmla="*/ 1570314 w 1622926"/>
              <a:gd name="connsiteY2" fmla="*/ 3181998 h 3181998"/>
              <a:gd name="connsiteX0" fmla="*/ 0 w 1570314"/>
              <a:gd name="connsiteY0" fmla="*/ 0 h 3181998"/>
              <a:gd name="connsiteX1" fmla="*/ 1483273 w 1570314"/>
              <a:gd name="connsiteY1" fmla="*/ 1259385 h 3181998"/>
              <a:gd name="connsiteX2" fmla="*/ 0 w 1570314"/>
              <a:gd name="connsiteY2" fmla="*/ 0 h 3181998"/>
              <a:gd name="connsiteX0" fmla="*/ 0 w 1570314"/>
              <a:gd name="connsiteY0" fmla="*/ 0 h 3181998"/>
              <a:gd name="connsiteX1" fmla="*/ 1570314 w 1570314"/>
              <a:gd name="connsiteY1" fmla="*/ 3181998 h 3181998"/>
              <a:gd name="connsiteX0" fmla="*/ 0 w 1570314"/>
              <a:gd name="connsiteY0" fmla="*/ 0 h 3181998"/>
              <a:gd name="connsiteX1" fmla="*/ 1483273 w 1570314"/>
              <a:gd name="connsiteY1" fmla="*/ 1259385 h 3181998"/>
              <a:gd name="connsiteX2" fmla="*/ 0 w 1570314"/>
              <a:gd name="connsiteY2" fmla="*/ 0 h 3181998"/>
              <a:gd name="connsiteX0" fmla="*/ 57921 w 1570314"/>
              <a:gd name="connsiteY0" fmla="*/ 500589 h 3181998"/>
              <a:gd name="connsiteX1" fmla="*/ 1570314 w 1570314"/>
              <a:gd name="connsiteY1" fmla="*/ 3181998 h 3181998"/>
              <a:gd name="connsiteX0" fmla="*/ 246235 w 1816549"/>
              <a:gd name="connsiteY0" fmla="*/ 1198632 h 4380630"/>
              <a:gd name="connsiteX1" fmla="*/ 0 w 1816549"/>
              <a:gd name="connsiteY1" fmla="*/ 0 h 4380630"/>
              <a:gd name="connsiteX2" fmla="*/ 246235 w 1816549"/>
              <a:gd name="connsiteY2" fmla="*/ 1198632 h 4380630"/>
              <a:gd name="connsiteX0" fmla="*/ 304156 w 1816549"/>
              <a:gd name="connsiteY0" fmla="*/ 1699221 h 4380630"/>
              <a:gd name="connsiteX1" fmla="*/ 1816549 w 1816549"/>
              <a:gd name="connsiteY1" fmla="*/ 4380630 h 4380630"/>
              <a:gd name="connsiteX0" fmla="*/ 246235 w 1816549"/>
              <a:gd name="connsiteY0" fmla="*/ 1198632 h 4380630"/>
              <a:gd name="connsiteX1" fmla="*/ 0 w 1816549"/>
              <a:gd name="connsiteY1" fmla="*/ 0 h 4380630"/>
              <a:gd name="connsiteX2" fmla="*/ 337675 w 1816549"/>
              <a:gd name="connsiteY2" fmla="*/ 1290072 h 4380630"/>
              <a:gd name="connsiteX0" fmla="*/ 304156 w 1816549"/>
              <a:gd name="connsiteY0" fmla="*/ 1699221 h 4380630"/>
              <a:gd name="connsiteX1" fmla="*/ 1816549 w 1816549"/>
              <a:gd name="connsiteY1" fmla="*/ 4380630 h 4380630"/>
              <a:gd name="connsiteX0" fmla="*/ 508406 w 2078720"/>
              <a:gd name="connsiteY0" fmla="*/ 1201774 h 4383772"/>
              <a:gd name="connsiteX1" fmla="*/ 262171 w 2078720"/>
              <a:gd name="connsiteY1" fmla="*/ 3142 h 4383772"/>
              <a:gd name="connsiteX2" fmla="*/ 0 w 2078720"/>
              <a:gd name="connsiteY2" fmla="*/ 827566 h 4383772"/>
              <a:gd name="connsiteX0" fmla="*/ 566327 w 2078720"/>
              <a:gd name="connsiteY0" fmla="*/ 1702363 h 4383772"/>
              <a:gd name="connsiteX1" fmla="*/ 2078720 w 2078720"/>
              <a:gd name="connsiteY1" fmla="*/ 4383772 h 4383772"/>
              <a:gd name="connsiteX0" fmla="*/ 1619715 w 2078743"/>
              <a:gd name="connsiteY0" fmla="*/ 528745 h 4383684"/>
              <a:gd name="connsiteX1" fmla="*/ 262194 w 2078743"/>
              <a:gd name="connsiteY1" fmla="*/ 3054 h 4383684"/>
              <a:gd name="connsiteX2" fmla="*/ 23 w 2078743"/>
              <a:gd name="connsiteY2" fmla="*/ 827478 h 4383684"/>
              <a:gd name="connsiteX0" fmla="*/ 566350 w 2078743"/>
              <a:gd name="connsiteY0" fmla="*/ 1702275 h 4383684"/>
              <a:gd name="connsiteX1" fmla="*/ 2078743 w 2078743"/>
              <a:gd name="connsiteY1" fmla="*/ 4383684 h 4383684"/>
              <a:gd name="connsiteX0" fmla="*/ 1619692 w 2078720"/>
              <a:gd name="connsiteY0" fmla="*/ 0 h 3854939"/>
              <a:gd name="connsiteX1" fmla="*/ 0 w 2078720"/>
              <a:gd name="connsiteY1" fmla="*/ 298733 h 3854939"/>
              <a:gd name="connsiteX0" fmla="*/ 566327 w 2078720"/>
              <a:gd name="connsiteY0" fmla="*/ 1173530 h 3854939"/>
              <a:gd name="connsiteX1" fmla="*/ 2078720 w 2078720"/>
              <a:gd name="connsiteY1" fmla="*/ 3854939 h 3854939"/>
              <a:gd name="connsiteX0" fmla="*/ 1168621 w 1627649"/>
              <a:gd name="connsiteY0" fmla="*/ 150428 h 4005367"/>
              <a:gd name="connsiteX1" fmla="*/ 0 w 1627649"/>
              <a:gd name="connsiteY1" fmla="*/ 0 h 4005367"/>
              <a:gd name="connsiteX0" fmla="*/ 115256 w 1627649"/>
              <a:gd name="connsiteY0" fmla="*/ 1323958 h 4005367"/>
              <a:gd name="connsiteX1" fmla="*/ 1627649 w 1627649"/>
              <a:gd name="connsiteY1" fmla="*/ 4005367 h 4005367"/>
              <a:gd name="connsiteX0" fmla="*/ 1168621 w 1627649"/>
              <a:gd name="connsiteY0" fmla="*/ 433452 h 4288391"/>
              <a:gd name="connsiteX1" fmla="*/ 0 w 1627649"/>
              <a:gd name="connsiteY1" fmla="*/ 283024 h 4288391"/>
              <a:gd name="connsiteX0" fmla="*/ 115256 w 1627649"/>
              <a:gd name="connsiteY0" fmla="*/ 1606982 h 4288391"/>
              <a:gd name="connsiteX1" fmla="*/ 1627649 w 1627649"/>
              <a:gd name="connsiteY1" fmla="*/ 4288391 h 4288391"/>
              <a:gd name="connsiteX0" fmla="*/ 1168621 w 1627649"/>
              <a:gd name="connsiteY0" fmla="*/ 511120 h 4366059"/>
              <a:gd name="connsiteX1" fmla="*/ 0 w 1627649"/>
              <a:gd name="connsiteY1" fmla="*/ 360692 h 4366059"/>
              <a:gd name="connsiteX0" fmla="*/ 115256 w 1627649"/>
              <a:gd name="connsiteY0" fmla="*/ 1684650 h 4366059"/>
              <a:gd name="connsiteX1" fmla="*/ 1627649 w 1627649"/>
              <a:gd name="connsiteY1" fmla="*/ 4366059 h 4366059"/>
              <a:gd name="connsiteX0" fmla="*/ 1168621 w 1627649"/>
              <a:gd name="connsiteY0" fmla="*/ 511120 h 4366059"/>
              <a:gd name="connsiteX1" fmla="*/ 0 w 1627649"/>
              <a:gd name="connsiteY1" fmla="*/ 360692 h 4366059"/>
              <a:gd name="connsiteX0" fmla="*/ 703479 w 1627649"/>
              <a:gd name="connsiteY0" fmla="*/ 1178670 h 4366059"/>
              <a:gd name="connsiteX1" fmla="*/ 1627649 w 1627649"/>
              <a:gd name="connsiteY1" fmla="*/ 4366059 h 4366059"/>
              <a:gd name="connsiteX0" fmla="*/ 1168621 w 1627649"/>
              <a:gd name="connsiteY0" fmla="*/ 511120 h 4366059"/>
              <a:gd name="connsiteX1" fmla="*/ 0 w 1627649"/>
              <a:gd name="connsiteY1" fmla="*/ 360692 h 4366059"/>
              <a:gd name="connsiteX0" fmla="*/ 703479 w 1627649"/>
              <a:gd name="connsiteY0" fmla="*/ 1178670 h 4366059"/>
              <a:gd name="connsiteX1" fmla="*/ 1627649 w 1627649"/>
              <a:gd name="connsiteY1" fmla="*/ 4366059 h 4366059"/>
              <a:gd name="connsiteX0" fmla="*/ 1168621 w 1690058"/>
              <a:gd name="connsiteY0" fmla="*/ 511120 h 4366059"/>
              <a:gd name="connsiteX1" fmla="*/ 0 w 1690058"/>
              <a:gd name="connsiteY1" fmla="*/ 360692 h 4366059"/>
              <a:gd name="connsiteX0" fmla="*/ 703479 w 1690058"/>
              <a:gd name="connsiteY0" fmla="*/ 1178670 h 4366059"/>
              <a:gd name="connsiteX1" fmla="*/ 1627649 w 1690058"/>
              <a:gd name="connsiteY1" fmla="*/ 4366059 h 4366059"/>
              <a:gd name="connsiteX0" fmla="*/ 1168621 w 1690058"/>
              <a:gd name="connsiteY0" fmla="*/ 511120 h 4366059"/>
              <a:gd name="connsiteX1" fmla="*/ 0 w 1690058"/>
              <a:gd name="connsiteY1" fmla="*/ 360692 h 4366059"/>
              <a:gd name="connsiteX2" fmla="*/ 1168621 w 1690058"/>
              <a:gd name="connsiteY2" fmla="*/ 511120 h 4366059"/>
              <a:gd name="connsiteX0" fmla="*/ 703479 w 1690058"/>
              <a:gd name="connsiteY0" fmla="*/ 1178670 h 4366059"/>
              <a:gd name="connsiteX1" fmla="*/ 1627649 w 1690058"/>
              <a:gd name="connsiteY1" fmla="*/ 4366059 h 4366059"/>
              <a:gd name="connsiteX0" fmla="*/ 1168621 w 1690058"/>
              <a:gd name="connsiteY0" fmla="*/ 511120 h 4366059"/>
              <a:gd name="connsiteX1" fmla="*/ 0 w 1690058"/>
              <a:gd name="connsiteY1" fmla="*/ 360692 h 4366059"/>
              <a:gd name="connsiteX2" fmla="*/ 1260061 w 1690058"/>
              <a:gd name="connsiteY2" fmla="*/ 602560 h 4366059"/>
              <a:gd name="connsiteX0" fmla="*/ 703479 w 1690058"/>
              <a:gd name="connsiteY0" fmla="*/ 1178670 h 4366059"/>
              <a:gd name="connsiteX1" fmla="*/ 1627649 w 1690058"/>
              <a:gd name="connsiteY1" fmla="*/ 4366059 h 4366059"/>
              <a:gd name="connsiteX0" fmla="*/ 1168621 w 1690058"/>
              <a:gd name="connsiteY0" fmla="*/ 511120 h 4366059"/>
              <a:gd name="connsiteX1" fmla="*/ 0 w 1690058"/>
              <a:gd name="connsiteY1" fmla="*/ 360692 h 4366059"/>
              <a:gd name="connsiteX2" fmla="*/ 805544 w 1690058"/>
              <a:gd name="connsiteY2" fmla="*/ 448351 h 4366059"/>
              <a:gd name="connsiteX0" fmla="*/ 703479 w 1690058"/>
              <a:gd name="connsiteY0" fmla="*/ 1178670 h 4366059"/>
              <a:gd name="connsiteX1" fmla="*/ 1627649 w 1690058"/>
              <a:gd name="connsiteY1" fmla="*/ 4366059 h 4366059"/>
              <a:gd name="connsiteX0" fmla="*/ 1168621 w 1690058"/>
              <a:gd name="connsiteY0" fmla="*/ 511120 h 4366059"/>
              <a:gd name="connsiteX1" fmla="*/ 0 w 1690058"/>
              <a:gd name="connsiteY1" fmla="*/ 360692 h 4366059"/>
              <a:gd name="connsiteX0" fmla="*/ 703479 w 1690058"/>
              <a:gd name="connsiteY0" fmla="*/ 1178670 h 4366059"/>
              <a:gd name="connsiteX1" fmla="*/ 1627649 w 1690058"/>
              <a:gd name="connsiteY1" fmla="*/ 4366059 h 4366059"/>
              <a:gd name="connsiteX0" fmla="*/ 351856 w 1690058"/>
              <a:gd name="connsiteY0" fmla="*/ 845375 h 4261950"/>
              <a:gd name="connsiteX1" fmla="*/ 0 w 1690058"/>
              <a:gd name="connsiteY1" fmla="*/ 256583 h 4261950"/>
              <a:gd name="connsiteX0" fmla="*/ 703479 w 1690058"/>
              <a:gd name="connsiteY0" fmla="*/ 1074561 h 4261950"/>
              <a:gd name="connsiteX1" fmla="*/ 1627649 w 1690058"/>
              <a:gd name="connsiteY1" fmla="*/ 4261950 h 4261950"/>
              <a:gd name="connsiteX0" fmla="*/ 351856 w 1690058"/>
              <a:gd name="connsiteY0" fmla="*/ 845375 h 4261950"/>
              <a:gd name="connsiteX1" fmla="*/ 0 w 1690058"/>
              <a:gd name="connsiteY1" fmla="*/ 256583 h 4261950"/>
              <a:gd name="connsiteX2" fmla="*/ 351856 w 1690058"/>
              <a:gd name="connsiteY2" fmla="*/ 845375 h 4261950"/>
              <a:gd name="connsiteX0" fmla="*/ 703479 w 1690058"/>
              <a:gd name="connsiteY0" fmla="*/ 1074561 h 4261950"/>
              <a:gd name="connsiteX1" fmla="*/ 1627649 w 1690058"/>
              <a:gd name="connsiteY1" fmla="*/ 4261950 h 4261950"/>
              <a:gd name="connsiteX0" fmla="*/ 245959 w 1690058"/>
              <a:gd name="connsiteY0" fmla="*/ 2610988 h 4115296"/>
              <a:gd name="connsiteX1" fmla="*/ 0 w 1690058"/>
              <a:gd name="connsiteY1" fmla="*/ 109929 h 4115296"/>
              <a:gd name="connsiteX2" fmla="*/ 245959 w 1690058"/>
              <a:gd name="connsiteY2" fmla="*/ 2610988 h 4115296"/>
              <a:gd name="connsiteX0" fmla="*/ 703479 w 1690058"/>
              <a:gd name="connsiteY0" fmla="*/ 927907 h 4115296"/>
              <a:gd name="connsiteX1" fmla="*/ 1627649 w 1690058"/>
              <a:gd name="connsiteY1" fmla="*/ 4115296 h 4115296"/>
              <a:gd name="connsiteX0" fmla="*/ 6393 w 1450492"/>
              <a:gd name="connsiteY0" fmla="*/ 1683081 h 3187389"/>
              <a:gd name="connsiteX1" fmla="*/ 934265 w 1450492"/>
              <a:gd name="connsiteY1" fmla="*/ 3162986 h 3187389"/>
              <a:gd name="connsiteX2" fmla="*/ 6393 w 1450492"/>
              <a:gd name="connsiteY2" fmla="*/ 1683081 h 3187389"/>
              <a:gd name="connsiteX0" fmla="*/ 463913 w 1450492"/>
              <a:gd name="connsiteY0" fmla="*/ 0 h 3187389"/>
              <a:gd name="connsiteX1" fmla="*/ 1388083 w 1450492"/>
              <a:gd name="connsiteY1" fmla="*/ 3187389 h 3187389"/>
              <a:gd name="connsiteX0" fmla="*/ 514342 w 986579"/>
              <a:gd name="connsiteY0" fmla="*/ 2713042 h 3187389"/>
              <a:gd name="connsiteX1" fmla="*/ 470352 w 986579"/>
              <a:gd name="connsiteY1" fmla="*/ 3162986 h 3187389"/>
              <a:gd name="connsiteX2" fmla="*/ 514342 w 986579"/>
              <a:gd name="connsiteY2" fmla="*/ 2713042 h 3187389"/>
              <a:gd name="connsiteX0" fmla="*/ 0 w 986579"/>
              <a:gd name="connsiteY0" fmla="*/ 0 h 3187389"/>
              <a:gd name="connsiteX1" fmla="*/ 924170 w 986579"/>
              <a:gd name="connsiteY1" fmla="*/ 3187389 h 3187389"/>
              <a:gd name="connsiteX0" fmla="*/ 514342 w 988187"/>
              <a:gd name="connsiteY0" fmla="*/ 2713042 h 3162986"/>
              <a:gd name="connsiteX1" fmla="*/ 470352 w 988187"/>
              <a:gd name="connsiteY1" fmla="*/ 3162986 h 3162986"/>
              <a:gd name="connsiteX2" fmla="*/ 514342 w 988187"/>
              <a:gd name="connsiteY2" fmla="*/ 2713042 h 3162986"/>
              <a:gd name="connsiteX0" fmla="*/ 0 w 988187"/>
              <a:gd name="connsiteY0" fmla="*/ 0 h 3162986"/>
              <a:gd name="connsiteX1" fmla="*/ 925943 w 988187"/>
              <a:gd name="connsiteY1" fmla="*/ 2774099 h 3162986"/>
              <a:gd name="connsiteX0" fmla="*/ 798436 w 988187"/>
              <a:gd name="connsiteY0" fmla="*/ 3398802 h 3398802"/>
              <a:gd name="connsiteX1" fmla="*/ 470352 w 988187"/>
              <a:gd name="connsiteY1" fmla="*/ 3162986 h 3398802"/>
              <a:gd name="connsiteX2" fmla="*/ 798436 w 988187"/>
              <a:gd name="connsiteY2" fmla="*/ 3398802 h 3398802"/>
              <a:gd name="connsiteX0" fmla="*/ 0 w 988187"/>
              <a:gd name="connsiteY0" fmla="*/ 0 h 3398802"/>
              <a:gd name="connsiteX1" fmla="*/ 925943 w 988187"/>
              <a:gd name="connsiteY1" fmla="*/ 2774099 h 3398802"/>
              <a:gd name="connsiteX0" fmla="*/ 803944 w 993695"/>
              <a:gd name="connsiteY0" fmla="*/ 3398802 h 3398802"/>
              <a:gd name="connsiteX1" fmla="*/ 0 w 993695"/>
              <a:gd name="connsiteY1" fmla="*/ 3123767 h 3398802"/>
              <a:gd name="connsiteX2" fmla="*/ 803944 w 993695"/>
              <a:gd name="connsiteY2" fmla="*/ 3398802 h 3398802"/>
              <a:gd name="connsiteX0" fmla="*/ 5508 w 993695"/>
              <a:gd name="connsiteY0" fmla="*/ 0 h 3398802"/>
              <a:gd name="connsiteX1" fmla="*/ 931451 w 993695"/>
              <a:gd name="connsiteY1" fmla="*/ 2774099 h 3398802"/>
              <a:gd name="connsiteX0" fmla="*/ 307943 w 993695"/>
              <a:gd name="connsiteY0" fmla="*/ 2408059 h 3123767"/>
              <a:gd name="connsiteX1" fmla="*/ 0 w 993695"/>
              <a:gd name="connsiteY1" fmla="*/ 3123767 h 3123767"/>
              <a:gd name="connsiteX2" fmla="*/ 307943 w 993695"/>
              <a:gd name="connsiteY2" fmla="*/ 2408059 h 3123767"/>
              <a:gd name="connsiteX0" fmla="*/ 5508 w 993695"/>
              <a:gd name="connsiteY0" fmla="*/ 0 h 3123767"/>
              <a:gd name="connsiteX1" fmla="*/ 931451 w 993695"/>
              <a:gd name="connsiteY1" fmla="*/ 2774099 h 3123767"/>
              <a:gd name="connsiteX0" fmla="*/ 310447 w 996199"/>
              <a:gd name="connsiteY0" fmla="*/ 2408059 h 3123767"/>
              <a:gd name="connsiteX1" fmla="*/ 2504 w 996199"/>
              <a:gd name="connsiteY1" fmla="*/ 3123767 h 3123767"/>
              <a:gd name="connsiteX2" fmla="*/ 310447 w 996199"/>
              <a:gd name="connsiteY2" fmla="*/ 2408059 h 3123767"/>
              <a:gd name="connsiteX0" fmla="*/ 8012 w 996199"/>
              <a:gd name="connsiteY0" fmla="*/ 0 h 3123767"/>
              <a:gd name="connsiteX1" fmla="*/ 933955 w 996199"/>
              <a:gd name="connsiteY1" fmla="*/ 2774099 h 3123767"/>
              <a:gd name="connsiteX0" fmla="*/ 304529 w 1002516"/>
              <a:gd name="connsiteY0" fmla="*/ 2798679 h 3123767"/>
              <a:gd name="connsiteX1" fmla="*/ 8821 w 1002516"/>
              <a:gd name="connsiteY1" fmla="*/ 3123767 h 3123767"/>
              <a:gd name="connsiteX2" fmla="*/ 304529 w 1002516"/>
              <a:gd name="connsiteY2" fmla="*/ 2798679 h 3123767"/>
              <a:gd name="connsiteX0" fmla="*/ 14329 w 1002516"/>
              <a:gd name="connsiteY0" fmla="*/ 0 h 3123767"/>
              <a:gd name="connsiteX1" fmla="*/ 940272 w 1002516"/>
              <a:gd name="connsiteY1" fmla="*/ 2774099 h 3123767"/>
              <a:gd name="connsiteX0" fmla="*/ 295708 w 993695"/>
              <a:gd name="connsiteY0" fmla="*/ 2798679 h 3123767"/>
              <a:gd name="connsiteX1" fmla="*/ 0 w 993695"/>
              <a:gd name="connsiteY1" fmla="*/ 3123767 h 3123767"/>
              <a:gd name="connsiteX2" fmla="*/ 387148 w 993695"/>
              <a:gd name="connsiteY2" fmla="*/ 2890119 h 3123767"/>
              <a:gd name="connsiteX0" fmla="*/ 5508 w 993695"/>
              <a:gd name="connsiteY0" fmla="*/ 0 h 3123767"/>
              <a:gd name="connsiteX1" fmla="*/ 931451 w 993695"/>
              <a:gd name="connsiteY1" fmla="*/ 2774099 h 3123767"/>
              <a:gd name="connsiteX0" fmla="*/ 295708 w 993695"/>
              <a:gd name="connsiteY0" fmla="*/ 2798679 h 3123767"/>
              <a:gd name="connsiteX1" fmla="*/ 0 w 993695"/>
              <a:gd name="connsiteY1" fmla="*/ 3123767 h 3123767"/>
              <a:gd name="connsiteX0" fmla="*/ 5508 w 993695"/>
              <a:gd name="connsiteY0" fmla="*/ 0 h 3123767"/>
              <a:gd name="connsiteX1" fmla="*/ 931451 w 993695"/>
              <a:gd name="connsiteY1" fmla="*/ 2774099 h 3123767"/>
              <a:gd name="connsiteX0" fmla="*/ 295708 w 961173"/>
              <a:gd name="connsiteY0" fmla="*/ 2798679 h 3169230"/>
              <a:gd name="connsiteX1" fmla="*/ 0 w 961173"/>
              <a:gd name="connsiteY1" fmla="*/ 3123767 h 3169230"/>
              <a:gd name="connsiteX0" fmla="*/ 5508 w 961173"/>
              <a:gd name="connsiteY0" fmla="*/ 0 h 3169230"/>
              <a:gd name="connsiteX1" fmla="*/ 895418 w 961173"/>
              <a:gd name="connsiteY1" fmla="*/ 3169230 h 3169230"/>
              <a:gd name="connsiteX0" fmla="*/ 295708 w 961173"/>
              <a:gd name="connsiteY0" fmla="*/ 2798679 h 3169230"/>
              <a:gd name="connsiteX1" fmla="*/ 0 w 961173"/>
              <a:gd name="connsiteY1" fmla="*/ 3123767 h 3169230"/>
              <a:gd name="connsiteX2" fmla="*/ 295708 w 961173"/>
              <a:gd name="connsiteY2" fmla="*/ 2798679 h 3169230"/>
              <a:gd name="connsiteX0" fmla="*/ 5508 w 961173"/>
              <a:gd name="connsiteY0" fmla="*/ 0 h 3169230"/>
              <a:gd name="connsiteX1" fmla="*/ 895418 w 961173"/>
              <a:gd name="connsiteY1" fmla="*/ 3169230 h 3169230"/>
              <a:gd name="connsiteX0" fmla="*/ 290200 w 955665"/>
              <a:gd name="connsiteY0" fmla="*/ 2798679 h 3169230"/>
              <a:gd name="connsiteX1" fmla="*/ 642893 w 955665"/>
              <a:gd name="connsiteY1" fmla="*/ 3130276 h 3169230"/>
              <a:gd name="connsiteX2" fmla="*/ 290200 w 955665"/>
              <a:gd name="connsiteY2" fmla="*/ 2798679 h 3169230"/>
              <a:gd name="connsiteX0" fmla="*/ 0 w 955665"/>
              <a:gd name="connsiteY0" fmla="*/ 0 h 3169230"/>
              <a:gd name="connsiteX1" fmla="*/ 889910 w 955665"/>
              <a:gd name="connsiteY1" fmla="*/ 3169230 h 3169230"/>
              <a:gd name="connsiteX0" fmla="*/ 929733 w 1561365"/>
              <a:gd name="connsiteY0" fmla="*/ 4871639 h 5242190"/>
              <a:gd name="connsiteX1" fmla="*/ 1282426 w 1561365"/>
              <a:gd name="connsiteY1" fmla="*/ 5203236 h 5242190"/>
              <a:gd name="connsiteX2" fmla="*/ 929733 w 1561365"/>
              <a:gd name="connsiteY2" fmla="*/ 4871639 h 5242190"/>
              <a:gd name="connsiteX0" fmla="*/ 0 w 1561365"/>
              <a:gd name="connsiteY0" fmla="*/ 0 h 5242190"/>
              <a:gd name="connsiteX1" fmla="*/ 1529443 w 1561365"/>
              <a:gd name="connsiteY1" fmla="*/ 5242190 h 5242190"/>
            </a:gdLst>
            <a:ahLst/>
            <a:cxnLst>
              <a:cxn ang="0">
                <a:pos x="connsiteX0" y="connsiteY0"/>
              </a:cxn>
              <a:cxn ang="0">
                <a:pos x="connsiteX1" y="connsiteY1"/>
              </a:cxn>
            </a:cxnLst>
            <a:rect l="l" t="t" r="r" b="b"/>
            <a:pathLst>
              <a:path w="1561365" h="5242190" stroke="0" extrusionOk="0">
                <a:moveTo>
                  <a:pt x="929733" y="4871639"/>
                </a:moveTo>
                <a:cubicBezTo>
                  <a:pt x="814410" y="4479825"/>
                  <a:pt x="1728130" y="4509276"/>
                  <a:pt x="1282426" y="5203236"/>
                </a:cubicBezTo>
                <a:lnTo>
                  <a:pt x="929733" y="4871639"/>
                </a:lnTo>
                <a:close/>
              </a:path>
              <a:path w="1561365" h="5242190" fill="none">
                <a:moveTo>
                  <a:pt x="0" y="0"/>
                </a:moveTo>
                <a:cubicBezTo>
                  <a:pt x="754194" y="749834"/>
                  <a:pt x="1753136" y="4448727"/>
                  <a:pt x="1529443" y="5242190"/>
                </a:cubicBezTo>
              </a:path>
            </a:pathLst>
          </a:custGeom>
          <a:noFill/>
          <a:ln w="952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73"/>
          </a:p>
        </p:txBody>
      </p:sp>
      <p:sp>
        <p:nvSpPr>
          <p:cNvPr id="388" name="Arc 150">
            <a:extLst>
              <a:ext uri="{FF2B5EF4-FFF2-40B4-BE49-F238E27FC236}">
                <a16:creationId xmlns:a16="http://schemas.microsoft.com/office/drawing/2014/main" id="{3D224FA4-28A7-45A1-8C37-3423BD2CBDB0}"/>
              </a:ext>
            </a:extLst>
          </p:cNvPr>
          <p:cNvSpPr/>
          <p:nvPr/>
        </p:nvSpPr>
        <p:spPr>
          <a:xfrm rot="16844087">
            <a:off x="2411929" y="3887764"/>
            <a:ext cx="2815312" cy="4779307"/>
          </a:xfrm>
          <a:custGeom>
            <a:avLst/>
            <a:gdLst>
              <a:gd name="connsiteX0" fmla="*/ 1686924 w 3373849"/>
              <a:gd name="connsiteY0" fmla="*/ 0 h 4809682"/>
              <a:gd name="connsiteX1" fmla="*/ 3170197 w 3373849"/>
              <a:gd name="connsiteY1" fmla="*/ 1259385 h 4809682"/>
              <a:gd name="connsiteX2" fmla="*/ 3346199 w 3373849"/>
              <a:gd name="connsiteY2" fmla="*/ 2838467 h 4809682"/>
              <a:gd name="connsiteX3" fmla="*/ 1686925 w 3373849"/>
              <a:gd name="connsiteY3" fmla="*/ 2404841 h 4809682"/>
              <a:gd name="connsiteX4" fmla="*/ 1686924 w 3373849"/>
              <a:gd name="connsiteY4" fmla="*/ 0 h 4809682"/>
              <a:gd name="connsiteX0" fmla="*/ 1686924 w 3373849"/>
              <a:gd name="connsiteY0" fmla="*/ 0 h 4809682"/>
              <a:gd name="connsiteX1" fmla="*/ 3170197 w 3373849"/>
              <a:gd name="connsiteY1" fmla="*/ 1259385 h 4809682"/>
              <a:gd name="connsiteX2" fmla="*/ 3346199 w 3373849"/>
              <a:gd name="connsiteY2" fmla="*/ 2838467 h 4809682"/>
              <a:gd name="connsiteX0" fmla="*/ 0 w 1686927"/>
              <a:gd name="connsiteY0" fmla="*/ 0 h 3181998"/>
              <a:gd name="connsiteX1" fmla="*/ 1483273 w 1686927"/>
              <a:gd name="connsiteY1" fmla="*/ 1259385 h 3181998"/>
              <a:gd name="connsiteX2" fmla="*/ 1659275 w 1686927"/>
              <a:gd name="connsiteY2" fmla="*/ 2838467 h 3181998"/>
              <a:gd name="connsiteX3" fmla="*/ 1 w 1686927"/>
              <a:gd name="connsiteY3" fmla="*/ 2404841 h 3181998"/>
              <a:gd name="connsiteX4" fmla="*/ 0 w 1686927"/>
              <a:gd name="connsiteY4" fmla="*/ 0 h 3181998"/>
              <a:gd name="connsiteX0" fmla="*/ 0 w 1686927"/>
              <a:gd name="connsiteY0" fmla="*/ 0 h 3181998"/>
              <a:gd name="connsiteX1" fmla="*/ 1483273 w 1686927"/>
              <a:gd name="connsiteY1" fmla="*/ 1259385 h 3181998"/>
              <a:gd name="connsiteX2" fmla="*/ 1570314 w 1686927"/>
              <a:gd name="connsiteY2" fmla="*/ 3181998 h 3181998"/>
              <a:gd name="connsiteX0" fmla="*/ 0 w 1622926"/>
              <a:gd name="connsiteY0" fmla="*/ 0 h 3181998"/>
              <a:gd name="connsiteX1" fmla="*/ 1483273 w 1622926"/>
              <a:gd name="connsiteY1" fmla="*/ 1259385 h 3181998"/>
              <a:gd name="connsiteX2" fmla="*/ 1 w 1622926"/>
              <a:gd name="connsiteY2" fmla="*/ 2404841 h 3181998"/>
              <a:gd name="connsiteX3" fmla="*/ 0 w 1622926"/>
              <a:gd name="connsiteY3" fmla="*/ 0 h 3181998"/>
              <a:gd name="connsiteX0" fmla="*/ 0 w 1622926"/>
              <a:gd name="connsiteY0" fmla="*/ 0 h 3181998"/>
              <a:gd name="connsiteX1" fmla="*/ 1483273 w 1622926"/>
              <a:gd name="connsiteY1" fmla="*/ 1259385 h 3181998"/>
              <a:gd name="connsiteX2" fmla="*/ 1570314 w 1622926"/>
              <a:gd name="connsiteY2" fmla="*/ 3181998 h 3181998"/>
              <a:gd name="connsiteX0" fmla="*/ 0 w 1622926"/>
              <a:gd name="connsiteY0" fmla="*/ 0 h 3181998"/>
              <a:gd name="connsiteX1" fmla="*/ 1483273 w 1622926"/>
              <a:gd name="connsiteY1" fmla="*/ 1259385 h 3181998"/>
              <a:gd name="connsiteX2" fmla="*/ 0 w 1622926"/>
              <a:gd name="connsiteY2" fmla="*/ 0 h 3181998"/>
              <a:gd name="connsiteX0" fmla="*/ 0 w 1622926"/>
              <a:gd name="connsiteY0" fmla="*/ 0 h 3181998"/>
              <a:gd name="connsiteX1" fmla="*/ 1483273 w 1622926"/>
              <a:gd name="connsiteY1" fmla="*/ 1259385 h 3181998"/>
              <a:gd name="connsiteX2" fmla="*/ 1570314 w 1622926"/>
              <a:gd name="connsiteY2" fmla="*/ 3181998 h 3181998"/>
              <a:gd name="connsiteX0" fmla="*/ 0 w 1570314"/>
              <a:gd name="connsiteY0" fmla="*/ 0 h 3181998"/>
              <a:gd name="connsiteX1" fmla="*/ 1483273 w 1570314"/>
              <a:gd name="connsiteY1" fmla="*/ 1259385 h 3181998"/>
              <a:gd name="connsiteX2" fmla="*/ 0 w 1570314"/>
              <a:gd name="connsiteY2" fmla="*/ 0 h 3181998"/>
              <a:gd name="connsiteX0" fmla="*/ 0 w 1570314"/>
              <a:gd name="connsiteY0" fmla="*/ 0 h 3181998"/>
              <a:gd name="connsiteX1" fmla="*/ 1570314 w 1570314"/>
              <a:gd name="connsiteY1" fmla="*/ 3181998 h 3181998"/>
              <a:gd name="connsiteX0" fmla="*/ 0 w 1570314"/>
              <a:gd name="connsiteY0" fmla="*/ 0 h 3181998"/>
              <a:gd name="connsiteX1" fmla="*/ 1483273 w 1570314"/>
              <a:gd name="connsiteY1" fmla="*/ 1259385 h 3181998"/>
              <a:gd name="connsiteX2" fmla="*/ 0 w 1570314"/>
              <a:gd name="connsiteY2" fmla="*/ 0 h 3181998"/>
              <a:gd name="connsiteX0" fmla="*/ 57921 w 1570314"/>
              <a:gd name="connsiteY0" fmla="*/ 500589 h 3181998"/>
              <a:gd name="connsiteX1" fmla="*/ 1570314 w 1570314"/>
              <a:gd name="connsiteY1" fmla="*/ 3181998 h 3181998"/>
              <a:gd name="connsiteX0" fmla="*/ 246235 w 1816549"/>
              <a:gd name="connsiteY0" fmla="*/ 1198632 h 4380630"/>
              <a:gd name="connsiteX1" fmla="*/ 0 w 1816549"/>
              <a:gd name="connsiteY1" fmla="*/ 0 h 4380630"/>
              <a:gd name="connsiteX2" fmla="*/ 246235 w 1816549"/>
              <a:gd name="connsiteY2" fmla="*/ 1198632 h 4380630"/>
              <a:gd name="connsiteX0" fmla="*/ 304156 w 1816549"/>
              <a:gd name="connsiteY0" fmla="*/ 1699221 h 4380630"/>
              <a:gd name="connsiteX1" fmla="*/ 1816549 w 1816549"/>
              <a:gd name="connsiteY1" fmla="*/ 4380630 h 4380630"/>
              <a:gd name="connsiteX0" fmla="*/ 246235 w 1816549"/>
              <a:gd name="connsiteY0" fmla="*/ 1198632 h 4380630"/>
              <a:gd name="connsiteX1" fmla="*/ 0 w 1816549"/>
              <a:gd name="connsiteY1" fmla="*/ 0 h 4380630"/>
              <a:gd name="connsiteX2" fmla="*/ 337675 w 1816549"/>
              <a:gd name="connsiteY2" fmla="*/ 1290072 h 4380630"/>
              <a:gd name="connsiteX0" fmla="*/ 304156 w 1816549"/>
              <a:gd name="connsiteY0" fmla="*/ 1699221 h 4380630"/>
              <a:gd name="connsiteX1" fmla="*/ 1816549 w 1816549"/>
              <a:gd name="connsiteY1" fmla="*/ 4380630 h 4380630"/>
              <a:gd name="connsiteX0" fmla="*/ 508406 w 2078720"/>
              <a:gd name="connsiteY0" fmla="*/ 1201774 h 4383772"/>
              <a:gd name="connsiteX1" fmla="*/ 262171 w 2078720"/>
              <a:gd name="connsiteY1" fmla="*/ 3142 h 4383772"/>
              <a:gd name="connsiteX2" fmla="*/ 0 w 2078720"/>
              <a:gd name="connsiteY2" fmla="*/ 827566 h 4383772"/>
              <a:gd name="connsiteX0" fmla="*/ 566327 w 2078720"/>
              <a:gd name="connsiteY0" fmla="*/ 1702363 h 4383772"/>
              <a:gd name="connsiteX1" fmla="*/ 2078720 w 2078720"/>
              <a:gd name="connsiteY1" fmla="*/ 4383772 h 4383772"/>
              <a:gd name="connsiteX0" fmla="*/ 1619715 w 2078743"/>
              <a:gd name="connsiteY0" fmla="*/ 528745 h 4383684"/>
              <a:gd name="connsiteX1" fmla="*/ 262194 w 2078743"/>
              <a:gd name="connsiteY1" fmla="*/ 3054 h 4383684"/>
              <a:gd name="connsiteX2" fmla="*/ 23 w 2078743"/>
              <a:gd name="connsiteY2" fmla="*/ 827478 h 4383684"/>
              <a:gd name="connsiteX0" fmla="*/ 566350 w 2078743"/>
              <a:gd name="connsiteY0" fmla="*/ 1702275 h 4383684"/>
              <a:gd name="connsiteX1" fmla="*/ 2078743 w 2078743"/>
              <a:gd name="connsiteY1" fmla="*/ 4383684 h 4383684"/>
              <a:gd name="connsiteX0" fmla="*/ 1619692 w 2078720"/>
              <a:gd name="connsiteY0" fmla="*/ 0 h 3854939"/>
              <a:gd name="connsiteX1" fmla="*/ 0 w 2078720"/>
              <a:gd name="connsiteY1" fmla="*/ 298733 h 3854939"/>
              <a:gd name="connsiteX0" fmla="*/ 566327 w 2078720"/>
              <a:gd name="connsiteY0" fmla="*/ 1173530 h 3854939"/>
              <a:gd name="connsiteX1" fmla="*/ 2078720 w 2078720"/>
              <a:gd name="connsiteY1" fmla="*/ 3854939 h 3854939"/>
              <a:gd name="connsiteX0" fmla="*/ 1168621 w 1627649"/>
              <a:gd name="connsiteY0" fmla="*/ 150428 h 4005367"/>
              <a:gd name="connsiteX1" fmla="*/ 0 w 1627649"/>
              <a:gd name="connsiteY1" fmla="*/ 0 h 4005367"/>
              <a:gd name="connsiteX0" fmla="*/ 115256 w 1627649"/>
              <a:gd name="connsiteY0" fmla="*/ 1323958 h 4005367"/>
              <a:gd name="connsiteX1" fmla="*/ 1627649 w 1627649"/>
              <a:gd name="connsiteY1" fmla="*/ 4005367 h 4005367"/>
              <a:gd name="connsiteX0" fmla="*/ 1168621 w 1627649"/>
              <a:gd name="connsiteY0" fmla="*/ 433452 h 4288391"/>
              <a:gd name="connsiteX1" fmla="*/ 0 w 1627649"/>
              <a:gd name="connsiteY1" fmla="*/ 283024 h 4288391"/>
              <a:gd name="connsiteX0" fmla="*/ 115256 w 1627649"/>
              <a:gd name="connsiteY0" fmla="*/ 1606982 h 4288391"/>
              <a:gd name="connsiteX1" fmla="*/ 1627649 w 1627649"/>
              <a:gd name="connsiteY1" fmla="*/ 4288391 h 4288391"/>
              <a:gd name="connsiteX0" fmla="*/ 1168621 w 1627649"/>
              <a:gd name="connsiteY0" fmla="*/ 511120 h 4366059"/>
              <a:gd name="connsiteX1" fmla="*/ 0 w 1627649"/>
              <a:gd name="connsiteY1" fmla="*/ 360692 h 4366059"/>
              <a:gd name="connsiteX0" fmla="*/ 115256 w 1627649"/>
              <a:gd name="connsiteY0" fmla="*/ 1684650 h 4366059"/>
              <a:gd name="connsiteX1" fmla="*/ 1627649 w 1627649"/>
              <a:gd name="connsiteY1" fmla="*/ 4366059 h 4366059"/>
              <a:gd name="connsiteX0" fmla="*/ 1168621 w 1627649"/>
              <a:gd name="connsiteY0" fmla="*/ 511120 h 4366059"/>
              <a:gd name="connsiteX1" fmla="*/ 0 w 1627649"/>
              <a:gd name="connsiteY1" fmla="*/ 360692 h 4366059"/>
              <a:gd name="connsiteX0" fmla="*/ 703479 w 1627649"/>
              <a:gd name="connsiteY0" fmla="*/ 1178670 h 4366059"/>
              <a:gd name="connsiteX1" fmla="*/ 1627649 w 1627649"/>
              <a:gd name="connsiteY1" fmla="*/ 4366059 h 4366059"/>
              <a:gd name="connsiteX0" fmla="*/ 1168621 w 1627649"/>
              <a:gd name="connsiteY0" fmla="*/ 511120 h 4366059"/>
              <a:gd name="connsiteX1" fmla="*/ 0 w 1627649"/>
              <a:gd name="connsiteY1" fmla="*/ 360692 h 4366059"/>
              <a:gd name="connsiteX0" fmla="*/ 703479 w 1627649"/>
              <a:gd name="connsiteY0" fmla="*/ 1178670 h 4366059"/>
              <a:gd name="connsiteX1" fmla="*/ 1627649 w 1627649"/>
              <a:gd name="connsiteY1" fmla="*/ 4366059 h 4366059"/>
              <a:gd name="connsiteX0" fmla="*/ 1168621 w 1690058"/>
              <a:gd name="connsiteY0" fmla="*/ 511120 h 4366059"/>
              <a:gd name="connsiteX1" fmla="*/ 0 w 1690058"/>
              <a:gd name="connsiteY1" fmla="*/ 360692 h 4366059"/>
              <a:gd name="connsiteX0" fmla="*/ 703479 w 1690058"/>
              <a:gd name="connsiteY0" fmla="*/ 1178670 h 4366059"/>
              <a:gd name="connsiteX1" fmla="*/ 1627649 w 1690058"/>
              <a:gd name="connsiteY1" fmla="*/ 4366059 h 4366059"/>
              <a:gd name="connsiteX0" fmla="*/ 1168621 w 1690058"/>
              <a:gd name="connsiteY0" fmla="*/ 511120 h 4366059"/>
              <a:gd name="connsiteX1" fmla="*/ 0 w 1690058"/>
              <a:gd name="connsiteY1" fmla="*/ 360692 h 4366059"/>
              <a:gd name="connsiteX2" fmla="*/ 1168621 w 1690058"/>
              <a:gd name="connsiteY2" fmla="*/ 511120 h 4366059"/>
              <a:gd name="connsiteX0" fmla="*/ 703479 w 1690058"/>
              <a:gd name="connsiteY0" fmla="*/ 1178670 h 4366059"/>
              <a:gd name="connsiteX1" fmla="*/ 1627649 w 1690058"/>
              <a:gd name="connsiteY1" fmla="*/ 4366059 h 4366059"/>
              <a:gd name="connsiteX0" fmla="*/ 1168621 w 1690058"/>
              <a:gd name="connsiteY0" fmla="*/ 511120 h 4366059"/>
              <a:gd name="connsiteX1" fmla="*/ 0 w 1690058"/>
              <a:gd name="connsiteY1" fmla="*/ 360692 h 4366059"/>
              <a:gd name="connsiteX2" fmla="*/ 1260061 w 1690058"/>
              <a:gd name="connsiteY2" fmla="*/ 602560 h 4366059"/>
              <a:gd name="connsiteX0" fmla="*/ 703479 w 1690058"/>
              <a:gd name="connsiteY0" fmla="*/ 1178670 h 4366059"/>
              <a:gd name="connsiteX1" fmla="*/ 1627649 w 1690058"/>
              <a:gd name="connsiteY1" fmla="*/ 4366059 h 4366059"/>
              <a:gd name="connsiteX0" fmla="*/ 1168621 w 1690058"/>
              <a:gd name="connsiteY0" fmla="*/ 511120 h 4366059"/>
              <a:gd name="connsiteX1" fmla="*/ 0 w 1690058"/>
              <a:gd name="connsiteY1" fmla="*/ 360692 h 4366059"/>
              <a:gd name="connsiteX2" fmla="*/ 805544 w 1690058"/>
              <a:gd name="connsiteY2" fmla="*/ 448351 h 4366059"/>
              <a:gd name="connsiteX0" fmla="*/ 703479 w 1690058"/>
              <a:gd name="connsiteY0" fmla="*/ 1178670 h 4366059"/>
              <a:gd name="connsiteX1" fmla="*/ 1627649 w 1690058"/>
              <a:gd name="connsiteY1" fmla="*/ 4366059 h 4366059"/>
              <a:gd name="connsiteX0" fmla="*/ 1168621 w 1690058"/>
              <a:gd name="connsiteY0" fmla="*/ 511120 h 4366059"/>
              <a:gd name="connsiteX1" fmla="*/ 0 w 1690058"/>
              <a:gd name="connsiteY1" fmla="*/ 360692 h 4366059"/>
              <a:gd name="connsiteX0" fmla="*/ 703479 w 1690058"/>
              <a:gd name="connsiteY0" fmla="*/ 1178670 h 4366059"/>
              <a:gd name="connsiteX1" fmla="*/ 1627649 w 1690058"/>
              <a:gd name="connsiteY1" fmla="*/ 4366059 h 4366059"/>
              <a:gd name="connsiteX0" fmla="*/ 351856 w 1690058"/>
              <a:gd name="connsiteY0" fmla="*/ 845375 h 4261950"/>
              <a:gd name="connsiteX1" fmla="*/ 0 w 1690058"/>
              <a:gd name="connsiteY1" fmla="*/ 256583 h 4261950"/>
              <a:gd name="connsiteX0" fmla="*/ 703479 w 1690058"/>
              <a:gd name="connsiteY0" fmla="*/ 1074561 h 4261950"/>
              <a:gd name="connsiteX1" fmla="*/ 1627649 w 1690058"/>
              <a:gd name="connsiteY1" fmla="*/ 4261950 h 4261950"/>
              <a:gd name="connsiteX0" fmla="*/ 351856 w 1690058"/>
              <a:gd name="connsiteY0" fmla="*/ 845375 h 4261950"/>
              <a:gd name="connsiteX1" fmla="*/ 0 w 1690058"/>
              <a:gd name="connsiteY1" fmla="*/ 256583 h 4261950"/>
              <a:gd name="connsiteX2" fmla="*/ 351856 w 1690058"/>
              <a:gd name="connsiteY2" fmla="*/ 845375 h 4261950"/>
              <a:gd name="connsiteX0" fmla="*/ 703479 w 1690058"/>
              <a:gd name="connsiteY0" fmla="*/ 1074561 h 4261950"/>
              <a:gd name="connsiteX1" fmla="*/ 1627649 w 1690058"/>
              <a:gd name="connsiteY1" fmla="*/ 4261950 h 4261950"/>
              <a:gd name="connsiteX0" fmla="*/ 245959 w 1690058"/>
              <a:gd name="connsiteY0" fmla="*/ 2610988 h 4115296"/>
              <a:gd name="connsiteX1" fmla="*/ 0 w 1690058"/>
              <a:gd name="connsiteY1" fmla="*/ 109929 h 4115296"/>
              <a:gd name="connsiteX2" fmla="*/ 245959 w 1690058"/>
              <a:gd name="connsiteY2" fmla="*/ 2610988 h 4115296"/>
              <a:gd name="connsiteX0" fmla="*/ 703479 w 1690058"/>
              <a:gd name="connsiteY0" fmla="*/ 927907 h 4115296"/>
              <a:gd name="connsiteX1" fmla="*/ 1627649 w 1690058"/>
              <a:gd name="connsiteY1" fmla="*/ 4115296 h 4115296"/>
              <a:gd name="connsiteX0" fmla="*/ 6393 w 1450492"/>
              <a:gd name="connsiteY0" fmla="*/ 1683081 h 3187389"/>
              <a:gd name="connsiteX1" fmla="*/ 934265 w 1450492"/>
              <a:gd name="connsiteY1" fmla="*/ 3162986 h 3187389"/>
              <a:gd name="connsiteX2" fmla="*/ 6393 w 1450492"/>
              <a:gd name="connsiteY2" fmla="*/ 1683081 h 3187389"/>
              <a:gd name="connsiteX0" fmla="*/ 463913 w 1450492"/>
              <a:gd name="connsiteY0" fmla="*/ 0 h 3187389"/>
              <a:gd name="connsiteX1" fmla="*/ 1388083 w 1450492"/>
              <a:gd name="connsiteY1" fmla="*/ 3187389 h 3187389"/>
              <a:gd name="connsiteX0" fmla="*/ 514342 w 986579"/>
              <a:gd name="connsiteY0" fmla="*/ 2713042 h 3187389"/>
              <a:gd name="connsiteX1" fmla="*/ 470352 w 986579"/>
              <a:gd name="connsiteY1" fmla="*/ 3162986 h 3187389"/>
              <a:gd name="connsiteX2" fmla="*/ 514342 w 986579"/>
              <a:gd name="connsiteY2" fmla="*/ 2713042 h 3187389"/>
              <a:gd name="connsiteX0" fmla="*/ 0 w 986579"/>
              <a:gd name="connsiteY0" fmla="*/ 0 h 3187389"/>
              <a:gd name="connsiteX1" fmla="*/ 924170 w 986579"/>
              <a:gd name="connsiteY1" fmla="*/ 3187389 h 3187389"/>
              <a:gd name="connsiteX0" fmla="*/ 514342 w 988187"/>
              <a:gd name="connsiteY0" fmla="*/ 2713042 h 3162986"/>
              <a:gd name="connsiteX1" fmla="*/ 470352 w 988187"/>
              <a:gd name="connsiteY1" fmla="*/ 3162986 h 3162986"/>
              <a:gd name="connsiteX2" fmla="*/ 514342 w 988187"/>
              <a:gd name="connsiteY2" fmla="*/ 2713042 h 3162986"/>
              <a:gd name="connsiteX0" fmla="*/ 0 w 988187"/>
              <a:gd name="connsiteY0" fmla="*/ 0 h 3162986"/>
              <a:gd name="connsiteX1" fmla="*/ 925943 w 988187"/>
              <a:gd name="connsiteY1" fmla="*/ 2774099 h 3162986"/>
              <a:gd name="connsiteX0" fmla="*/ 798436 w 988187"/>
              <a:gd name="connsiteY0" fmla="*/ 3398802 h 3398802"/>
              <a:gd name="connsiteX1" fmla="*/ 470352 w 988187"/>
              <a:gd name="connsiteY1" fmla="*/ 3162986 h 3398802"/>
              <a:gd name="connsiteX2" fmla="*/ 798436 w 988187"/>
              <a:gd name="connsiteY2" fmla="*/ 3398802 h 3398802"/>
              <a:gd name="connsiteX0" fmla="*/ 0 w 988187"/>
              <a:gd name="connsiteY0" fmla="*/ 0 h 3398802"/>
              <a:gd name="connsiteX1" fmla="*/ 925943 w 988187"/>
              <a:gd name="connsiteY1" fmla="*/ 2774099 h 3398802"/>
              <a:gd name="connsiteX0" fmla="*/ 803944 w 993695"/>
              <a:gd name="connsiteY0" fmla="*/ 3398802 h 3398802"/>
              <a:gd name="connsiteX1" fmla="*/ 0 w 993695"/>
              <a:gd name="connsiteY1" fmla="*/ 3123767 h 3398802"/>
              <a:gd name="connsiteX2" fmla="*/ 803944 w 993695"/>
              <a:gd name="connsiteY2" fmla="*/ 3398802 h 3398802"/>
              <a:gd name="connsiteX0" fmla="*/ 5508 w 993695"/>
              <a:gd name="connsiteY0" fmla="*/ 0 h 3398802"/>
              <a:gd name="connsiteX1" fmla="*/ 931451 w 993695"/>
              <a:gd name="connsiteY1" fmla="*/ 2774099 h 3398802"/>
              <a:gd name="connsiteX0" fmla="*/ 307943 w 993695"/>
              <a:gd name="connsiteY0" fmla="*/ 2408059 h 3123767"/>
              <a:gd name="connsiteX1" fmla="*/ 0 w 993695"/>
              <a:gd name="connsiteY1" fmla="*/ 3123767 h 3123767"/>
              <a:gd name="connsiteX2" fmla="*/ 307943 w 993695"/>
              <a:gd name="connsiteY2" fmla="*/ 2408059 h 3123767"/>
              <a:gd name="connsiteX0" fmla="*/ 5508 w 993695"/>
              <a:gd name="connsiteY0" fmla="*/ 0 h 3123767"/>
              <a:gd name="connsiteX1" fmla="*/ 931451 w 993695"/>
              <a:gd name="connsiteY1" fmla="*/ 2774099 h 3123767"/>
              <a:gd name="connsiteX0" fmla="*/ 310447 w 996199"/>
              <a:gd name="connsiteY0" fmla="*/ 2408059 h 3123767"/>
              <a:gd name="connsiteX1" fmla="*/ 2504 w 996199"/>
              <a:gd name="connsiteY1" fmla="*/ 3123767 h 3123767"/>
              <a:gd name="connsiteX2" fmla="*/ 310447 w 996199"/>
              <a:gd name="connsiteY2" fmla="*/ 2408059 h 3123767"/>
              <a:gd name="connsiteX0" fmla="*/ 8012 w 996199"/>
              <a:gd name="connsiteY0" fmla="*/ 0 h 3123767"/>
              <a:gd name="connsiteX1" fmla="*/ 933955 w 996199"/>
              <a:gd name="connsiteY1" fmla="*/ 2774099 h 3123767"/>
              <a:gd name="connsiteX0" fmla="*/ 304529 w 1002516"/>
              <a:gd name="connsiteY0" fmla="*/ 2798679 h 3123767"/>
              <a:gd name="connsiteX1" fmla="*/ 8821 w 1002516"/>
              <a:gd name="connsiteY1" fmla="*/ 3123767 h 3123767"/>
              <a:gd name="connsiteX2" fmla="*/ 304529 w 1002516"/>
              <a:gd name="connsiteY2" fmla="*/ 2798679 h 3123767"/>
              <a:gd name="connsiteX0" fmla="*/ 14329 w 1002516"/>
              <a:gd name="connsiteY0" fmla="*/ 0 h 3123767"/>
              <a:gd name="connsiteX1" fmla="*/ 940272 w 1002516"/>
              <a:gd name="connsiteY1" fmla="*/ 2774099 h 3123767"/>
              <a:gd name="connsiteX0" fmla="*/ 295708 w 993695"/>
              <a:gd name="connsiteY0" fmla="*/ 2798679 h 3123767"/>
              <a:gd name="connsiteX1" fmla="*/ 0 w 993695"/>
              <a:gd name="connsiteY1" fmla="*/ 3123767 h 3123767"/>
              <a:gd name="connsiteX2" fmla="*/ 387148 w 993695"/>
              <a:gd name="connsiteY2" fmla="*/ 2890119 h 3123767"/>
              <a:gd name="connsiteX0" fmla="*/ 5508 w 993695"/>
              <a:gd name="connsiteY0" fmla="*/ 0 h 3123767"/>
              <a:gd name="connsiteX1" fmla="*/ 931451 w 993695"/>
              <a:gd name="connsiteY1" fmla="*/ 2774099 h 3123767"/>
              <a:gd name="connsiteX0" fmla="*/ 295708 w 993695"/>
              <a:gd name="connsiteY0" fmla="*/ 2798679 h 3123767"/>
              <a:gd name="connsiteX1" fmla="*/ 0 w 993695"/>
              <a:gd name="connsiteY1" fmla="*/ 3123767 h 3123767"/>
              <a:gd name="connsiteX0" fmla="*/ 5508 w 993695"/>
              <a:gd name="connsiteY0" fmla="*/ 0 h 3123767"/>
              <a:gd name="connsiteX1" fmla="*/ 931451 w 993695"/>
              <a:gd name="connsiteY1" fmla="*/ 2774099 h 3123767"/>
              <a:gd name="connsiteX0" fmla="*/ 295708 w 961173"/>
              <a:gd name="connsiteY0" fmla="*/ 2798679 h 3169230"/>
              <a:gd name="connsiteX1" fmla="*/ 0 w 961173"/>
              <a:gd name="connsiteY1" fmla="*/ 3123767 h 3169230"/>
              <a:gd name="connsiteX0" fmla="*/ 5508 w 961173"/>
              <a:gd name="connsiteY0" fmla="*/ 0 h 3169230"/>
              <a:gd name="connsiteX1" fmla="*/ 895418 w 961173"/>
              <a:gd name="connsiteY1" fmla="*/ 3169230 h 3169230"/>
              <a:gd name="connsiteX0" fmla="*/ 295708 w 961173"/>
              <a:gd name="connsiteY0" fmla="*/ 2798679 h 3169230"/>
              <a:gd name="connsiteX1" fmla="*/ 0 w 961173"/>
              <a:gd name="connsiteY1" fmla="*/ 3123767 h 3169230"/>
              <a:gd name="connsiteX2" fmla="*/ 295708 w 961173"/>
              <a:gd name="connsiteY2" fmla="*/ 2798679 h 3169230"/>
              <a:gd name="connsiteX0" fmla="*/ 5508 w 961173"/>
              <a:gd name="connsiteY0" fmla="*/ 0 h 3169230"/>
              <a:gd name="connsiteX1" fmla="*/ 895418 w 961173"/>
              <a:gd name="connsiteY1" fmla="*/ 3169230 h 3169230"/>
              <a:gd name="connsiteX0" fmla="*/ 290200 w 955665"/>
              <a:gd name="connsiteY0" fmla="*/ 2798679 h 3169230"/>
              <a:gd name="connsiteX1" fmla="*/ 642893 w 955665"/>
              <a:gd name="connsiteY1" fmla="*/ 3130276 h 3169230"/>
              <a:gd name="connsiteX2" fmla="*/ 290200 w 955665"/>
              <a:gd name="connsiteY2" fmla="*/ 2798679 h 3169230"/>
              <a:gd name="connsiteX0" fmla="*/ 0 w 955665"/>
              <a:gd name="connsiteY0" fmla="*/ 0 h 3169230"/>
              <a:gd name="connsiteX1" fmla="*/ 889910 w 955665"/>
              <a:gd name="connsiteY1" fmla="*/ 3169230 h 3169230"/>
              <a:gd name="connsiteX0" fmla="*/ 929733 w 1561365"/>
              <a:gd name="connsiteY0" fmla="*/ 4871639 h 5242190"/>
              <a:gd name="connsiteX1" fmla="*/ 1282426 w 1561365"/>
              <a:gd name="connsiteY1" fmla="*/ 5203236 h 5242190"/>
              <a:gd name="connsiteX2" fmla="*/ 929733 w 1561365"/>
              <a:gd name="connsiteY2" fmla="*/ 4871639 h 5242190"/>
              <a:gd name="connsiteX0" fmla="*/ 0 w 1561365"/>
              <a:gd name="connsiteY0" fmla="*/ 0 h 5242190"/>
              <a:gd name="connsiteX1" fmla="*/ 1529443 w 1561365"/>
              <a:gd name="connsiteY1" fmla="*/ 5242190 h 5242190"/>
              <a:gd name="connsiteX0" fmla="*/ 929733 w 1881648"/>
              <a:gd name="connsiteY0" fmla="*/ 4871639 h 5203236"/>
              <a:gd name="connsiteX1" fmla="*/ 1282426 w 1881648"/>
              <a:gd name="connsiteY1" fmla="*/ 5203236 h 5203236"/>
              <a:gd name="connsiteX2" fmla="*/ 929733 w 1881648"/>
              <a:gd name="connsiteY2" fmla="*/ 4871639 h 5203236"/>
              <a:gd name="connsiteX0" fmla="*/ 0 w 1881648"/>
              <a:gd name="connsiteY0" fmla="*/ 0 h 5203236"/>
              <a:gd name="connsiteX1" fmla="*/ 1856569 w 1881648"/>
              <a:gd name="connsiteY1" fmla="*/ 2351131 h 5203236"/>
              <a:gd name="connsiteX0" fmla="*/ 1818823 w 2761445"/>
              <a:gd name="connsiteY0" fmla="*/ 4327113 h 4658710"/>
              <a:gd name="connsiteX1" fmla="*/ 2171516 w 2761445"/>
              <a:gd name="connsiteY1" fmla="*/ 4658710 h 4658710"/>
              <a:gd name="connsiteX2" fmla="*/ 1818823 w 2761445"/>
              <a:gd name="connsiteY2" fmla="*/ 4327113 h 4658710"/>
              <a:gd name="connsiteX0" fmla="*/ 0 w 2761445"/>
              <a:gd name="connsiteY0" fmla="*/ 0 h 4658710"/>
              <a:gd name="connsiteX1" fmla="*/ 2745659 w 2761445"/>
              <a:gd name="connsiteY1" fmla="*/ 1806605 h 4658710"/>
              <a:gd name="connsiteX0" fmla="*/ 1818823 w 2760360"/>
              <a:gd name="connsiteY0" fmla="*/ 4354423 h 4686020"/>
              <a:gd name="connsiteX1" fmla="*/ 2171516 w 2760360"/>
              <a:gd name="connsiteY1" fmla="*/ 4686020 h 4686020"/>
              <a:gd name="connsiteX2" fmla="*/ 1818823 w 2760360"/>
              <a:gd name="connsiteY2" fmla="*/ 4354423 h 4686020"/>
              <a:gd name="connsiteX0" fmla="*/ 0 w 2760360"/>
              <a:gd name="connsiteY0" fmla="*/ 27310 h 4686020"/>
              <a:gd name="connsiteX1" fmla="*/ 2745659 w 2760360"/>
              <a:gd name="connsiteY1" fmla="*/ 1833915 h 4686020"/>
            </a:gdLst>
            <a:ahLst/>
            <a:cxnLst>
              <a:cxn ang="0">
                <a:pos x="connsiteX0" y="connsiteY0"/>
              </a:cxn>
              <a:cxn ang="0">
                <a:pos x="connsiteX1" y="connsiteY1"/>
              </a:cxn>
            </a:cxnLst>
            <a:rect l="l" t="t" r="r" b="b"/>
            <a:pathLst>
              <a:path w="2760360" h="4686020" stroke="0" extrusionOk="0">
                <a:moveTo>
                  <a:pt x="1818823" y="4354423"/>
                </a:moveTo>
                <a:cubicBezTo>
                  <a:pt x="1703500" y="3962609"/>
                  <a:pt x="2617220" y="3992060"/>
                  <a:pt x="2171516" y="4686020"/>
                </a:cubicBezTo>
                <a:lnTo>
                  <a:pt x="1818823" y="4354423"/>
                </a:lnTo>
                <a:close/>
              </a:path>
              <a:path w="2760360" h="4686020" fill="none">
                <a:moveTo>
                  <a:pt x="0" y="27310"/>
                </a:moveTo>
                <a:cubicBezTo>
                  <a:pt x="575162" y="-199728"/>
                  <a:pt x="2969352" y="1040452"/>
                  <a:pt x="2745659" y="1833915"/>
                </a:cubicBezTo>
              </a:path>
            </a:pathLst>
          </a:custGeom>
          <a:noFill/>
          <a:ln w="952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73"/>
          </a:p>
        </p:txBody>
      </p:sp>
      <p:sp>
        <p:nvSpPr>
          <p:cNvPr id="389" name="Arc 150">
            <a:extLst>
              <a:ext uri="{FF2B5EF4-FFF2-40B4-BE49-F238E27FC236}">
                <a16:creationId xmlns:a16="http://schemas.microsoft.com/office/drawing/2014/main" id="{1F5E84C5-2A3E-4489-837D-E95C300A4CD4}"/>
              </a:ext>
            </a:extLst>
          </p:cNvPr>
          <p:cNvSpPr/>
          <p:nvPr/>
        </p:nvSpPr>
        <p:spPr>
          <a:xfrm rot="16844087">
            <a:off x="1998992" y="5350704"/>
            <a:ext cx="1776235" cy="2594329"/>
          </a:xfrm>
          <a:custGeom>
            <a:avLst/>
            <a:gdLst>
              <a:gd name="connsiteX0" fmla="*/ 1686924 w 3373849"/>
              <a:gd name="connsiteY0" fmla="*/ 0 h 4809682"/>
              <a:gd name="connsiteX1" fmla="*/ 3170197 w 3373849"/>
              <a:gd name="connsiteY1" fmla="*/ 1259385 h 4809682"/>
              <a:gd name="connsiteX2" fmla="*/ 3346199 w 3373849"/>
              <a:gd name="connsiteY2" fmla="*/ 2838467 h 4809682"/>
              <a:gd name="connsiteX3" fmla="*/ 1686925 w 3373849"/>
              <a:gd name="connsiteY3" fmla="*/ 2404841 h 4809682"/>
              <a:gd name="connsiteX4" fmla="*/ 1686924 w 3373849"/>
              <a:gd name="connsiteY4" fmla="*/ 0 h 4809682"/>
              <a:gd name="connsiteX0" fmla="*/ 1686924 w 3373849"/>
              <a:gd name="connsiteY0" fmla="*/ 0 h 4809682"/>
              <a:gd name="connsiteX1" fmla="*/ 3170197 w 3373849"/>
              <a:gd name="connsiteY1" fmla="*/ 1259385 h 4809682"/>
              <a:gd name="connsiteX2" fmla="*/ 3346199 w 3373849"/>
              <a:gd name="connsiteY2" fmla="*/ 2838467 h 4809682"/>
              <a:gd name="connsiteX0" fmla="*/ 0 w 1686927"/>
              <a:gd name="connsiteY0" fmla="*/ 0 h 3181998"/>
              <a:gd name="connsiteX1" fmla="*/ 1483273 w 1686927"/>
              <a:gd name="connsiteY1" fmla="*/ 1259385 h 3181998"/>
              <a:gd name="connsiteX2" fmla="*/ 1659275 w 1686927"/>
              <a:gd name="connsiteY2" fmla="*/ 2838467 h 3181998"/>
              <a:gd name="connsiteX3" fmla="*/ 1 w 1686927"/>
              <a:gd name="connsiteY3" fmla="*/ 2404841 h 3181998"/>
              <a:gd name="connsiteX4" fmla="*/ 0 w 1686927"/>
              <a:gd name="connsiteY4" fmla="*/ 0 h 3181998"/>
              <a:gd name="connsiteX0" fmla="*/ 0 w 1686927"/>
              <a:gd name="connsiteY0" fmla="*/ 0 h 3181998"/>
              <a:gd name="connsiteX1" fmla="*/ 1483273 w 1686927"/>
              <a:gd name="connsiteY1" fmla="*/ 1259385 h 3181998"/>
              <a:gd name="connsiteX2" fmla="*/ 1570314 w 1686927"/>
              <a:gd name="connsiteY2" fmla="*/ 3181998 h 3181998"/>
              <a:gd name="connsiteX0" fmla="*/ 0 w 1622926"/>
              <a:gd name="connsiteY0" fmla="*/ 0 h 3181998"/>
              <a:gd name="connsiteX1" fmla="*/ 1483273 w 1622926"/>
              <a:gd name="connsiteY1" fmla="*/ 1259385 h 3181998"/>
              <a:gd name="connsiteX2" fmla="*/ 1 w 1622926"/>
              <a:gd name="connsiteY2" fmla="*/ 2404841 h 3181998"/>
              <a:gd name="connsiteX3" fmla="*/ 0 w 1622926"/>
              <a:gd name="connsiteY3" fmla="*/ 0 h 3181998"/>
              <a:gd name="connsiteX0" fmla="*/ 0 w 1622926"/>
              <a:gd name="connsiteY0" fmla="*/ 0 h 3181998"/>
              <a:gd name="connsiteX1" fmla="*/ 1483273 w 1622926"/>
              <a:gd name="connsiteY1" fmla="*/ 1259385 h 3181998"/>
              <a:gd name="connsiteX2" fmla="*/ 1570314 w 1622926"/>
              <a:gd name="connsiteY2" fmla="*/ 3181998 h 3181998"/>
              <a:gd name="connsiteX0" fmla="*/ 0 w 1622926"/>
              <a:gd name="connsiteY0" fmla="*/ 0 h 3181998"/>
              <a:gd name="connsiteX1" fmla="*/ 1483273 w 1622926"/>
              <a:gd name="connsiteY1" fmla="*/ 1259385 h 3181998"/>
              <a:gd name="connsiteX2" fmla="*/ 0 w 1622926"/>
              <a:gd name="connsiteY2" fmla="*/ 0 h 3181998"/>
              <a:gd name="connsiteX0" fmla="*/ 0 w 1622926"/>
              <a:gd name="connsiteY0" fmla="*/ 0 h 3181998"/>
              <a:gd name="connsiteX1" fmla="*/ 1483273 w 1622926"/>
              <a:gd name="connsiteY1" fmla="*/ 1259385 h 3181998"/>
              <a:gd name="connsiteX2" fmla="*/ 1570314 w 1622926"/>
              <a:gd name="connsiteY2" fmla="*/ 3181998 h 3181998"/>
              <a:gd name="connsiteX0" fmla="*/ 0 w 1570314"/>
              <a:gd name="connsiteY0" fmla="*/ 0 h 3181998"/>
              <a:gd name="connsiteX1" fmla="*/ 1483273 w 1570314"/>
              <a:gd name="connsiteY1" fmla="*/ 1259385 h 3181998"/>
              <a:gd name="connsiteX2" fmla="*/ 0 w 1570314"/>
              <a:gd name="connsiteY2" fmla="*/ 0 h 3181998"/>
              <a:gd name="connsiteX0" fmla="*/ 0 w 1570314"/>
              <a:gd name="connsiteY0" fmla="*/ 0 h 3181998"/>
              <a:gd name="connsiteX1" fmla="*/ 1570314 w 1570314"/>
              <a:gd name="connsiteY1" fmla="*/ 3181998 h 3181998"/>
              <a:gd name="connsiteX0" fmla="*/ 0 w 1570314"/>
              <a:gd name="connsiteY0" fmla="*/ 0 h 3181998"/>
              <a:gd name="connsiteX1" fmla="*/ 1483273 w 1570314"/>
              <a:gd name="connsiteY1" fmla="*/ 1259385 h 3181998"/>
              <a:gd name="connsiteX2" fmla="*/ 0 w 1570314"/>
              <a:gd name="connsiteY2" fmla="*/ 0 h 3181998"/>
              <a:gd name="connsiteX0" fmla="*/ 57921 w 1570314"/>
              <a:gd name="connsiteY0" fmla="*/ 500589 h 3181998"/>
              <a:gd name="connsiteX1" fmla="*/ 1570314 w 1570314"/>
              <a:gd name="connsiteY1" fmla="*/ 3181998 h 3181998"/>
              <a:gd name="connsiteX0" fmla="*/ 246235 w 1816549"/>
              <a:gd name="connsiteY0" fmla="*/ 1198632 h 4380630"/>
              <a:gd name="connsiteX1" fmla="*/ 0 w 1816549"/>
              <a:gd name="connsiteY1" fmla="*/ 0 h 4380630"/>
              <a:gd name="connsiteX2" fmla="*/ 246235 w 1816549"/>
              <a:gd name="connsiteY2" fmla="*/ 1198632 h 4380630"/>
              <a:gd name="connsiteX0" fmla="*/ 304156 w 1816549"/>
              <a:gd name="connsiteY0" fmla="*/ 1699221 h 4380630"/>
              <a:gd name="connsiteX1" fmla="*/ 1816549 w 1816549"/>
              <a:gd name="connsiteY1" fmla="*/ 4380630 h 4380630"/>
              <a:gd name="connsiteX0" fmla="*/ 246235 w 1816549"/>
              <a:gd name="connsiteY0" fmla="*/ 1198632 h 4380630"/>
              <a:gd name="connsiteX1" fmla="*/ 0 w 1816549"/>
              <a:gd name="connsiteY1" fmla="*/ 0 h 4380630"/>
              <a:gd name="connsiteX2" fmla="*/ 337675 w 1816549"/>
              <a:gd name="connsiteY2" fmla="*/ 1290072 h 4380630"/>
              <a:gd name="connsiteX0" fmla="*/ 304156 w 1816549"/>
              <a:gd name="connsiteY0" fmla="*/ 1699221 h 4380630"/>
              <a:gd name="connsiteX1" fmla="*/ 1816549 w 1816549"/>
              <a:gd name="connsiteY1" fmla="*/ 4380630 h 4380630"/>
              <a:gd name="connsiteX0" fmla="*/ 508406 w 2078720"/>
              <a:gd name="connsiteY0" fmla="*/ 1201774 h 4383772"/>
              <a:gd name="connsiteX1" fmla="*/ 262171 w 2078720"/>
              <a:gd name="connsiteY1" fmla="*/ 3142 h 4383772"/>
              <a:gd name="connsiteX2" fmla="*/ 0 w 2078720"/>
              <a:gd name="connsiteY2" fmla="*/ 827566 h 4383772"/>
              <a:gd name="connsiteX0" fmla="*/ 566327 w 2078720"/>
              <a:gd name="connsiteY0" fmla="*/ 1702363 h 4383772"/>
              <a:gd name="connsiteX1" fmla="*/ 2078720 w 2078720"/>
              <a:gd name="connsiteY1" fmla="*/ 4383772 h 4383772"/>
              <a:gd name="connsiteX0" fmla="*/ 1619715 w 2078743"/>
              <a:gd name="connsiteY0" fmla="*/ 528745 h 4383684"/>
              <a:gd name="connsiteX1" fmla="*/ 262194 w 2078743"/>
              <a:gd name="connsiteY1" fmla="*/ 3054 h 4383684"/>
              <a:gd name="connsiteX2" fmla="*/ 23 w 2078743"/>
              <a:gd name="connsiteY2" fmla="*/ 827478 h 4383684"/>
              <a:gd name="connsiteX0" fmla="*/ 566350 w 2078743"/>
              <a:gd name="connsiteY0" fmla="*/ 1702275 h 4383684"/>
              <a:gd name="connsiteX1" fmla="*/ 2078743 w 2078743"/>
              <a:gd name="connsiteY1" fmla="*/ 4383684 h 4383684"/>
              <a:gd name="connsiteX0" fmla="*/ 1619692 w 2078720"/>
              <a:gd name="connsiteY0" fmla="*/ 0 h 3854939"/>
              <a:gd name="connsiteX1" fmla="*/ 0 w 2078720"/>
              <a:gd name="connsiteY1" fmla="*/ 298733 h 3854939"/>
              <a:gd name="connsiteX0" fmla="*/ 566327 w 2078720"/>
              <a:gd name="connsiteY0" fmla="*/ 1173530 h 3854939"/>
              <a:gd name="connsiteX1" fmla="*/ 2078720 w 2078720"/>
              <a:gd name="connsiteY1" fmla="*/ 3854939 h 3854939"/>
              <a:gd name="connsiteX0" fmla="*/ 1168621 w 1627649"/>
              <a:gd name="connsiteY0" fmla="*/ 150428 h 4005367"/>
              <a:gd name="connsiteX1" fmla="*/ 0 w 1627649"/>
              <a:gd name="connsiteY1" fmla="*/ 0 h 4005367"/>
              <a:gd name="connsiteX0" fmla="*/ 115256 w 1627649"/>
              <a:gd name="connsiteY0" fmla="*/ 1323958 h 4005367"/>
              <a:gd name="connsiteX1" fmla="*/ 1627649 w 1627649"/>
              <a:gd name="connsiteY1" fmla="*/ 4005367 h 4005367"/>
              <a:gd name="connsiteX0" fmla="*/ 1168621 w 1627649"/>
              <a:gd name="connsiteY0" fmla="*/ 433452 h 4288391"/>
              <a:gd name="connsiteX1" fmla="*/ 0 w 1627649"/>
              <a:gd name="connsiteY1" fmla="*/ 283024 h 4288391"/>
              <a:gd name="connsiteX0" fmla="*/ 115256 w 1627649"/>
              <a:gd name="connsiteY0" fmla="*/ 1606982 h 4288391"/>
              <a:gd name="connsiteX1" fmla="*/ 1627649 w 1627649"/>
              <a:gd name="connsiteY1" fmla="*/ 4288391 h 4288391"/>
              <a:gd name="connsiteX0" fmla="*/ 1168621 w 1627649"/>
              <a:gd name="connsiteY0" fmla="*/ 511120 h 4366059"/>
              <a:gd name="connsiteX1" fmla="*/ 0 w 1627649"/>
              <a:gd name="connsiteY1" fmla="*/ 360692 h 4366059"/>
              <a:gd name="connsiteX0" fmla="*/ 115256 w 1627649"/>
              <a:gd name="connsiteY0" fmla="*/ 1684650 h 4366059"/>
              <a:gd name="connsiteX1" fmla="*/ 1627649 w 1627649"/>
              <a:gd name="connsiteY1" fmla="*/ 4366059 h 4366059"/>
              <a:gd name="connsiteX0" fmla="*/ 1168621 w 1627649"/>
              <a:gd name="connsiteY0" fmla="*/ 511120 h 4366059"/>
              <a:gd name="connsiteX1" fmla="*/ 0 w 1627649"/>
              <a:gd name="connsiteY1" fmla="*/ 360692 h 4366059"/>
              <a:gd name="connsiteX0" fmla="*/ 703479 w 1627649"/>
              <a:gd name="connsiteY0" fmla="*/ 1178670 h 4366059"/>
              <a:gd name="connsiteX1" fmla="*/ 1627649 w 1627649"/>
              <a:gd name="connsiteY1" fmla="*/ 4366059 h 4366059"/>
              <a:gd name="connsiteX0" fmla="*/ 1168621 w 1627649"/>
              <a:gd name="connsiteY0" fmla="*/ 511120 h 4366059"/>
              <a:gd name="connsiteX1" fmla="*/ 0 w 1627649"/>
              <a:gd name="connsiteY1" fmla="*/ 360692 h 4366059"/>
              <a:gd name="connsiteX0" fmla="*/ 703479 w 1627649"/>
              <a:gd name="connsiteY0" fmla="*/ 1178670 h 4366059"/>
              <a:gd name="connsiteX1" fmla="*/ 1627649 w 1627649"/>
              <a:gd name="connsiteY1" fmla="*/ 4366059 h 4366059"/>
              <a:gd name="connsiteX0" fmla="*/ 1168621 w 1690058"/>
              <a:gd name="connsiteY0" fmla="*/ 511120 h 4366059"/>
              <a:gd name="connsiteX1" fmla="*/ 0 w 1690058"/>
              <a:gd name="connsiteY1" fmla="*/ 360692 h 4366059"/>
              <a:gd name="connsiteX0" fmla="*/ 703479 w 1690058"/>
              <a:gd name="connsiteY0" fmla="*/ 1178670 h 4366059"/>
              <a:gd name="connsiteX1" fmla="*/ 1627649 w 1690058"/>
              <a:gd name="connsiteY1" fmla="*/ 4366059 h 4366059"/>
              <a:gd name="connsiteX0" fmla="*/ 1168621 w 1690058"/>
              <a:gd name="connsiteY0" fmla="*/ 511120 h 4366059"/>
              <a:gd name="connsiteX1" fmla="*/ 0 w 1690058"/>
              <a:gd name="connsiteY1" fmla="*/ 360692 h 4366059"/>
              <a:gd name="connsiteX2" fmla="*/ 1168621 w 1690058"/>
              <a:gd name="connsiteY2" fmla="*/ 511120 h 4366059"/>
              <a:gd name="connsiteX0" fmla="*/ 703479 w 1690058"/>
              <a:gd name="connsiteY0" fmla="*/ 1178670 h 4366059"/>
              <a:gd name="connsiteX1" fmla="*/ 1627649 w 1690058"/>
              <a:gd name="connsiteY1" fmla="*/ 4366059 h 4366059"/>
              <a:gd name="connsiteX0" fmla="*/ 1168621 w 1690058"/>
              <a:gd name="connsiteY0" fmla="*/ 511120 h 4366059"/>
              <a:gd name="connsiteX1" fmla="*/ 0 w 1690058"/>
              <a:gd name="connsiteY1" fmla="*/ 360692 h 4366059"/>
              <a:gd name="connsiteX2" fmla="*/ 1260061 w 1690058"/>
              <a:gd name="connsiteY2" fmla="*/ 602560 h 4366059"/>
              <a:gd name="connsiteX0" fmla="*/ 703479 w 1690058"/>
              <a:gd name="connsiteY0" fmla="*/ 1178670 h 4366059"/>
              <a:gd name="connsiteX1" fmla="*/ 1627649 w 1690058"/>
              <a:gd name="connsiteY1" fmla="*/ 4366059 h 4366059"/>
              <a:gd name="connsiteX0" fmla="*/ 1168621 w 1690058"/>
              <a:gd name="connsiteY0" fmla="*/ 511120 h 4366059"/>
              <a:gd name="connsiteX1" fmla="*/ 0 w 1690058"/>
              <a:gd name="connsiteY1" fmla="*/ 360692 h 4366059"/>
              <a:gd name="connsiteX2" fmla="*/ 805544 w 1690058"/>
              <a:gd name="connsiteY2" fmla="*/ 448351 h 4366059"/>
              <a:gd name="connsiteX0" fmla="*/ 703479 w 1690058"/>
              <a:gd name="connsiteY0" fmla="*/ 1178670 h 4366059"/>
              <a:gd name="connsiteX1" fmla="*/ 1627649 w 1690058"/>
              <a:gd name="connsiteY1" fmla="*/ 4366059 h 4366059"/>
              <a:gd name="connsiteX0" fmla="*/ 1168621 w 1690058"/>
              <a:gd name="connsiteY0" fmla="*/ 511120 h 4366059"/>
              <a:gd name="connsiteX1" fmla="*/ 0 w 1690058"/>
              <a:gd name="connsiteY1" fmla="*/ 360692 h 4366059"/>
              <a:gd name="connsiteX0" fmla="*/ 703479 w 1690058"/>
              <a:gd name="connsiteY0" fmla="*/ 1178670 h 4366059"/>
              <a:gd name="connsiteX1" fmla="*/ 1627649 w 1690058"/>
              <a:gd name="connsiteY1" fmla="*/ 4366059 h 4366059"/>
              <a:gd name="connsiteX0" fmla="*/ 351856 w 1690058"/>
              <a:gd name="connsiteY0" fmla="*/ 845375 h 4261950"/>
              <a:gd name="connsiteX1" fmla="*/ 0 w 1690058"/>
              <a:gd name="connsiteY1" fmla="*/ 256583 h 4261950"/>
              <a:gd name="connsiteX0" fmla="*/ 703479 w 1690058"/>
              <a:gd name="connsiteY0" fmla="*/ 1074561 h 4261950"/>
              <a:gd name="connsiteX1" fmla="*/ 1627649 w 1690058"/>
              <a:gd name="connsiteY1" fmla="*/ 4261950 h 4261950"/>
              <a:gd name="connsiteX0" fmla="*/ 351856 w 1690058"/>
              <a:gd name="connsiteY0" fmla="*/ 845375 h 4261950"/>
              <a:gd name="connsiteX1" fmla="*/ 0 w 1690058"/>
              <a:gd name="connsiteY1" fmla="*/ 256583 h 4261950"/>
              <a:gd name="connsiteX2" fmla="*/ 351856 w 1690058"/>
              <a:gd name="connsiteY2" fmla="*/ 845375 h 4261950"/>
              <a:gd name="connsiteX0" fmla="*/ 703479 w 1690058"/>
              <a:gd name="connsiteY0" fmla="*/ 1074561 h 4261950"/>
              <a:gd name="connsiteX1" fmla="*/ 1627649 w 1690058"/>
              <a:gd name="connsiteY1" fmla="*/ 4261950 h 4261950"/>
              <a:gd name="connsiteX0" fmla="*/ 245959 w 1690058"/>
              <a:gd name="connsiteY0" fmla="*/ 2610988 h 4115296"/>
              <a:gd name="connsiteX1" fmla="*/ 0 w 1690058"/>
              <a:gd name="connsiteY1" fmla="*/ 109929 h 4115296"/>
              <a:gd name="connsiteX2" fmla="*/ 245959 w 1690058"/>
              <a:gd name="connsiteY2" fmla="*/ 2610988 h 4115296"/>
              <a:gd name="connsiteX0" fmla="*/ 703479 w 1690058"/>
              <a:gd name="connsiteY0" fmla="*/ 927907 h 4115296"/>
              <a:gd name="connsiteX1" fmla="*/ 1627649 w 1690058"/>
              <a:gd name="connsiteY1" fmla="*/ 4115296 h 4115296"/>
              <a:gd name="connsiteX0" fmla="*/ 6393 w 1450492"/>
              <a:gd name="connsiteY0" fmla="*/ 1683081 h 3187389"/>
              <a:gd name="connsiteX1" fmla="*/ 934265 w 1450492"/>
              <a:gd name="connsiteY1" fmla="*/ 3162986 h 3187389"/>
              <a:gd name="connsiteX2" fmla="*/ 6393 w 1450492"/>
              <a:gd name="connsiteY2" fmla="*/ 1683081 h 3187389"/>
              <a:gd name="connsiteX0" fmla="*/ 463913 w 1450492"/>
              <a:gd name="connsiteY0" fmla="*/ 0 h 3187389"/>
              <a:gd name="connsiteX1" fmla="*/ 1388083 w 1450492"/>
              <a:gd name="connsiteY1" fmla="*/ 3187389 h 3187389"/>
              <a:gd name="connsiteX0" fmla="*/ 514342 w 986579"/>
              <a:gd name="connsiteY0" fmla="*/ 2713042 h 3187389"/>
              <a:gd name="connsiteX1" fmla="*/ 470352 w 986579"/>
              <a:gd name="connsiteY1" fmla="*/ 3162986 h 3187389"/>
              <a:gd name="connsiteX2" fmla="*/ 514342 w 986579"/>
              <a:gd name="connsiteY2" fmla="*/ 2713042 h 3187389"/>
              <a:gd name="connsiteX0" fmla="*/ 0 w 986579"/>
              <a:gd name="connsiteY0" fmla="*/ 0 h 3187389"/>
              <a:gd name="connsiteX1" fmla="*/ 924170 w 986579"/>
              <a:gd name="connsiteY1" fmla="*/ 3187389 h 3187389"/>
              <a:gd name="connsiteX0" fmla="*/ 514342 w 988187"/>
              <a:gd name="connsiteY0" fmla="*/ 2713042 h 3162986"/>
              <a:gd name="connsiteX1" fmla="*/ 470352 w 988187"/>
              <a:gd name="connsiteY1" fmla="*/ 3162986 h 3162986"/>
              <a:gd name="connsiteX2" fmla="*/ 514342 w 988187"/>
              <a:gd name="connsiteY2" fmla="*/ 2713042 h 3162986"/>
              <a:gd name="connsiteX0" fmla="*/ 0 w 988187"/>
              <a:gd name="connsiteY0" fmla="*/ 0 h 3162986"/>
              <a:gd name="connsiteX1" fmla="*/ 925943 w 988187"/>
              <a:gd name="connsiteY1" fmla="*/ 2774099 h 3162986"/>
              <a:gd name="connsiteX0" fmla="*/ 798436 w 988187"/>
              <a:gd name="connsiteY0" fmla="*/ 3398802 h 3398802"/>
              <a:gd name="connsiteX1" fmla="*/ 470352 w 988187"/>
              <a:gd name="connsiteY1" fmla="*/ 3162986 h 3398802"/>
              <a:gd name="connsiteX2" fmla="*/ 798436 w 988187"/>
              <a:gd name="connsiteY2" fmla="*/ 3398802 h 3398802"/>
              <a:gd name="connsiteX0" fmla="*/ 0 w 988187"/>
              <a:gd name="connsiteY0" fmla="*/ 0 h 3398802"/>
              <a:gd name="connsiteX1" fmla="*/ 925943 w 988187"/>
              <a:gd name="connsiteY1" fmla="*/ 2774099 h 3398802"/>
              <a:gd name="connsiteX0" fmla="*/ 803944 w 993695"/>
              <a:gd name="connsiteY0" fmla="*/ 3398802 h 3398802"/>
              <a:gd name="connsiteX1" fmla="*/ 0 w 993695"/>
              <a:gd name="connsiteY1" fmla="*/ 3123767 h 3398802"/>
              <a:gd name="connsiteX2" fmla="*/ 803944 w 993695"/>
              <a:gd name="connsiteY2" fmla="*/ 3398802 h 3398802"/>
              <a:gd name="connsiteX0" fmla="*/ 5508 w 993695"/>
              <a:gd name="connsiteY0" fmla="*/ 0 h 3398802"/>
              <a:gd name="connsiteX1" fmla="*/ 931451 w 993695"/>
              <a:gd name="connsiteY1" fmla="*/ 2774099 h 3398802"/>
              <a:gd name="connsiteX0" fmla="*/ 307943 w 993695"/>
              <a:gd name="connsiteY0" fmla="*/ 2408059 h 3123767"/>
              <a:gd name="connsiteX1" fmla="*/ 0 w 993695"/>
              <a:gd name="connsiteY1" fmla="*/ 3123767 h 3123767"/>
              <a:gd name="connsiteX2" fmla="*/ 307943 w 993695"/>
              <a:gd name="connsiteY2" fmla="*/ 2408059 h 3123767"/>
              <a:gd name="connsiteX0" fmla="*/ 5508 w 993695"/>
              <a:gd name="connsiteY0" fmla="*/ 0 h 3123767"/>
              <a:gd name="connsiteX1" fmla="*/ 931451 w 993695"/>
              <a:gd name="connsiteY1" fmla="*/ 2774099 h 3123767"/>
              <a:gd name="connsiteX0" fmla="*/ 310447 w 996199"/>
              <a:gd name="connsiteY0" fmla="*/ 2408059 h 3123767"/>
              <a:gd name="connsiteX1" fmla="*/ 2504 w 996199"/>
              <a:gd name="connsiteY1" fmla="*/ 3123767 h 3123767"/>
              <a:gd name="connsiteX2" fmla="*/ 310447 w 996199"/>
              <a:gd name="connsiteY2" fmla="*/ 2408059 h 3123767"/>
              <a:gd name="connsiteX0" fmla="*/ 8012 w 996199"/>
              <a:gd name="connsiteY0" fmla="*/ 0 h 3123767"/>
              <a:gd name="connsiteX1" fmla="*/ 933955 w 996199"/>
              <a:gd name="connsiteY1" fmla="*/ 2774099 h 3123767"/>
              <a:gd name="connsiteX0" fmla="*/ 304529 w 1002516"/>
              <a:gd name="connsiteY0" fmla="*/ 2798679 h 3123767"/>
              <a:gd name="connsiteX1" fmla="*/ 8821 w 1002516"/>
              <a:gd name="connsiteY1" fmla="*/ 3123767 h 3123767"/>
              <a:gd name="connsiteX2" fmla="*/ 304529 w 1002516"/>
              <a:gd name="connsiteY2" fmla="*/ 2798679 h 3123767"/>
              <a:gd name="connsiteX0" fmla="*/ 14329 w 1002516"/>
              <a:gd name="connsiteY0" fmla="*/ 0 h 3123767"/>
              <a:gd name="connsiteX1" fmla="*/ 940272 w 1002516"/>
              <a:gd name="connsiteY1" fmla="*/ 2774099 h 3123767"/>
              <a:gd name="connsiteX0" fmla="*/ 295708 w 993695"/>
              <a:gd name="connsiteY0" fmla="*/ 2798679 h 3123767"/>
              <a:gd name="connsiteX1" fmla="*/ 0 w 993695"/>
              <a:gd name="connsiteY1" fmla="*/ 3123767 h 3123767"/>
              <a:gd name="connsiteX2" fmla="*/ 387148 w 993695"/>
              <a:gd name="connsiteY2" fmla="*/ 2890119 h 3123767"/>
              <a:gd name="connsiteX0" fmla="*/ 5508 w 993695"/>
              <a:gd name="connsiteY0" fmla="*/ 0 h 3123767"/>
              <a:gd name="connsiteX1" fmla="*/ 931451 w 993695"/>
              <a:gd name="connsiteY1" fmla="*/ 2774099 h 3123767"/>
              <a:gd name="connsiteX0" fmla="*/ 295708 w 993695"/>
              <a:gd name="connsiteY0" fmla="*/ 2798679 h 3123767"/>
              <a:gd name="connsiteX1" fmla="*/ 0 w 993695"/>
              <a:gd name="connsiteY1" fmla="*/ 3123767 h 3123767"/>
              <a:gd name="connsiteX0" fmla="*/ 5508 w 993695"/>
              <a:gd name="connsiteY0" fmla="*/ 0 h 3123767"/>
              <a:gd name="connsiteX1" fmla="*/ 931451 w 993695"/>
              <a:gd name="connsiteY1" fmla="*/ 2774099 h 3123767"/>
              <a:gd name="connsiteX0" fmla="*/ 295708 w 961173"/>
              <a:gd name="connsiteY0" fmla="*/ 2798679 h 3169230"/>
              <a:gd name="connsiteX1" fmla="*/ 0 w 961173"/>
              <a:gd name="connsiteY1" fmla="*/ 3123767 h 3169230"/>
              <a:gd name="connsiteX0" fmla="*/ 5508 w 961173"/>
              <a:gd name="connsiteY0" fmla="*/ 0 h 3169230"/>
              <a:gd name="connsiteX1" fmla="*/ 895418 w 961173"/>
              <a:gd name="connsiteY1" fmla="*/ 3169230 h 3169230"/>
              <a:gd name="connsiteX0" fmla="*/ 295708 w 961173"/>
              <a:gd name="connsiteY0" fmla="*/ 2798679 h 3169230"/>
              <a:gd name="connsiteX1" fmla="*/ 0 w 961173"/>
              <a:gd name="connsiteY1" fmla="*/ 3123767 h 3169230"/>
              <a:gd name="connsiteX2" fmla="*/ 295708 w 961173"/>
              <a:gd name="connsiteY2" fmla="*/ 2798679 h 3169230"/>
              <a:gd name="connsiteX0" fmla="*/ 5508 w 961173"/>
              <a:gd name="connsiteY0" fmla="*/ 0 h 3169230"/>
              <a:gd name="connsiteX1" fmla="*/ 895418 w 961173"/>
              <a:gd name="connsiteY1" fmla="*/ 3169230 h 3169230"/>
              <a:gd name="connsiteX0" fmla="*/ 290200 w 955665"/>
              <a:gd name="connsiteY0" fmla="*/ 2798679 h 3169230"/>
              <a:gd name="connsiteX1" fmla="*/ 642893 w 955665"/>
              <a:gd name="connsiteY1" fmla="*/ 3130276 h 3169230"/>
              <a:gd name="connsiteX2" fmla="*/ 290200 w 955665"/>
              <a:gd name="connsiteY2" fmla="*/ 2798679 h 3169230"/>
              <a:gd name="connsiteX0" fmla="*/ 0 w 955665"/>
              <a:gd name="connsiteY0" fmla="*/ 0 h 3169230"/>
              <a:gd name="connsiteX1" fmla="*/ 889910 w 955665"/>
              <a:gd name="connsiteY1" fmla="*/ 3169230 h 3169230"/>
              <a:gd name="connsiteX0" fmla="*/ 929733 w 1561365"/>
              <a:gd name="connsiteY0" fmla="*/ 4871639 h 5242190"/>
              <a:gd name="connsiteX1" fmla="*/ 1282426 w 1561365"/>
              <a:gd name="connsiteY1" fmla="*/ 5203236 h 5242190"/>
              <a:gd name="connsiteX2" fmla="*/ 929733 w 1561365"/>
              <a:gd name="connsiteY2" fmla="*/ 4871639 h 5242190"/>
              <a:gd name="connsiteX0" fmla="*/ 0 w 1561365"/>
              <a:gd name="connsiteY0" fmla="*/ 0 h 5242190"/>
              <a:gd name="connsiteX1" fmla="*/ 1529443 w 1561365"/>
              <a:gd name="connsiteY1" fmla="*/ 5242190 h 5242190"/>
              <a:gd name="connsiteX0" fmla="*/ 929733 w 1881648"/>
              <a:gd name="connsiteY0" fmla="*/ 4871639 h 5203236"/>
              <a:gd name="connsiteX1" fmla="*/ 1282426 w 1881648"/>
              <a:gd name="connsiteY1" fmla="*/ 5203236 h 5203236"/>
              <a:gd name="connsiteX2" fmla="*/ 929733 w 1881648"/>
              <a:gd name="connsiteY2" fmla="*/ 4871639 h 5203236"/>
              <a:gd name="connsiteX0" fmla="*/ 0 w 1881648"/>
              <a:gd name="connsiteY0" fmla="*/ 0 h 5203236"/>
              <a:gd name="connsiteX1" fmla="*/ 1856569 w 1881648"/>
              <a:gd name="connsiteY1" fmla="*/ 2351131 h 5203236"/>
              <a:gd name="connsiteX0" fmla="*/ 1818823 w 2761445"/>
              <a:gd name="connsiteY0" fmla="*/ 4327113 h 4658710"/>
              <a:gd name="connsiteX1" fmla="*/ 2171516 w 2761445"/>
              <a:gd name="connsiteY1" fmla="*/ 4658710 h 4658710"/>
              <a:gd name="connsiteX2" fmla="*/ 1818823 w 2761445"/>
              <a:gd name="connsiteY2" fmla="*/ 4327113 h 4658710"/>
              <a:gd name="connsiteX0" fmla="*/ 0 w 2761445"/>
              <a:gd name="connsiteY0" fmla="*/ 0 h 4658710"/>
              <a:gd name="connsiteX1" fmla="*/ 2745659 w 2761445"/>
              <a:gd name="connsiteY1" fmla="*/ 1806605 h 4658710"/>
              <a:gd name="connsiteX0" fmla="*/ 1818823 w 2760360"/>
              <a:gd name="connsiteY0" fmla="*/ 4354423 h 4686020"/>
              <a:gd name="connsiteX1" fmla="*/ 2171516 w 2760360"/>
              <a:gd name="connsiteY1" fmla="*/ 4686020 h 4686020"/>
              <a:gd name="connsiteX2" fmla="*/ 1818823 w 2760360"/>
              <a:gd name="connsiteY2" fmla="*/ 4354423 h 4686020"/>
              <a:gd name="connsiteX0" fmla="*/ 0 w 2760360"/>
              <a:gd name="connsiteY0" fmla="*/ 27310 h 4686020"/>
              <a:gd name="connsiteX1" fmla="*/ 2745659 w 2760360"/>
              <a:gd name="connsiteY1" fmla="*/ 1833915 h 4686020"/>
              <a:gd name="connsiteX0" fmla="*/ 1818823 w 2294920"/>
              <a:gd name="connsiteY0" fmla="*/ 4345297 h 4676894"/>
              <a:gd name="connsiteX1" fmla="*/ 2171516 w 2294920"/>
              <a:gd name="connsiteY1" fmla="*/ 4676894 h 4676894"/>
              <a:gd name="connsiteX2" fmla="*/ 1818823 w 2294920"/>
              <a:gd name="connsiteY2" fmla="*/ 4345297 h 4676894"/>
              <a:gd name="connsiteX0" fmla="*/ 0 w 2294920"/>
              <a:gd name="connsiteY0" fmla="*/ 18184 h 4676894"/>
              <a:gd name="connsiteX1" fmla="*/ 1717049 w 2294920"/>
              <a:gd name="connsiteY1" fmla="*/ 2543691 h 4676894"/>
              <a:gd name="connsiteX0" fmla="*/ 1145874 w 2250689"/>
              <a:gd name="connsiteY0" fmla="*/ 1933518 h 4676894"/>
              <a:gd name="connsiteX1" fmla="*/ 2171516 w 2250689"/>
              <a:gd name="connsiteY1" fmla="*/ 4676894 h 4676894"/>
              <a:gd name="connsiteX2" fmla="*/ 1145874 w 2250689"/>
              <a:gd name="connsiteY2" fmla="*/ 1933518 h 4676894"/>
              <a:gd name="connsiteX0" fmla="*/ 0 w 2250689"/>
              <a:gd name="connsiteY0" fmla="*/ 18184 h 4676894"/>
              <a:gd name="connsiteX1" fmla="*/ 1717049 w 2250689"/>
              <a:gd name="connsiteY1" fmla="*/ 2543691 h 4676894"/>
              <a:gd name="connsiteX0" fmla="*/ 1145874 w 1741565"/>
              <a:gd name="connsiteY0" fmla="*/ 1933518 h 2543691"/>
              <a:gd name="connsiteX1" fmla="*/ 814123 w 1741565"/>
              <a:gd name="connsiteY1" fmla="*/ 1353241 h 2543691"/>
              <a:gd name="connsiteX2" fmla="*/ 1145874 w 1741565"/>
              <a:gd name="connsiteY2" fmla="*/ 1933518 h 2543691"/>
              <a:gd name="connsiteX0" fmla="*/ 0 w 1741565"/>
              <a:gd name="connsiteY0" fmla="*/ 18184 h 2543691"/>
              <a:gd name="connsiteX1" fmla="*/ 1717049 w 1741565"/>
              <a:gd name="connsiteY1" fmla="*/ 2543691 h 2543691"/>
            </a:gdLst>
            <a:ahLst/>
            <a:cxnLst>
              <a:cxn ang="0">
                <a:pos x="connsiteX0" y="connsiteY0"/>
              </a:cxn>
              <a:cxn ang="0">
                <a:pos x="connsiteX1" y="connsiteY1"/>
              </a:cxn>
            </a:cxnLst>
            <a:rect l="l" t="t" r="r" b="b"/>
            <a:pathLst>
              <a:path w="1741565" h="2543691" stroke="0" extrusionOk="0">
                <a:moveTo>
                  <a:pt x="1145874" y="1933518"/>
                </a:moveTo>
                <a:cubicBezTo>
                  <a:pt x="1030551" y="1541704"/>
                  <a:pt x="1259827" y="659281"/>
                  <a:pt x="814123" y="1353241"/>
                </a:cubicBezTo>
                <a:lnTo>
                  <a:pt x="1145874" y="1933518"/>
                </a:lnTo>
                <a:close/>
              </a:path>
              <a:path w="1741565" h="2543691" fill="none">
                <a:moveTo>
                  <a:pt x="0" y="18184"/>
                </a:moveTo>
                <a:cubicBezTo>
                  <a:pt x="575162" y="-208854"/>
                  <a:pt x="1940742" y="1750228"/>
                  <a:pt x="1717049" y="2543691"/>
                </a:cubicBezTo>
              </a:path>
            </a:pathLst>
          </a:custGeom>
          <a:noFill/>
          <a:ln w="952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73"/>
          </a:p>
        </p:txBody>
      </p:sp>
      <p:sp>
        <p:nvSpPr>
          <p:cNvPr id="390" name="Arc 163">
            <a:extLst>
              <a:ext uri="{FF2B5EF4-FFF2-40B4-BE49-F238E27FC236}">
                <a16:creationId xmlns:a16="http://schemas.microsoft.com/office/drawing/2014/main" id="{626EBBAD-4238-4599-9FD8-5B9C538B9007}"/>
              </a:ext>
            </a:extLst>
          </p:cNvPr>
          <p:cNvSpPr/>
          <p:nvPr/>
        </p:nvSpPr>
        <p:spPr>
          <a:xfrm>
            <a:off x="9669717" y="6339298"/>
            <a:ext cx="2426622" cy="959882"/>
          </a:xfrm>
          <a:custGeom>
            <a:avLst/>
            <a:gdLst>
              <a:gd name="connsiteX0" fmla="*/ 2325045 w 4650089"/>
              <a:gd name="connsiteY0" fmla="*/ 0 h 1711461"/>
              <a:gd name="connsiteX1" fmla="*/ 3215874 w 4650089"/>
              <a:gd name="connsiteY1" fmla="*/ 65302 h 1711461"/>
              <a:gd name="connsiteX2" fmla="*/ 4535808 w 4650089"/>
              <a:gd name="connsiteY2" fmla="*/ 1120717 h 1711461"/>
              <a:gd name="connsiteX3" fmla="*/ 2325045 w 4650089"/>
              <a:gd name="connsiteY3" fmla="*/ 855731 h 1711461"/>
              <a:gd name="connsiteX4" fmla="*/ 2325045 w 4650089"/>
              <a:gd name="connsiteY4" fmla="*/ 0 h 1711461"/>
              <a:gd name="connsiteX0" fmla="*/ 2325045 w 4650089"/>
              <a:gd name="connsiteY0" fmla="*/ 0 h 1711461"/>
              <a:gd name="connsiteX1" fmla="*/ 3215874 w 4650089"/>
              <a:gd name="connsiteY1" fmla="*/ 65302 h 1711461"/>
              <a:gd name="connsiteX2" fmla="*/ 4535808 w 4650089"/>
              <a:gd name="connsiteY2" fmla="*/ 1120717 h 1711461"/>
              <a:gd name="connsiteX0" fmla="*/ 0 w 3695383"/>
              <a:gd name="connsiteY0" fmla="*/ 0 h 1308016"/>
              <a:gd name="connsiteX1" fmla="*/ 890829 w 3695383"/>
              <a:gd name="connsiteY1" fmla="*/ 65302 h 1308016"/>
              <a:gd name="connsiteX2" fmla="*/ 2210763 w 3695383"/>
              <a:gd name="connsiteY2" fmla="*/ 1120717 h 1308016"/>
              <a:gd name="connsiteX3" fmla="*/ 0 w 3695383"/>
              <a:gd name="connsiteY3" fmla="*/ 855731 h 1308016"/>
              <a:gd name="connsiteX4" fmla="*/ 0 w 3695383"/>
              <a:gd name="connsiteY4" fmla="*/ 0 h 1308016"/>
              <a:gd name="connsiteX0" fmla="*/ 3675767 w 3695383"/>
              <a:gd name="connsiteY0" fmla="*/ 1308016 h 1308016"/>
              <a:gd name="connsiteX1" fmla="*/ 890829 w 3695383"/>
              <a:gd name="connsiteY1" fmla="*/ 65302 h 1308016"/>
              <a:gd name="connsiteX2" fmla="*/ 2210763 w 3695383"/>
              <a:gd name="connsiteY2" fmla="*/ 1120717 h 1308016"/>
              <a:gd name="connsiteX0" fmla="*/ 0 w 4182018"/>
              <a:gd name="connsiteY0" fmla="*/ 0 h 1944964"/>
              <a:gd name="connsiteX1" fmla="*/ 890829 w 4182018"/>
              <a:gd name="connsiteY1" fmla="*/ 65302 h 1944964"/>
              <a:gd name="connsiteX2" fmla="*/ 2210763 w 4182018"/>
              <a:gd name="connsiteY2" fmla="*/ 1120717 h 1944964"/>
              <a:gd name="connsiteX3" fmla="*/ 0 w 4182018"/>
              <a:gd name="connsiteY3" fmla="*/ 855731 h 1944964"/>
              <a:gd name="connsiteX4" fmla="*/ 0 w 4182018"/>
              <a:gd name="connsiteY4" fmla="*/ 0 h 1944964"/>
              <a:gd name="connsiteX0" fmla="*/ 3675767 w 4182018"/>
              <a:gd name="connsiteY0" fmla="*/ 1308016 h 1944964"/>
              <a:gd name="connsiteX1" fmla="*/ 3888366 w 4182018"/>
              <a:gd name="connsiteY1" fmla="*/ 1930436 h 1944964"/>
              <a:gd name="connsiteX2" fmla="*/ 2210763 w 4182018"/>
              <a:gd name="connsiteY2" fmla="*/ 1120717 h 1944964"/>
              <a:gd name="connsiteX0" fmla="*/ 0 w 4182018"/>
              <a:gd name="connsiteY0" fmla="*/ 0 h 1944964"/>
              <a:gd name="connsiteX1" fmla="*/ 890829 w 4182018"/>
              <a:gd name="connsiteY1" fmla="*/ 65302 h 1944964"/>
              <a:gd name="connsiteX2" fmla="*/ 2210763 w 4182018"/>
              <a:gd name="connsiteY2" fmla="*/ 1120717 h 1944964"/>
              <a:gd name="connsiteX3" fmla="*/ 0 w 4182018"/>
              <a:gd name="connsiteY3" fmla="*/ 855731 h 1944964"/>
              <a:gd name="connsiteX4" fmla="*/ 0 w 4182018"/>
              <a:gd name="connsiteY4" fmla="*/ 0 h 1944964"/>
              <a:gd name="connsiteX0" fmla="*/ 3888366 w 4182018"/>
              <a:gd name="connsiteY0" fmla="*/ 1930436 h 1944964"/>
              <a:gd name="connsiteX1" fmla="*/ 2210763 w 4182018"/>
              <a:gd name="connsiteY1" fmla="*/ 1120717 h 1944964"/>
              <a:gd name="connsiteX0" fmla="*/ 0 w 3247522"/>
              <a:gd name="connsiteY0" fmla="*/ 0 h 1610092"/>
              <a:gd name="connsiteX1" fmla="*/ 890829 w 3247522"/>
              <a:gd name="connsiteY1" fmla="*/ 65302 h 1610092"/>
              <a:gd name="connsiteX2" fmla="*/ 2210763 w 3247522"/>
              <a:gd name="connsiteY2" fmla="*/ 1120717 h 1610092"/>
              <a:gd name="connsiteX3" fmla="*/ 0 w 3247522"/>
              <a:gd name="connsiteY3" fmla="*/ 855731 h 1610092"/>
              <a:gd name="connsiteX4" fmla="*/ 0 w 3247522"/>
              <a:gd name="connsiteY4" fmla="*/ 0 h 1610092"/>
              <a:gd name="connsiteX0" fmla="*/ 2810464 w 3247522"/>
              <a:gd name="connsiteY0" fmla="*/ 1591321 h 1610092"/>
              <a:gd name="connsiteX1" fmla="*/ 2210763 w 3247522"/>
              <a:gd name="connsiteY1" fmla="*/ 1120717 h 1610092"/>
              <a:gd name="connsiteX0" fmla="*/ 0 w 2810464"/>
              <a:gd name="connsiteY0" fmla="*/ 0 h 1591321"/>
              <a:gd name="connsiteX1" fmla="*/ 890829 w 2810464"/>
              <a:gd name="connsiteY1" fmla="*/ 65302 h 1591321"/>
              <a:gd name="connsiteX2" fmla="*/ 2210763 w 2810464"/>
              <a:gd name="connsiteY2" fmla="*/ 1120717 h 1591321"/>
              <a:gd name="connsiteX3" fmla="*/ 0 w 2810464"/>
              <a:gd name="connsiteY3" fmla="*/ 855731 h 1591321"/>
              <a:gd name="connsiteX4" fmla="*/ 0 w 2810464"/>
              <a:gd name="connsiteY4" fmla="*/ 0 h 1591321"/>
              <a:gd name="connsiteX0" fmla="*/ 2810464 w 2810464"/>
              <a:gd name="connsiteY0" fmla="*/ 1591321 h 1591321"/>
              <a:gd name="connsiteX1" fmla="*/ 2210763 w 2810464"/>
              <a:gd name="connsiteY1" fmla="*/ 1120717 h 1591321"/>
              <a:gd name="connsiteX0" fmla="*/ 0 w 4354650"/>
              <a:gd name="connsiteY0" fmla="*/ 0 h 1821435"/>
              <a:gd name="connsiteX1" fmla="*/ 890829 w 4354650"/>
              <a:gd name="connsiteY1" fmla="*/ 65302 h 1821435"/>
              <a:gd name="connsiteX2" fmla="*/ 2210763 w 4354650"/>
              <a:gd name="connsiteY2" fmla="*/ 1120717 h 1821435"/>
              <a:gd name="connsiteX3" fmla="*/ 0 w 4354650"/>
              <a:gd name="connsiteY3" fmla="*/ 855731 h 1821435"/>
              <a:gd name="connsiteX4" fmla="*/ 0 w 4354650"/>
              <a:gd name="connsiteY4" fmla="*/ 0 h 1821435"/>
              <a:gd name="connsiteX0" fmla="*/ 4354650 w 4354650"/>
              <a:gd name="connsiteY0" fmla="*/ 1821435 h 1821435"/>
              <a:gd name="connsiteX1" fmla="*/ 2210763 w 4354650"/>
              <a:gd name="connsiteY1" fmla="*/ 1120717 h 1821435"/>
              <a:gd name="connsiteX0" fmla="*/ 0 w 4354650"/>
              <a:gd name="connsiteY0" fmla="*/ 0 h 1821435"/>
              <a:gd name="connsiteX1" fmla="*/ 890829 w 4354650"/>
              <a:gd name="connsiteY1" fmla="*/ 65302 h 1821435"/>
              <a:gd name="connsiteX2" fmla="*/ 2210763 w 4354650"/>
              <a:gd name="connsiteY2" fmla="*/ 1120717 h 1821435"/>
              <a:gd name="connsiteX3" fmla="*/ 0 w 4354650"/>
              <a:gd name="connsiteY3" fmla="*/ 0 h 1821435"/>
              <a:gd name="connsiteX0" fmla="*/ 4354650 w 4354650"/>
              <a:gd name="connsiteY0" fmla="*/ 1821435 h 1821435"/>
              <a:gd name="connsiteX1" fmla="*/ 2210763 w 4354650"/>
              <a:gd name="connsiteY1" fmla="*/ 1120717 h 1821435"/>
              <a:gd name="connsiteX0" fmla="*/ 1319934 w 3463821"/>
              <a:gd name="connsiteY0" fmla="*/ 1055415 h 1756133"/>
              <a:gd name="connsiteX1" fmla="*/ 0 w 3463821"/>
              <a:gd name="connsiteY1" fmla="*/ 0 h 1756133"/>
              <a:gd name="connsiteX2" fmla="*/ 1319934 w 3463821"/>
              <a:gd name="connsiteY2" fmla="*/ 1055415 h 1756133"/>
              <a:gd name="connsiteX0" fmla="*/ 3463821 w 3463821"/>
              <a:gd name="connsiteY0" fmla="*/ 1756133 h 1756133"/>
              <a:gd name="connsiteX1" fmla="*/ 1319934 w 3463821"/>
              <a:gd name="connsiteY1" fmla="*/ 1055415 h 1756133"/>
              <a:gd name="connsiteX0" fmla="*/ 0 w 3463821"/>
              <a:gd name="connsiteY0" fmla="*/ 0 h 1756133"/>
              <a:gd name="connsiteX1" fmla="*/ 1319934 w 3463821"/>
              <a:gd name="connsiteY1" fmla="*/ 1055415 h 1756133"/>
              <a:gd name="connsiteX2" fmla="*/ 91440 w 3463821"/>
              <a:gd name="connsiteY2" fmla="*/ 91440 h 1756133"/>
              <a:gd name="connsiteX0" fmla="*/ 3463821 w 3463821"/>
              <a:gd name="connsiteY0" fmla="*/ 1756133 h 1756133"/>
              <a:gd name="connsiteX1" fmla="*/ 1319934 w 3463821"/>
              <a:gd name="connsiteY1" fmla="*/ 1055415 h 1756133"/>
              <a:gd name="connsiteX0" fmla="*/ 0 w 3463821"/>
              <a:gd name="connsiteY0" fmla="*/ 0 h 1756133"/>
              <a:gd name="connsiteX1" fmla="*/ 1319934 w 3463821"/>
              <a:gd name="connsiteY1" fmla="*/ 1055415 h 1756133"/>
              <a:gd name="connsiteX0" fmla="*/ 3463821 w 3463821"/>
              <a:gd name="connsiteY0" fmla="*/ 1756133 h 1756133"/>
              <a:gd name="connsiteX1" fmla="*/ 1319934 w 3463821"/>
              <a:gd name="connsiteY1" fmla="*/ 1055415 h 1756133"/>
              <a:gd name="connsiteX0" fmla="*/ 0 w 3463821"/>
              <a:gd name="connsiteY0" fmla="*/ 0 h 1756133"/>
              <a:gd name="connsiteX1" fmla="*/ 1319934 w 3463821"/>
              <a:gd name="connsiteY1" fmla="*/ 1055415 h 1756133"/>
              <a:gd name="connsiteX2" fmla="*/ 0 w 3463821"/>
              <a:gd name="connsiteY2" fmla="*/ 0 h 1756133"/>
              <a:gd name="connsiteX0" fmla="*/ 3463821 w 3463821"/>
              <a:gd name="connsiteY0" fmla="*/ 1756133 h 1756133"/>
              <a:gd name="connsiteX1" fmla="*/ 1319934 w 3463821"/>
              <a:gd name="connsiteY1" fmla="*/ 1055415 h 1756133"/>
              <a:gd name="connsiteX0" fmla="*/ 0 w 3463821"/>
              <a:gd name="connsiteY0" fmla="*/ 0 h 1756133"/>
              <a:gd name="connsiteX1" fmla="*/ 1319934 w 3463821"/>
              <a:gd name="connsiteY1" fmla="*/ 1055415 h 1756133"/>
              <a:gd name="connsiteX2" fmla="*/ 91440 w 3463821"/>
              <a:gd name="connsiteY2" fmla="*/ 91440 h 1756133"/>
              <a:gd name="connsiteX0" fmla="*/ 3463821 w 3463821"/>
              <a:gd name="connsiteY0" fmla="*/ 1756133 h 1756133"/>
              <a:gd name="connsiteX1" fmla="*/ 1319934 w 3463821"/>
              <a:gd name="connsiteY1" fmla="*/ 1055415 h 1756133"/>
              <a:gd name="connsiteX0" fmla="*/ 1228494 w 3372381"/>
              <a:gd name="connsiteY0" fmla="*/ 963975 h 1664693"/>
              <a:gd name="connsiteX1" fmla="*/ 0 w 3372381"/>
              <a:gd name="connsiteY1" fmla="*/ 0 h 1664693"/>
              <a:gd name="connsiteX0" fmla="*/ 3372381 w 3372381"/>
              <a:gd name="connsiteY0" fmla="*/ 1664693 h 1664693"/>
              <a:gd name="connsiteX1" fmla="*/ 1228494 w 3372381"/>
              <a:gd name="connsiteY1" fmla="*/ 963975 h 1664693"/>
              <a:gd name="connsiteX0" fmla="*/ 156323 w 2300210"/>
              <a:gd name="connsiteY0" fmla="*/ 105780 h 806498"/>
              <a:gd name="connsiteX1" fmla="*/ 344846 w 2300210"/>
              <a:gd name="connsiteY1" fmla="*/ 498265 h 806498"/>
              <a:gd name="connsiteX0" fmla="*/ 2300210 w 2300210"/>
              <a:gd name="connsiteY0" fmla="*/ 806498 h 806498"/>
              <a:gd name="connsiteX1" fmla="*/ 156323 w 2300210"/>
              <a:gd name="connsiteY1" fmla="*/ 105780 h 806498"/>
              <a:gd name="connsiteX0" fmla="*/ 737988 w 2881875"/>
              <a:gd name="connsiteY0" fmla="*/ 105780 h 873714"/>
              <a:gd name="connsiteX1" fmla="*/ 0 w 2881875"/>
              <a:gd name="connsiteY1" fmla="*/ 873714 h 873714"/>
              <a:gd name="connsiteX0" fmla="*/ 2881875 w 2881875"/>
              <a:gd name="connsiteY0" fmla="*/ 806498 h 873714"/>
              <a:gd name="connsiteX1" fmla="*/ 737988 w 2881875"/>
              <a:gd name="connsiteY1" fmla="*/ 105780 h 873714"/>
              <a:gd name="connsiteX0" fmla="*/ 737988 w 2379257"/>
              <a:gd name="connsiteY0" fmla="*/ 95093 h 941146"/>
              <a:gd name="connsiteX1" fmla="*/ 0 w 2379257"/>
              <a:gd name="connsiteY1" fmla="*/ 863027 h 941146"/>
              <a:gd name="connsiteX0" fmla="*/ 2379257 w 2379257"/>
              <a:gd name="connsiteY0" fmla="*/ 941146 h 941146"/>
              <a:gd name="connsiteX1" fmla="*/ 737988 w 2379257"/>
              <a:gd name="connsiteY1" fmla="*/ 95093 h 941146"/>
            </a:gdLst>
            <a:ahLst/>
            <a:cxnLst>
              <a:cxn ang="0">
                <a:pos x="connsiteX0" y="connsiteY0"/>
              </a:cxn>
              <a:cxn ang="0">
                <a:pos x="connsiteX1" y="connsiteY1"/>
              </a:cxn>
            </a:cxnLst>
            <a:rect l="l" t="t" r="r" b="b"/>
            <a:pathLst>
              <a:path w="2379257" h="941146" stroke="0" extrusionOk="0">
                <a:moveTo>
                  <a:pt x="737988" y="95093"/>
                </a:moveTo>
                <a:cubicBezTo>
                  <a:pt x="298010" y="-256712"/>
                  <a:pt x="0" y="863027"/>
                  <a:pt x="0" y="863027"/>
                </a:cubicBezTo>
              </a:path>
              <a:path w="2379257" h="941146" fill="none">
                <a:moveTo>
                  <a:pt x="2379257" y="941146"/>
                </a:moveTo>
                <a:cubicBezTo>
                  <a:pt x="2222414" y="797376"/>
                  <a:pt x="1113760" y="-329582"/>
                  <a:pt x="737988" y="95093"/>
                </a:cubicBezTo>
              </a:path>
            </a:pathLst>
          </a:custGeom>
          <a:noFill/>
          <a:ln w="952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73"/>
          </a:p>
        </p:txBody>
      </p:sp>
      <p:sp>
        <p:nvSpPr>
          <p:cNvPr id="391" name="Arc 163">
            <a:extLst>
              <a:ext uri="{FF2B5EF4-FFF2-40B4-BE49-F238E27FC236}">
                <a16:creationId xmlns:a16="http://schemas.microsoft.com/office/drawing/2014/main" id="{D7EC5761-EB83-47E1-BEF6-EAB5B2B04A56}"/>
              </a:ext>
            </a:extLst>
          </p:cNvPr>
          <p:cNvSpPr/>
          <p:nvPr/>
        </p:nvSpPr>
        <p:spPr>
          <a:xfrm>
            <a:off x="7872449" y="5112757"/>
            <a:ext cx="4625342" cy="2013491"/>
          </a:xfrm>
          <a:custGeom>
            <a:avLst/>
            <a:gdLst>
              <a:gd name="connsiteX0" fmla="*/ 2325045 w 4650089"/>
              <a:gd name="connsiteY0" fmla="*/ 0 h 1711461"/>
              <a:gd name="connsiteX1" fmla="*/ 3215874 w 4650089"/>
              <a:gd name="connsiteY1" fmla="*/ 65302 h 1711461"/>
              <a:gd name="connsiteX2" fmla="*/ 4535808 w 4650089"/>
              <a:gd name="connsiteY2" fmla="*/ 1120717 h 1711461"/>
              <a:gd name="connsiteX3" fmla="*/ 2325045 w 4650089"/>
              <a:gd name="connsiteY3" fmla="*/ 855731 h 1711461"/>
              <a:gd name="connsiteX4" fmla="*/ 2325045 w 4650089"/>
              <a:gd name="connsiteY4" fmla="*/ 0 h 1711461"/>
              <a:gd name="connsiteX0" fmla="*/ 2325045 w 4650089"/>
              <a:gd name="connsiteY0" fmla="*/ 0 h 1711461"/>
              <a:gd name="connsiteX1" fmla="*/ 3215874 w 4650089"/>
              <a:gd name="connsiteY1" fmla="*/ 65302 h 1711461"/>
              <a:gd name="connsiteX2" fmla="*/ 4535808 w 4650089"/>
              <a:gd name="connsiteY2" fmla="*/ 1120717 h 1711461"/>
              <a:gd name="connsiteX0" fmla="*/ 0 w 3695383"/>
              <a:gd name="connsiteY0" fmla="*/ 0 h 1308016"/>
              <a:gd name="connsiteX1" fmla="*/ 890829 w 3695383"/>
              <a:gd name="connsiteY1" fmla="*/ 65302 h 1308016"/>
              <a:gd name="connsiteX2" fmla="*/ 2210763 w 3695383"/>
              <a:gd name="connsiteY2" fmla="*/ 1120717 h 1308016"/>
              <a:gd name="connsiteX3" fmla="*/ 0 w 3695383"/>
              <a:gd name="connsiteY3" fmla="*/ 855731 h 1308016"/>
              <a:gd name="connsiteX4" fmla="*/ 0 w 3695383"/>
              <a:gd name="connsiteY4" fmla="*/ 0 h 1308016"/>
              <a:gd name="connsiteX0" fmla="*/ 3675767 w 3695383"/>
              <a:gd name="connsiteY0" fmla="*/ 1308016 h 1308016"/>
              <a:gd name="connsiteX1" fmla="*/ 890829 w 3695383"/>
              <a:gd name="connsiteY1" fmla="*/ 65302 h 1308016"/>
              <a:gd name="connsiteX2" fmla="*/ 2210763 w 3695383"/>
              <a:gd name="connsiteY2" fmla="*/ 1120717 h 1308016"/>
              <a:gd name="connsiteX0" fmla="*/ 0 w 4182018"/>
              <a:gd name="connsiteY0" fmla="*/ 0 h 1944964"/>
              <a:gd name="connsiteX1" fmla="*/ 890829 w 4182018"/>
              <a:gd name="connsiteY1" fmla="*/ 65302 h 1944964"/>
              <a:gd name="connsiteX2" fmla="*/ 2210763 w 4182018"/>
              <a:gd name="connsiteY2" fmla="*/ 1120717 h 1944964"/>
              <a:gd name="connsiteX3" fmla="*/ 0 w 4182018"/>
              <a:gd name="connsiteY3" fmla="*/ 855731 h 1944964"/>
              <a:gd name="connsiteX4" fmla="*/ 0 w 4182018"/>
              <a:gd name="connsiteY4" fmla="*/ 0 h 1944964"/>
              <a:gd name="connsiteX0" fmla="*/ 3675767 w 4182018"/>
              <a:gd name="connsiteY0" fmla="*/ 1308016 h 1944964"/>
              <a:gd name="connsiteX1" fmla="*/ 3888366 w 4182018"/>
              <a:gd name="connsiteY1" fmla="*/ 1930436 h 1944964"/>
              <a:gd name="connsiteX2" fmla="*/ 2210763 w 4182018"/>
              <a:gd name="connsiteY2" fmla="*/ 1120717 h 1944964"/>
              <a:gd name="connsiteX0" fmla="*/ 0 w 4182018"/>
              <a:gd name="connsiteY0" fmla="*/ 0 h 1944964"/>
              <a:gd name="connsiteX1" fmla="*/ 890829 w 4182018"/>
              <a:gd name="connsiteY1" fmla="*/ 65302 h 1944964"/>
              <a:gd name="connsiteX2" fmla="*/ 2210763 w 4182018"/>
              <a:gd name="connsiteY2" fmla="*/ 1120717 h 1944964"/>
              <a:gd name="connsiteX3" fmla="*/ 0 w 4182018"/>
              <a:gd name="connsiteY3" fmla="*/ 855731 h 1944964"/>
              <a:gd name="connsiteX4" fmla="*/ 0 w 4182018"/>
              <a:gd name="connsiteY4" fmla="*/ 0 h 1944964"/>
              <a:gd name="connsiteX0" fmla="*/ 3888366 w 4182018"/>
              <a:gd name="connsiteY0" fmla="*/ 1930436 h 1944964"/>
              <a:gd name="connsiteX1" fmla="*/ 2210763 w 4182018"/>
              <a:gd name="connsiteY1" fmla="*/ 1120717 h 1944964"/>
              <a:gd name="connsiteX0" fmla="*/ 0 w 3247522"/>
              <a:gd name="connsiteY0" fmla="*/ 0 h 1610092"/>
              <a:gd name="connsiteX1" fmla="*/ 890829 w 3247522"/>
              <a:gd name="connsiteY1" fmla="*/ 65302 h 1610092"/>
              <a:gd name="connsiteX2" fmla="*/ 2210763 w 3247522"/>
              <a:gd name="connsiteY2" fmla="*/ 1120717 h 1610092"/>
              <a:gd name="connsiteX3" fmla="*/ 0 w 3247522"/>
              <a:gd name="connsiteY3" fmla="*/ 855731 h 1610092"/>
              <a:gd name="connsiteX4" fmla="*/ 0 w 3247522"/>
              <a:gd name="connsiteY4" fmla="*/ 0 h 1610092"/>
              <a:gd name="connsiteX0" fmla="*/ 2810464 w 3247522"/>
              <a:gd name="connsiteY0" fmla="*/ 1591321 h 1610092"/>
              <a:gd name="connsiteX1" fmla="*/ 2210763 w 3247522"/>
              <a:gd name="connsiteY1" fmla="*/ 1120717 h 1610092"/>
              <a:gd name="connsiteX0" fmla="*/ 0 w 2810464"/>
              <a:gd name="connsiteY0" fmla="*/ 0 h 1591321"/>
              <a:gd name="connsiteX1" fmla="*/ 890829 w 2810464"/>
              <a:gd name="connsiteY1" fmla="*/ 65302 h 1591321"/>
              <a:gd name="connsiteX2" fmla="*/ 2210763 w 2810464"/>
              <a:gd name="connsiteY2" fmla="*/ 1120717 h 1591321"/>
              <a:gd name="connsiteX3" fmla="*/ 0 w 2810464"/>
              <a:gd name="connsiteY3" fmla="*/ 855731 h 1591321"/>
              <a:gd name="connsiteX4" fmla="*/ 0 w 2810464"/>
              <a:gd name="connsiteY4" fmla="*/ 0 h 1591321"/>
              <a:gd name="connsiteX0" fmla="*/ 2810464 w 2810464"/>
              <a:gd name="connsiteY0" fmla="*/ 1591321 h 1591321"/>
              <a:gd name="connsiteX1" fmla="*/ 2210763 w 2810464"/>
              <a:gd name="connsiteY1" fmla="*/ 1120717 h 1591321"/>
              <a:gd name="connsiteX0" fmla="*/ 0 w 4354650"/>
              <a:gd name="connsiteY0" fmla="*/ 0 h 1821435"/>
              <a:gd name="connsiteX1" fmla="*/ 890829 w 4354650"/>
              <a:gd name="connsiteY1" fmla="*/ 65302 h 1821435"/>
              <a:gd name="connsiteX2" fmla="*/ 2210763 w 4354650"/>
              <a:gd name="connsiteY2" fmla="*/ 1120717 h 1821435"/>
              <a:gd name="connsiteX3" fmla="*/ 0 w 4354650"/>
              <a:gd name="connsiteY3" fmla="*/ 855731 h 1821435"/>
              <a:gd name="connsiteX4" fmla="*/ 0 w 4354650"/>
              <a:gd name="connsiteY4" fmla="*/ 0 h 1821435"/>
              <a:gd name="connsiteX0" fmla="*/ 4354650 w 4354650"/>
              <a:gd name="connsiteY0" fmla="*/ 1821435 h 1821435"/>
              <a:gd name="connsiteX1" fmla="*/ 2210763 w 4354650"/>
              <a:gd name="connsiteY1" fmla="*/ 1120717 h 1821435"/>
              <a:gd name="connsiteX0" fmla="*/ 0 w 4354650"/>
              <a:gd name="connsiteY0" fmla="*/ 0 h 1821435"/>
              <a:gd name="connsiteX1" fmla="*/ 890829 w 4354650"/>
              <a:gd name="connsiteY1" fmla="*/ 65302 h 1821435"/>
              <a:gd name="connsiteX2" fmla="*/ 2210763 w 4354650"/>
              <a:gd name="connsiteY2" fmla="*/ 1120717 h 1821435"/>
              <a:gd name="connsiteX3" fmla="*/ 0 w 4354650"/>
              <a:gd name="connsiteY3" fmla="*/ 0 h 1821435"/>
              <a:gd name="connsiteX0" fmla="*/ 4354650 w 4354650"/>
              <a:gd name="connsiteY0" fmla="*/ 1821435 h 1821435"/>
              <a:gd name="connsiteX1" fmla="*/ 2210763 w 4354650"/>
              <a:gd name="connsiteY1" fmla="*/ 1120717 h 1821435"/>
              <a:gd name="connsiteX0" fmla="*/ 1319934 w 3463821"/>
              <a:gd name="connsiteY0" fmla="*/ 1055415 h 1756133"/>
              <a:gd name="connsiteX1" fmla="*/ 0 w 3463821"/>
              <a:gd name="connsiteY1" fmla="*/ 0 h 1756133"/>
              <a:gd name="connsiteX2" fmla="*/ 1319934 w 3463821"/>
              <a:gd name="connsiteY2" fmla="*/ 1055415 h 1756133"/>
              <a:gd name="connsiteX0" fmla="*/ 3463821 w 3463821"/>
              <a:gd name="connsiteY0" fmla="*/ 1756133 h 1756133"/>
              <a:gd name="connsiteX1" fmla="*/ 1319934 w 3463821"/>
              <a:gd name="connsiteY1" fmla="*/ 1055415 h 1756133"/>
              <a:gd name="connsiteX0" fmla="*/ 0 w 3463821"/>
              <a:gd name="connsiteY0" fmla="*/ 0 h 1756133"/>
              <a:gd name="connsiteX1" fmla="*/ 1319934 w 3463821"/>
              <a:gd name="connsiteY1" fmla="*/ 1055415 h 1756133"/>
              <a:gd name="connsiteX2" fmla="*/ 91440 w 3463821"/>
              <a:gd name="connsiteY2" fmla="*/ 91440 h 1756133"/>
              <a:gd name="connsiteX0" fmla="*/ 3463821 w 3463821"/>
              <a:gd name="connsiteY0" fmla="*/ 1756133 h 1756133"/>
              <a:gd name="connsiteX1" fmla="*/ 1319934 w 3463821"/>
              <a:gd name="connsiteY1" fmla="*/ 1055415 h 1756133"/>
              <a:gd name="connsiteX0" fmla="*/ 0 w 3463821"/>
              <a:gd name="connsiteY0" fmla="*/ 0 h 1756133"/>
              <a:gd name="connsiteX1" fmla="*/ 1319934 w 3463821"/>
              <a:gd name="connsiteY1" fmla="*/ 1055415 h 1756133"/>
              <a:gd name="connsiteX0" fmla="*/ 3463821 w 3463821"/>
              <a:gd name="connsiteY0" fmla="*/ 1756133 h 1756133"/>
              <a:gd name="connsiteX1" fmla="*/ 1319934 w 3463821"/>
              <a:gd name="connsiteY1" fmla="*/ 1055415 h 1756133"/>
              <a:gd name="connsiteX0" fmla="*/ 0 w 3463821"/>
              <a:gd name="connsiteY0" fmla="*/ 0 h 1756133"/>
              <a:gd name="connsiteX1" fmla="*/ 1319934 w 3463821"/>
              <a:gd name="connsiteY1" fmla="*/ 1055415 h 1756133"/>
              <a:gd name="connsiteX2" fmla="*/ 0 w 3463821"/>
              <a:gd name="connsiteY2" fmla="*/ 0 h 1756133"/>
              <a:gd name="connsiteX0" fmla="*/ 3463821 w 3463821"/>
              <a:gd name="connsiteY0" fmla="*/ 1756133 h 1756133"/>
              <a:gd name="connsiteX1" fmla="*/ 1319934 w 3463821"/>
              <a:gd name="connsiteY1" fmla="*/ 1055415 h 1756133"/>
              <a:gd name="connsiteX0" fmla="*/ 0 w 3463821"/>
              <a:gd name="connsiteY0" fmla="*/ 0 h 1756133"/>
              <a:gd name="connsiteX1" fmla="*/ 1319934 w 3463821"/>
              <a:gd name="connsiteY1" fmla="*/ 1055415 h 1756133"/>
              <a:gd name="connsiteX2" fmla="*/ 91440 w 3463821"/>
              <a:gd name="connsiteY2" fmla="*/ 91440 h 1756133"/>
              <a:gd name="connsiteX0" fmla="*/ 3463821 w 3463821"/>
              <a:gd name="connsiteY0" fmla="*/ 1756133 h 1756133"/>
              <a:gd name="connsiteX1" fmla="*/ 1319934 w 3463821"/>
              <a:gd name="connsiteY1" fmla="*/ 1055415 h 1756133"/>
              <a:gd name="connsiteX0" fmla="*/ 1228494 w 3372381"/>
              <a:gd name="connsiteY0" fmla="*/ 963975 h 1664693"/>
              <a:gd name="connsiteX1" fmla="*/ 0 w 3372381"/>
              <a:gd name="connsiteY1" fmla="*/ 0 h 1664693"/>
              <a:gd name="connsiteX0" fmla="*/ 3372381 w 3372381"/>
              <a:gd name="connsiteY0" fmla="*/ 1664693 h 1664693"/>
              <a:gd name="connsiteX1" fmla="*/ 1228494 w 3372381"/>
              <a:gd name="connsiteY1" fmla="*/ 963975 h 1664693"/>
              <a:gd name="connsiteX0" fmla="*/ 156323 w 2300210"/>
              <a:gd name="connsiteY0" fmla="*/ 105780 h 806498"/>
              <a:gd name="connsiteX1" fmla="*/ 344846 w 2300210"/>
              <a:gd name="connsiteY1" fmla="*/ 498265 h 806498"/>
              <a:gd name="connsiteX0" fmla="*/ 2300210 w 2300210"/>
              <a:gd name="connsiteY0" fmla="*/ 806498 h 806498"/>
              <a:gd name="connsiteX1" fmla="*/ 156323 w 2300210"/>
              <a:gd name="connsiteY1" fmla="*/ 105780 h 806498"/>
              <a:gd name="connsiteX0" fmla="*/ 737988 w 2881875"/>
              <a:gd name="connsiteY0" fmla="*/ 105780 h 873714"/>
              <a:gd name="connsiteX1" fmla="*/ 0 w 2881875"/>
              <a:gd name="connsiteY1" fmla="*/ 873714 h 873714"/>
              <a:gd name="connsiteX0" fmla="*/ 2881875 w 2881875"/>
              <a:gd name="connsiteY0" fmla="*/ 806498 h 873714"/>
              <a:gd name="connsiteX1" fmla="*/ 737988 w 2881875"/>
              <a:gd name="connsiteY1" fmla="*/ 105780 h 873714"/>
              <a:gd name="connsiteX0" fmla="*/ 737988 w 2379257"/>
              <a:gd name="connsiteY0" fmla="*/ 95093 h 941146"/>
              <a:gd name="connsiteX1" fmla="*/ 0 w 2379257"/>
              <a:gd name="connsiteY1" fmla="*/ 863027 h 941146"/>
              <a:gd name="connsiteX0" fmla="*/ 2379257 w 2379257"/>
              <a:gd name="connsiteY0" fmla="*/ 941146 h 941146"/>
              <a:gd name="connsiteX1" fmla="*/ 737988 w 2379257"/>
              <a:gd name="connsiteY1" fmla="*/ 95093 h 941146"/>
              <a:gd name="connsiteX0" fmla="*/ 737988 w 4535061"/>
              <a:gd name="connsiteY0" fmla="*/ 68402 h 1974190"/>
              <a:gd name="connsiteX1" fmla="*/ 0 w 4535061"/>
              <a:gd name="connsiteY1" fmla="*/ 836336 h 1974190"/>
              <a:gd name="connsiteX0" fmla="*/ 4535061 w 4535061"/>
              <a:gd name="connsiteY0" fmla="*/ 1974190 h 1974190"/>
              <a:gd name="connsiteX1" fmla="*/ 737988 w 4535061"/>
              <a:gd name="connsiteY1" fmla="*/ 68402 h 1974190"/>
              <a:gd name="connsiteX0" fmla="*/ 737988 w 4535061"/>
              <a:gd name="connsiteY0" fmla="*/ 68402 h 1974190"/>
              <a:gd name="connsiteX1" fmla="*/ 0 w 4535061"/>
              <a:gd name="connsiteY1" fmla="*/ 836336 h 1974190"/>
              <a:gd name="connsiteX0" fmla="*/ 4535061 w 4535061"/>
              <a:gd name="connsiteY0" fmla="*/ 1974190 h 1974190"/>
              <a:gd name="connsiteX1" fmla="*/ 737988 w 4535061"/>
              <a:gd name="connsiteY1" fmla="*/ 68402 h 1974190"/>
            </a:gdLst>
            <a:ahLst/>
            <a:cxnLst>
              <a:cxn ang="0">
                <a:pos x="connsiteX0" y="connsiteY0"/>
              </a:cxn>
              <a:cxn ang="0">
                <a:pos x="connsiteX1" y="connsiteY1"/>
              </a:cxn>
            </a:cxnLst>
            <a:rect l="l" t="t" r="r" b="b"/>
            <a:pathLst>
              <a:path w="4535061" h="1974190" stroke="0" extrusionOk="0">
                <a:moveTo>
                  <a:pt x="737988" y="68402"/>
                </a:moveTo>
                <a:cubicBezTo>
                  <a:pt x="298010" y="-283403"/>
                  <a:pt x="0" y="836336"/>
                  <a:pt x="0" y="836336"/>
                </a:cubicBezTo>
              </a:path>
              <a:path w="4535061" h="1974190" fill="none">
                <a:moveTo>
                  <a:pt x="4535061" y="1974190"/>
                </a:moveTo>
                <a:cubicBezTo>
                  <a:pt x="4378218" y="1830420"/>
                  <a:pt x="2046327" y="-198827"/>
                  <a:pt x="737988" y="68402"/>
                </a:cubicBezTo>
              </a:path>
            </a:pathLst>
          </a:custGeom>
          <a:noFill/>
          <a:ln w="952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73"/>
          </a:p>
        </p:txBody>
      </p:sp>
      <p:sp>
        <p:nvSpPr>
          <p:cNvPr id="392" name="Arc 163">
            <a:extLst>
              <a:ext uri="{FF2B5EF4-FFF2-40B4-BE49-F238E27FC236}">
                <a16:creationId xmlns:a16="http://schemas.microsoft.com/office/drawing/2014/main" id="{4A55C577-9446-44A3-9DE9-4DFB1F2A4740}"/>
              </a:ext>
            </a:extLst>
          </p:cNvPr>
          <p:cNvSpPr/>
          <p:nvPr/>
        </p:nvSpPr>
        <p:spPr>
          <a:xfrm>
            <a:off x="7291888" y="4600920"/>
            <a:ext cx="3297464" cy="901606"/>
          </a:xfrm>
          <a:custGeom>
            <a:avLst/>
            <a:gdLst>
              <a:gd name="connsiteX0" fmla="*/ 2325045 w 4650089"/>
              <a:gd name="connsiteY0" fmla="*/ 0 h 1711461"/>
              <a:gd name="connsiteX1" fmla="*/ 3215874 w 4650089"/>
              <a:gd name="connsiteY1" fmla="*/ 65302 h 1711461"/>
              <a:gd name="connsiteX2" fmla="*/ 4535808 w 4650089"/>
              <a:gd name="connsiteY2" fmla="*/ 1120717 h 1711461"/>
              <a:gd name="connsiteX3" fmla="*/ 2325045 w 4650089"/>
              <a:gd name="connsiteY3" fmla="*/ 855731 h 1711461"/>
              <a:gd name="connsiteX4" fmla="*/ 2325045 w 4650089"/>
              <a:gd name="connsiteY4" fmla="*/ 0 h 1711461"/>
              <a:gd name="connsiteX0" fmla="*/ 2325045 w 4650089"/>
              <a:gd name="connsiteY0" fmla="*/ 0 h 1711461"/>
              <a:gd name="connsiteX1" fmla="*/ 3215874 w 4650089"/>
              <a:gd name="connsiteY1" fmla="*/ 65302 h 1711461"/>
              <a:gd name="connsiteX2" fmla="*/ 4535808 w 4650089"/>
              <a:gd name="connsiteY2" fmla="*/ 1120717 h 1711461"/>
              <a:gd name="connsiteX0" fmla="*/ 0 w 3695383"/>
              <a:gd name="connsiteY0" fmla="*/ 0 h 1308016"/>
              <a:gd name="connsiteX1" fmla="*/ 890829 w 3695383"/>
              <a:gd name="connsiteY1" fmla="*/ 65302 h 1308016"/>
              <a:gd name="connsiteX2" fmla="*/ 2210763 w 3695383"/>
              <a:gd name="connsiteY2" fmla="*/ 1120717 h 1308016"/>
              <a:gd name="connsiteX3" fmla="*/ 0 w 3695383"/>
              <a:gd name="connsiteY3" fmla="*/ 855731 h 1308016"/>
              <a:gd name="connsiteX4" fmla="*/ 0 w 3695383"/>
              <a:gd name="connsiteY4" fmla="*/ 0 h 1308016"/>
              <a:gd name="connsiteX0" fmla="*/ 3675767 w 3695383"/>
              <a:gd name="connsiteY0" fmla="*/ 1308016 h 1308016"/>
              <a:gd name="connsiteX1" fmla="*/ 890829 w 3695383"/>
              <a:gd name="connsiteY1" fmla="*/ 65302 h 1308016"/>
              <a:gd name="connsiteX2" fmla="*/ 2210763 w 3695383"/>
              <a:gd name="connsiteY2" fmla="*/ 1120717 h 1308016"/>
              <a:gd name="connsiteX0" fmla="*/ 0 w 4182018"/>
              <a:gd name="connsiteY0" fmla="*/ 0 h 1944964"/>
              <a:gd name="connsiteX1" fmla="*/ 890829 w 4182018"/>
              <a:gd name="connsiteY1" fmla="*/ 65302 h 1944964"/>
              <a:gd name="connsiteX2" fmla="*/ 2210763 w 4182018"/>
              <a:gd name="connsiteY2" fmla="*/ 1120717 h 1944964"/>
              <a:gd name="connsiteX3" fmla="*/ 0 w 4182018"/>
              <a:gd name="connsiteY3" fmla="*/ 855731 h 1944964"/>
              <a:gd name="connsiteX4" fmla="*/ 0 w 4182018"/>
              <a:gd name="connsiteY4" fmla="*/ 0 h 1944964"/>
              <a:gd name="connsiteX0" fmla="*/ 3675767 w 4182018"/>
              <a:gd name="connsiteY0" fmla="*/ 1308016 h 1944964"/>
              <a:gd name="connsiteX1" fmla="*/ 3888366 w 4182018"/>
              <a:gd name="connsiteY1" fmla="*/ 1930436 h 1944964"/>
              <a:gd name="connsiteX2" fmla="*/ 2210763 w 4182018"/>
              <a:gd name="connsiteY2" fmla="*/ 1120717 h 1944964"/>
              <a:gd name="connsiteX0" fmla="*/ 0 w 4182018"/>
              <a:gd name="connsiteY0" fmla="*/ 0 h 1944964"/>
              <a:gd name="connsiteX1" fmla="*/ 890829 w 4182018"/>
              <a:gd name="connsiteY1" fmla="*/ 65302 h 1944964"/>
              <a:gd name="connsiteX2" fmla="*/ 2210763 w 4182018"/>
              <a:gd name="connsiteY2" fmla="*/ 1120717 h 1944964"/>
              <a:gd name="connsiteX3" fmla="*/ 0 w 4182018"/>
              <a:gd name="connsiteY3" fmla="*/ 855731 h 1944964"/>
              <a:gd name="connsiteX4" fmla="*/ 0 w 4182018"/>
              <a:gd name="connsiteY4" fmla="*/ 0 h 1944964"/>
              <a:gd name="connsiteX0" fmla="*/ 3888366 w 4182018"/>
              <a:gd name="connsiteY0" fmla="*/ 1930436 h 1944964"/>
              <a:gd name="connsiteX1" fmla="*/ 2210763 w 4182018"/>
              <a:gd name="connsiteY1" fmla="*/ 1120717 h 1944964"/>
              <a:gd name="connsiteX0" fmla="*/ 0 w 3247522"/>
              <a:gd name="connsiteY0" fmla="*/ 0 h 1610092"/>
              <a:gd name="connsiteX1" fmla="*/ 890829 w 3247522"/>
              <a:gd name="connsiteY1" fmla="*/ 65302 h 1610092"/>
              <a:gd name="connsiteX2" fmla="*/ 2210763 w 3247522"/>
              <a:gd name="connsiteY2" fmla="*/ 1120717 h 1610092"/>
              <a:gd name="connsiteX3" fmla="*/ 0 w 3247522"/>
              <a:gd name="connsiteY3" fmla="*/ 855731 h 1610092"/>
              <a:gd name="connsiteX4" fmla="*/ 0 w 3247522"/>
              <a:gd name="connsiteY4" fmla="*/ 0 h 1610092"/>
              <a:gd name="connsiteX0" fmla="*/ 2810464 w 3247522"/>
              <a:gd name="connsiteY0" fmla="*/ 1591321 h 1610092"/>
              <a:gd name="connsiteX1" fmla="*/ 2210763 w 3247522"/>
              <a:gd name="connsiteY1" fmla="*/ 1120717 h 1610092"/>
              <a:gd name="connsiteX0" fmla="*/ 0 w 2810464"/>
              <a:gd name="connsiteY0" fmla="*/ 0 h 1591321"/>
              <a:gd name="connsiteX1" fmla="*/ 890829 w 2810464"/>
              <a:gd name="connsiteY1" fmla="*/ 65302 h 1591321"/>
              <a:gd name="connsiteX2" fmla="*/ 2210763 w 2810464"/>
              <a:gd name="connsiteY2" fmla="*/ 1120717 h 1591321"/>
              <a:gd name="connsiteX3" fmla="*/ 0 w 2810464"/>
              <a:gd name="connsiteY3" fmla="*/ 855731 h 1591321"/>
              <a:gd name="connsiteX4" fmla="*/ 0 w 2810464"/>
              <a:gd name="connsiteY4" fmla="*/ 0 h 1591321"/>
              <a:gd name="connsiteX0" fmla="*/ 2810464 w 2810464"/>
              <a:gd name="connsiteY0" fmla="*/ 1591321 h 1591321"/>
              <a:gd name="connsiteX1" fmla="*/ 2210763 w 2810464"/>
              <a:gd name="connsiteY1" fmla="*/ 1120717 h 1591321"/>
              <a:gd name="connsiteX0" fmla="*/ 0 w 4354650"/>
              <a:gd name="connsiteY0" fmla="*/ 0 h 1821435"/>
              <a:gd name="connsiteX1" fmla="*/ 890829 w 4354650"/>
              <a:gd name="connsiteY1" fmla="*/ 65302 h 1821435"/>
              <a:gd name="connsiteX2" fmla="*/ 2210763 w 4354650"/>
              <a:gd name="connsiteY2" fmla="*/ 1120717 h 1821435"/>
              <a:gd name="connsiteX3" fmla="*/ 0 w 4354650"/>
              <a:gd name="connsiteY3" fmla="*/ 855731 h 1821435"/>
              <a:gd name="connsiteX4" fmla="*/ 0 w 4354650"/>
              <a:gd name="connsiteY4" fmla="*/ 0 h 1821435"/>
              <a:gd name="connsiteX0" fmla="*/ 4354650 w 4354650"/>
              <a:gd name="connsiteY0" fmla="*/ 1821435 h 1821435"/>
              <a:gd name="connsiteX1" fmla="*/ 2210763 w 4354650"/>
              <a:gd name="connsiteY1" fmla="*/ 1120717 h 1821435"/>
              <a:gd name="connsiteX0" fmla="*/ 0 w 4354650"/>
              <a:gd name="connsiteY0" fmla="*/ 0 h 1821435"/>
              <a:gd name="connsiteX1" fmla="*/ 890829 w 4354650"/>
              <a:gd name="connsiteY1" fmla="*/ 65302 h 1821435"/>
              <a:gd name="connsiteX2" fmla="*/ 2210763 w 4354650"/>
              <a:gd name="connsiteY2" fmla="*/ 1120717 h 1821435"/>
              <a:gd name="connsiteX3" fmla="*/ 0 w 4354650"/>
              <a:gd name="connsiteY3" fmla="*/ 0 h 1821435"/>
              <a:gd name="connsiteX0" fmla="*/ 4354650 w 4354650"/>
              <a:gd name="connsiteY0" fmla="*/ 1821435 h 1821435"/>
              <a:gd name="connsiteX1" fmla="*/ 2210763 w 4354650"/>
              <a:gd name="connsiteY1" fmla="*/ 1120717 h 1821435"/>
              <a:gd name="connsiteX0" fmla="*/ 1319934 w 3463821"/>
              <a:gd name="connsiteY0" fmla="*/ 1055415 h 1756133"/>
              <a:gd name="connsiteX1" fmla="*/ 0 w 3463821"/>
              <a:gd name="connsiteY1" fmla="*/ 0 h 1756133"/>
              <a:gd name="connsiteX2" fmla="*/ 1319934 w 3463821"/>
              <a:gd name="connsiteY2" fmla="*/ 1055415 h 1756133"/>
              <a:gd name="connsiteX0" fmla="*/ 3463821 w 3463821"/>
              <a:gd name="connsiteY0" fmla="*/ 1756133 h 1756133"/>
              <a:gd name="connsiteX1" fmla="*/ 1319934 w 3463821"/>
              <a:gd name="connsiteY1" fmla="*/ 1055415 h 1756133"/>
              <a:gd name="connsiteX0" fmla="*/ 0 w 3463821"/>
              <a:gd name="connsiteY0" fmla="*/ 0 h 1756133"/>
              <a:gd name="connsiteX1" fmla="*/ 1319934 w 3463821"/>
              <a:gd name="connsiteY1" fmla="*/ 1055415 h 1756133"/>
              <a:gd name="connsiteX2" fmla="*/ 91440 w 3463821"/>
              <a:gd name="connsiteY2" fmla="*/ 91440 h 1756133"/>
              <a:gd name="connsiteX0" fmla="*/ 3463821 w 3463821"/>
              <a:gd name="connsiteY0" fmla="*/ 1756133 h 1756133"/>
              <a:gd name="connsiteX1" fmla="*/ 1319934 w 3463821"/>
              <a:gd name="connsiteY1" fmla="*/ 1055415 h 1756133"/>
              <a:gd name="connsiteX0" fmla="*/ 0 w 3463821"/>
              <a:gd name="connsiteY0" fmla="*/ 0 h 1756133"/>
              <a:gd name="connsiteX1" fmla="*/ 1319934 w 3463821"/>
              <a:gd name="connsiteY1" fmla="*/ 1055415 h 1756133"/>
              <a:gd name="connsiteX0" fmla="*/ 3463821 w 3463821"/>
              <a:gd name="connsiteY0" fmla="*/ 1756133 h 1756133"/>
              <a:gd name="connsiteX1" fmla="*/ 1319934 w 3463821"/>
              <a:gd name="connsiteY1" fmla="*/ 1055415 h 1756133"/>
              <a:gd name="connsiteX0" fmla="*/ 0 w 3463821"/>
              <a:gd name="connsiteY0" fmla="*/ 0 h 1756133"/>
              <a:gd name="connsiteX1" fmla="*/ 1319934 w 3463821"/>
              <a:gd name="connsiteY1" fmla="*/ 1055415 h 1756133"/>
              <a:gd name="connsiteX2" fmla="*/ 0 w 3463821"/>
              <a:gd name="connsiteY2" fmla="*/ 0 h 1756133"/>
              <a:gd name="connsiteX0" fmla="*/ 3463821 w 3463821"/>
              <a:gd name="connsiteY0" fmla="*/ 1756133 h 1756133"/>
              <a:gd name="connsiteX1" fmla="*/ 1319934 w 3463821"/>
              <a:gd name="connsiteY1" fmla="*/ 1055415 h 1756133"/>
              <a:gd name="connsiteX0" fmla="*/ 0 w 3463821"/>
              <a:gd name="connsiteY0" fmla="*/ 0 h 1756133"/>
              <a:gd name="connsiteX1" fmla="*/ 1319934 w 3463821"/>
              <a:gd name="connsiteY1" fmla="*/ 1055415 h 1756133"/>
              <a:gd name="connsiteX2" fmla="*/ 91440 w 3463821"/>
              <a:gd name="connsiteY2" fmla="*/ 91440 h 1756133"/>
              <a:gd name="connsiteX0" fmla="*/ 3463821 w 3463821"/>
              <a:gd name="connsiteY0" fmla="*/ 1756133 h 1756133"/>
              <a:gd name="connsiteX1" fmla="*/ 1319934 w 3463821"/>
              <a:gd name="connsiteY1" fmla="*/ 1055415 h 1756133"/>
              <a:gd name="connsiteX0" fmla="*/ 1228494 w 3372381"/>
              <a:gd name="connsiteY0" fmla="*/ 963975 h 1664693"/>
              <a:gd name="connsiteX1" fmla="*/ 0 w 3372381"/>
              <a:gd name="connsiteY1" fmla="*/ 0 h 1664693"/>
              <a:gd name="connsiteX0" fmla="*/ 3372381 w 3372381"/>
              <a:gd name="connsiteY0" fmla="*/ 1664693 h 1664693"/>
              <a:gd name="connsiteX1" fmla="*/ 1228494 w 3372381"/>
              <a:gd name="connsiteY1" fmla="*/ 963975 h 1664693"/>
              <a:gd name="connsiteX0" fmla="*/ 156323 w 2300210"/>
              <a:gd name="connsiteY0" fmla="*/ 105780 h 806498"/>
              <a:gd name="connsiteX1" fmla="*/ 344846 w 2300210"/>
              <a:gd name="connsiteY1" fmla="*/ 498265 h 806498"/>
              <a:gd name="connsiteX0" fmla="*/ 2300210 w 2300210"/>
              <a:gd name="connsiteY0" fmla="*/ 806498 h 806498"/>
              <a:gd name="connsiteX1" fmla="*/ 156323 w 2300210"/>
              <a:gd name="connsiteY1" fmla="*/ 105780 h 806498"/>
              <a:gd name="connsiteX0" fmla="*/ 737988 w 2881875"/>
              <a:gd name="connsiteY0" fmla="*/ 105780 h 873714"/>
              <a:gd name="connsiteX1" fmla="*/ 0 w 2881875"/>
              <a:gd name="connsiteY1" fmla="*/ 873714 h 873714"/>
              <a:gd name="connsiteX0" fmla="*/ 2881875 w 2881875"/>
              <a:gd name="connsiteY0" fmla="*/ 806498 h 873714"/>
              <a:gd name="connsiteX1" fmla="*/ 737988 w 2881875"/>
              <a:gd name="connsiteY1" fmla="*/ 105780 h 873714"/>
              <a:gd name="connsiteX0" fmla="*/ 737988 w 2379257"/>
              <a:gd name="connsiteY0" fmla="*/ 95093 h 941146"/>
              <a:gd name="connsiteX1" fmla="*/ 0 w 2379257"/>
              <a:gd name="connsiteY1" fmla="*/ 863027 h 941146"/>
              <a:gd name="connsiteX0" fmla="*/ 2379257 w 2379257"/>
              <a:gd name="connsiteY0" fmla="*/ 941146 h 941146"/>
              <a:gd name="connsiteX1" fmla="*/ 737988 w 2379257"/>
              <a:gd name="connsiteY1" fmla="*/ 95093 h 941146"/>
              <a:gd name="connsiteX0" fmla="*/ 737988 w 3233101"/>
              <a:gd name="connsiteY0" fmla="*/ 116074 h 884008"/>
              <a:gd name="connsiteX1" fmla="*/ 0 w 3233101"/>
              <a:gd name="connsiteY1" fmla="*/ 884008 h 884008"/>
              <a:gd name="connsiteX0" fmla="*/ 3233101 w 3233101"/>
              <a:gd name="connsiteY0" fmla="*/ 701735 h 884008"/>
              <a:gd name="connsiteX1" fmla="*/ 737988 w 3233101"/>
              <a:gd name="connsiteY1" fmla="*/ 116074 h 884008"/>
            </a:gdLst>
            <a:ahLst/>
            <a:cxnLst>
              <a:cxn ang="0">
                <a:pos x="connsiteX0" y="connsiteY0"/>
              </a:cxn>
              <a:cxn ang="0">
                <a:pos x="connsiteX1" y="connsiteY1"/>
              </a:cxn>
            </a:cxnLst>
            <a:rect l="l" t="t" r="r" b="b"/>
            <a:pathLst>
              <a:path w="3233101" h="884008" stroke="0" extrusionOk="0">
                <a:moveTo>
                  <a:pt x="737988" y="116074"/>
                </a:moveTo>
                <a:cubicBezTo>
                  <a:pt x="298010" y="-235731"/>
                  <a:pt x="0" y="884008"/>
                  <a:pt x="0" y="884008"/>
                </a:cubicBezTo>
              </a:path>
              <a:path w="3233101" h="884008" fill="none">
                <a:moveTo>
                  <a:pt x="3233101" y="701735"/>
                </a:moveTo>
                <a:cubicBezTo>
                  <a:pt x="3076258" y="557965"/>
                  <a:pt x="1113760" y="-308601"/>
                  <a:pt x="737988" y="116074"/>
                </a:cubicBezTo>
              </a:path>
            </a:pathLst>
          </a:custGeom>
          <a:noFill/>
          <a:ln w="952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73"/>
          </a:p>
        </p:txBody>
      </p:sp>
      <p:sp>
        <p:nvSpPr>
          <p:cNvPr id="393" name="Arc 163">
            <a:extLst>
              <a:ext uri="{FF2B5EF4-FFF2-40B4-BE49-F238E27FC236}">
                <a16:creationId xmlns:a16="http://schemas.microsoft.com/office/drawing/2014/main" id="{072F2929-0203-4155-BC49-113D412F6242}"/>
              </a:ext>
            </a:extLst>
          </p:cNvPr>
          <p:cNvSpPr/>
          <p:nvPr/>
        </p:nvSpPr>
        <p:spPr>
          <a:xfrm>
            <a:off x="6421046" y="5732536"/>
            <a:ext cx="3303640" cy="937288"/>
          </a:xfrm>
          <a:custGeom>
            <a:avLst/>
            <a:gdLst>
              <a:gd name="connsiteX0" fmla="*/ 2325045 w 4650089"/>
              <a:gd name="connsiteY0" fmla="*/ 0 h 1711461"/>
              <a:gd name="connsiteX1" fmla="*/ 3215874 w 4650089"/>
              <a:gd name="connsiteY1" fmla="*/ 65302 h 1711461"/>
              <a:gd name="connsiteX2" fmla="*/ 4535808 w 4650089"/>
              <a:gd name="connsiteY2" fmla="*/ 1120717 h 1711461"/>
              <a:gd name="connsiteX3" fmla="*/ 2325045 w 4650089"/>
              <a:gd name="connsiteY3" fmla="*/ 855731 h 1711461"/>
              <a:gd name="connsiteX4" fmla="*/ 2325045 w 4650089"/>
              <a:gd name="connsiteY4" fmla="*/ 0 h 1711461"/>
              <a:gd name="connsiteX0" fmla="*/ 2325045 w 4650089"/>
              <a:gd name="connsiteY0" fmla="*/ 0 h 1711461"/>
              <a:gd name="connsiteX1" fmla="*/ 3215874 w 4650089"/>
              <a:gd name="connsiteY1" fmla="*/ 65302 h 1711461"/>
              <a:gd name="connsiteX2" fmla="*/ 4535808 w 4650089"/>
              <a:gd name="connsiteY2" fmla="*/ 1120717 h 1711461"/>
              <a:gd name="connsiteX0" fmla="*/ 0 w 3695383"/>
              <a:gd name="connsiteY0" fmla="*/ 0 h 1308016"/>
              <a:gd name="connsiteX1" fmla="*/ 890829 w 3695383"/>
              <a:gd name="connsiteY1" fmla="*/ 65302 h 1308016"/>
              <a:gd name="connsiteX2" fmla="*/ 2210763 w 3695383"/>
              <a:gd name="connsiteY2" fmla="*/ 1120717 h 1308016"/>
              <a:gd name="connsiteX3" fmla="*/ 0 w 3695383"/>
              <a:gd name="connsiteY3" fmla="*/ 855731 h 1308016"/>
              <a:gd name="connsiteX4" fmla="*/ 0 w 3695383"/>
              <a:gd name="connsiteY4" fmla="*/ 0 h 1308016"/>
              <a:gd name="connsiteX0" fmla="*/ 3675767 w 3695383"/>
              <a:gd name="connsiteY0" fmla="*/ 1308016 h 1308016"/>
              <a:gd name="connsiteX1" fmla="*/ 890829 w 3695383"/>
              <a:gd name="connsiteY1" fmla="*/ 65302 h 1308016"/>
              <a:gd name="connsiteX2" fmla="*/ 2210763 w 3695383"/>
              <a:gd name="connsiteY2" fmla="*/ 1120717 h 1308016"/>
              <a:gd name="connsiteX0" fmla="*/ 0 w 4182018"/>
              <a:gd name="connsiteY0" fmla="*/ 0 h 1944964"/>
              <a:gd name="connsiteX1" fmla="*/ 890829 w 4182018"/>
              <a:gd name="connsiteY1" fmla="*/ 65302 h 1944964"/>
              <a:gd name="connsiteX2" fmla="*/ 2210763 w 4182018"/>
              <a:gd name="connsiteY2" fmla="*/ 1120717 h 1944964"/>
              <a:gd name="connsiteX3" fmla="*/ 0 w 4182018"/>
              <a:gd name="connsiteY3" fmla="*/ 855731 h 1944964"/>
              <a:gd name="connsiteX4" fmla="*/ 0 w 4182018"/>
              <a:gd name="connsiteY4" fmla="*/ 0 h 1944964"/>
              <a:gd name="connsiteX0" fmla="*/ 3675767 w 4182018"/>
              <a:gd name="connsiteY0" fmla="*/ 1308016 h 1944964"/>
              <a:gd name="connsiteX1" fmla="*/ 3888366 w 4182018"/>
              <a:gd name="connsiteY1" fmla="*/ 1930436 h 1944964"/>
              <a:gd name="connsiteX2" fmla="*/ 2210763 w 4182018"/>
              <a:gd name="connsiteY2" fmla="*/ 1120717 h 1944964"/>
              <a:gd name="connsiteX0" fmla="*/ 0 w 4182018"/>
              <a:gd name="connsiteY0" fmla="*/ 0 h 1944964"/>
              <a:gd name="connsiteX1" fmla="*/ 890829 w 4182018"/>
              <a:gd name="connsiteY1" fmla="*/ 65302 h 1944964"/>
              <a:gd name="connsiteX2" fmla="*/ 2210763 w 4182018"/>
              <a:gd name="connsiteY2" fmla="*/ 1120717 h 1944964"/>
              <a:gd name="connsiteX3" fmla="*/ 0 w 4182018"/>
              <a:gd name="connsiteY3" fmla="*/ 855731 h 1944964"/>
              <a:gd name="connsiteX4" fmla="*/ 0 w 4182018"/>
              <a:gd name="connsiteY4" fmla="*/ 0 h 1944964"/>
              <a:gd name="connsiteX0" fmla="*/ 3888366 w 4182018"/>
              <a:gd name="connsiteY0" fmla="*/ 1930436 h 1944964"/>
              <a:gd name="connsiteX1" fmla="*/ 2210763 w 4182018"/>
              <a:gd name="connsiteY1" fmla="*/ 1120717 h 1944964"/>
              <a:gd name="connsiteX0" fmla="*/ 0 w 3247522"/>
              <a:gd name="connsiteY0" fmla="*/ 0 h 1610092"/>
              <a:gd name="connsiteX1" fmla="*/ 890829 w 3247522"/>
              <a:gd name="connsiteY1" fmla="*/ 65302 h 1610092"/>
              <a:gd name="connsiteX2" fmla="*/ 2210763 w 3247522"/>
              <a:gd name="connsiteY2" fmla="*/ 1120717 h 1610092"/>
              <a:gd name="connsiteX3" fmla="*/ 0 w 3247522"/>
              <a:gd name="connsiteY3" fmla="*/ 855731 h 1610092"/>
              <a:gd name="connsiteX4" fmla="*/ 0 w 3247522"/>
              <a:gd name="connsiteY4" fmla="*/ 0 h 1610092"/>
              <a:gd name="connsiteX0" fmla="*/ 2810464 w 3247522"/>
              <a:gd name="connsiteY0" fmla="*/ 1591321 h 1610092"/>
              <a:gd name="connsiteX1" fmla="*/ 2210763 w 3247522"/>
              <a:gd name="connsiteY1" fmla="*/ 1120717 h 1610092"/>
              <a:gd name="connsiteX0" fmla="*/ 0 w 2810464"/>
              <a:gd name="connsiteY0" fmla="*/ 0 h 1591321"/>
              <a:gd name="connsiteX1" fmla="*/ 890829 w 2810464"/>
              <a:gd name="connsiteY1" fmla="*/ 65302 h 1591321"/>
              <a:gd name="connsiteX2" fmla="*/ 2210763 w 2810464"/>
              <a:gd name="connsiteY2" fmla="*/ 1120717 h 1591321"/>
              <a:gd name="connsiteX3" fmla="*/ 0 w 2810464"/>
              <a:gd name="connsiteY3" fmla="*/ 855731 h 1591321"/>
              <a:gd name="connsiteX4" fmla="*/ 0 w 2810464"/>
              <a:gd name="connsiteY4" fmla="*/ 0 h 1591321"/>
              <a:gd name="connsiteX0" fmla="*/ 2810464 w 2810464"/>
              <a:gd name="connsiteY0" fmla="*/ 1591321 h 1591321"/>
              <a:gd name="connsiteX1" fmla="*/ 2210763 w 2810464"/>
              <a:gd name="connsiteY1" fmla="*/ 1120717 h 1591321"/>
              <a:gd name="connsiteX0" fmla="*/ 0 w 4354650"/>
              <a:gd name="connsiteY0" fmla="*/ 0 h 1821435"/>
              <a:gd name="connsiteX1" fmla="*/ 890829 w 4354650"/>
              <a:gd name="connsiteY1" fmla="*/ 65302 h 1821435"/>
              <a:gd name="connsiteX2" fmla="*/ 2210763 w 4354650"/>
              <a:gd name="connsiteY2" fmla="*/ 1120717 h 1821435"/>
              <a:gd name="connsiteX3" fmla="*/ 0 w 4354650"/>
              <a:gd name="connsiteY3" fmla="*/ 855731 h 1821435"/>
              <a:gd name="connsiteX4" fmla="*/ 0 w 4354650"/>
              <a:gd name="connsiteY4" fmla="*/ 0 h 1821435"/>
              <a:gd name="connsiteX0" fmla="*/ 4354650 w 4354650"/>
              <a:gd name="connsiteY0" fmla="*/ 1821435 h 1821435"/>
              <a:gd name="connsiteX1" fmla="*/ 2210763 w 4354650"/>
              <a:gd name="connsiteY1" fmla="*/ 1120717 h 1821435"/>
              <a:gd name="connsiteX0" fmla="*/ 0 w 4354650"/>
              <a:gd name="connsiteY0" fmla="*/ 0 h 1821435"/>
              <a:gd name="connsiteX1" fmla="*/ 890829 w 4354650"/>
              <a:gd name="connsiteY1" fmla="*/ 65302 h 1821435"/>
              <a:gd name="connsiteX2" fmla="*/ 2210763 w 4354650"/>
              <a:gd name="connsiteY2" fmla="*/ 1120717 h 1821435"/>
              <a:gd name="connsiteX3" fmla="*/ 0 w 4354650"/>
              <a:gd name="connsiteY3" fmla="*/ 0 h 1821435"/>
              <a:gd name="connsiteX0" fmla="*/ 4354650 w 4354650"/>
              <a:gd name="connsiteY0" fmla="*/ 1821435 h 1821435"/>
              <a:gd name="connsiteX1" fmla="*/ 2210763 w 4354650"/>
              <a:gd name="connsiteY1" fmla="*/ 1120717 h 1821435"/>
              <a:gd name="connsiteX0" fmla="*/ 1319934 w 3463821"/>
              <a:gd name="connsiteY0" fmla="*/ 1055415 h 1756133"/>
              <a:gd name="connsiteX1" fmla="*/ 0 w 3463821"/>
              <a:gd name="connsiteY1" fmla="*/ 0 h 1756133"/>
              <a:gd name="connsiteX2" fmla="*/ 1319934 w 3463821"/>
              <a:gd name="connsiteY2" fmla="*/ 1055415 h 1756133"/>
              <a:gd name="connsiteX0" fmla="*/ 3463821 w 3463821"/>
              <a:gd name="connsiteY0" fmla="*/ 1756133 h 1756133"/>
              <a:gd name="connsiteX1" fmla="*/ 1319934 w 3463821"/>
              <a:gd name="connsiteY1" fmla="*/ 1055415 h 1756133"/>
              <a:gd name="connsiteX0" fmla="*/ 0 w 3463821"/>
              <a:gd name="connsiteY0" fmla="*/ 0 h 1756133"/>
              <a:gd name="connsiteX1" fmla="*/ 1319934 w 3463821"/>
              <a:gd name="connsiteY1" fmla="*/ 1055415 h 1756133"/>
              <a:gd name="connsiteX2" fmla="*/ 91440 w 3463821"/>
              <a:gd name="connsiteY2" fmla="*/ 91440 h 1756133"/>
              <a:gd name="connsiteX0" fmla="*/ 3463821 w 3463821"/>
              <a:gd name="connsiteY0" fmla="*/ 1756133 h 1756133"/>
              <a:gd name="connsiteX1" fmla="*/ 1319934 w 3463821"/>
              <a:gd name="connsiteY1" fmla="*/ 1055415 h 1756133"/>
              <a:gd name="connsiteX0" fmla="*/ 0 w 3463821"/>
              <a:gd name="connsiteY0" fmla="*/ 0 h 1756133"/>
              <a:gd name="connsiteX1" fmla="*/ 1319934 w 3463821"/>
              <a:gd name="connsiteY1" fmla="*/ 1055415 h 1756133"/>
              <a:gd name="connsiteX0" fmla="*/ 3463821 w 3463821"/>
              <a:gd name="connsiteY0" fmla="*/ 1756133 h 1756133"/>
              <a:gd name="connsiteX1" fmla="*/ 1319934 w 3463821"/>
              <a:gd name="connsiteY1" fmla="*/ 1055415 h 1756133"/>
              <a:gd name="connsiteX0" fmla="*/ 0 w 3463821"/>
              <a:gd name="connsiteY0" fmla="*/ 0 h 1756133"/>
              <a:gd name="connsiteX1" fmla="*/ 1319934 w 3463821"/>
              <a:gd name="connsiteY1" fmla="*/ 1055415 h 1756133"/>
              <a:gd name="connsiteX2" fmla="*/ 0 w 3463821"/>
              <a:gd name="connsiteY2" fmla="*/ 0 h 1756133"/>
              <a:gd name="connsiteX0" fmla="*/ 3463821 w 3463821"/>
              <a:gd name="connsiteY0" fmla="*/ 1756133 h 1756133"/>
              <a:gd name="connsiteX1" fmla="*/ 1319934 w 3463821"/>
              <a:gd name="connsiteY1" fmla="*/ 1055415 h 1756133"/>
              <a:gd name="connsiteX0" fmla="*/ 0 w 3463821"/>
              <a:gd name="connsiteY0" fmla="*/ 0 h 1756133"/>
              <a:gd name="connsiteX1" fmla="*/ 1319934 w 3463821"/>
              <a:gd name="connsiteY1" fmla="*/ 1055415 h 1756133"/>
              <a:gd name="connsiteX2" fmla="*/ 91440 w 3463821"/>
              <a:gd name="connsiteY2" fmla="*/ 91440 h 1756133"/>
              <a:gd name="connsiteX0" fmla="*/ 3463821 w 3463821"/>
              <a:gd name="connsiteY0" fmla="*/ 1756133 h 1756133"/>
              <a:gd name="connsiteX1" fmla="*/ 1319934 w 3463821"/>
              <a:gd name="connsiteY1" fmla="*/ 1055415 h 1756133"/>
              <a:gd name="connsiteX0" fmla="*/ 1228494 w 3372381"/>
              <a:gd name="connsiteY0" fmla="*/ 963975 h 1664693"/>
              <a:gd name="connsiteX1" fmla="*/ 0 w 3372381"/>
              <a:gd name="connsiteY1" fmla="*/ 0 h 1664693"/>
              <a:gd name="connsiteX0" fmla="*/ 3372381 w 3372381"/>
              <a:gd name="connsiteY0" fmla="*/ 1664693 h 1664693"/>
              <a:gd name="connsiteX1" fmla="*/ 1228494 w 3372381"/>
              <a:gd name="connsiteY1" fmla="*/ 963975 h 1664693"/>
              <a:gd name="connsiteX0" fmla="*/ 156323 w 2300210"/>
              <a:gd name="connsiteY0" fmla="*/ 105780 h 806498"/>
              <a:gd name="connsiteX1" fmla="*/ 344846 w 2300210"/>
              <a:gd name="connsiteY1" fmla="*/ 498265 h 806498"/>
              <a:gd name="connsiteX0" fmla="*/ 2300210 w 2300210"/>
              <a:gd name="connsiteY0" fmla="*/ 806498 h 806498"/>
              <a:gd name="connsiteX1" fmla="*/ 156323 w 2300210"/>
              <a:gd name="connsiteY1" fmla="*/ 105780 h 806498"/>
              <a:gd name="connsiteX0" fmla="*/ 737988 w 2881875"/>
              <a:gd name="connsiteY0" fmla="*/ 105780 h 873714"/>
              <a:gd name="connsiteX1" fmla="*/ 0 w 2881875"/>
              <a:gd name="connsiteY1" fmla="*/ 873714 h 873714"/>
              <a:gd name="connsiteX0" fmla="*/ 2881875 w 2881875"/>
              <a:gd name="connsiteY0" fmla="*/ 806498 h 873714"/>
              <a:gd name="connsiteX1" fmla="*/ 737988 w 2881875"/>
              <a:gd name="connsiteY1" fmla="*/ 105780 h 873714"/>
              <a:gd name="connsiteX0" fmla="*/ 737988 w 2379257"/>
              <a:gd name="connsiteY0" fmla="*/ 95093 h 941146"/>
              <a:gd name="connsiteX1" fmla="*/ 0 w 2379257"/>
              <a:gd name="connsiteY1" fmla="*/ 863027 h 941146"/>
              <a:gd name="connsiteX0" fmla="*/ 2379257 w 2379257"/>
              <a:gd name="connsiteY0" fmla="*/ 941146 h 941146"/>
              <a:gd name="connsiteX1" fmla="*/ 737988 w 2379257"/>
              <a:gd name="connsiteY1" fmla="*/ 95093 h 941146"/>
              <a:gd name="connsiteX0" fmla="*/ 737988 w 3233101"/>
              <a:gd name="connsiteY0" fmla="*/ 116074 h 884008"/>
              <a:gd name="connsiteX1" fmla="*/ 0 w 3233101"/>
              <a:gd name="connsiteY1" fmla="*/ 884008 h 884008"/>
              <a:gd name="connsiteX0" fmla="*/ 3233101 w 3233101"/>
              <a:gd name="connsiteY0" fmla="*/ 701735 h 884008"/>
              <a:gd name="connsiteX1" fmla="*/ 737988 w 3233101"/>
              <a:gd name="connsiteY1" fmla="*/ 116074 h 884008"/>
              <a:gd name="connsiteX0" fmla="*/ 737988 w 3239157"/>
              <a:gd name="connsiteY0" fmla="*/ 104316 h 872250"/>
              <a:gd name="connsiteX1" fmla="*/ 0 w 3239157"/>
              <a:gd name="connsiteY1" fmla="*/ 872250 h 872250"/>
              <a:gd name="connsiteX0" fmla="*/ 3239157 w 3239157"/>
              <a:gd name="connsiteY0" fmla="*/ 823201 h 872250"/>
              <a:gd name="connsiteX1" fmla="*/ 737988 w 3239157"/>
              <a:gd name="connsiteY1" fmla="*/ 104316 h 872250"/>
              <a:gd name="connsiteX0" fmla="*/ 737988 w 3239157"/>
              <a:gd name="connsiteY0" fmla="*/ 151059 h 918993"/>
              <a:gd name="connsiteX1" fmla="*/ 0 w 3239157"/>
              <a:gd name="connsiteY1" fmla="*/ 918993 h 918993"/>
              <a:gd name="connsiteX0" fmla="*/ 3239157 w 3239157"/>
              <a:gd name="connsiteY0" fmla="*/ 869944 h 918993"/>
              <a:gd name="connsiteX1" fmla="*/ 737988 w 3239157"/>
              <a:gd name="connsiteY1" fmla="*/ 151059 h 918993"/>
            </a:gdLst>
            <a:ahLst/>
            <a:cxnLst>
              <a:cxn ang="0">
                <a:pos x="connsiteX0" y="connsiteY0"/>
              </a:cxn>
              <a:cxn ang="0">
                <a:pos x="connsiteX1" y="connsiteY1"/>
              </a:cxn>
            </a:cxnLst>
            <a:rect l="l" t="t" r="r" b="b"/>
            <a:pathLst>
              <a:path w="3239157" h="918993" stroke="0" extrusionOk="0">
                <a:moveTo>
                  <a:pt x="737988" y="151059"/>
                </a:moveTo>
                <a:cubicBezTo>
                  <a:pt x="298010" y="-200746"/>
                  <a:pt x="0" y="918993"/>
                  <a:pt x="0" y="918993"/>
                </a:cubicBezTo>
              </a:path>
              <a:path w="3239157" h="918993" fill="none">
                <a:moveTo>
                  <a:pt x="3239157" y="869944"/>
                </a:moveTo>
                <a:cubicBezTo>
                  <a:pt x="3082314" y="726174"/>
                  <a:pt x="2143217" y="-400785"/>
                  <a:pt x="737988" y="151059"/>
                </a:cubicBezTo>
              </a:path>
            </a:pathLst>
          </a:custGeom>
          <a:noFill/>
          <a:ln w="952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73"/>
          </a:p>
        </p:txBody>
      </p:sp>
      <p:sp>
        <p:nvSpPr>
          <p:cNvPr id="394" name="Arc 163">
            <a:extLst>
              <a:ext uri="{FF2B5EF4-FFF2-40B4-BE49-F238E27FC236}">
                <a16:creationId xmlns:a16="http://schemas.microsoft.com/office/drawing/2014/main" id="{D09369D8-8A1C-4257-9B41-E3B1F204CE3D}"/>
              </a:ext>
            </a:extLst>
          </p:cNvPr>
          <p:cNvSpPr/>
          <p:nvPr/>
        </p:nvSpPr>
        <p:spPr>
          <a:xfrm>
            <a:off x="5437416" y="5445773"/>
            <a:ext cx="1995710" cy="2150478"/>
          </a:xfrm>
          <a:custGeom>
            <a:avLst/>
            <a:gdLst>
              <a:gd name="connsiteX0" fmla="*/ 2325045 w 4650089"/>
              <a:gd name="connsiteY0" fmla="*/ 0 h 1711461"/>
              <a:gd name="connsiteX1" fmla="*/ 3215874 w 4650089"/>
              <a:gd name="connsiteY1" fmla="*/ 65302 h 1711461"/>
              <a:gd name="connsiteX2" fmla="*/ 4535808 w 4650089"/>
              <a:gd name="connsiteY2" fmla="*/ 1120717 h 1711461"/>
              <a:gd name="connsiteX3" fmla="*/ 2325045 w 4650089"/>
              <a:gd name="connsiteY3" fmla="*/ 855731 h 1711461"/>
              <a:gd name="connsiteX4" fmla="*/ 2325045 w 4650089"/>
              <a:gd name="connsiteY4" fmla="*/ 0 h 1711461"/>
              <a:gd name="connsiteX0" fmla="*/ 2325045 w 4650089"/>
              <a:gd name="connsiteY0" fmla="*/ 0 h 1711461"/>
              <a:gd name="connsiteX1" fmla="*/ 3215874 w 4650089"/>
              <a:gd name="connsiteY1" fmla="*/ 65302 h 1711461"/>
              <a:gd name="connsiteX2" fmla="*/ 4535808 w 4650089"/>
              <a:gd name="connsiteY2" fmla="*/ 1120717 h 1711461"/>
              <a:gd name="connsiteX0" fmla="*/ 0 w 3695383"/>
              <a:gd name="connsiteY0" fmla="*/ 0 h 1308016"/>
              <a:gd name="connsiteX1" fmla="*/ 890829 w 3695383"/>
              <a:gd name="connsiteY1" fmla="*/ 65302 h 1308016"/>
              <a:gd name="connsiteX2" fmla="*/ 2210763 w 3695383"/>
              <a:gd name="connsiteY2" fmla="*/ 1120717 h 1308016"/>
              <a:gd name="connsiteX3" fmla="*/ 0 w 3695383"/>
              <a:gd name="connsiteY3" fmla="*/ 855731 h 1308016"/>
              <a:gd name="connsiteX4" fmla="*/ 0 w 3695383"/>
              <a:gd name="connsiteY4" fmla="*/ 0 h 1308016"/>
              <a:gd name="connsiteX0" fmla="*/ 3675767 w 3695383"/>
              <a:gd name="connsiteY0" fmla="*/ 1308016 h 1308016"/>
              <a:gd name="connsiteX1" fmla="*/ 890829 w 3695383"/>
              <a:gd name="connsiteY1" fmla="*/ 65302 h 1308016"/>
              <a:gd name="connsiteX2" fmla="*/ 2210763 w 3695383"/>
              <a:gd name="connsiteY2" fmla="*/ 1120717 h 1308016"/>
              <a:gd name="connsiteX0" fmla="*/ 0 w 4182018"/>
              <a:gd name="connsiteY0" fmla="*/ 0 h 1944964"/>
              <a:gd name="connsiteX1" fmla="*/ 890829 w 4182018"/>
              <a:gd name="connsiteY1" fmla="*/ 65302 h 1944964"/>
              <a:gd name="connsiteX2" fmla="*/ 2210763 w 4182018"/>
              <a:gd name="connsiteY2" fmla="*/ 1120717 h 1944964"/>
              <a:gd name="connsiteX3" fmla="*/ 0 w 4182018"/>
              <a:gd name="connsiteY3" fmla="*/ 855731 h 1944964"/>
              <a:gd name="connsiteX4" fmla="*/ 0 w 4182018"/>
              <a:gd name="connsiteY4" fmla="*/ 0 h 1944964"/>
              <a:gd name="connsiteX0" fmla="*/ 3675767 w 4182018"/>
              <a:gd name="connsiteY0" fmla="*/ 1308016 h 1944964"/>
              <a:gd name="connsiteX1" fmla="*/ 3888366 w 4182018"/>
              <a:gd name="connsiteY1" fmla="*/ 1930436 h 1944964"/>
              <a:gd name="connsiteX2" fmla="*/ 2210763 w 4182018"/>
              <a:gd name="connsiteY2" fmla="*/ 1120717 h 1944964"/>
              <a:gd name="connsiteX0" fmla="*/ 0 w 4182018"/>
              <a:gd name="connsiteY0" fmla="*/ 0 h 1944964"/>
              <a:gd name="connsiteX1" fmla="*/ 890829 w 4182018"/>
              <a:gd name="connsiteY1" fmla="*/ 65302 h 1944964"/>
              <a:gd name="connsiteX2" fmla="*/ 2210763 w 4182018"/>
              <a:gd name="connsiteY2" fmla="*/ 1120717 h 1944964"/>
              <a:gd name="connsiteX3" fmla="*/ 0 w 4182018"/>
              <a:gd name="connsiteY3" fmla="*/ 855731 h 1944964"/>
              <a:gd name="connsiteX4" fmla="*/ 0 w 4182018"/>
              <a:gd name="connsiteY4" fmla="*/ 0 h 1944964"/>
              <a:gd name="connsiteX0" fmla="*/ 3888366 w 4182018"/>
              <a:gd name="connsiteY0" fmla="*/ 1930436 h 1944964"/>
              <a:gd name="connsiteX1" fmla="*/ 2210763 w 4182018"/>
              <a:gd name="connsiteY1" fmla="*/ 1120717 h 1944964"/>
              <a:gd name="connsiteX0" fmla="*/ 0 w 3247522"/>
              <a:gd name="connsiteY0" fmla="*/ 0 h 1610092"/>
              <a:gd name="connsiteX1" fmla="*/ 890829 w 3247522"/>
              <a:gd name="connsiteY1" fmla="*/ 65302 h 1610092"/>
              <a:gd name="connsiteX2" fmla="*/ 2210763 w 3247522"/>
              <a:gd name="connsiteY2" fmla="*/ 1120717 h 1610092"/>
              <a:gd name="connsiteX3" fmla="*/ 0 w 3247522"/>
              <a:gd name="connsiteY3" fmla="*/ 855731 h 1610092"/>
              <a:gd name="connsiteX4" fmla="*/ 0 w 3247522"/>
              <a:gd name="connsiteY4" fmla="*/ 0 h 1610092"/>
              <a:gd name="connsiteX0" fmla="*/ 2810464 w 3247522"/>
              <a:gd name="connsiteY0" fmla="*/ 1591321 h 1610092"/>
              <a:gd name="connsiteX1" fmla="*/ 2210763 w 3247522"/>
              <a:gd name="connsiteY1" fmla="*/ 1120717 h 1610092"/>
              <a:gd name="connsiteX0" fmla="*/ 0 w 2810464"/>
              <a:gd name="connsiteY0" fmla="*/ 0 h 1591321"/>
              <a:gd name="connsiteX1" fmla="*/ 890829 w 2810464"/>
              <a:gd name="connsiteY1" fmla="*/ 65302 h 1591321"/>
              <a:gd name="connsiteX2" fmla="*/ 2210763 w 2810464"/>
              <a:gd name="connsiteY2" fmla="*/ 1120717 h 1591321"/>
              <a:gd name="connsiteX3" fmla="*/ 0 w 2810464"/>
              <a:gd name="connsiteY3" fmla="*/ 855731 h 1591321"/>
              <a:gd name="connsiteX4" fmla="*/ 0 w 2810464"/>
              <a:gd name="connsiteY4" fmla="*/ 0 h 1591321"/>
              <a:gd name="connsiteX0" fmla="*/ 2810464 w 2810464"/>
              <a:gd name="connsiteY0" fmla="*/ 1591321 h 1591321"/>
              <a:gd name="connsiteX1" fmla="*/ 2210763 w 2810464"/>
              <a:gd name="connsiteY1" fmla="*/ 1120717 h 1591321"/>
              <a:gd name="connsiteX0" fmla="*/ 0 w 4354650"/>
              <a:gd name="connsiteY0" fmla="*/ 0 h 1821435"/>
              <a:gd name="connsiteX1" fmla="*/ 890829 w 4354650"/>
              <a:gd name="connsiteY1" fmla="*/ 65302 h 1821435"/>
              <a:gd name="connsiteX2" fmla="*/ 2210763 w 4354650"/>
              <a:gd name="connsiteY2" fmla="*/ 1120717 h 1821435"/>
              <a:gd name="connsiteX3" fmla="*/ 0 w 4354650"/>
              <a:gd name="connsiteY3" fmla="*/ 855731 h 1821435"/>
              <a:gd name="connsiteX4" fmla="*/ 0 w 4354650"/>
              <a:gd name="connsiteY4" fmla="*/ 0 h 1821435"/>
              <a:gd name="connsiteX0" fmla="*/ 4354650 w 4354650"/>
              <a:gd name="connsiteY0" fmla="*/ 1821435 h 1821435"/>
              <a:gd name="connsiteX1" fmla="*/ 2210763 w 4354650"/>
              <a:gd name="connsiteY1" fmla="*/ 1120717 h 1821435"/>
              <a:gd name="connsiteX0" fmla="*/ 0 w 4354650"/>
              <a:gd name="connsiteY0" fmla="*/ 0 h 1821435"/>
              <a:gd name="connsiteX1" fmla="*/ 890829 w 4354650"/>
              <a:gd name="connsiteY1" fmla="*/ 65302 h 1821435"/>
              <a:gd name="connsiteX2" fmla="*/ 2210763 w 4354650"/>
              <a:gd name="connsiteY2" fmla="*/ 1120717 h 1821435"/>
              <a:gd name="connsiteX3" fmla="*/ 0 w 4354650"/>
              <a:gd name="connsiteY3" fmla="*/ 0 h 1821435"/>
              <a:gd name="connsiteX0" fmla="*/ 4354650 w 4354650"/>
              <a:gd name="connsiteY0" fmla="*/ 1821435 h 1821435"/>
              <a:gd name="connsiteX1" fmla="*/ 2210763 w 4354650"/>
              <a:gd name="connsiteY1" fmla="*/ 1120717 h 1821435"/>
              <a:gd name="connsiteX0" fmla="*/ 1319934 w 3463821"/>
              <a:gd name="connsiteY0" fmla="*/ 1055415 h 1756133"/>
              <a:gd name="connsiteX1" fmla="*/ 0 w 3463821"/>
              <a:gd name="connsiteY1" fmla="*/ 0 h 1756133"/>
              <a:gd name="connsiteX2" fmla="*/ 1319934 w 3463821"/>
              <a:gd name="connsiteY2" fmla="*/ 1055415 h 1756133"/>
              <a:gd name="connsiteX0" fmla="*/ 3463821 w 3463821"/>
              <a:gd name="connsiteY0" fmla="*/ 1756133 h 1756133"/>
              <a:gd name="connsiteX1" fmla="*/ 1319934 w 3463821"/>
              <a:gd name="connsiteY1" fmla="*/ 1055415 h 1756133"/>
              <a:gd name="connsiteX0" fmla="*/ 0 w 3463821"/>
              <a:gd name="connsiteY0" fmla="*/ 0 h 1756133"/>
              <a:gd name="connsiteX1" fmla="*/ 1319934 w 3463821"/>
              <a:gd name="connsiteY1" fmla="*/ 1055415 h 1756133"/>
              <a:gd name="connsiteX2" fmla="*/ 91440 w 3463821"/>
              <a:gd name="connsiteY2" fmla="*/ 91440 h 1756133"/>
              <a:gd name="connsiteX0" fmla="*/ 3463821 w 3463821"/>
              <a:gd name="connsiteY0" fmla="*/ 1756133 h 1756133"/>
              <a:gd name="connsiteX1" fmla="*/ 1319934 w 3463821"/>
              <a:gd name="connsiteY1" fmla="*/ 1055415 h 1756133"/>
              <a:gd name="connsiteX0" fmla="*/ 0 w 3463821"/>
              <a:gd name="connsiteY0" fmla="*/ 0 h 1756133"/>
              <a:gd name="connsiteX1" fmla="*/ 1319934 w 3463821"/>
              <a:gd name="connsiteY1" fmla="*/ 1055415 h 1756133"/>
              <a:gd name="connsiteX0" fmla="*/ 3463821 w 3463821"/>
              <a:gd name="connsiteY0" fmla="*/ 1756133 h 1756133"/>
              <a:gd name="connsiteX1" fmla="*/ 1319934 w 3463821"/>
              <a:gd name="connsiteY1" fmla="*/ 1055415 h 1756133"/>
              <a:gd name="connsiteX0" fmla="*/ 0 w 3463821"/>
              <a:gd name="connsiteY0" fmla="*/ 0 h 1756133"/>
              <a:gd name="connsiteX1" fmla="*/ 1319934 w 3463821"/>
              <a:gd name="connsiteY1" fmla="*/ 1055415 h 1756133"/>
              <a:gd name="connsiteX2" fmla="*/ 0 w 3463821"/>
              <a:gd name="connsiteY2" fmla="*/ 0 h 1756133"/>
              <a:gd name="connsiteX0" fmla="*/ 3463821 w 3463821"/>
              <a:gd name="connsiteY0" fmla="*/ 1756133 h 1756133"/>
              <a:gd name="connsiteX1" fmla="*/ 1319934 w 3463821"/>
              <a:gd name="connsiteY1" fmla="*/ 1055415 h 1756133"/>
              <a:gd name="connsiteX0" fmla="*/ 0 w 3463821"/>
              <a:gd name="connsiteY0" fmla="*/ 0 h 1756133"/>
              <a:gd name="connsiteX1" fmla="*/ 1319934 w 3463821"/>
              <a:gd name="connsiteY1" fmla="*/ 1055415 h 1756133"/>
              <a:gd name="connsiteX2" fmla="*/ 91440 w 3463821"/>
              <a:gd name="connsiteY2" fmla="*/ 91440 h 1756133"/>
              <a:gd name="connsiteX0" fmla="*/ 3463821 w 3463821"/>
              <a:gd name="connsiteY0" fmla="*/ 1756133 h 1756133"/>
              <a:gd name="connsiteX1" fmla="*/ 1319934 w 3463821"/>
              <a:gd name="connsiteY1" fmla="*/ 1055415 h 1756133"/>
              <a:gd name="connsiteX0" fmla="*/ 1228494 w 3372381"/>
              <a:gd name="connsiteY0" fmla="*/ 963975 h 1664693"/>
              <a:gd name="connsiteX1" fmla="*/ 0 w 3372381"/>
              <a:gd name="connsiteY1" fmla="*/ 0 h 1664693"/>
              <a:gd name="connsiteX0" fmla="*/ 3372381 w 3372381"/>
              <a:gd name="connsiteY0" fmla="*/ 1664693 h 1664693"/>
              <a:gd name="connsiteX1" fmla="*/ 1228494 w 3372381"/>
              <a:gd name="connsiteY1" fmla="*/ 963975 h 1664693"/>
              <a:gd name="connsiteX0" fmla="*/ 156323 w 2300210"/>
              <a:gd name="connsiteY0" fmla="*/ 105780 h 806498"/>
              <a:gd name="connsiteX1" fmla="*/ 344846 w 2300210"/>
              <a:gd name="connsiteY1" fmla="*/ 498265 h 806498"/>
              <a:gd name="connsiteX0" fmla="*/ 2300210 w 2300210"/>
              <a:gd name="connsiteY0" fmla="*/ 806498 h 806498"/>
              <a:gd name="connsiteX1" fmla="*/ 156323 w 2300210"/>
              <a:gd name="connsiteY1" fmla="*/ 105780 h 806498"/>
              <a:gd name="connsiteX0" fmla="*/ 737988 w 2881875"/>
              <a:gd name="connsiteY0" fmla="*/ 105780 h 873714"/>
              <a:gd name="connsiteX1" fmla="*/ 0 w 2881875"/>
              <a:gd name="connsiteY1" fmla="*/ 873714 h 873714"/>
              <a:gd name="connsiteX0" fmla="*/ 2881875 w 2881875"/>
              <a:gd name="connsiteY0" fmla="*/ 806498 h 873714"/>
              <a:gd name="connsiteX1" fmla="*/ 737988 w 2881875"/>
              <a:gd name="connsiteY1" fmla="*/ 105780 h 873714"/>
              <a:gd name="connsiteX0" fmla="*/ 737988 w 2379257"/>
              <a:gd name="connsiteY0" fmla="*/ 95093 h 941146"/>
              <a:gd name="connsiteX1" fmla="*/ 0 w 2379257"/>
              <a:gd name="connsiteY1" fmla="*/ 863027 h 941146"/>
              <a:gd name="connsiteX0" fmla="*/ 2379257 w 2379257"/>
              <a:gd name="connsiteY0" fmla="*/ 941146 h 941146"/>
              <a:gd name="connsiteX1" fmla="*/ 737988 w 2379257"/>
              <a:gd name="connsiteY1" fmla="*/ 95093 h 941146"/>
              <a:gd name="connsiteX0" fmla="*/ 737988 w 3233101"/>
              <a:gd name="connsiteY0" fmla="*/ 116074 h 884008"/>
              <a:gd name="connsiteX1" fmla="*/ 0 w 3233101"/>
              <a:gd name="connsiteY1" fmla="*/ 884008 h 884008"/>
              <a:gd name="connsiteX0" fmla="*/ 3233101 w 3233101"/>
              <a:gd name="connsiteY0" fmla="*/ 701735 h 884008"/>
              <a:gd name="connsiteX1" fmla="*/ 737988 w 3233101"/>
              <a:gd name="connsiteY1" fmla="*/ 116074 h 884008"/>
              <a:gd name="connsiteX0" fmla="*/ 737988 w 3239157"/>
              <a:gd name="connsiteY0" fmla="*/ 104316 h 872250"/>
              <a:gd name="connsiteX1" fmla="*/ 0 w 3239157"/>
              <a:gd name="connsiteY1" fmla="*/ 872250 h 872250"/>
              <a:gd name="connsiteX0" fmla="*/ 3239157 w 3239157"/>
              <a:gd name="connsiteY0" fmla="*/ 823201 h 872250"/>
              <a:gd name="connsiteX1" fmla="*/ 737988 w 3239157"/>
              <a:gd name="connsiteY1" fmla="*/ 104316 h 872250"/>
              <a:gd name="connsiteX0" fmla="*/ 737988 w 3239157"/>
              <a:gd name="connsiteY0" fmla="*/ 1520519 h 2288453"/>
              <a:gd name="connsiteX1" fmla="*/ 0 w 3239157"/>
              <a:gd name="connsiteY1" fmla="*/ 2288453 h 2288453"/>
              <a:gd name="connsiteX0" fmla="*/ 3239157 w 3239157"/>
              <a:gd name="connsiteY0" fmla="*/ 2239404 h 2288453"/>
              <a:gd name="connsiteX1" fmla="*/ 2457787 w 3239157"/>
              <a:gd name="connsiteY1" fmla="*/ 49001 h 2288453"/>
              <a:gd name="connsiteX0" fmla="*/ 737988 w 2497908"/>
              <a:gd name="connsiteY0" fmla="*/ 1522645 h 2290579"/>
              <a:gd name="connsiteX1" fmla="*/ 0 w 2497908"/>
              <a:gd name="connsiteY1" fmla="*/ 2290579 h 2290579"/>
              <a:gd name="connsiteX0" fmla="*/ 598902 w 2497908"/>
              <a:gd name="connsiteY0" fmla="*/ 2126473 h 2290579"/>
              <a:gd name="connsiteX1" fmla="*/ 2457787 w 2497908"/>
              <a:gd name="connsiteY1" fmla="*/ 51127 h 2290579"/>
              <a:gd name="connsiteX0" fmla="*/ 737988 w 2501627"/>
              <a:gd name="connsiteY0" fmla="*/ 1562364 h 2330298"/>
              <a:gd name="connsiteX1" fmla="*/ 0 w 2501627"/>
              <a:gd name="connsiteY1" fmla="*/ 2330298 h 2330298"/>
              <a:gd name="connsiteX0" fmla="*/ 598902 w 2501627"/>
              <a:gd name="connsiteY0" fmla="*/ 2166192 h 2330298"/>
              <a:gd name="connsiteX1" fmla="*/ 2457787 w 2501627"/>
              <a:gd name="connsiteY1" fmla="*/ 90846 h 2330298"/>
              <a:gd name="connsiteX0" fmla="*/ 737988 w 2457787"/>
              <a:gd name="connsiteY0" fmla="*/ 1473793 h 2241727"/>
              <a:gd name="connsiteX1" fmla="*/ 0 w 2457787"/>
              <a:gd name="connsiteY1" fmla="*/ 2241727 h 2241727"/>
              <a:gd name="connsiteX0" fmla="*/ 598902 w 2457787"/>
              <a:gd name="connsiteY0" fmla="*/ 2077621 h 2241727"/>
              <a:gd name="connsiteX1" fmla="*/ 2457787 w 2457787"/>
              <a:gd name="connsiteY1" fmla="*/ 2275 h 2241727"/>
              <a:gd name="connsiteX0" fmla="*/ 236957 w 1956756"/>
              <a:gd name="connsiteY0" fmla="*/ 1473793 h 2108503"/>
              <a:gd name="connsiteX1" fmla="*/ 104532 w 1956756"/>
              <a:gd name="connsiteY1" fmla="*/ 2108503 h 2108503"/>
              <a:gd name="connsiteX0" fmla="*/ 97871 w 1956756"/>
              <a:gd name="connsiteY0" fmla="*/ 2077621 h 2108503"/>
              <a:gd name="connsiteX1" fmla="*/ 1956756 w 1956756"/>
              <a:gd name="connsiteY1" fmla="*/ 2275 h 2108503"/>
            </a:gdLst>
            <a:ahLst/>
            <a:cxnLst>
              <a:cxn ang="0">
                <a:pos x="connsiteX0" y="connsiteY0"/>
              </a:cxn>
              <a:cxn ang="0">
                <a:pos x="connsiteX1" y="connsiteY1"/>
              </a:cxn>
            </a:cxnLst>
            <a:rect l="l" t="t" r="r" b="b"/>
            <a:pathLst>
              <a:path w="1956756" h="2108503" stroke="0" extrusionOk="0">
                <a:moveTo>
                  <a:pt x="236957" y="1473793"/>
                </a:moveTo>
                <a:cubicBezTo>
                  <a:pt x="-203021" y="1121988"/>
                  <a:pt x="104532" y="2108503"/>
                  <a:pt x="104532" y="2108503"/>
                </a:cubicBezTo>
              </a:path>
              <a:path w="1956756" h="2108503" fill="none">
                <a:moveTo>
                  <a:pt x="97871" y="2077621"/>
                </a:moveTo>
                <a:cubicBezTo>
                  <a:pt x="171142" y="704559"/>
                  <a:pt x="1260682" y="-46951"/>
                  <a:pt x="1956756" y="2275"/>
                </a:cubicBezTo>
              </a:path>
            </a:pathLst>
          </a:custGeom>
          <a:noFill/>
          <a:ln w="952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73"/>
          </a:p>
        </p:txBody>
      </p:sp>
      <p:sp>
        <p:nvSpPr>
          <p:cNvPr id="395" name="Arc 163">
            <a:extLst>
              <a:ext uri="{FF2B5EF4-FFF2-40B4-BE49-F238E27FC236}">
                <a16:creationId xmlns:a16="http://schemas.microsoft.com/office/drawing/2014/main" id="{149B75A9-1DF3-4228-9D3D-71BD244062D7}"/>
              </a:ext>
            </a:extLst>
          </p:cNvPr>
          <p:cNvSpPr/>
          <p:nvPr/>
        </p:nvSpPr>
        <p:spPr>
          <a:xfrm>
            <a:off x="2925328" y="6722221"/>
            <a:ext cx="2426622" cy="959882"/>
          </a:xfrm>
          <a:custGeom>
            <a:avLst/>
            <a:gdLst>
              <a:gd name="connsiteX0" fmla="*/ 2325045 w 4650089"/>
              <a:gd name="connsiteY0" fmla="*/ 0 h 1711461"/>
              <a:gd name="connsiteX1" fmla="*/ 3215874 w 4650089"/>
              <a:gd name="connsiteY1" fmla="*/ 65302 h 1711461"/>
              <a:gd name="connsiteX2" fmla="*/ 4535808 w 4650089"/>
              <a:gd name="connsiteY2" fmla="*/ 1120717 h 1711461"/>
              <a:gd name="connsiteX3" fmla="*/ 2325045 w 4650089"/>
              <a:gd name="connsiteY3" fmla="*/ 855731 h 1711461"/>
              <a:gd name="connsiteX4" fmla="*/ 2325045 w 4650089"/>
              <a:gd name="connsiteY4" fmla="*/ 0 h 1711461"/>
              <a:gd name="connsiteX0" fmla="*/ 2325045 w 4650089"/>
              <a:gd name="connsiteY0" fmla="*/ 0 h 1711461"/>
              <a:gd name="connsiteX1" fmla="*/ 3215874 w 4650089"/>
              <a:gd name="connsiteY1" fmla="*/ 65302 h 1711461"/>
              <a:gd name="connsiteX2" fmla="*/ 4535808 w 4650089"/>
              <a:gd name="connsiteY2" fmla="*/ 1120717 h 1711461"/>
              <a:gd name="connsiteX0" fmla="*/ 0 w 3695383"/>
              <a:gd name="connsiteY0" fmla="*/ 0 h 1308016"/>
              <a:gd name="connsiteX1" fmla="*/ 890829 w 3695383"/>
              <a:gd name="connsiteY1" fmla="*/ 65302 h 1308016"/>
              <a:gd name="connsiteX2" fmla="*/ 2210763 w 3695383"/>
              <a:gd name="connsiteY2" fmla="*/ 1120717 h 1308016"/>
              <a:gd name="connsiteX3" fmla="*/ 0 w 3695383"/>
              <a:gd name="connsiteY3" fmla="*/ 855731 h 1308016"/>
              <a:gd name="connsiteX4" fmla="*/ 0 w 3695383"/>
              <a:gd name="connsiteY4" fmla="*/ 0 h 1308016"/>
              <a:gd name="connsiteX0" fmla="*/ 3675767 w 3695383"/>
              <a:gd name="connsiteY0" fmla="*/ 1308016 h 1308016"/>
              <a:gd name="connsiteX1" fmla="*/ 890829 w 3695383"/>
              <a:gd name="connsiteY1" fmla="*/ 65302 h 1308016"/>
              <a:gd name="connsiteX2" fmla="*/ 2210763 w 3695383"/>
              <a:gd name="connsiteY2" fmla="*/ 1120717 h 1308016"/>
              <a:gd name="connsiteX0" fmla="*/ 0 w 4182018"/>
              <a:gd name="connsiteY0" fmla="*/ 0 h 1944964"/>
              <a:gd name="connsiteX1" fmla="*/ 890829 w 4182018"/>
              <a:gd name="connsiteY1" fmla="*/ 65302 h 1944964"/>
              <a:gd name="connsiteX2" fmla="*/ 2210763 w 4182018"/>
              <a:gd name="connsiteY2" fmla="*/ 1120717 h 1944964"/>
              <a:gd name="connsiteX3" fmla="*/ 0 w 4182018"/>
              <a:gd name="connsiteY3" fmla="*/ 855731 h 1944964"/>
              <a:gd name="connsiteX4" fmla="*/ 0 w 4182018"/>
              <a:gd name="connsiteY4" fmla="*/ 0 h 1944964"/>
              <a:gd name="connsiteX0" fmla="*/ 3675767 w 4182018"/>
              <a:gd name="connsiteY0" fmla="*/ 1308016 h 1944964"/>
              <a:gd name="connsiteX1" fmla="*/ 3888366 w 4182018"/>
              <a:gd name="connsiteY1" fmla="*/ 1930436 h 1944964"/>
              <a:gd name="connsiteX2" fmla="*/ 2210763 w 4182018"/>
              <a:gd name="connsiteY2" fmla="*/ 1120717 h 1944964"/>
              <a:gd name="connsiteX0" fmla="*/ 0 w 4182018"/>
              <a:gd name="connsiteY0" fmla="*/ 0 h 1944964"/>
              <a:gd name="connsiteX1" fmla="*/ 890829 w 4182018"/>
              <a:gd name="connsiteY1" fmla="*/ 65302 h 1944964"/>
              <a:gd name="connsiteX2" fmla="*/ 2210763 w 4182018"/>
              <a:gd name="connsiteY2" fmla="*/ 1120717 h 1944964"/>
              <a:gd name="connsiteX3" fmla="*/ 0 w 4182018"/>
              <a:gd name="connsiteY3" fmla="*/ 855731 h 1944964"/>
              <a:gd name="connsiteX4" fmla="*/ 0 w 4182018"/>
              <a:gd name="connsiteY4" fmla="*/ 0 h 1944964"/>
              <a:gd name="connsiteX0" fmla="*/ 3888366 w 4182018"/>
              <a:gd name="connsiteY0" fmla="*/ 1930436 h 1944964"/>
              <a:gd name="connsiteX1" fmla="*/ 2210763 w 4182018"/>
              <a:gd name="connsiteY1" fmla="*/ 1120717 h 1944964"/>
              <a:gd name="connsiteX0" fmla="*/ 0 w 3247522"/>
              <a:gd name="connsiteY0" fmla="*/ 0 h 1610092"/>
              <a:gd name="connsiteX1" fmla="*/ 890829 w 3247522"/>
              <a:gd name="connsiteY1" fmla="*/ 65302 h 1610092"/>
              <a:gd name="connsiteX2" fmla="*/ 2210763 w 3247522"/>
              <a:gd name="connsiteY2" fmla="*/ 1120717 h 1610092"/>
              <a:gd name="connsiteX3" fmla="*/ 0 w 3247522"/>
              <a:gd name="connsiteY3" fmla="*/ 855731 h 1610092"/>
              <a:gd name="connsiteX4" fmla="*/ 0 w 3247522"/>
              <a:gd name="connsiteY4" fmla="*/ 0 h 1610092"/>
              <a:gd name="connsiteX0" fmla="*/ 2810464 w 3247522"/>
              <a:gd name="connsiteY0" fmla="*/ 1591321 h 1610092"/>
              <a:gd name="connsiteX1" fmla="*/ 2210763 w 3247522"/>
              <a:gd name="connsiteY1" fmla="*/ 1120717 h 1610092"/>
              <a:gd name="connsiteX0" fmla="*/ 0 w 2810464"/>
              <a:gd name="connsiteY0" fmla="*/ 0 h 1591321"/>
              <a:gd name="connsiteX1" fmla="*/ 890829 w 2810464"/>
              <a:gd name="connsiteY1" fmla="*/ 65302 h 1591321"/>
              <a:gd name="connsiteX2" fmla="*/ 2210763 w 2810464"/>
              <a:gd name="connsiteY2" fmla="*/ 1120717 h 1591321"/>
              <a:gd name="connsiteX3" fmla="*/ 0 w 2810464"/>
              <a:gd name="connsiteY3" fmla="*/ 855731 h 1591321"/>
              <a:gd name="connsiteX4" fmla="*/ 0 w 2810464"/>
              <a:gd name="connsiteY4" fmla="*/ 0 h 1591321"/>
              <a:gd name="connsiteX0" fmla="*/ 2810464 w 2810464"/>
              <a:gd name="connsiteY0" fmla="*/ 1591321 h 1591321"/>
              <a:gd name="connsiteX1" fmla="*/ 2210763 w 2810464"/>
              <a:gd name="connsiteY1" fmla="*/ 1120717 h 1591321"/>
              <a:gd name="connsiteX0" fmla="*/ 0 w 4354650"/>
              <a:gd name="connsiteY0" fmla="*/ 0 h 1821435"/>
              <a:gd name="connsiteX1" fmla="*/ 890829 w 4354650"/>
              <a:gd name="connsiteY1" fmla="*/ 65302 h 1821435"/>
              <a:gd name="connsiteX2" fmla="*/ 2210763 w 4354650"/>
              <a:gd name="connsiteY2" fmla="*/ 1120717 h 1821435"/>
              <a:gd name="connsiteX3" fmla="*/ 0 w 4354650"/>
              <a:gd name="connsiteY3" fmla="*/ 855731 h 1821435"/>
              <a:gd name="connsiteX4" fmla="*/ 0 w 4354650"/>
              <a:gd name="connsiteY4" fmla="*/ 0 h 1821435"/>
              <a:gd name="connsiteX0" fmla="*/ 4354650 w 4354650"/>
              <a:gd name="connsiteY0" fmla="*/ 1821435 h 1821435"/>
              <a:gd name="connsiteX1" fmla="*/ 2210763 w 4354650"/>
              <a:gd name="connsiteY1" fmla="*/ 1120717 h 1821435"/>
              <a:gd name="connsiteX0" fmla="*/ 0 w 4354650"/>
              <a:gd name="connsiteY0" fmla="*/ 0 h 1821435"/>
              <a:gd name="connsiteX1" fmla="*/ 890829 w 4354650"/>
              <a:gd name="connsiteY1" fmla="*/ 65302 h 1821435"/>
              <a:gd name="connsiteX2" fmla="*/ 2210763 w 4354650"/>
              <a:gd name="connsiteY2" fmla="*/ 1120717 h 1821435"/>
              <a:gd name="connsiteX3" fmla="*/ 0 w 4354650"/>
              <a:gd name="connsiteY3" fmla="*/ 0 h 1821435"/>
              <a:gd name="connsiteX0" fmla="*/ 4354650 w 4354650"/>
              <a:gd name="connsiteY0" fmla="*/ 1821435 h 1821435"/>
              <a:gd name="connsiteX1" fmla="*/ 2210763 w 4354650"/>
              <a:gd name="connsiteY1" fmla="*/ 1120717 h 1821435"/>
              <a:gd name="connsiteX0" fmla="*/ 1319934 w 3463821"/>
              <a:gd name="connsiteY0" fmla="*/ 1055415 h 1756133"/>
              <a:gd name="connsiteX1" fmla="*/ 0 w 3463821"/>
              <a:gd name="connsiteY1" fmla="*/ 0 h 1756133"/>
              <a:gd name="connsiteX2" fmla="*/ 1319934 w 3463821"/>
              <a:gd name="connsiteY2" fmla="*/ 1055415 h 1756133"/>
              <a:gd name="connsiteX0" fmla="*/ 3463821 w 3463821"/>
              <a:gd name="connsiteY0" fmla="*/ 1756133 h 1756133"/>
              <a:gd name="connsiteX1" fmla="*/ 1319934 w 3463821"/>
              <a:gd name="connsiteY1" fmla="*/ 1055415 h 1756133"/>
              <a:gd name="connsiteX0" fmla="*/ 0 w 3463821"/>
              <a:gd name="connsiteY0" fmla="*/ 0 h 1756133"/>
              <a:gd name="connsiteX1" fmla="*/ 1319934 w 3463821"/>
              <a:gd name="connsiteY1" fmla="*/ 1055415 h 1756133"/>
              <a:gd name="connsiteX2" fmla="*/ 91440 w 3463821"/>
              <a:gd name="connsiteY2" fmla="*/ 91440 h 1756133"/>
              <a:gd name="connsiteX0" fmla="*/ 3463821 w 3463821"/>
              <a:gd name="connsiteY0" fmla="*/ 1756133 h 1756133"/>
              <a:gd name="connsiteX1" fmla="*/ 1319934 w 3463821"/>
              <a:gd name="connsiteY1" fmla="*/ 1055415 h 1756133"/>
              <a:gd name="connsiteX0" fmla="*/ 0 w 3463821"/>
              <a:gd name="connsiteY0" fmla="*/ 0 h 1756133"/>
              <a:gd name="connsiteX1" fmla="*/ 1319934 w 3463821"/>
              <a:gd name="connsiteY1" fmla="*/ 1055415 h 1756133"/>
              <a:gd name="connsiteX0" fmla="*/ 3463821 w 3463821"/>
              <a:gd name="connsiteY0" fmla="*/ 1756133 h 1756133"/>
              <a:gd name="connsiteX1" fmla="*/ 1319934 w 3463821"/>
              <a:gd name="connsiteY1" fmla="*/ 1055415 h 1756133"/>
              <a:gd name="connsiteX0" fmla="*/ 0 w 3463821"/>
              <a:gd name="connsiteY0" fmla="*/ 0 h 1756133"/>
              <a:gd name="connsiteX1" fmla="*/ 1319934 w 3463821"/>
              <a:gd name="connsiteY1" fmla="*/ 1055415 h 1756133"/>
              <a:gd name="connsiteX2" fmla="*/ 0 w 3463821"/>
              <a:gd name="connsiteY2" fmla="*/ 0 h 1756133"/>
              <a:gd name="connsiteX0" fmla="*/ 3463821 w 3463821"/>
              <a:gd name="connsiteY0" fmla="*/ 1756133 h 1756133"/>
              <a:gd name="connsiteX1" fmla="*/ 1319934 w 3463821"/>
              <a:gd name="connsiteY1" fmla="*/ 1055415 h 1756133"/>
              <a:gd name="connsiteX0" fmla="*/ 0 w 3463821"/>
              <a:gd name="connsiteY0" fmla="*/ 0 h 1756133"/>
              <a:gd name="connsiteX1" fmla="*/ 1319934 w 3463821"/>
              <a:gd name="connsiteY1" fmla="*/ 1055415 h 1756133"/>
              <a:gd name="connsiteX2" fmla="*/ 91440 w 3463821"/>
              <a:gd name="connsiteY2" fmla="*/ 91440 h 1756133"/>
              <a:gd name="connsiteX0" fmla="*/ 3463821 w 3463821"/>
              <a:gd name="connsiteY0" fmla="*/ 1756133 h 1756133"/>
              <a:gd name="connsiteX1" fmla="*/ 1319934 w 3463821"/>
              <a:gd name="connsiteY1" fmla="*/ 1055415 h 1756133"/>
              <a:gd name="connsiteX0" fmla="*/ 1228494 w 3372381"/>
              <a:gd name="connsiteY0" fmla="*/ 963975 h 1664693"/>
              <a:gd name="connsiteX1" fmla="*/ 0 w 3372381"/>
              <a:gd name="connsiteY1" fmla="*/ 0 h 1664693"/>
              <a:gd name="connsiteX0" fmla="*/ 3372381 w 3372381"/>
              <a:gd name="connsiteY0" fmla="*/ 1664693 h 1664693"/>
              <a:gd name="connsiteX1" fmla="*/ 1228494 w 3372381"/>
              <a:gd name="connsiteY1" fmla="*/ 963975 h 1664693"/>
              <a:gd name="connsiteX0" fmla="*/ 156323 w 2300210"/>
              <a:gd name="connsiteY0" fmla="*/ 105780 h 806498"/>
              <a:gd name="connsiteX1" fmla="*/ 344846 w 2300210"/>
              <a:gd name="connsiteY1" fmla="*/ 498265 h 806498"/>
              <a:gd name="connsiteX0" fmla="*/ 2300210 w 2300210"/>
              <a:gd name="connsiteY0" fmla="*/ 806498 h 806498"/>
              <a:gd name="connsiteX1" fmla="*/ 156323 w 2300210"/>
              <a:gd name="connsiteY1" fmla="*/ 105780 h 806498"/>
              <a:gd name="connsiteX0" fmla="*/ 737988 w 2881875"/>
              <a:gd name="connsiteY0" fmla="*/ 105780 h 873714"/>
              <a:gd name="connsiteX1" fmla="*/ 0 w 2881875"/>
              <a:gd name="connsiteY1" fmla="*/ 873714 h 873714"/>
              <a:gd name="connsiteX0" fmla="*/ 2881875 w 2881875"/>
              <a:gd name="connsiteY0" fmla="*/ 806498 h 873714"/>
              <a:gd name="connsiteX1" fmla="*/ 737988 w 2881875"/>
              <a:gd name="connsiteY1" fmla="*/ 105780 h 873714"/>
              <a:gd name="connsiteX0" fmla="*/ 737988 w 2379257"/>
              <a:gd name="connsiteY0" fmla="*/ 95093 h 941146"/>
              <a:gd name="connsiteX1" fmla="*/ 0 w 2379257"/>
              <a:gd name="connsiteY1" fmla="*/ 863027 h 941146"/>
              <a:gd name="connsiteX0" fmla="*/ 2379257 w 2379257"/>
              <a:gd name="connsiteY0" fmla="*/ 941146 h 941146"/>
              <a:gd name="connsiteX1" fmla="*/ 737988 w 2379257"/>
              <a:gd name="connsiteY1" fmla="*/ 95093 h 941146"/>
            </a:gdLst>
            <a:ahLst/>
            <a:cxnLst>
              <a:cxn ang="0">
                <a:pos x="connsiteX0" y="connsiteY0"/>
              </a:cxn>
              <a:cxn ang="0">
                <a:pos x="connsiteX1" y="connsiteY1"/>
              </a:cxn>
            </a:cxnLst>
            <a:rect l="l" t="t" r="r" b="b"/>
            <a:pathLst>
              <a:path w="2379257" h="941146" stroke="0" extrusionOk="0">
                <a:moveTo>
                  <a:pt x="737988" y="95093"/>
                </a:moveTo>
                <a:cubicBezTo>
                  <a:pt x="298010" y="-256712"/>
                  <a:pt x="0" y="863027"/>
                  <a:pt x="0" y="863027"/>
                </a:cubicBezTo>
              </a:path>
              <a:path w="2379257" h="941146" fill="none">
                <a:moveTo>
                  <a:pt x="2379257" y="941146"/>
                </a:moveTo>
                <a:cubicBezTo>
                  <a:pt x="2222414" y="797376"/>
                  <a:pt x="1113760" y="-329582"/>
                  <a:pt x="737988" y="95093"/>
                </a:cubicBezTo>
              </a:path>
            </a:pathLst>
          </a:custGeom>
          <a:noFill/>
          <a:ln w="952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73"/>
          </a:p>
        </p:txBody>
      </p:sp>
      <p:sp>
        <p:nvSpPr>
          <p:cNvPr id="396" name="Arc 163">
            <a:extLst>
              <a:ext uri="{FF2B5EF4-FFF2-40B4-BE49-F238E27FC236}">
                <a16:creationId xmlns:a16="http://schemas.microsoft.com/office/drawing/2014/main" id="{CEF0ADC0-8328-4EC9-805F-39AD42C156D9}"/>
              </a:ext>
            </a:extLst>
          </p:cNvPr>
          <p:cNvSpPr/>
          <p:nvPr/>
        </p:nvSpPr>
        <p:spPr>
          <a:xfrm flipH="1">
            <a:off x="441504" y="6325501"/>
            <a:ext cx="643811" cy="959882"/>
          </a:xfrm>
          <a:custGeom>
            <a:avLst/>
            <a:gdLst>
              <a:gd name="connsiteX0" fmla="*/ 2325045 w 4650089"/>
              <a:gd name="connsiteY0" fmla="*/ 0 h 1711461"/>
              <a:gd name="connsiteX1" fmla="*/ 3215874 w 4650089"/>
              <a:gd name="connsiteY1" fmla="*/ 65302 h 1711461"/>
              <a:gd name="connsiteX2" fmla="*/ 4535808 w 4650089"/>
              <a:gd name="connsiteY2" fmla="*/ 1120717 h 1711461"/>
              <a:gd name="connsiteX3" fmla="*/ 2325045 w 4650089"/>
              <a:gd name="connsiteY3" fmla="*/ 855731 h 1711461"/>
              <a:gd name="connsiteX4" fmla="*/ 2325045 w 4650089"/>
              <a:gd name="connsiteY4" fmla="*/ 0 h 1711461"/>
              <a:gd name="connsiteX0" fmla="*/ 2325045 w 4650089"/>
              <a:gd name="connsiteY0" fmla="*/ 0 h 1711461"/>
              <a:gd name="connsiteX1" fmla="*/ 3215874 w 4650089"/>
              <a:gd name="connsiteY1" fmla="*/ 65302 h 1711461"/>
              <a:gd name="connsiteX2" fmla="*/ 4535808 w 4650089"/>
              <a:gd name="connsiteY2" fmla="*/ 1120717 h 1711461"/>
              <a:gd name="connsiteX0" fmla="*/ 0 w 3695383"/>
              <a:gd name="connsiteY0" fmla="*/ 0 h 1308016"/>
              <a:gd name="connsiteX1" fmla="*/ 890829 w 3695383"/>
              <a:gd name="connsiteY1" fmla="*/ 65302 h 1308016"/>
              <a:gd name="connsiteX2" fmla="*/ 2210763 w 3695383"/>
              <a:gd name="connsiteY2" fmla="*/ 1120717 h 1308016"/>
              <a:gd name="connsiteX3" fmla="*/ 0 w 3695383"/>
              <a:gd name="connsiteY3" fmla="*/ 855731 h 1308016"/>
              <a:gd name="connsiteX4" fmla="*/ 0 w 3695383"/>
              <a:gd name="connsiteY4" fmla="*/ 0 h 1308016"/>
              <a:gd name="connsiteX0" fmla="*/ 3675767 w 3695383"/>
              <a:gd name="connsiteY0" fmla="*/ 1308016 h 1308016"/>
              <a:gd name="connsiteX1" fmla="*/ 890829 w 3695383"/>
              <a:gd name="connsiteY1" fmla="*/ 65302 h 1308016"/>
              <a:gd name="connsiteX2" fmla="*/ 2210763 w 3695383"/>
              <a:gd name="connsiteY2" fmla="*/ 1120717 h 1308016"/>
              <a:gd name="connsiteX0" fmla="*/ 0 w 4182018"/>
              <a:gd name="connsiteY0" fmla="*/ 0 h 1944964"/>
              <a:gd name="connsiteX1" fmla="*/ 890829 w 4182018"/>
              <a:gd name="connsiteY1" fmla="*/ 65302 h 1944964"/>
              <a:gd name="connsiteX2" fmla="*/ 2210763 w 4182018"/>
              <a:gd name="connsiteY2" fmla="*/ 1120717 h 1944964"/>
              <a:gd name="connsiteX3" fmla="*/ 0 w 4182018"/>
              <a:gd name="connsiteY3" fmla="*/ 855731 h 1944964"/>
              <a:gd name="connsiteX4" fmla="*/ 0 w 4182018"/>
              <a:gd name="connsiteY4" fmla="*/ 0 h 1944964"/>
              <a:gd name="connsiteX0" fmla="*/ 3675767 w 4182018"/>
              <a:gd name="connsiteY0" fmla="*/ 1308016 h 1944964"/>
              <a:gd name="connsiteX1" fmla="*/ 3888366 w 4182018"/>
              <a:gd name="connsiteY1" fmla="*/ 1930436 h 1944964"/>
              <a:gd name="connsiteX2" fmla="*/ 2210763 w 4182018"/>
              <a:gd name="connsiteY2" fmla="*/ 1120717 h 1944964"/>
              <a:gd name="connsiteX0" fmla="*/ 0 w 4182018"/>
              <a:gd name="connsiteY0" fmla="*/ 0 h 1944964"/>
              <a:gd name="connsiteX1" fmla="*/ 890829 w 4182018"/>
              <a:gd name="connsiteY1" fmla="*/ 65302 h 1944964"/>
              <a:gd name="connsiteX2" fmla="*/ 2210763 w 4182018"/>
              <a:gd name="connsiteY2" fmla="*/ 1120717 h 1944964"/>
              <a:gd name="connsiteX3" fmla="*/ 0 w 4182018"/>
              <a:gd name="connsiteY3" fmla="*/ 855731 h 1944964"/>
              <a:gd name="connsiteX4" fmla="*/ 0 w 4182018"/>
              <a:gd name="connsiteY4" fmla="*/ 0 h 1944964"/>
              <a:gd name="connsiteX0" fmla="*/ 3888366 w 4182018"/>
              <a:gd name="connsiteY0" fmla="*/ 1930436 h 1944964"/>
              <a:gd name="connsiteX1" fmla="*/ 2210763 w 4182018"/>
              <a:gd name="connsiteY1" fmla="*/ 1120717 h 1944964"/>
              <a:gd name="connsiteX0" fmla="*/ 0 w 3247522"/>
              <a:gd name="connsiteY0" fmla="*/ 0 h 1610092"/>
              <a:gd name="connsiteX1" fmla="*/ 890829 w 3247522"/>
              <a:gd name="connsiteY1" fmla="*/ 65302 h 1610092"/>
              <a:gd name="connsiteX2" fmla="*/ 2210763 w 3247522"/>
              <a:gd name="connsiteY2" fmla="*/ 1120717 h 1610092"/>
              <a:gd name="connsiteX3" fmla="*/ 0 w 3247522"/>
              <a:gd name="connsiteY3" fmla="*/ 855731 h 1610092"/>
              <a:gd name="connsiteX4" fmla="*/ 0 w 3247522"/>
              <a:gd name="connsiteY4" fmla="*/ 0 h 1610092"/>
              <a:gd name="connsiteX0" fmla="*/ 2810464 w 3247522"/>
              <a:gd name="connsiteY0" fmla="*/ 1591321 h 1610092"/>
              <a:gd name="connsiteX1" fmla="*/ 2210763 w 3247522"/>
              <a:gd name="connsiteY1" fmla="*/ 1120717 h 1610092"/>
              <a:gd name="connsiteX0" fmla="*/ 0 w 2810464"/>
              <a:gd name="connsiteY0" fmla="*/ 0 h 1591321"/>
              <a:gd name="connsiteX1" fmla="*/ 890829 w 2810464"/>
              <a:gd name="connsiteY1" fmla="*/ 65302 h 1591321"/>
              <a:gd name="connsiteX2" fmla="*/ 2210763 w 2810464"/>
              <a:gd name="connsiteY2" fmla="*/ 1120717 h 1591321"/>
              <a:gd name="connsiteX3" fmla="*/ 0 w 2810464"/>
              <a:gd name="connsiteY3" fmla="*/ 855731 h 1591321"/>
              <a:gd name="connsiteX4" fmla="*/ 0 w 2810464"/>
              <a:gd name="connsiteY4" fmla="*/ 0 h 1591321"/>
              <a:gd name="connsiteX0" fmla="*/ 2810464 w 2810464"/>
              <a:gd name="connsiteY0" fmla="*/ 1591321 h 1591321"/>
              <a:gd name="connsiteX1" fmla="*/ 2210763 w 2810464"/>
              <a:gd name="connsiteY1" fmla="*/ 1120717 h 1591321"/>
              <a:gd name="connsiteX0" fmla="*/ 0 w 4354650"/>
              <a:gd name="connsiteY0" fmla="*/ 0 h 1821435"/>
              <a:gd name="connsiteX1" fmla="*/ 890829 w 4354650"/>
              <a:gd name="connsiteY1" fmla="*/ 65302 h 1821435"/>
              <a:gd name="connsiteX2" fmla="*/ 2210763 w 4354650"/>
              <a:gd name="connsiteY2" fmla="*/ 1120717 h 1821435"/>
              <a:gd name="connsiteX3" fmla="*/ 0 w 4354650"/>
              <a:gd name="connsiteY3" fmla="*/ 855731 h 1821435"/>
              <a:gd name="connsiteX4" fmla="*/ 0 w 4354650"/>
              <a:gd name="connsiteY4" fmla="*/ 0 h 1821435"/>
              <a:gd name="connsiteX0" fmla="*/ 4354650 w 4354650"/>
              <a:gd name="connsiteY0" fmla="*/ 1821435 h 1821435"/>
              <a:gd name="connsiteX1" fmla="*/ 2210763 w 4354650"/>
              <a:gd name="connsiteY1" fmla="*/ 1120717 h 1821435"/>
              <a:gd name="connsiteX0" fmla="*/ 0 w 4354650"/>
              <a:gd name="connsiteY0" fmla="*/ 0 h 1821435"/>
              <a:gd name="connsiteX1" fmla="*/ 890829 w 4354650"/>
              <a:gd name="connsiteY1" fmla="*/ 65302 h 1821435"/>
              <a:gd name="connsiteX2" fmla="*/ 2210763 w 4354650"/>
              <a:gd name="connsiteY2" fmla="*/ 1120717 h 1821435"/>
              <a:gd name="connsiteX3" fmla="*/ 0 w 4354650"/>
              <a:gd name="connsiteY3" fmla="*/ 0 h 1821435"/>
              <a:gd name="connsiteX0" fmla="*/ 4354650 w 4354650"/>
              <a:gd name="connsiteY0" fmla="*/ 1821435 h 1821435"/>
              <a:gd name="connsiteX1" fmla="*/ 2210763 w 4354650"/>
              <a:gd name="connsiteY1" fmla="*/ 1120717 h 1821435"/>
              <a:gd name="connsiteX0" fmla="*/ 1319934 w 3463821"/>
              <a:gd name="connsiteY0" fmla="*/ 1055415 h 1756133"/>
              <a:gd name="connsiteX1" fmla="*/ 0 w 3463821"/>
              <a:gd name="connsiteY1" fmla="*/ 0 h 1756133"/>
              <a:gd name="connsiteX2" fmla="*/ 1319934 w 3463821"/>
              <a:gd name="connsiteY2" fmla="*/ 1055415 h 1756133"/>
              <a:gd name="connsiteX0" fmla="*/ 3463821 w 3463821"/>
              <a:gd name="connsiteY0" fmla="*/ 1756133 h 1756133"/>
              <a:gd name="connsiteX1" fmla="*/ 1319934 w 3463821"/>
              <a:gd name="connsiteY1" fmla="*/ 1055415 h 1756133"/>
              <a:gd name="connsiteX0" fmla="*/ 0 w 3463821"/>
              <a:gd name="connsiteY0" fmla="*/ 0 h 1756133"/>
              <a:gd name="connsiteX1" fmla="*/ 1319934 w 3463821"/>
              <a:gd name="connsiteY1" fmla="*/ 1055415 h 1756133"/>
              <a:gd name="connsiteX2" fmla="*/ 91440 w 3463821"/>
              <a:gd name="connsiteY2" fmla="*/ 91440 h 1756133"/>
              <a:gd name="connsiteX0" fmla="*/ 3463821 w 3463821"/>
              <a:gd name="connsiteY0" fmla="*/ 1756133 h 1756133"/>
              <a:gd name="connsiteX1" fmla="*/ 1319934 w 3463821"/>
              <a:gd name="connsiteY1" fmla="*/ 1055415 h 1756133"/>
              <a:gd name="connsiteX0" fmla="*/ 0 w 3463821"/>
              <a:gd name="connsiteY0" fmla="*/ 0 h 1756133"/>
              <a:gd name="connsiteX1" fmla="*/ 1319934 w 3463821"/>
              <a:gd name="connsiteY1" fmla="*/ 1055415 h 1756133"/>
              <a:gd name="connsiteX0" fmla="*/ 3463821 w 3463821"/>
              <a:gd name="connsiteY0" fmla="*/ 1756133 h 1756133"/>
              <a:gd name="connsiteX1" fmla="*/ 1319934 w 3463821"/>
              <a:gd name="connsiteY1" fmla="*/ 1055415 h 1756133"/>
              <a:gd name="connsiteX0" fmla="*/ 0 w 3463821"/>
              <a:gd name="connsiteY0" fmla="*/ 0 h 1756133"/>
              <a:gd name="connsiteX1" fmla="*/ 1319934 w 3463821"/>
              <a:gd name="connsiteY1" fmla="*/ 1055415 h 1756133"/>
              <a:gd name="connsiteX2" fmla="*/ 0 w 3463821"/>
              <a:gd name="connsiteY2" fmla="*/ 0 h 1756133"/>
              <a:gd name="connsiteX0" fmla="*/ 3463821 w 3463821"/>
              <a:gd name="connsiteY0" fmla="*/ 1756133 h 1756133"/>
              <a:gd name="connsiteX1" fmla="*/ 1319934 w 3463821"/>
              <a:gd name="connsiteY1" fmla="*/ 1055415 h 1756133"/>
              <a:gd name="connsiteX0" fmla="*/ 0 w 3463821"/>
              <a:gd name="connsiteY0" fmla="*/ 0 h 1756133"/>
              <a:gd name="connsiteX1" fmla="*/ 1319934 w 3463821"/>
              <a:gd name="connsiteY1" fmla="*/ 1055415 h 1756133"/>
              <a:gd name="connsiteX2" fmla="*/ 91440 w 3463821"/>
              <a:gd name="connsiteY2" fmla="*/ 91440 h 1756133"/>
              <a:gd name="connsiteX0" fmla="*/ 3463821 w 3463821"/>
              <a:gd name="connsiteY0" fmla="*/ 1756133 h 1756133"/>
              <a:gd name="connsiteX1" fmla="*/ 1319934 w 3463821"/>
              <a:gd name="connsiteY1" fmla="*/ 1055415 h 1756133"/>
              <a:gd name="connsiteX0" fmla="*/ 1228494 w 3372381"/>
              <a:gd name="connsiteY0" fmla="*/ 963975 h 1664693"/>
              <a:gd name="connsiteX1" fmla="*/ 0 w 3372381"/>
              <a:gd name="connsiteY1" fmla="*/ 0 h 1664693"/>
              <a:gd name="connsiteX0" fmla="*/ 3372381 w 3372381"/>
              <a:gd name="connsiteY0" fmla="*/ 1664693 h 1664693"/>
              <a:gd name="connsiteX1" fmla="*/ 1228494 w 3372381"/>
              <a:gd name="connsiteY1" fmla="*/ 963975 h 1664693"/>
              <a:gd name="connsiteX0" fmla="*/ 156323 w 2300210"/>
              <a:gd name="connsiteY0" fmla="*/ 105780 h 806498"/>
              <a:gd name="connsiteX1" fmla="*/ 344846 w 2300210"/>
              <a:gd name="connsiteY1" fmla="*/ 498265 h 806498"/>
              <a:gd name="connsiteX0" fmla="*/ 2300210 w 2300210"/>
              <a:gd name="connsiteY0" fmla="*/ 806498 h 806498"/>
              <a:gd name="connsiteX1" fmla="*/ 156323 w 2300210"/>
              <a:gd name="connsiteY1" fmla="*/ 105780 h 806498"/>
              <a:gd name="connsiteX0" fmla="*/ 737988 w 2881875"/>
              <a:gd name="connsiteY0" fmla="*/ 105780 h 873714"/>
              <a:gd name="connsiteX1" fmla="*/ 0 w 2881875"/>
              <a:gd name="connsiteY1" fmla="*/ 873714 h 873714"/>
              <a:gd name="connsiteX0" fmla="*/ 2881875 w 2881875"/>
              <a:gd name="connsiteY0" fmla="*/ 806498 h 873714"/>
              <a:gd name="connsiteX1" fmla="*/ 737988 w 2881875"/>
              <a:gd name="connsiteY1" fmla="*/ 105780 h 873714"/>
              <a:gd name="connsiteX0" fmla="*/ 737988 w 2379257"/>
              <a:gd name="connsiteY0" fmla="*/ 95093 h 941146"/>
              <a:gd name="connsiteX1" fmla="*/ 0 w 2379257"/>
              <a:gd name="connsiteY1" fmla="*/ 863027 h 941146"/>
              <a:gd name="connsiteX0" fmla="*/ 2379257 w 2379257"/>
              <a:gd name="connsiteY0" fmla="*/ 941146 h 941146"/>
              <a:gd name="connsiteX1" fmla="*/ 737988 w 2379257"/>
              <a:gd name="connsiteY1" fmla="*/ 95093 h 941146"/>
            </a:gdLst>
            <a:ahLst/>
            <a:cxnLst>
              <a:cxn ang="0">
                <a:pos x="connsiteX0" y="connsiteY0"/>
              </a:cxn>
              <a:cxn ang="0">
                <a:pos x="connsiteX1" y="connsiteY1"/>
              </a:cxn>
            </a:cxnLst>
            <a:rect l="l" t="t" r="r" b="b"/>
            <a:pathLst>
              <a:path w="2379257" h="941146" stroke="0" extrusionOk="0">
                <a:moveTo>
                  <a:pt x="737988" y="95093"/>
                </a:moveTo>
                <a:cubicBezTo>
                  <a:pt x="298010" y="-256712"/>
                  <a:pt x="0" y="863027"/>
                  <a:pt x="0" y="863027"/>
                </a:cubicBezTo>
              </a:path>
              <a:path w="2379257" h="941146" fill="none">
                <a:moveTo>
                  <a:pt x="2379257" y="941146"/>
                </a:moveTo>
                <a:cubicBezTo>
                  <a:pt x="2222414" y="797376"/>
                  <a:pt x="1113760" y="-329582"/>
                  <a:pt x="737988" y="95093"/>
                </a:cubicBezTo>
              </a:path>
            </a:pathLst>
          </a:custGeom>
          <a:noFill/>
          <a:ln w="952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73"/>
          </a:p>
        </p:txBody>
      </p:sp>
      <p:sp>
        <p:nvSpPr>
          <p:cNvPr id="397" name="Arc 163">
            <a:extLst>
              <a:ext uri="{FF2B5EF4-FFF2-40B4-BE49-F238E27FC236}">
                <a16:creationId xmlns:a16="http://schemas.microsoft.com/office/drawing/2014/main" id="{EA6355C8-18A3-4853-BF5F-0EC92A794F0D}"/>
              </a:ext>
            </a:extLst>
          </p:cNvPr>
          <p:cNvSpPr/>
          <p:nvPr/>
        </p:nvSpPr>
        <p:spPr>
          <a:xfrm>
            <a:off x="270507" y="6380740"/>
            <a:ext cx="1895570" cy="959882"/>
          </a:xfrm>
          <a:custGeom>
            <a:avLst/>
            <a:gdLst>
              <a:gd name="connsiteX0" fmla="*/ 2325045 w 4650089"/>
              <a:gd name="connsiteY0" fmla="*/ 0 h 1711461"/>
              <a:gd name="connsiteX1" fmla="*/ 3215874 w 4650089"/>
              <a:gd name="connsiteY1" fmla="*/ 65302 h 1711461"/>
              <a:gd name="connsiteX2" fmla="*/ 4535808 w 4650089"/>
              <a:gd name="connsiteY2" fmla="*/ 1120717 h 1711461"/>
              <a:gd name="connsiteX3" fmla="*/ 2325045 w 4650089"/>
              <a:gd name="connsiteY3" fmla="*/ 855731 h 1711461"/>
              <a:gd name="connsiteX4" fmla="*/ 2325045 w 4650089"/>
              <a:gd name="connsiteY4" fmla="*/ 0 h 1711461"/>
              <a:gd name="connsiteX0" fmla="*/ 2325045 w 4650089"/>
              <a:gd name="connsiteY0" fmla="*/ 0 h 1711461"/>
              <a:gd name="connsiteX1" fmla="*/ 3215874 w 4650089"/>
              <a:gd name="connsiteY1" fmla="*/ 65302 h 1711461"/>
              <a:gd name="connsiteX2" fmla="*/ 4535808 w 4650089"/>
              <a:gd name="connsiteY2" fmla="*/ 1120717 h 1711461"/>
              <a:gd name="connsiteX0" fmla="*/ 0 w 3695383"/>
              <a:gd name="connsiteY0" fmla="*/ 0 h 1308016"/>
              <a:gd name="connsiteX1" fmla="*/ 890829 w 3695383"/>
              <a:gd name="connsiteY1" fmla="*/ 65302 h 1308016"/>
              <a:gd name="connsiteX2" fmla="*/ 2210763 w 3695383"/>
              <a:gd name="connsiteY2" fmla="*/ 1120717 h 1308016"/>
              <a:gd name="connsiteX3" fmla="*/ 0 w 3695383"/>
              <a:gd name="connsiteY3" fmla="*/ 855731 h 1308016"/>
              <a:gd name="connsiteX4" fmla="*/ 0 w 3695383"/>
              <a:gd name="connsiteY4" fmla="*/ 0 h 1308016"/>
              <a:gd name="connsiteX0" fmla="*/ 3675767 w 3695383"/>
              <a:gd name="connsiteY0" fmla="*/ 1308016 h 1308016"/>
              <a:gd name="connsiteX1" fmla="*/ 890829 w 3695383"/>
              <a:gd name="connsiteY1" fmla="*/ 65302 h 1308016"/>
              <a:gd name="connsiteX2" fmla="*/ 2210763 w 3695383"/>
              <a:gd name="connsiteY2" fmla="*/ 1120717 h 1308016"/>
              <a:gd name="connsiteX0" fmla="*/ 0 w 4182018"/>
              <a:gd name="connsiteY0" fmla="*/ 0 h 1944964"/>
              <a:gd name="connsiteX1" fmla="*/ 890829 w 4182018"/>
              <a:gd name="connsiteY1" fmla="*/ 65302 h 1944964"/>
              <a:gd name="connsiteX2" fmla="*/ 2210763 w 4182018"/>
              <a:gd name="connsiteY2" fmla="*/ 1120717 h 1944964"/>
              <a:gd name="connsiteX3" fmla="*/ 0 w 4182018"/>
              <a:gd name="connsiteY3" fmla="*/ 855731 h 1944964"/>
              <a:gd name="connsiteX4" fmla="*/ 0 w 4182018"/>
              <a:gd name="connsiteY4" fmla="*/ 0 h 1944964"/>
              <a:gd name="connsiteX0" fmla="*/ 3675767 w 4182018"/>
              <a:gd name="connsiteY0" fmla="*/ 1308016 h 1944964"/>
              <a:gd name="connsiteX1" fmla="*/ 3888366 w 4182018"/>
              <a:gd name="connsiteY1" fmla="*/ 1930436 h 1944964"/>
              <a:gd name="connsiteX2" fmla="*/ 2210763 w 4182018"/>
              <a:gd name="connsiteY2" fmla="*/ 1120717 h 1944964"/>
              <a:gd name="connsiteX0" fmla="*/ 0 w 4182018"/>
              <a:gd name="connsiteY0" fmla="*/ 0 h 1944964"/>
              <a:gd name="connsiteX1" fmla="*/ 890829 w 4182018"/>
              <a:gd name="connsiteY1" fmla="*/ 65302 h 1944964"/>
              <a:gd name="connsiteX2" fmla="*/ 2210763 w 4182018"/>
              <a:gd name="connsiteY2" fmla="*/ 1120717 h 1944964"/>
              <a:gd name="connsiteX3" fmla="*/ 0 w 4182018"/>
              <a:gd name="connsiteY3" fmla="*/ 855731 h 1944964"/>
              <a:gd name="connsiteX4" fmla="*/ 0 w 4182018"/>
              <a:gd name="connsiteY4" fmla="*/ 0 h 1944964"/>
              <a:gd name="connsiteX0" fmla="*/ 3888366 w 4182018"/>
              <a:gd name="connsiteY0" fmla="*/ 1930436 h 1944964"/>
              <a:gd name="connsiteX1" fmla="*/ 2210763 w 4182018"/>
              <a:gd name="connsiteY1" fmla="*/ 1120717 h 1944964"/>
              <a:gd name="connsiteX0" fmla="*/ 0 w 3247522"/>
              <a:gd name="connsiteY0" fmla="*/ 0 h 1610092"/>
              <a:gd name="connsiteX1" fmla="*/ 890829 w 3247522"/>
              <a:gd name="connsiteY1" fmla="*/ 65302 h 1610092"/>
              <a:gd name="connsiteX2" fmla="*/ 2210763 w 3247522"/>
              <a:gd name="connsiteY2" fmla="*/ 1120717 h 1610092"/>
              <a:gd name="connsiteX3" fmla="*/ 0 w 3247522"/>
              <a:gd name="connsiteY3" fmla="*/ 855731 h 1610092"/>
              <a:gd name="connsiteX4" fmla="*/ 0 w 3247522"/>
              <a:gd name="connsiteY4" fmla="*/ 0 h 1610092"/>
              <a:gd name="connsiteX0" fmla="*/ 2810464 w 3247522"/>
              <a:gd name="connsiteY0" fmla="*/ 1591321 h 1610092"/>
              <a:gd name="connsiteX1" fmla="*/ 2210763 w 3247522"/>
              <a:gd name="connsiteY1" fmla="*/ 1120717 h 1610092"/>
              <a:gd name="connsiteX0" fmla="*/ 0 w 2810464"/>
              <a:gd name="connsiteY0" fmla="*/ 0 h 1591321"/>
              <a:gd name="connsiteX1" fmla="*/ 890829 w 2810464"/>
              <a:gd name="connsiteY1" fmla="*/ 65302 h 1591321"/>
              <a:gd name="connsiteX2" fmla="*/ 2210763 w 2810464"/>
              <a:gd name="connsiteY2" fmla="*/ 1120717 h 1591321"/>
              <a:gd name="connsiteX3" fmla="*/ 0 w 2810464"/>
              <a:gd name="connsiteY3" fmla="*/ 855731 h 1591321"/>
              <a:gd name="connsiteX4" fmla="*/ 0 w 2810464"/>
              <a:gd name="connsiteY4" fmla="*/ 0 h 1591321"/>
              <a:gd name="connsiteX0" fmla="*/ 2810464 w 2810464"/>
              <a:gd name="connsiteY0" fmla="*/ 1591321 h 1591321"/>
              <a:gd name="connsiteX1" fmla="*/ 2210763 w 2810464"/>
              <a:gd name="connsiteY1" fmla="*/ 1120717 h 1591321"/>
              <a:gd name="connsiteX0" fmla="*/ 0 w 4354650"/>
              <a:gd name="connsiteY0" fmla="*/ 0 h 1821435"/>
              <a:gd name="connsiteX1" fmla="*/ 890829 w 4354650"/>
              <a:gd name="connsiteY1" fmla="*/ 65302 h 1821435"/>
              <a:gd name="connsiteX2" fmla="*/ 2210763 w 4354650"/>
              <a:gd name="connsiteY2" fmla="*/ 1120717 h 1821435"/>
              <a:gd name="connsiteX3" fmla="*/ 0 w 4354650"/>
              <a:gd name="connsiteY3" fmla="*/ 855731 h 1821435"/>
              <a:gd name="connsiteX4" fmla="*/ 0 w 4354650"/>
              <a:gd name="connsiteY4" fmla="*/ 0 h 1821435"/>
              <a:gd name="connsiteX0" fmla="*/ 4354650 w 4354650"/>
              <a:gd name="connsiteY0" fmla="*/ 1821435 h 1821435"/>
              <a:gd name="connsiteX1" fmla="*/ 2210763 w 4354650"/>
              <a:gd name="connsiteY1" fmla="*/ 1120717 h 1821435"/>
              <a:gd name="connsiteX0" fmla="*/ 0 w 4354650"/>
              <a:gd name="connsiteY0" fmla="*/ 0 h 1821435"/>
              <a:gd name="connsiteX1" fmla="*/ 890829 w 4354650"/>
              <a:gd name="connsiteY1" fmla="*/ 65302 h 1821435"/>
              <a:gd name="connsiteX2" fmla="*/ 2210763 w 4354650"/>
              <a:gd name="connsiteY2" fmla="*/ 1120717 h 1821435"/>
              <a:gd name="connsiteX3" fmla="*/ 0 w 4354650"/>
              <a:gd name="connsiteY3" fmla="*/ 0 h 1821435"/>
              <a:gd name="connsiteX0" fmla="*/ 4354650 w 4354650"/>
              <a:gd name="connsiteY0" fmla="*/ 1821435 h 1821435"/>
              <a:gd name="connsiteX1" fmla="*/ 2210763 w 4354650"/>
              <a:gd name="connsiteY1" fmla="*/ 1120717 h 1821435"/>
              <a:gd name="connsiteX0" fmla="*/ 1319934 w 3463821"/>
              <a:gd name="connsiteY0" fmla="*/ 1055415 h 1756133"/>
              <a:gd name="connsiteX1" fmla="*/ 0 w 3463821"/>
              <a:gd name="connsiteY1" fmla="*/ 0 h 1756133"/>
              <a:gd name="connsiteX2" fmla="*/ 1319934 w 3463821"/>
              <a:gd name="connsiteY2" fmla="*/ 1055415 h 1756133"/>
              <a:gd name="connsiteX0" fmla="*/ 3463821 w 3463821"/>
              <a:gd name="connsiteY0" fmla="*/ 1756133 h 1756133"/>
              <a:gd name="connsiteX1" fmla="*/ 1319934 w 3463821"/>
              <a:gd name="connsiteY1" fmla="*/ 1055415 h 1756133"/>
              <a:gd name="connsiteX0" fmla="*/ 0 w 3463821"/>
              <a:gd name="connsiteY0" fmla="*/ 0 h 1756133"/>
              <a:gd name="connsiteX1" fmla="*/ 1319934 w 3463821"/>
              <a:gd name="connsiteY1" fmla="*/ 1055415 h 1756133"/>
              <a:gd name="connsiteX2" fmla="*/ 91440 w 3463821"/>
              <a:gd name="connsiteY2" fmla="*/ 91440 h 1756133"/>
              <a:gd name="connsiteX0" fmla="*/ 3463821 w 3463821"/>
              <a:gd name="connsiteY0" fmla="*/ 1756133 h 1756133"/>
              <a:gd name="connsiteX1" fmla="*/ 1319934 w 3463821"/>
              <a:gd name="connsiteY1" fmla="*/ 1055415 h 1756133"/>
              <a:gd name="connsiteX0" fmla="*/ 0 w 3463821"/>
              <a:gd name="connsiteY0" fmla="*/ 0 h 1756133"/>
              <a:gd name="connsiteX1" fmla="*/ 1319934 w 3463821"/>
              <a:gd name="connsiteY1" fmla="*/ 1055415 h 1756133"/>
              <a:gd name="connsiteX0" fmla="*/ 3463821 w 3463821"/>
              <a:gd name="connsiteY0" fmla="*/ 1756133 h 1756133"/>
              <a:gd name="connsiteX1" fmla="*/ 1319934 w 3463821"/>
              <a:gd name="connsiteY1" fmla="*/ 1055415 h 1756133"/>
              <a:gd name="connsiteX0" fmla="*/ 0 w 3463821"/>
              <a:gd name="connsiteY0" fmla="*/ 0 h 1756133"/>
              <a:gd name="connsiteX1" fmla="*/ 1319934 w 3463821"/>
              <a:gd name="connsiteY1" fmla="*/ 1055415 h 1756133"/>
              <a:gd name="connsiteX2" fmla="*/ 0 w 3463821"/>
              <a:gd name="connsiteY2" fmla="*/ 0 h 1756133"/>
              <a:gd name="connsiteX0" fmla="*/ 3463821 w 3463821"/>
              <a:gd name="connsiteY0" fmla="*/ 1756133 h 1756133"/>
              <a:gd name="connsiteX1" fmla="*/ 1319934 w 3463821"/>
              <a:gd name="connsiteY1" fmla="*/ 1055415 h 1756133"/>
              <a:gd name="connsiteX0" fmla="*/ 0 w 3463821"/>
              <a:gd name="connsiteY0" fmla="*/ 0 h 1756133"/>
              <a:gd name="connsiteX1" fmla="*/ 1319934 w 3463821"/>
              <a:gd name="connsiteY1" fmla="*/ 1055415 h 1756133"/>
              <a:gd name="connsiteX2" fmla="*/ 91440 w 3463821"/>
              <a:gd name="connsiteY2" fmla="*/ 91440 h 1756133"/>
              <a:gd name="connsiteX0" fmla="*/ 3463821 w 3463821"/>
              <a:gd name="connsiteY0" fmla="*/ 1756133 h 1756133"/>
              <a:gd name="connsiteX1" fmla="*/ 1319934 w 3463821"/>
              <a:gd name="connsiteY1" fmla="*/ 1055415 h 1756133"/>
              <a:gd name="connsiteX0" fmla="*/ 1228494 w 3372381"/>
              <a:gd name="connsiteY0" fmla="*/ 963975 h 1664693"/>
              <a:gd name="connsiteX1" fmla="*/ 0 w 3372381"/>
              <a:gd name="connsiteY1" fmla="*/ 0 h 1664693"/>
              <a:gd name="connsiteX0" fmla="*/ 3372381 w 3372381"/>
              <a:gd name="connsiteY0" fmla="*/ 1664693 h 1664693"/>
              <a:gd name="connsiteX1" fmla="*/ 1228494 w 3372381"/>
              <a:gd name="connsiteY1" fmla="*/ 963975 h 1664693"/>
              <a:gd name="connsiteX0" fmla="*/ 156323 w 2300210"/>
              <a:gd name="connsiteY0" fmla="*/ 105780 h 806498"/>
              <a:gd name="connsiteX1" fmla="*/ 344846 w 2300210"/>
              <a:gd name="connsiteY1" fmla="*/ 498265 h 806498"/>
              <a:gd name="connsiteX0" fmla="*/ 2300210 w 2300210"/>
              <a:gd name="connsiteY0" fmla="*/ 806498 h 806498"/>
              <a:gd name="connsiteX1" fmla="*/ 156323 w 2300210"/>
              <a:gd name="connsiteY1" fmla="*/ 105780 h 806498"/>
              <a:gd name="connsiteX0" fmla="*/ 737988 w 2881875"/>
              <a:gd name="connsiteY0" fmla="*/ 105780 h 873714"/>
              <a:gd name="connsiteX1" fmla="*/ 0 w 2881875"/>
              <a:gd name="connsiteY1" fmla="*/ 873714 h 873714"/>
              <a:gd name="connsiteX0" fmla="*/ 2881875 w 2881875"/>
              <a:gd name="connsiteY0" fmla="*/ 806498 h 873714"/>
              <a:gd name="connsiteX1" fmla="*/ 737988 w 2881875"/>
              <a:gd name="connsiteY1" fmla="*/ 105780 h 873714"/>
              <a:gd name="connsiteX0" fmla="*/ 737988 w 2379257"/>
              <a:gd name="connsiteY0" fmla="*/ 95093 h 941146"/>
              <a:gd name="connsiteX1" fmla="*/ 0 w 2379257"/>
              <a:gd name="connsiteY1" fmla="*/ 863027 h 941146"/>
              <a:gd name="connsiteX0" fmla="*/ 2379257 w 2379257"/>
              <a:gd name="connsiteY0" fmla="*/ 941146 h 941146"/>
              <a:gd name="connsiteX1" fmla="*/ 737988 w 2379257"/>
              <a:gd name="connsiteY1" fmla="*/ 95093 h 941146"/>
            </a:gdLst>
            <a:ahLst/>
            <a:cxnLst>
              <a:cxn ang="0">
                <a:pos x="connsiteX0" y="connsiteY0"/>
              </a:cxn>
              <a:cxn ang="0">
                <a:pos x="connsiteX1" y="connsiteY1"/>
              </a:cxn>
            </a:cxnLst>
            <a:rect l="l" t="t" r="r" b="b"/>
            <a:pathLst>
              <a:path w="2379257" h="941146" stroke="0" extrusionOk="0">
                <a:moveTo>
                  <a:pt x="737988" y="95093"/>
                </a:moveTo>
                <a:cubicBezTo>
                  <a:pt x="298010" y="-256712"/>
                  <a:pt x="0" y="863027"/>
                  <a:pt x="0" y="863027"/>
                </a:cubicBezTo>
              </a:path>
              <a:path w="2379257" h="941146" fill="none">
                <a:moveTo>
                  <a:pt x="2379257" y="941146"/>
                </a:moveTo>
                <a:cubicBezTo>
                  <a:pt x="2222414" y="797376"/>
                  <a:pt x="1113760" y="-329582"/>
                  <a:pt x="737988" y="95093"/>
                </a:cubicBezTo>
              </a:path>
            </a:pathLst>
          </a:custGeom>
          <a:noFill/>
          <a:ln w="952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73"/>
          </a:p>
        </p:txBody>
      </p:sp>
      <p:sp>
        <p:nvSpPr>
          <p:cNvPr id="398" name="Arc 150">
            <a:extLst>
              <a:ext uri="{FF2B5EF4-FFF2-40B4-BE49-F238E27FC236}">
                <a16:creationId xmlns:a16="http://schemas.microsoft.com/office/drawing/2014/main" id="{46DC5438-0740-43D5-9A86-BA36B54EC1DA}"/>
              </a:ext>
            </a:extLst>
          </p:cNvPr>
          <p:cNvSpPr/>
          <p:nvPr/>
        </p:nvSpPr>
        <p:spPr>
          <a:xfrm rot="16844087">
            <a:off x="2015807" y="5501966"/>
            <a:ext cx="3169145" cy="1565315"/>
          </a:xfrm>
          <a:custGeom>
            <a:avLst/>
            <a:gdLst>
              <a:gd name="connsiteX0" fmla="*/ 1686924 w 3373849"/>
              <a:gd name="connsiteY0" fmla="*/ 0 h 4809682"/>
              <a:gd name="connsiteX1" fmla="*/ 3170197 w 3373849"/>
              <a:gd name="connsiteY1" fmla="*/ 1259385 h 4809682"/>
              <a:gd name="connsiteX2" fmla="*/ 3346199 w 3373849"/>
              <a:gd name="connsiteY2" fmla="*/ 2838467 h 4809682"/>
              <a:gd name="connsiteX3" fmla="*/ 1686925 w 3373849"/>
              <a:gd name="connsiteY3" fmla="*/ 2404841 h 4809682"/>
              <a:gd name="connsiteX4" fmla="*/ 1686924 w 3373849"/>
              <a:gd name="connsiteY4" fmla="*/ 0 h 4809682"/>
              <a:gd name="connsiteX0" fmla="*/ 1686924 w 3373849"/>
              <a:gd name="connsiteY0" fmla="*/ 0 h 4809682"/>
              <a:gd name="connsiteX1" fmla="*/ 3170197 w 3373849"/>
              <a:gd name="connsiteY1" fmla="*/ 1259385 h 4809682"/>
              <a:gd name="connsiteX2" fmla="*/ 3346199 w 3373849"/>
              <a:gd name="connsiteY2" fmla="*/ 2838467 h 4809682"/>
              <a:gd name="connsiteX0" fmla="*/ 0 w 1686927"/>
              <a:gd name="connsiteY0" fmla="*/ 0 h 3181998"/>
              <a:gd name="connsiteX1" fmla="*/ 1483273 w 1686927"/>
              <a:gd name="connsiteY1" fmla="*/ 1259385 h 3181998"/>
              <a:gd name="connsiteX2" fmla="*/ 1659275 w 1686927"/>
              <a:gd name="connsiteY2" fmla="*/ 2838467 h 3181998"/>
              <a:gd name="connsiteX3" fmla="*/ 1 w 1686927"/>
              <a:gd name="connsiteY3" fmla="*/ 2404841 h 3181998"/>
              <a:gd name="connsiteX4" fmla="*/ 0 w 1686927"/>
              <a:gd name="connsiteY4" fmla="*/ 0 h 3181998"/>
              <a:gd name="connsiteX0" fmla="*/ 0 w 1686927"/>
              <a:gd name="connsiteY0" fmla="*/ 0 h 3181998"/>
              <a:gd name="connsiteX1" fmla="*/ 1483273 w 1686927"/>
              <a:gd name="connsiteY1" fmla="*/ 1259385 h 3181998"/>
              <a:gd name="connsiteX2" fmla="*/ 1570314 w 1686927"/>
              <a:gd name="connsiteY2" fmla="*/ 3181998 h 3181998"/>
              <a:gd name="connsiteX0" fmla="*/ 0 w 1622926"/>
              <a:gd name="connsiteY0" fmla="*/ 0 h 3181998"/>
              <a:gd name="connsiteX1" fmla="*/ 1483273 w 1622926"/>
              <a:gd name="connsiteY1" fmla="*/ 1259385 h 3181998"/>
              <a:gd name="connsiteX2" fmla="*/ 1 w 1622926"/>
              <a:gd name="connsiteY2" fmla="*/ 2404841 h 3181998"/>
              <a:gd name="connsiteX3" fmla="*/ 0 w 1622926"/>
              <a:gd name="connsiteY3" fmla="*/ 0 h 3181998"/>
              <a:gd name="connsiteX0" fmla="*/ 0 w 1622926"/>
              <a:gd name="connsiteY0" fmla="*/ 0 h 3181998"/>
              <a:gd name="connsiteX1" fmla="*/ 1483273 w 1622926"/>
              <a:gd name="connsiteY1" fmla="*/ 1259385 h 3181998"/>
              <a:gd name="connsiteX2" fmla="*/ 1570314 w 1622926"/>
              <a:gd name="connsiteY2" fmla="*/ 3181998 h 3181998"/>
              <a:gd name="connsiteX0" fmla="*/ 0 w 1622926"/>
              <a:gd name="connsiteY0" fmla="*/ 0 h 3181998"/>
              <a:gd name="connsiteX1" fmla="*/ 1483273 w 1622926"/>
              <a:gd name="connsiteY1" fmla="*/ 1259385 h 3181998"/>
              <a:gd name="connsiteX2" fmla="*/ 0 w 1622926"/>
              <a:gd name="connsiteY2" fmla="*/ 0 h 3181998"/>
              <a:gd name="connsiteX0" fmla="*/ 0 w 1622926"/>
              <a:gd name="connsiteY0" fmla="*/ 0 h 3181998"/>
              <a:gd name="connsiteX1" fmla="*/ 1483273 w 1622926"/>
              <a:gd name="connsiteY1" fmla="*/ 1259385 h 3181998"/>
              <a:gd name="connsiteX2" fmla="*/ 1570314 w 1622926"/>
              <a:gd name="connsiteY2" fmla="*/ 3181998 h 3181998"/>
              <a:gd name="connsiteX0" fmla="*/ 0 w 1570314"/>
              <a:gd name="connsiteY0" fmla="*/ 0 h 3181998"/>
              <a:gd name="connsiteX1" fmla="*/ 1483273 w 1570314"/>
              <a:gd name="connsiteY1" fmla="*/ 1259385 h 3181998"/>
              <a:gd name="connsiteX2" fmla="*/ 0 w 1570314"/>
              <a:gd name="connsiteY2" fmla="*/ 0 h 3181998"/>
              <a:gd name="connsiteX0" fmla="*/ 0 w 1570314"/>
              <a:gd name="connsiteY0" fmla="*/ 0 h 3181998"/>
              <a:gd name="connsiteX1" fmla="*/ 1570314 w 1570314"/>
              <a:gd name="connsiteY1" fmla="*/ 3181998 h 3181998"/>
              <a:gd name="connsiteX0" fmla="*/ 0 w 1570314"/>
              <a:gd name="connsiteY0" fmla="*/ 0 h 3181998"/>
              <a:gd name="connsiteX1" fmla="*/ 1483273 w 1570314"/>
              <a:gd name="connsiteY1" fmla="*/ 1259385 h 3181998"/>
              <a:gd name="connsiteX2" fmla="*/ 0 w 1570314"/>
              <a:gd name="connsiteY2" fmla="*/ 0 h 3181998"/>
              <a:gd name="connsiteX0" fmla="*/ 57921 w 1570314"/>
              <a:gd name="connsiteY0" fmla="*/ 500589 h 3181998"/>
              <a:gd name="connsiteX1" fmla="*/ 1570314 w 1570314"/>
              <a:gd name="connsiteY1" fmla="*/ 3181998 h 3181998"/>
              <a:gd name="connsiteX0" fmla="*/ 246235 w 1816549"/>
              <a:gd name="connsiteY0" fmla="*/ 1198632 h 4380630"/>
              <a:gd name="connsiteX1" fmla="*/ 0 w 1816549"/>
              <a:gd name="connsiteY1" fmla="*/ 0 h 4380630"/>
              <a:gd name="connsiteX2" fmla="*/ 246235 w 1816549"/>
              <a:gd name="connsiteY2" fmla="*/ 1198632 h 4380630"/>
              <a:gd name="connsiteX0" fmla="*/ 304156 w 1816549"/>
              <a:gd name="connsiteY0" fmla="*/ 1699221 h 4380630"/>
              <a:gd name="connsiteX1" fmla="*/ 1816549 w 1816549"/>
              <a:gd name="connsiteY1" fmla="*/ 4380630 h 4380630"/>
              <a:gd name="connsiteX0" fmla="*/ 246235 w 1816549"/>
              <a:gd name="connsiteY0" fmla="*/ 1198632 h 4380630"/>
              <a:gd name="connsiteX1" fmla="*/ 0 w 1816549"/>
              <a:gd name="connsiteY1" fmla="*/ 0 h 4380630"/>
              <a:gd name="connsiteX2" fmla="*/ 337675 w 1816549"/>
              <a:gd name="connsiteY2" fmla="*/ 1290072 h 4380630"/>
              <a:gd name="connsiteX0" fmla="*/ 304156 w 1816549"/>
              <a:gd name="connsiteY0" fmla="*/ 1699221 h 4380630"/>
              <a:gd name="connsiteX1" fmla="*/ 1816549 w 1816549"/>
              <a:gd name="connsiteY1" fmla="*/ 4380630 h 4380630"/>
              <a:gd name="connsiteX0" fmla="*/ 508406 w 2078720"/>
              <a:gd name="connsiteY0" fmla="*/ 1201774 h 4383772"/>
              <a:gd name="connsiteX1" fmla="*/ 262171 w 2078720"/>
              <a:gd name="connsiteY1" fmla="*/ 3142 h 4383772"/>
              <a:gd name="connsiteX2" fmla="*/ 0 w 2078720"/>
              <a:gd name="connsiteY2" fmla="*/ 827566 h 4383772"/>
              <a:gd name="connsiteX0" fmla="*/ 566327 w 2078720"/>
              <a:gd name="connsiteY0" fmla="*/ 1702363 h 4383772"/>
              <a:gd name="connsiteX1" fmla="*/ 2078720 w 2078720"/>
              <a:gd name="connsiteY1" fmla="*/ 4383772 h 4383772"/>
              <a:gd name="connsiteX0" fmla="*/ 1619715 w 2078743"/>
              <a:gd name="connsiteY0" fmla="*/ 528745 h 4383684"/>
              <a:gd name="connsiteX1" fmla="*/ 262194 w 2078743"/>
              <a:gd name="connsiteY1" fmla="*/ 3054 h 4383684"/>
              <a:gd name="connsiteX2" fmla="*/ 23 w 2078743"/>
              <a:gd name="connsiteY2" fmla="*/ 827478 h 4383684"/>
              <a:gd name="connsiteX0" fmla="*/ 566350 w 2078743"/>
              <a:gd name="connsiteY0" fmla="*/ 1702275 h 4383684"/>
              <a:gd name="connsiteX1" fmla="*/ 2078743 w 2078743"/>
              <a:gd name="connsiteY1" fmla="*/ 4383684 h 4383684"/>
              <a:gd name="connsiteX0" fmla="*/ 1619692 w 2078720"/>
              <a:gd name="connsiteY0" fmla="*/ 0 h 3854939"/>
              <a:gd name="connsiteX1" fmla="*/ 0 w 2078720"/>
              <a:gd name="connsiteY1" fmla="*/ 298733 h 3854939"/>
              <a:gd name="connsiteX0" fmla="*/ 566327 w 2078720"/>
              <a:gd name="connsiteY0" fmla="*/ 1173530 h 3854939"/>
              <a:gd name="connsiteX1" fmla="*/ 2078720 w 2078720"/>
              <a:gd name="connsiteY1" fmla="*/ 3854939 h 3854939"/>
              <a:gd name="connsiteX0" fmla="*/ 1168621 w 1627649"/>
              <a:gd name="connsiteY0" fmla="*/ 150428 h 4005367"/>
              <a:gd name="connsiteX1" fmla="*/ 0 w 1627649"/>
              <a:gd name="connsiteY1" fmla="*/ 0 h 4005367"/>
              <a:gd name="connsiteX0" fmla="*/ 115256 w 1627649"/>
              <a:gd name="connsiteY0" fmla="*/ 1323958 h 4005367"/>
              <a:gd name="connsiteX1" fmla="*/ 1627649 w 1627649"/>
              <a:gd name="connsiteY1" fmla="*/ 4005367 h 4005367"/>
              <a:gd name="connsiteX0" fmla="*/ 1168621 w 1627649"/>
              <a:gd name="connsiteY0" fmla="*/ 433452 h 4288391"/>
              <a:gd name="connsiteX1" fmla="*/ 0 w 1627649"/>
              <a:gd name="connsiteY1" fmla="*/ 283024 h 4288391"/>
              <a:gd name="connsiteX0" fmla="*/ 115256 w 1627649"/>
              <a:gd name="connsiteY0" fmla="*/ 1606982 h 4288391"/>
              <a:gd name="connsiteX1" fmla="*/ 1627649 w 1627649"/>
              <a:gd name="connsiteY1" fmla="*/ 4288391 h 4288391"/>
              <a:gd name="connsiteX0" fmla="*/ 1168621 w 1627649"/>
              <a:gd name="connsiteY0" fmla="*/ 511120 h 4366059"/>
              <a:gd name="connsiteX1" fmla="*/ 0 w 1627649"/>
              <a:gd name="connsiteY1" fmla="*/ 360692 h 4366059"/>
              <a:gd name="connsiteX0" fmla="*/ 115256 w 1627649"/>
              <a:gd name="connsiteY0" fmla="*/ 1684650 h 4366059"/>
              <a:gd name="connsiteX1" fmla="*/ 1627649 w 1627649"/>
              <a:gd name="connsiteY1" fmla="*/ 4366059 h 4366059"/>
              <a:gd name="connsiteX0" fmla="*/ 1168621 w 1627649"/>
              <a:gd name="connsiteY0" fmla="*/ 511120 h 4366059"/>
              <a:gd name="connsiteX1" fmla="*/ 0 w 1627649"/>
              <a:gd name="connsiteY1" fmla="*/ 360692 h 4366059"/>
              <a:gd name="connsiteX0" fmla="*/ 703479 w 1627649"/>
              <a:gd name="connsiteY0" fmla="*/ 1178670 h 4366059"/>
              <a:gd name="connsiteX1" fmla="*/ 1627649 w 1627649"/>
              <a:gd name="connsiteY1" fmla="*/ 4366059 h 4366059"/>
              <a:gd name="connsiteX0" fmla="*/ 1168621 w 1627649"/>
              <a:gd name="connsiteY0" fmla="*/ 511120 h 4366059"/>
              <a:gd name="connsiteX1" fmla="*/ 0 w 1627649"/>
              <a:gd name="connsiteY1" fmla="*/ 360692 h 4366059"/>
              <a:gd name="connsiteX0" fmla="*/ 703479 w 1627649"/>
              <a:gd name="connsiteY0" fmla="*/ 1178670 h 4366059"/>
              <a:gd name="connsiteX1" fmla="*/ 1627649 w 1627649"/>
              <a:gd name="connsiteY1" fmla="*/ 4366059 h 4366059"/>
              <a:gd name="connsiteX0" fmla="*/ 1168621 w 1690058"/>
              <a:gd name="connsiteY0" fmla="*/ 511120 h 4366059"/>
              <a:gd name="connsiteX1" fmla="*/ 0 w 1690058"/>
              <a:gd name="connsiteY1" fmla="*/ 360692 h 4366059"/>
              <a:gd name="connsiteX0" fmla="*/ 703479 w 1690058"/>
              <a:gd name="connsiteY0" fmla="*/ 1178670 h 4366059"/>
              <a:gd name="connsiteX1" fmla="*/ 1627649 w 1690058"/>
              <a:gd name="connsiteY1" fmla="*/ 4366059 h 4366059"/>
              <a:gd name="connsiteX0" fmla="*/ 1168621 w 1690058"/>
              <a:gd name="connsiteY0" fmla="*/ 511120 h 4366059"/>
              <a:gd name="connsiteX1" fmla="*/ 0 w 1690058"/>
              <a:gd name="connsiteY1" fmla="*/ 360692 h 4366059"/>
              <a:gd name="connsiteX2" fmla="*/ 1168621 w 1690058"/>
              <a:gd name="connsiteY2" fmla="*/ 511120 h 4366059"/>
              <a:gd name="connsiteX0" fmla="*/ 703479 w 1690058"/>
              <a:gd name="connsiteY0" fmla="*/ 1178670 h 4366059"/>
              <a:gd name="connsiteX1" fmla="*/ 1627649 w 1690058"/>
              <a:gd name="connsiteY1" fmla="*/ 4366059 h 4366059"/>
              <a:gd name="connsiteX0" fmla="*/ 1168621 w 1690058"/>
              <a:gd name="connsiteY0" fmla="*/ 511120 h 4366059"/>
              <a:gd name="connsiteX1" fmla="*/ 0 w 1690058"/>
              <a:gd name="connsiteY1" fmla="*/ 360692 h 4366059"/>
              <a:gd name="connsiteX2" fmla="*/ 1260061 w 1690058"/>
              <a:gd name="connsiteY2" fmla="*/ 602560 h 4366059"/>
              <a:gd name="connsiteX0" fmla="*/ 703479 w 1690058"/>
              <a:gd name="connsiteY0" fmla="*/ 1178670 h 4366059"/>
              <a:gd name="connsiteX1" fmla="*/ 1627649 w 1690058"/>
              <a:gd name="connsiteY1" fmla="*/ 4366059 h 4366059"/>
              <a:gd name="connsiteX0" fmla="*/ 1168621 w 1690058"/>
              <a:gd name="connsiteY0" fmla="*/ 511120 h 4366059"/>
              <a:gd name="connsiteX1" fmla="*/ 0 w 1690058"/>
              <a:gd name="connsiteY1" fmla="*/ 360692 h 4366059"/>
              <a:gd name="connsiteX2" fmla="*/ 805544 w 1690058"/>
              <a:gd name="connsiteY2" fmla="*/ 448351 h 4366059"/>
              <a:gd name="connsiteX0" fmla="*/ 703479 w 1690058"/>
              <a:gd name="connsiteY0" fmla="*/ 1178670 h 4366059"/>
              <a:gd name="connsiteX1" fmla="*/ 1627649 w 1690058"/>
              <a:gd name="connsiteY1" fmla="*/ 4366059 h 4366059"/>
              <a:gd name="connsiteX0" fmla="*/ 1168621 w 1690058"/>
              <a:gd name="connsiteY0" fmla="*/ 511120 h 4366059"/>
              <a:gd name="connsiteX1" fmla="*/ 0 w 1690058"/>
              <a:gd name="connsiteY1" fmla="*/ 360692 h 4366059"/>
              <a:gd name="connsiteX0" fmla="*/ 703479 w 1690058"/>
              <a:gd name="connsiteY0" fmla="*/ 1178670 h 4366059"/>
              <a:gd name="connsiteX1" fmla="*/ 1627649 w 1690058"/>
              <a:gd name="connsiteY1" fmla="*/ 4366059 h 4366059"/>
              <a:gd name="connsiteX0" fmla="*/ 351856 w 1690058"/>
              <a:gd name="connsiteY0" fmla="*/ 845375 h 4261950"/>
              <a:gd name="connsiteX1" fmla="*/ 0 w 1690058"/>
              <a:gd name="connsiteY1" fmla="*/ 256583 h 4261950"/>
              <a:gd name="connsiteX0" fmla="*/ 703479 w 1690058"/>
              <a:gd name="connsiteY0" fmla="*/ 1074561 h 4261950"/>
              <a:gd name="connsiteX1" fmla="*/ 1627649 w 1690058"/>
              <a:gd name="connsiteY1" fmla="*/ 4261950 h 4261950"/>
              <a:gd name="connsiteX0" fmla="*/ 351856 w 1690058"/>
              <a:gd name="connsiteY0" fmla="*/ 845375 h 4261950"/>
              <a:gd name="connsiteX1" fmla="*/ 0 w 1690058"/>
              <a:gd name="connsiteY1" fmla="*/ 256583 h 4261950"/>
              <a:gd name="connsiteX2" fmla="*/ 351856 w 1690058"/>
              <a:gd name="connsiteY2" fmla="*/ 845375 h 4261950"/>
              <a:gd name="connsiteX0" fmla="*/ 703479 w 1690058"/>
              <a:gd name="connsiteY0" fmla="*/ 1074561 h 4261950"/>
              <a:gd name="connsiteX1" fmla="*/ 1627649 w 1690058"/>
              <a:gd name="connsiteY1" fmla="*/ 4261950 h 4261950"/>
              <a:gd name="connsiteX0" fmla="*/ 245959 w 1690058"/>
              <a:gd name="connsiteY0" fmla="*/ 2610988 h 4115296"/>
              <a:gd name="connsiteX1" fmla="*/ 0 w 1690058"/>
              <a:gd name="connsiteY1" fmla="*/ 109929 h 4115296"/>
              <a:gd name="connsiteX2" fmla="*/ 245959 w 1690058"/>
              <a:gd name="connsiteY2" fmla="*/ 2610988 h 4115296"/>
              <a:gd name="connsiteX0" fmla="*/ 703479 w 1690058"/>
              <a:gd name="connsiteY0" fmla="*/ 927907 h 4115296"/>
              <a:gd name="connsiteX1" fmla="*/ 1627649 w 1690058"/>
              <a:gd name="connsiteY1" fmla="*/ 4115296 h 4115296"/>
              <a:gd name="connsiteX0" fmla="*/ 6393 w 1450492"/>
              <a:gd name="connsiteY0" fmla="*/ 1683081 h 3187389"/>
              <a:gd name="connsiteX1" fmla="*/ 934265 w 1450492"/>
              <a:gd name="connsiteY1" fmla="*/ 3162986 h 3187389"/>
              <a:gd name="connsiteX2" fmla="*/ 6393 w 1450492"/>
              <a:gd name="connsiteY2" fmla="*/ 1683081 h 3187389"/>
              <a:gd name="connsiteX0" fmla="*/ 463913 w 1450492"/>
              <a:gd name="connsiteY0" fmla="*/ 0 h 3187389"/>
              <a:gd name="connsiteX1" fmla="*/ 1388083 w 1450492"/>
              <a:gd name="connsiteY1" fmla="*/ 3187389 h 3187389"/>
              <a:gd name="connsiteX0" fmla="*/ 514342 w 986579"/>
              <a:gd name="connsiteY0" fmla="*/ 2713042 h 3187389"/>
              <a:gd name="connsiteX1" fmla="*/ 470352 w 986579"/>
              <a:gd name="connsiteY1" fmla="*/ 3162986 h 3187389"/>
              <a:gd name="connsiteX2" fmla="*/ 514342 w 986579"/>
              <a:gd name="connsiteY2" fmla="*/ 2713042 h 3187389"/>
              <a:gd name="connsiteX0" fmla="*/ 0 w 986579"/>
              <a:gd name="connsiteY0" fmla="*/ 0 h 3187389"/>
              <a:gd name="connsiteX1" fmla="*/ 924170 w 986579"/>
              <a:gd name="connsiteY1" fmla="*/ 3187389 h 3187389"/>
              <a:gd name="connsiteX0" fmla="*/ 514342 w 988187"/>
              <a:gd name="connsiteY0" fmla="*/ 2713042 h 3162986"/>
              <a:gd name="connsiteX1" fmla="*/ 470352 w 988187"/>
              <a:gd name="connsiteY1" fmla="*/ 3162986 h 3162986"/>
              <a:gd name="connsiteX2" fmla="*/ 514342 w 988187"/>
              <a:gd name="connsiteY2" fmla="*/ 2713042 h 3162986"/>
              <a:gd name="connsiteX0" fmla="*/ 0 w 988187"/>
              <a:gd name="connsiteY0" fmla="*/ 0 h 3162986"/>
              <a:gd name="connsiteX1" fmla="*/ 925943 w 988187"/>
              <a:gd name="connsiteY1" fmla="*/ 2774099 h 3162986"/>
              <a:gd name="connsiteX0" fmla="*/ 798436 w 988187"/>
              <a:gd name="connsiteY0" fmla="*/ 3398802 h 3398802"/>
              <a:gd name="connsiteX1" fmla="*/ 470352 w 988187"/>
              <a:gd name="connsiteY1" fmla="*/ 3162986 h 3398802"/>
              <a:gd name="connsiteX2" fmla="*/ 798436 w 988187"/>
              <a:gd name="connsiteY2" fmla="*/ 3398802 h 3398802"/>
              <a:gd name="connsiteX0" fmla="*/ 0 w 988187"/>
              <a:gd name="connsiteY0" fmla="*/ 0 h 3398802"/>
              <a:gd name="connsiteX1" fmla="*/ 925943 w 988187"/>
              <a:gd name="connsiteY1" fmla="*/ 2774099 h 3398802"/>
              <a:gd name="connsiteX0" fmla="*/ 803944 w 993695"/>
              <a:gd name="connsiteY0" fmla="*/ 3398802 h 3398802"/>
              <a:gd name="connsiteX1" fmla="*/ 0 w 993695"/>
              <a:gd name="connsiteY1" fmla="*/ 3123767 h 3398802"/>
              <a:gd name="connsiteX2" fmla="*/ 803944 w 993695"/>
              <a:gd name="connsiteY2" fmla="*/ 3398802 h 3398802"/>
              <a:gd name="connsiteX0" fmla="*/ 5508 w 993695"/>
              <a:gd name="connsiteY0" fmla="*/ 0 h 3398802"/>
              <a:gd name="connsiteX1" fmla="*/ 931451 w 993695"/>
              <a:gd name="connsiteY1" fmla="*/ 2774099 h 3398802"/>
              <a:gd name="connsiteX0" fmla="*/ 307943 w 993695"/>
              <a:gd name="connsiteY0" fmla="*/ 2408059 h 3123767"/>
              <a:gd name="connsiteX1" fmla="*/ 0 w 993695"/>
              <a:gd name="connsiteY1" fmla="*/ 3123767 h 3123767"/>
              <a:gd name="connsiteX2" fmla="*/ 307943 w 993695"/>
              <a:gd name="connsiteY2" fmla="*/ 2408059 h 3123767"/>
              <a:gd name="connsiteX0" fmla="*/ 5508 w 993695"/>
              <a:gd name="connsiteY0" fmla="*/ 0 h 3123767"/>
              <a:gd name="connsiteX1" fmla="*/ 931451 w 993695"/>
              <a:gd name="connsiteY1" fmla="*/ 2774099 h 3123767"/>
              <a:gd name="connsiteX0" fmla="*/ 310447 w 996199"/>
              <a:gd name="connsiteY0" fmla="*/ 2408059 h 3123767"/>
              <a:gd name="connsiteX1" fmla="*/ 2504 w 996199"/>
              <a:gd name="connsiteY1" fmla="*/ 3123767 h 3123767"/>
              <a:gd name="connsiteX2" fmla="*/ 310447 w 996199"/>
              <a:gd name="connsiteY2" fmla="*/ 2408059 h 3123767"/>
              <a:gd name="connsiteX0" fmla="*/ 8012 w 996199"/>
              <a:gd name="connsiteY0" fmla="*/ 0 h 3123767"/>
              <a:gd name="connsiteX1" fmla="*/ 933955 w 996199"/>
              <a:gd name="connsiteY1" fmla="*/ 2774099 h 3123767"/>
              <a:gd name="connsiteX0" fmla="*/ 304529 w 1002516"/>
              <a:gd name="connsiteY0" fmla="*/ 2798679 h 3123767"/>
              <a:gd name="connsiteX1" fmla="*/ 8821 w 1002516"/>
              <a:gd name="connsiteY1" fmla="*/ 3123767 h 3123767"/>
              <a:gd name="connsiteX2" fmla="*/ 304529 w 1002516"/>
              <a:gd name="connsiteY2" fmla="*/ 2798679 h 3123767"/>
              <a:gd name="connsiteX0" fmla="*/ 14329 w 1002516"/>
              <a:gd name="connsiteY0" fmla="*/ 0 h 3123767"/>
              <a:gd name="connsiteX1" fmla="*/ 940272 w 1002516"/>
              <a:gd name="connsiteY1" fmla="*/ 2774099 h 3123767"/>
              <a:gd name="connsiteX0" fmla="*/ 295708 w 993695"/>
              <a:gd name="connsiteY0" fmla="*/ 2798679 h 3123767"/>
              <a:gd name="connsiteX1" fmla="*/ 0 w 993695"/>
              <a:gd name="connsiteY1" fmla="*/ 3123767 h 3123767"/>
              <a:gd name="connsiteX2" fmla="*/ 387148 w 993695"/>
              <a:gd name="connsiteY2" fmla="*/ 2890119 h 3123767"/>
              <a:gd name="connsiteX0" fmla="*/ 5508 w 993695"/>
              <a:gd name="connsiteY0" fmla="*/ 0 h 3123767"/>
              <a:gd name="connsiteX1" fmla="*/ 931451 w 993695"/>
              <a:gd name="connsiteY1" fmla="*/ 2774099 h 3123767"/>
              <a:gd name="connsiteX0" fmla="*/ 295708 w 993695"/>
              <a:gd name="connsiteY0" fmla="*/ 2798679 h 3123767"/>
              <a:gd name="connsiteX1" fmla="*/ 0 w 993695"/>
              <a:gd name="connsiteY1" fmla="*/ 3123767 h 3123767"/>
              <a:gd name="connsiteX0" fmla="*/ 5508 w 993695"/>
              <a:gd name="connsiteY0" fmla="*/ 0 h 3123767"/>
              <a:gd name="connsiteX1" fmla="*/ 931451 w 993695"/>
              <a:gd name="connsiteY1" fmla="*/ 2774099 h 3123767"/>
              <a:gd name="connsiteX0" fmla="*/ 295708 w 961173"/>
              <a:gd name="connsiteY0" fmla="*/ 2798679 h 3169230"/>
              <a:gd name="connsiteX1" fmla="*/ 0 w 961173"/>
              <a:gd name="connsiteY1" fmla="*/ 3123767 h 3169230"/>
              <a:gd name="connsiteX0" fmla="*/ 5508 w 961173"/>
              <a:gd name="connsiteY0" fmla="*/ 0 h 3169230"/>
              <a:gd name="connsiteX1" fmla="*/ 895418 w 961173"/>
              <a:gd name="connsiteY1" fmla="*/ 3169230 h 3169230"/>
              <a:gd name="connsiteX0" fmla="*/ 295708 w 961173"/>
              <a:gd name="connsiteY0" fmla="*/ 2798679 h 3169230"/>
              <a:gd name="connsiteX1" fmla="*/ 0 w 961173"/>
              <a:gd name="connsiteY1" fmla="*/ 3123767 h 3169230"/>
              <a:gd name="connsiteX2" fmla="*/ 295708 w 961173"/>
              <a:gd name="connsiteY2" fmla="*/ 2798679 h 3169230"/>
              <a:gd name="connsiteX0" fmla="*/ 5508 w 961173"/>
              <a:gd name="connsiteY0" fmla="*/ 0 h 3169230"/>
              <a:gd name="connsiteX1" fmla="*/ 895418 w 961173"/>
              <a:gd name="connsiteY1" fmla="*/ 3169230 h 3169230"/>
              <a:gd name="connsiteX0" fmla="*/ 290200 w 955665"/>
              <a:gd name="connsiteY0" fmla="*/ 2798679 h 3169230"/>
              <a:gd name="connsiteX1" fmla="*/ 642893 w 955665"/>
              <a:gd name="connsiteY1" fmla="*/ 3130276 h 3169230"/>
              <a:gd name="connsiteX2" fmla="*/ 290200 w 955665"/>
              <a:gd name="connsiteY2" fmla="*/ 2798679 h 3169230"/>
              <a:gd name="connsiteX0" fmla="*/ 0 w 955665"/>
              <a:gd name="connsiteY0" fmla="*/ 0 h 3169230"/>
              <a:gd name="connsiteX1" fmla="*/ 889910 w 955665"/>
              <a:gd name="connsiteY1" fmla="*/ 3169230 h 3169230"/>
              <a:gd name="connsiteX0" fmla="*/ 929733 w 1561365"/>
              <a:gd name="connsiteY0" fmla="*/ 4871639 h 5242190"/>
              <a:gd name="connsiteX1" fmla="*/ 1282426 w 1561365"/>
              <a:gd name="connsiteY1" fmla="*/ 5203236 h 5242190"/>
              <a:gd name="connsiteX2" fmla="*/ 929733 w 1561365"/>
              <a:gd name="connsiteY2" fmla="*/ 4871639 h 5242190"/>
              <a:gd name="connsiteX0" fmla="*/ 0 w 1561365"/>
              <a:gd name="connsiteY0" fmla="*/ 0 h 5242190"/>
              <a:gd name="connsiteX1" fmla="*/ 1529443 w 1561365"/>
              <a:gd name="connsiteY1" fmla="*/ 5242190 h 5242190"/>
              <a:gd name="connsiteX0" fmla="*/ 929733 w 1881648"/>
              <a:gd name="connsiteY0" fmla="*/ 4871639 h 5203236"/>
              <a:gd name="connsiteX1" fmla="*/ 1282426 w 1881648"/>
              <a:gd name="connsiteY1" fmla="*/ 5203236 h 5203236"/>
              <a:gd name="connsiteX2" fmla="*/ 929733 w 1881648"/>
              <a:gd name="connsiteY2" fmla="*/ 4871639 h 5203236"/>
              <a:gd name="connsiteX0" fmla="*/ 0 w 1881648"/>
              <a:gd name="connsiteY0" fmla="*/ 0 h 5203236"/>
              <a:gd name="connsiteX1" fmla="*/ 1856569 w 1881648"/>
              <a:gd name="connsiteY1" fmla="*/ 2351131 h 5203236"/>
              <a:gd name="connsiteX0" fmla="*/ 1818823 w 2761445"/>
              <a:gd name="connsiteY0" fmla="*/ 4327113 h 4658710"/>
              <a:gd name="connsiteX1" fmla="*/ 2171516 w 2761445"/>
              <a:gd name="connsiteY1" fmla="*/ 4658710 h 4658710"/>
              <a:gd name="connsiteX2" fmla="*/ 1818823 w 2761445"/>
              <a:gd name="connsiteY2" fmla="*/ 4327113 h 4658710"/>
              <a:gd name="connsiteX0" fmla="*/ 0 w 2761445"/>
              <a:gd name="connsiteY0" fmla="*/ 0 h 4658710"/>
              <a:gd name="connsiteX1" fmla="*/ 2745659 w 2761445"/>
              <a:gd name="connsiteY1" fmla="*/ 1806605 h 4658710"/>
              <a:gd name="connsiteX0" fmla="*/ 1818823 w 2760360"/>
              <a:gd name="connsiteY0" fmla="*/ 4354423 h 4686020"/>
              <a:gd name="connsiteX1" fmla="*/ 2171516 w 2760360"/>
              <a:gd name="connsiteY1" fmla="*/ 4686020 h 4686020"/>
              <a:gd name="connsiteX2" fmla="*/ 1818823 w 2760360"/>
              <a:gd name="connsiteY2" fmla="*/ 4354423 h 4686020"/>
              <a:gd name="connsiteX0" fmla="*/ 0 w 2760360"/>
              <a:gd name="connsiteY0" fmla="*/ 27310 h 4686020"/>
              <a:gd name="connsiteX1" fmla="*/ 2745659 w 2760360"/>
              <a:gd name="connsiteY1" fmla="*/ 1833915 h 4686020"/>
              <a:gd name="connsiteX0" fmla="*/ 1818823 w 2294920"/>
              <a:gd name="connsiteY0" fmla="*/ 4345297 h 4676894"/>
              <a:gd name="connsiteX1" fmla="*/ 2171516 w 2294920"/>
              <a:gd name="connsiteY1" fmla="*/ 4676894 h 4676894"/>
              <a:gd name="connsiteX2" fmla="*/ 1818823 w 2294920"/>
              <a:gd name="connsiteY2" fmla="*/ 4345297 h 4676894"/>
              <a:gd name="connsiteX0" fmla="*/ 0 w 2294920"/>
              <a:gd name="connsiteY0" fmla="*/ 18184 h 4676894"/>
              <a:gd name="connsiteX1" fmla="*/ 1717049 w 2294920"/>
              <a:gd name="connsiteY1" fmla="*/ 2543691 h 4676894"/>
              <a:gd name="connsiteX0" fmla="*/ 1145874 w 2250689"/>
              <a:gd name="connsiteY0" fmla="*/ 1933518 h 4676894"/>
              <a:gd name="connsiteX1" fmla="*/ 2171516 w 2250689"/>
              <a:gd name="connsiteY1" fmla="*/ 4676894 h 4676894"/>
              <a:gd name="connsiteX2" fmla="*/ 1145874 w 2250689"/>
              <a:gd name="connsiteY2" fmla="*/ 1933518 h 4676894"/>
              <a:gd name="connsiteX0" fmla="*/ 0 w 2250689"/>
              <a:gd name="connsiteY0" fmla="*/ 18184 h 4676894"/>
              <a:gd name="connsiteX1" fmla="*/ 1717049 w 2250689"/>
              <a:gd name="connsiteY1" fmla="*/ 2543691 h 4676894"/>
              <a:gd name="connsiteX0" fmla="*/ 1145874 w 1741565"/>
              <a:gd name="connsiteY0" fmla="*/ 1933518 h 2543691"/>
              <a:gd name="connsiteX1" fmla="*/ 814123 w 1741565"/>
              <a:gd name="connsiteY1" fmla="*/ 1353241 h 2543691"/>
              <a:gd name="connsiteX2" fmla="*/ 1145874 w 1741565"/>
              <a:gd name="connsiteY2" fmla="*/ 1933518 h 2543691"/>
              <a:gd name="connsiteX0" fmla="*/ 0 w 1741565"/>
              <a:gd name="connsiteY0" fmla="*/ 18184 h 2543691"/>
              <a:gd name="connsiteX1" fmla="*/ 1717049 w 1741565"/>
              <a:gd name="connsiteY1" fmla="*/ 2543691 h 2543691"/>
              <a:gd name="connsiteX0" fmla="*/ 2523172 w 3107287"/>
              <a:gd name="connsiteY0" fmla="*/ 924589 h 1534762"/>
              <a:gd name="connsiteX1" fmla="*/ 2191421 w 3107287"/>
              <a:gd name="connsiteY1" fmla="*/ 344312 h 1534762"/>
              <a:gd name="connsiteX2" fmla="*/ 2523172 w 3107287"/>
              <a:gd name="connsiteY2" fmla="*/ 924589 h 1534762"/>
              <a:gd name="connsiteX0" fmla="*/ 0 w 3107287"/>
              <a:gd name="connsiteY0" fmla="*/ 34636 h 1534762"/>
              <a:gd name="connsiteX1" fmla="*/ 3094347 w 3107287"/>
              <a:gd name="connsiteY1" fmla="*/ 1534762 h 1534762"/>
            </a:gdLst>
            <a:ahLst/>
            <a:cxnLst>
              <a:cxn ang="0">
                <a:pos x="connsiteX0" y="connsiteY0"/>
              </a:cxn>
              <a:cxn ang="0">
                <a:pos x="connsiteX1" y="connsiteY1"/>
              </a:cxn>
            </a:cxnLst>
            <a:rect l="l" t="t" r="r" b="b"/>
            <a:pathLst>
              <a:path w="3107287" h="1534762" stroke="0" extrusionOk="0">
                <a:moveTo>
                  <a:pt x="2523172" y="924589"/>
                </a:moveTo>
                <a:cubicBezTo>
                  <a:pt x="2407849" y="532775"/>
                  <a:pt x="2637125" y="-349648"/>
                  <a:pt x="2191421" y="344312"/>
                </a:cubicBezTo>
                <a:lnTo>
                  <a:pt x="2523172" y="924589"/>
                </a:lnTo>
                <a:close/>
              </a:path>
              <a:path w="3107287" h="1534762" fill="none">
                <a:moveTo>
                  <a:pt x="0" y="34636"/>
                </a:moveTo>
                <a:cubicBezTo>
                  <a:pt x="575162" y="-192402"/>
                  <a:pt x="3318040" y="741299"/>
                  <a:pt x="3094347" y="1534762"/>
                </a:cubicBezTo>
              </a:path>
            </a:pathLst>
          </a:custGeom>
          <a:noFill/>
          <a:ln w="952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73"/>
          </a:p>
        </p:txBody>
      </p:sp>
      <p:sp>
        <p:nvSpPr>
          <p:cNvPr id="399" name="Arc 398">
            <a:extLst>
              <a:ext uri="{FF2B5EF4-FFF2-40B4-BE49-F238E27FC236}">
                <a16:creationId xmlns:a16="http://schemas.microsoft.com/office/drawing/2014/main" id="{EE4F9772-3A13-4BC1-838B-3B6B7036B0F1}"/>
              </a:ext>
            </a:extLst>
          </p:cNvPr>
          <p:cNvSpPr/>
          <p:nvPr/>
        </p:nvSpPr>
        <p:spPr>
          <a:xfrm rot="19979796">
            <a:off x="1949194" y="4576153"/>
            <a:ext cx="3848221" cy="1943198"/>
          </a:xfrm>
          <a:prstGeom prst="arc">
            <a:avLst>
              <a:gd name="adj1" fmla="val 14086571"/>
              <a:gd name="adj2" fmla="val 654572"/>
            </a:avLst>
          </a:prstGeom>
          <a:noFill/>
          <a:ln w="952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73"/>
          </a:p>
        </p:txBody>
      </p:sp>
      <p:sp>
        <p:nvSpPr>
          <p:cNvPr id="400" name="Arc 150">
            <a:extLst>
              <a:ext uri="{FF2B5EF4-FFF2-40B4-BE49-F238E27FC236}">
                <a16:creationId xmlns:a16="http://schemas.microsoft.com/office/drawing/2014/main" id="{C819DA14-EBD3-47EC-9FB8-EDF5254E2CD7}"/>
              </a:ext>
            </a:extLst>
          </p:cNvPr>
          <p:cNvSpPr/>
          <p:nvPr/>
        </p:nvSpPr>
        <p:spPr>
          <a:xfrm rot="16844087">
            <a:off x="6867355" y="6571493"/>
            <a:ext cx="1776235" cy="1296255"/>
          </a:xfrm>
          <a:custGeom>
            <a:avLst/>
            <a:gdLst>
              <a:gd name="connsiteX0" fmla="*/ 1686924 w 3373849"/>
              <a:gd name="connsiteY0" fmla="*/ 0 h 4809682"/>
              <a:gd name="connsiteX1" fmla="*/ 3170197 w 3373849"/>
              <a:gd name="connsiteY1" fmla="*/ 1259385 h 4809682"/>
              <a:gd name="connsiteX2" fmla="*/ 3346199 w 3373849"/>
              <a:gd name="connsiteY2" fmla="*/ 2838467 h 4809682"/>
              <a:gd name="connsiteX3" fmla="*/ 1686925 w 3373849"/>
              <a:gd name="connsiteY3" fmla="*/ 2404841 h 4809682"/>
              <a:gd name="connsiteX4" fmla="*/ 1686924 w 3373849"/>
              <a:gd name="connsiteY4" fmla="*/ 0 h 4809682"/>
              <a:gd name="connsiteX0" fmla="*/ 1686924 w 3373849"/>
              <a:gd name="connsiteY0" fmla="*/ 0 h 4809682"/>
              <a:gd name="connsiteX1" fmla="*/ 3170197 w 3373849"/>
              <a:gd name="connsiteY1" fmla="*/ 1259385 h 4809682"/>
              <a:gd name="connsiteX2" fmla="*/ 3346199 w 3373849"/>
              <a:gd name="connsiteY2" fmla="*/ 2838467 h 4809682"/>
              <a:gd name="connsiteX0" fmla="*/ 0 w 1686927"/>
              <a:gd name="connsiteY0" fmla="*/ 0 h 3181998"/>
              <a:gd name="connsiteX1" fmla="*/ 1483273 w 1686927"/>
              <a:gd name="connsiteY1" fmla="*/ 1259385 h 3181998"/>
              <a:gd name="connsiteX2" fmla="*/ 1659275 w 1686927"/>
              <a:gd name="connsiteY2" fmla="*/ 2838467 h 3181998"/>
              <a:gd name="connsiteX3" fmla="*/ 1 w 1686927"/>
              <a:gd name="connsiteY3" fmla="*/ 2404841 h 3181998"/>
              <a:gd name="connsiteX4" fmla="*/ 0 w 1686927"/>
              <a:gd name="connsiteY4" fmla="*/ 0 h 3181998"/>
              <a:gd name="connsiteX0" fmla="*/ 0 w 1686927"/>
              <a:gd name="connsiteY0" fmla="*/ 0 h 3181998"/>
              <a:gd name="connsiteX1" fmla="*/ 1483273 w 1686927"/>
              <a:gd name="connsiteY1" fmla="*/ 1259385 h 3181998"/>
              <a:gd name="connsiteX2" fmla="*/ 1570314 w 1686927"/>
              <a:gd name="connsiteY2" fmla="*/ 3181998 h 3181998"/>
              <a:gd name="connsiteX0" fmla="*/ 0 w 1622926"/>
              <a:gd name="connsiteY0" fmla="*/ 0 h 3181998"/>
              <a:gd name="connsiteX1" fmla="*/ 1483273 w 1622926"/>
              <a:gd name="connsiteY1" fmla="*/ 1259385 h 3181998"/>
              <a:gd name="connsiteX2" fmla="*/ 1 w 1622926"/>
              <a:gd name="connsiteY2" fmla="*/ 2404841 h 3181998"/>
              <a:gd name="connsiteX3" fmla="*/ 0 w 1622926"/>
              <a:gd name="connsiteY3" fmla="*/ 0 h 3181998"/>
              <a:gd name="connsiteX0" fmla="*/ 0 w 1622926"/>
              <a:gd name="connsiteY0" fmla="*/ 0 h 3181998"/>
              <a:gd name="connsiteX1" fmla="*/ 1483273 w 1622926"/>
              <a:gd name="connsiteY1" fmla="*/ 1259385 h 3181998"/>
              <a:gd name="connsiteX2" fmla="*/ 1570314 w 1622926"/>
              <a:gd name="connsiteY2" fmla="*/ 3181998 h 3181998"/>
              <a:gd name="connsiteX0" fmla="*/ 0 w 1622926"/>
              <a:gd name="connsiteY0" fmla="*/ 0 h 3181998"/>
              <a:gd name="connsiteX1" fmla="*/ 1483273 w 1622926"/>
              <a:gd name="connsiteY1" fmla="*/ 1259385 h 3181998"/>
              <a:gd name="connsiteX2" fmla="*/ 0 w 1622926"/>
              <a:gd name="connsiteY2" fmla="*/ 0 h 3181998"/>
              <a:gd name="connsiteX0" fmla="*/ 0 w 1622926"/>
              <a:gd name="connsiteY0" fmla="*/ 0 h 3181998"/>
              <a:gd name="connsiteX1" fmla="*/ 1483273 w 1622926"/>
              <a:gd name="connsiteY1" fmla="*/ 1259385 h 3181998"/>
              <a:gd name="connsiteX2" fmla="*/ 1570314 w 1622926"/>
              <a:gd name="connsiteY2" fmla="*/ 3181998 h 3181998"/>
              <a:gd name="connsiteX0" fmla="*/ 0 w 1570314"/>
              <a:gd name="connsiteY0" fmla="*/ 0 h 3181998"/>
              <a:gd name="connsiteX1" fmla="*/ 1483273 w 1570314"/>
              <a:gd name="connsiteY1" fmla="*/ 1259385 h 3181998"/>
              <a:gd name="connsiteX2" fmla="*/ 0 w 1570314"/>
              <a:gd name="connsiteY2" fmla="*/ 0 h 3181998"/>
              <a:gd name="connsiteX0" fmla="*/ 0 w 1570314"/>
              <a:gd name="connsiteY0" fmla="*/ 0 h 3181998"/>
              <a:gd name="connsiteX1" fmla="*/ 1570314 w 1570314"/>
              <a:gd name="connsiteY1" fmla="*/ 3181998 h 3181998"/>
              <a:gd name="connsiteX0" fmla="*/ 0 w 1570314"/>
              <a:gd name="connsiteY0" fmla="*/ 0 h 3181998"/>
              <a:gd name="connsiteX1" fmla="*/ 1483273 w 1570314"/>
              <a:gd name="connsiteY1" fmla="*/ 1259385 h 3181998"/>
              <a:gd name="connsiteX2" fmla="*/ 0 w 1570314"/>
              <a:gd name="connsiteY2" fmla="*/ 0 h 3181998"/>
              <a:gd name="connsiteX0" fmla="*/ 57921 w 1570314"/>
              <a:gd name="connsiteY0" fmla="*/ 500589 h 3181998"/>
              <a:gd name="connsiteX1" fmla="*/ 1570314 w 1570314"/>
              <a:gd name="connsiteY1" fmla="*/ 3181998 h 3181998"/>
              <a:gd name="connsiteX0" fmla="*/ 246235 w 1816549"/>
              <a:gd name="connsiteY0" fmla="*/ 1198632 h 4380630"/>
              <a:gd name="connsiteX1" fmla="*/ 0 w 1816549"/>
              <a:gd name="connsiteY1" fmla="*/ 0 h 4380630"/>
              <a:gd name="connsiteX2" fmla="*/ 246235 w 1816549"/>
              <a:gd name="connsiteY2" fmla="*/ 1198632 h 4380630"/>
              <a:gd name="connsiteX0" fmla="*/ 304156 w 1816549"/>
              <a:gd name="connsiteY0" fmla="*/ 1699221 h 4380630"/>
              <a:gd name="connsiteX1" fmla="*/ 1816549 w 1816549"/>
              <a:gd name="connsiteY1" fmla="*/ 4380630 h 4380630"/>
              <a:gd name="connsiteX0" fmla="*/ 246235 w 1816549"/>
              <a:gd name="connsiteY0" fmla="*/ 1198632 h 4380630"/>
              <a:gd name="connsiteX1" fmla="*/ 0 w 1816549"/>
              <a:gd name="connsiteY1" fmla="*/ 0 h 4380630"/>
              <a:gd name="connsiteX2" fmla="*/ 337675 w 1816549"/>
              <a:gd name="connsiteY2" fmla="*/ 1290072 h 4380630"/>
              <a:gd name="connsiteX0" fmla="*/ 304156 w 1816549"/>
              <a:gd name="connsiteY0" fmla="*/ 1699221 h 4380630"/>
              <a:gd name="connsiteX1" fmla="*/ 1816549 w 1816549"/>
              <a:gd name="connsiteY1" fmla="*/ 4380630 h 4380630"/>
              <a:gd name="connsiteX0" fmla="*/ 508406 w 2078720"/>
              <a:gd name="connsiteY0" fmla="*/ 1201774 h 4383772"/>
              <a:gd name="connsiteX1" fmla="*/ 262171 w 2078720"/>
              <a:gd name="connsiteY1" fmla="*/ 3142 h 4383772"/>
              <a:gd name="connsiteX2" fmla="*/ 0 w 2078720"/>
              <a:gd name="connsiteY2" fmla="*/ 827566 h 4383772"/>
              <a:gd name="connsiteX0" fmla="*/ 566327 w 2078720"/>
              <a:gd name="connsiteY0" fmla="*/ 1702363 h 4383772"/>
              <a:gd name="connsiteX1" fmla="*/ 2078720 w 2078720"/>
              <a:gd name="connsiteY1" fmla="*/ 4383772 h 4383772"/>
              <a:gd name="connsiteX0" fmla="*/ 1619715 w 2078743"/>
              <a:gd name="connsiteY0" fmla="*/ 528745 h 4383684"/>
              <a:gd name="connsiteX1" fmla="*/ 262194 w 2078743"/>
              <a:gd name="connsiteY1" fmla="*/ 3054 h 4383684"/>
              <a:gd name="connsiteX2" fmla="*/ 23 w 2078743"/>
              <a:gd name="connsiteY2" fmla="*/ 827478 h 4383684"/>
              <a:gd name="connsiteX0" fmla="*/ 566350 w 2078743"/>
              <a:gd name="connsiteY0" fmla="*/ 1702275 h 4383684"/>
              <a:gd name="connsiteX1" fmla="*/ 2078743 w 2078743"/>
              <a:gd name="connsiteY1" fmla="*/ 4383684 h 4383684"/>
              <a:gd name="connsiteX0" fmla="*/ 1619692 w 2078720"/>
              <a:gd name="connsiteY0" fmla="*/ 0 h 3854939"/>
              <a:gd name="connsiteX1" fmla="*/ 0 w 2078720"/>
              <a:gd name="connsiteY1" fmla="*/ 298733 h 3854939"/>
              <a:gd name="connsiteX0" fmla="*/ 566327 w 2078720"/>
              <a:gd name="connsiteY0" fmla="*/ 1173530 h 3854939"/>
              <a:gd name="connsiteX1" fmla="*/ 2078720 w 2078720"/>
              <a:gd name="connsiteY1" fmla="*/ 3854939 h 3854939"/>
              <a:gd name="connsiteX0" fmla="*/ 1168621 w 1627649"/>
              <a:gd name="connsiteY0" fmla="*/ 150428 h 4005367"/>
              <a:gd name="connsiteX1" fmla="*/ 0 w 1627649"/>
              <a:gd name="connsiteY1" fmla="*/ 0 h 4005367"/>
              <a:gd name="connsiteX0" fmla="*/ 115256 w 1627649"/>
              <a:gd name="connsiteY0" fmla="*/ 1323958 h 4005367"/>
              <a:gd name="connsiteX1" fmla="*/ 1627649 w 1627649"/>
              <a:gd name="connsiteY1" fmla="*/ 4005367 h 4005367"/>
              <a:gd name="connsiteX0" fmla="*/ 1168621 w 1627649"/>
              <a:gd name="connsiteY0" fmla="*/ 433452 h 4288391"/>
              <a:gd name="connsiteX1" fmla="*/ 0 w 1627649"/>
              <a:gd name="connsiteY1" fmla="*/ 283024 h 4288391"/>
              <a:gd name="connsiteX0" fmla="*/ 115256 w 1627649"/>
              <a:gd name="connsiteY0" fmla="*/ 1606982 h 4288391"/>
              <a:gd name="connsiteX1" fmla="*/ 1627649 w 1627649"/>
              <a:gd name="connsiteY1" fmla="*/ 4288391 h 4288391"/>
              <a:gd name="connsiteX0" fmla="*/ 1168621 w 1627649"/>
              <a:gd name="connsiteY0" fmla="*/ 511120 h 4366059"/>
              <a:gd name="connsiteX1" fmla="*/ 0 w 1627649"/>
              <a:gd name="connsiteY1" fmla="*/ 360692 h 4366059"/>
              <a:gd name="connsiteX0" fmla="*/ 115256 w 1627649"/>
              <a:gd name="connsiteY0" fmla="*/ 1684650 h 4366059"/>
              <a:gd name="connsiteX1" fmla="*/ 1627649 w 1627649"/>
              <a:gd name="connsiteY1" fmla="*/ 4366059 h 4366059"/>
              <a:gd name="connsiteX0" fmla="*/ 1168621 w 1627649"/>
              <a:gd name="connsiteY0" fmla="*/ 511120 h 4366059"/>
              <a:gd name="connsiteX1" fmla="*/ 0 w 1627649"/>
              <a:gd name="connsiteY1" fmla="*/ 360692 h 4366059"/>
              <a:gd name="connsiteX0" fmla="*/ 703479 w 1627649"/>
              <a:gd name="connsiteY0" fmla="*/ 1178670 h 4366059"/>
              <a:gd name="connsiteX1" fmla="*/ 1627649 w 1627649"/>
              <a:gd name="connsiteY1" fmla="*/ 4366059 h 4366059"/>
              <a:gd name="connsiteX0" fmla="*/ 1168621 w 1627649"/>
              <a:gd name="connsiteY0" fmla="*/ 511120 h 4366059"/>
              <a:gd name="connsiteX1" fmla="*/ 0 w 1627649"/>
              <a:gd name="connsiteY1" fmla="*/ 360692 h 4366059"/>
              <a:gd name="connsiteX0" fmla="*/ 703479 w 1627649"/>
              <a:gd name="connsiteY0" fmla="*/ 1178670 h 4366059"/>
              <a:gd name="connsiteX1" fmla="*/ 1627649 w 1627649"/>
              <a:gd name="connsiteY1" fmla="*/ 4366059 h 4366059"/>
              <a:gd name="connsiteX0" fmla="*/ 1168621 w 1690058"/>
              <a:gd name="connsiteY0" fmla="*/ 511120 h 4366059"/>
              <a:gd name="connsiteX1" fmla="*/ 0 w 1690058"/>
              <a:gd name="connsiteY1" fmla="*/ 360692 h 4366059"/>
              <a:gd name="connsiteX0" fmla="*/ 703479 w 1690058"/>
              <a:gd name="connsiteY0" fmla="*/ 1178670 h 4366059"/>
              <a:gd name="connsiteX1" fmla="*/ 1627649 w 1690058"/>
              <a:gd name="connsiteY1" fmla="*/ 4366059 h 4366059"/>
              <a:gd name="connsiteX0" fmla="*/ 1168621 w 1690058"/>
              <a:gd name="connsiteY0" fmla="*/ 511120 h 4366059"/>
              <a:gd name="connsiteX1" fmla="*/ 0 w 1690058"/>
              <a:gd name="connsiteY1" fmla="*/ 360692 h 4366059"/>
              <a:gd name="connsiteX2" fmla="*/ 1168621 w 1690058"/>
              <a:gd name="connsiteY2" fmla="*/ 511120 h 4366059"/>
              <a:gd name="connsiteX0" fmla="*/ 703479 w 1690058"/>
              <a:gd name="connsiteY0" fmla="*/ 1178670 h 4366059"/>
              <a:gd name="connsiteX1" fmla="*/ 1627649 w 1690058"/>
              <a:gd name="connsiteY1" fmla="*/ 4366059 h 4366059"/>
              <a:gd name="connsiteX0" fmla="*/ 1168621 w 1690058"/>
              <a:gd name="connsiteY0" fmla="*/ 511120 h 4366059"/>
              <a:gd name="connsiteX1" fmla="*/ 0 w 1690058"/>
              <a:gd name="connsiteY1" fmla="*/ 360692 h 4366059"/>
              <a:gd name="connsiteX2" fmla="*/ 1260061 w 1690058"/>
              <a:gd name="connsiteY2" fmla="*/ 602560 h 4366059"/>
              <a:gd name="connsiteX0" fmla="*/ 703479 w 1690058"/>
              <a:gd name="connsiteY0" fmla="*/ 1178670 h 4366059"/>
              <a:gd name="connsiteX1" fmla="*/ 1627649 w 1690058"/>
              <a:gd name="connsiteY1" fmla="*/ 4366059 h 4366059"/>
              <a:gd name="connsiteX0" fmla="*/ 1168621 w 1690058"/>
              <a:gd name="connsiteY0" fmla="*/ 511120 h 4366059"/>
              <a:gd name="connsiteX1" fmla="*/ 0 w 1690058"/>
              <a:gd name="connsiteY1" fmla="*/ 360692 h 4366059"/>
              <a:gd name="connsiteX2" fmla="*/ 805544 w 1690058"/>
              <a:gd name="connsiteY2" fmla="*/ 448351 h 4366059"/>
              <a:gd name="connsiteX0" fmla="*/ 703479 w 1690058"/>
              <a:gd name="connsiteY0" fmla="*/ 1178670 h 4366059"/>
              <a:gd name="connsiteX1" fmla="*/ 1627649 w 1690058"/>
              <a:gd name="connsiteY1" fmla="*/ 4366059 h 4366059"/>
              <a:gd name="connsiteX0" fmla="*/ 1168621 w 1690058"/>
              <a:gd name="connsiteY0" fmla="*/ 511120 h 4366059"/>
              <a:gd name="connsiteX1" fmla="*/ 0 w 1690058"/>
              <a:gd name="connsiteY1" fmla="*/ 360692 h 4366059"/>
              <a:gd name="connsiteX0" fmla="*/ 703479 w 1690058"/>
              <a:gd name="connsiteY0" fmla="*/ 1178670 h 4366059"/>
              <a:gd name="connsiteX1" fmla="*/ 1627649 w 1690058"/>
              <a:gd name="connsiteY1" fmla="*/ 4366059 h 4366059"/>
              <a:gd name="connsiteX0" fmla="*/ 351856 w 1690058"/>
              <a:gd name="connsiteY0" fmla="*/ 845375 h 4261950"/>
              <a:gd name="connsiteX1" fmla="*/ 0 w 1690058"/>
              <a:gd name="connsiteY1" fmla="*/ 256583 h 4261950"/>
              <a:gd name="connsiteX0" fmla="*/ 703479 w 1690058"/>
              <a:gd name="connsiteY0" fmla="*/ 1074561 h 4261950"/>
              <a:gd name="connsiteX1" fmla="*/ 1627649 w 1690058"/>
              <a:gd name="connsiteY1" fmla="*/ 4261950 h 4261950"/>
              <a:gd name="connsiteX0" fmla="*/ 351856 w 1690058"/>
              <a:gd name="connsiteY0" fmla="*/ 845375 h 4261950"/>
              <a:gd name="connsiteX1" fmla="*/ 0 w 1690058"/>
              <a:gd name="connsiteY1" fmla="*/ 256583 h 4261950"/>
              <a:gd name="connsiteX2" fmla="*/ 351856 w 1690058"/>
              <a:gd name="connsiteY2" fmla="*/ 845375 h 4261950"/>
              <a:gd name="connsiteX0" fmla="*/ 703479 w 1690058"/>
              <a:gd name="connsiteY0" fmla="*/ 1074561 h 4261950"/>
              <a:gd name="connsiteX1" fmla="*/ 1627649 w 1690058"/>
              <a:gd name="connsiteY1" fmla="*/ 4261950 h 4261950"/>
              <a:gd name="connsiteX0" fmla="*/ 245959 w 1690058"/>
              <a:gd name="connsiteY0" fmla="*/ 2610988 h 4115296"/>
              <a:gd name="connsiteX1" fmla="*/ 0 w 1690058"/>
              <a:gd name="connsiteY1" fmla="*/ 109929 h 4115296"/>
              <a:gd name="connsiteX2" fmla="*/ 245959 w 1690058"/>
              <a:gd name="connsiteY2" fmla="*/ 2610988 h 4115296"/>
              <a:gd name="connsiteX0" fmla="*/ 703479 w 1690058"/>
              <a:gd name="connsiteY0" fmla="*/ 927907 h 4115296"/>
              <a:gd name="connsiteX1" fmla="*/ 1627649 w 1690058"/>
              <a:gd name="connsiteY1" fmla="*/ 4115296 h 4115296"/>
              <a:gd name="connsiteX0" fmla="*/ 6393 w 1450492"/>
              <a:gd name="connsiteY0" fmla="*/ 1683081 h 3187389"/>
              <a:gd name="connsiteX1" fmla="*/ 934265 w 1450492"/>
              <a:gd name="connsiteY1" fmla="*/ 3162986 h 3187389"/>
              <a:gd name="connsiteX2" fmla="*/ 6393 w 1450492"/>
              <a:gd name="connsiteY2" fmla="*/ 1683081 h 3187389"/>
              <a:gd name="connsiteX0" fmla="*/ 463913 w 1450492"/>
              <a:gd name="connsiteY0" fmla="*/ 0 h 3187389"/>
              <a:gd name="connsiteX1" fmla="*/ 1388083 w 1450492"/>
              <a:gd name="connsiteY1" fmla="*/ 3187389 h 3187389"/>
              <a:gd name="connsiteX0" fmla="*/ 514342 w 986579"/>
              <a:gd name="connsiteY0" fmla="*/ 2713042 h 3187389"/>
              <a:gd name="connsiteX1" fmla="*/ 470352 w 986579"/>
              <a:gd name="connsiteY1" fmla="*/ 3162986 h 3187389"/>
              <a:gd name="connsiteX2" fmla="*/ 514342 w 986579"/>
              <a:gd name="connsiteY2" fmla="*/ 2713042 h 3187389"/>
              <a:gd name="connsiteX0" fmla="*/ 0 w 986579"/>
              <a:gd name="connsiteY0" fmla="*/ 0 h 3187389"/>
              <a:gd name="connsiteX1" fmla="*/ 924170 w 986579"/>
              <a:gd name="connsiteY1" fmla="*/ 3187389 h 3187389"/>
              <a:gd name="connsiteX0" fmla="*/ 514342 w 988187"/>
              <a:gd name="connsiteY0" fmla="*/ 2713042 h 3162986"/>
              <a:gd name="connsiteX1" fmla="*/ 470352 w 988187"/>
              <a:gd name="connsiteY1" fmla="*/ 3162986 h 3162986"/>
              <a:gd name="connsiteX2" fmla="*/ 514342 w 988187"/>
              <a:gd name="connsiteY2" fmla="*/ 2713042 h 3162986"/>
              <a:gd name="connsiteX0" fmla="*/ 0 w 988187"/>
              <a:gd name="connsiteY0" fmla="*/ 0 h 3162986"/>
              <a:gd name="connsiteX1" fmla="*/ 925943 w 988187"/>
              <a:gd name="connsiteY1" fmla="*/ 2774099 h 3162986"/>
              <a:gd name="connsiteX0" fmla="*/ 798436 w 988187"/>
              <a:gd name="connsiteY0" fmla="*/ 3398802 h 3398802"/>
              <a:gd name="connsiteX1" fmla="*/ 470352 w 988187"/>
              <a:gd name="connsiteY1" fmla="*/ 3162986 h 3398802"/>
              <a:gd name="connsiteX2" fmla="*/ 798436 w 988187"/>
              <a:gd name="connsiteY2" fmla="*/ 3398802 h 3398802"/>
              <a:gd name="connsiteX0" fmla="*/ 0 w 988187"/>
              <a:gd name="connsiteY0" fmla="*/ 0 h 3398802"/>
              <a:gd name="connsiteX1" fmla="*/ 925943 w 988187"/>
              <a:gd name="connsiteY1" fmla="*/ 2774099 h 3398802"/>
              <a:gd name="connsiteX0" fmla="*/ 803944 w 993695"/>
              <a:gd name="connsiteY0" fmla="*/ 3398802 h 3398802"/>
              <a:gd name="connsiteX1" fmla="*/ 0 w 993695"/>
              <a:gd name="connsiteY1" fmla="*/ 3123767 h 3398802"/>
              <a:gd name="connsiteX2" fmla="*/ 803944 w 993695"/>
              <a:gd name="connsiteY2" fmla="*/ 3398802 h 3398802"/>
              <a:gd name="connsiteX0" fmla="*/ 5508 w 993695"/>
              <a:gd name="connsiteY0" fmla="*/ 0 h 3398802"/>
              <a:gd name="connsiteX1" fmla="*/ 931451 w 993695"/>
              <a:gd name="connsiteY1" fmla="*/ 2774099 h 3398802"/>
              <a:gd name="connsiteX0" fmla="*/ 307943 w 993695"/>
              <a:gd name="connsiteY0" fmla="*/ 2408059 h 3123767"/>
              <a:gd name="connsiteX1" fmla="*/ 0 w 993695"/>
              <a:gd name="connsiteY1" fmla="*/ 3123767 h 3123767"/>
              <a:gd name="connsiteX2" fmla="*/ 307943 w 993695"/>
              <a:gd name="connsiteY2" fmla="*/ 2408059 h 3123767"/>
              <a:gd name="connsiteX0" fmla="*/ 5508 w 993695"/>
              <a:gd name="connsiteY0" fmla="*/ 0 h 3123767"/>
              <a:gd name="connsiteX1" fmla="*/ 931451 w 993695"/>
              <a:gd name="connsiteY1" fmla="*/ 2774099 h 3123767"/>
              <a:gd name="connsiteX0" fmla="*/ 310447 w 996199"/>
              <a:gd name="connsiteY0" fmla="*/ 2408059 h 3123767"/>
              <a:gd name="connsiteX1" fmla="*/ 2504 w 996199"/>
              <a:gd name="connsiteY1" fmla="*/ 3123767 h 3123767"/>
              <a:gd name="connsiteX2" fmla="*/ 310447 w 996199"/>
              <a:gd name="connsiteY2" fmla="*/ 2408059 h 3123767"/>
              <a:gd name="connsiteX0" fmla="*/ 8012 w 996199"/>
              <a:gd name="connsiteY0" fmla="*/ 0 h 3123767"/>
              <a:gd name="connsiteX1" fmla="*/ 933955 w 996199"/>
              <a:gd name="connsiteY1" fmla="*/ 2774099 h 3123767"/>
              <a:gd name="connsiteX0" fmla="*/ 304529 w 1002516"/>
              <a:gd name="connsiteY0" fmla="*/ 2798679 h 3123767"/>
              <a:gd name="connsiteX1" fmla="*/ 8821 w 1002516"/>
              <a:gd name="connsiteY1" fmla="*/ 3123767 h 3123767"/>
              <a:gd name="connsiteX2" fmla="*/ 304529 w 1002516"/>
              <a:gd name="connsiteY2" fmla="*/ 2798679 h 3123767"/>
              <a:gd name="connsiteX0" fmla="*/ 14329 w 1002516"/>
              <a:gd name="connsiteY0" fmla="*/ 0 h 3123767"/>
              <a:gd name="connsiteX1" fmla="*/ 940272 w 1002516"/>
              <a:gd name="connsiteY1" fmla="*/ 2774099 h 3123767"/>
              <a:gd name="connsiteX0" fmla="*/ 295708 w 993695"/>
              <a:gd name="connsiteY0" fmla="*/ 2798679 h 3123767"/>
              <a:gd name="connsiteX1" fmla="*/ 0 w 993695"/>
              <a:gd name="connsiteY1" fmla="*/ 3123767 h 3123767"/>
              <a:gd name="connsiteX2" fmla="*/ 387148 w 993695"/>
              <a:gd name="connsiteY2" fmla="*/ 2890119 h 3123767"/>
              <a:gd name="connsiteX0" fmla="*/ 5508 w 993695"/>
              <a:gd name="connsiteY0" fmla="*/ 0 h 3123767"/>
              <a:gd name="connsiteX1" fmla="*/ 931451 w 993695"/>
              <a:gd name="connsiteY1" fmla="*/ 2774099 h 3123767"/>
              <a:gd name="connsiteX0" fmla="*/ 295708 w 993695"/>
              <a:gd name="connsiteY0" fmla="*/ 2798679 h 3123767"/>
              <a:gd name="connsiteX1" fmla="*/ 0 w 993695"/>
              <a:gd name="connsiteY1" fmla="*/ 3123767 h 3123767"/>
              <a:gd name="connsiteX0" fmla="*/ 5508 w 993695"/>
              <a:gd name="connsiteY0" fmla="*/ 0 h 3123767"/>
              <a:gd name="connsiteX1" fmla="*/ 931451 w 993695"/>
              <a:gd name="connsiteY1" fmla="*/ 2774099 h 3123767"/>
              <a:gd name="connsiteX0" fmla="*/ 295708 w 961173"/>
              <a:gd name="connsiteY0" fmla="*/ 2798679 h 3169230"/>
              <a:gd name="connsiteX1" fmla="*/ 0 w 961173"/>
              <a:gd name="connsiteY1" fmla="*/ 3123767 h 3169230"/>
              <a:gd name="connsiteX0" fmla="*/ 5508 w 961173"/>
              <a:gd name="connsiteY0" fmla="*/ 0 h 3169230"/>
              <a:gd name="connsiteX1" fmla="*/ 895418 w 961173"/>
              <a:gd name="connsiteY1" fmla="*/ 3169230 h 3169230"/>
              <a:gd name="connsiteX0" fmla="*/ 295708 w 961173"/>
              <a:gd name="connsiteY0" fmla="*/ 2798679 h 3169230"/>
              <a:gd name="connsiteX1" fmla="*/ 0 w 961173"/>
              <a:gd name="connsiteY1" fmla="*/ 3123767 h 3169230"/>
              <a:gd name="connsiteX2" fmla="*/ 295708 w 961173"/>
              <a:gd name="connsiteY2" fmla="*/ 2798679 h 3169230"/>
              <a:gd name="connsiteX0" fmla="*/ 5508 w 961173"/>
              <a:gd name="connsiteY0" fmla="*/ 0 h 3169230"/>
              <a:gd name="connsiteX1" fmla="*/ 895418 w 961173"/>
              <a:gd name="connsiteY1" fmla="*/ 3169230 h 3169230"/>
              <a:gd name="connsiteX0" fmla="*/ 290200 w 955665"/>
              <a:gd name="connsiteY0" fmla="*/ 2798679 h 3169230"/>
              <a:gd name="connsiteX1" fmla="*/ 642893 w 955665"/>
              <a:gd name="connsiteY1" fmla="*/ 3130276 h 3169230"/>
              <a:gd name="connsiteX2" fmla="*/ 290200 w 955665"/>
              <a:gd name="connsiteY2" fmla="*/ 2798679 h 3169230"/>
              <a:gd name="connsiteX0" fmla="*/ 0 w 955665"/>
              <a:gd name="connsiteY0" fmla="*/ 0 h 3169230"/>
              <a:gd name="connsiteX1" fmla="*/ 889910 w 955665"/>
              <a:gd name="connsiteY1" fmla="*/ 3169230 h 3169230"/>
              <a:gd name="connsiteX0" fmla="*/ 929733 w 1561365"/>
              <a:gd name="connsiteY0" fmla="*/ 4871639 h 5242190"/>
              <a:gd name="connsiteX1" fmla="*/ 1282426 w 1561365"/>
              <a:gd name="connsiteY1" fmla="*/ 5203236 h 5242190"/>
              <a:gd name="connsiteX2" fmla="*/ 929733 w 1561365"/>
              <a:gd name="connsiteY2" fmla="*/ 4871639 h 5242190"/>
              <a:gd name="connsiteX0" fmla="*/ 0 w 1561365"/>
              <a:gd name="connsiteY0" fmla="*/ 0 h 5242190"/>
              <a:gd name="connsiteX1" fmla="*/ 1529443 w 1561365"/>
              <a:gd name="connsiteY1" fmla="*/ 5242190 h 5242190"/>
              <a:gd name="connsiteX0" fmla="*/ 929733 w 1881648"/>
              <a:gd name="connsiteY0" fmla="*/ 4871639 h 5203236"/>
              <a:gd name="connsiteX1" fmla="*/ 1282426 w 1881648"/>
              <a:gd name="connsiteY1" fmla="*/ 5203236 h 5203236"/>
              <a:gd name="connsiteX2" fmla="*/ 929733 w 1881648"/>
              <a:gd name="connsiteY2" fmla="*/ 4871639 h 5203236"/>
              <a:gd name="connsiteX0" fmla="*/ 0 w 1881648"/>
              <a:gd name="connsiteY0" fmla="*/ 0 h 5203236"/>
              <a:gd name="connsiteX1" fmla="*/ 1856569 w 1881648"/>
              <a:gd name="connsiteY1" fmla="*/ 2351131 h 5203236"/>
              <a:gd name="connsiteX0" fmla="*/ 1818823 w 2761445"/>
              <a:gd name="connsiteY0" fmla="*/ 4327113 h 4658710"/>
              <a:gd name="connsiteX1" fmla="*/ 2171516 w 2761445"/>
              <a:gd name="connsiteY1" fmla="*/ 4658710 h 4658710"/>
              <a:gd name="connsiteX2" fmla="*/ 1818823 w 2761445"/>
              <a:gd name="connsiteY2" fmla="*/ 4327113 h 4658710"/>
              <a:gd name="connsiteX0" fmla="*/ 0 w 2761445"/>
              <a:gd name="connsiteY0" fmla="*/ 0 h 4658710"/>
              <a:gd name="connsiteX1" fmla="*/ 2745659 w 2761445"/>
              <a:gd name="connsiteY1" fmla="*/ 1806605 h 4658710"/>
              <a:gd name="connsiteX0" fmla="*/ 1818823 w 2760360"/>
              <a:gd name="connsiteY0" fmla="*/ 4354423 h 4686020"/>
              <a:gd name="connsiteX1" fmla="*/ 2171516 w 2760360"/>
              <a:gd name="connsiteY1" fmla="*/ 4686020 h 4686020"/>
              <a:gd name="connsiteX2" fmla="*/ 1818823 w 2760360"/>
              <a:gd name="connsiteY2" fmla="*/ 4354423 h 4686020"/>
              <a:gd name="connsiteX0" fmla="*/ 0 w 2760360"/>
              <a:gd name="connsiteY0" fmla="*/ 27310 h 4686020"/>
              <a:gd name="connsiteX1" fmla="*/ 2745659 w 2760360"/>
              <a:gd name="connsiteY1" fmla="*/ 1833915 h 4686020"/>
              <a:gd name="connsiteX0" fmla="*/ 1818823 w 2294920"/>
              <a:gd name="connsiteY0" fmla="*/ 4345297 h 4676894"/>
              <a:gd name="connsiteX1" fmla="*/ 2171516 w 2294920"/>
              <a:gd name="connsiteY1" fmla="*/ 4676894 h 4676894"/>
              <a:gd name="connsiteX2" fmla="*/ 1818823 w 2294920"/>
              <a:gd name="connsiteY2" fmla="*/ 4345297 h 4676894"/>
              <a:gd name="connsiteX0" fmla="*/ 0 w 2294920"/>
              <a:gd name="connsiteY0" fmla="*/ 18184 h 4676894"/>
              <a:gd name="connsiteX1" fmla="*/ 1717049 w 2294920"/>
              <a:gd name="connsiteY1" fmla="*/ 2543691 h 4676894"/>
              <a:gd name="connsiteX0" fmla="*/ 1145874 w 2250689"/>
              <a:gd name="connsiteY0" fmla="*/ 1933518 h 4676894"/>
              <a:gd name="connsiteX1" fmla="*/ 2171516 w 2250689"/>
              <a:gd name="connsiteY1" fmla="*/ 4676894 h 4676894"/>
              <a:gd name="connsiteX2" fmla="*/ 1145874 w 2250689"/>
              <a:gd name="connsiteY2" fmla="*/ 1933518 h 4676894"/>
              <a:gd name="connsiteX0" fmla="*/ 0 w 2250689"/>
              <a:gd name="connsiteY0" fmla="*/ 18184 h 4676894"/>
              <a:gd name="connsiteX1" fmla="*/ 1717049 w 2250689"/>
              <a:gd name="connsiteY1" fmla="*/ 2543691 h 4676894"/>
              <a:gd name="connsiteX0" fmla="*/ 1145874 w 1741565"/>
              <a:gd name="connsiteY0" fmla="*/ 1933518 h 2543691"/>
              <a:gd name="connsiteX1" fmla="*/ 814123 w 1741565"/>
              <a:gd name="connsiteY1" fmla="*/ 1353241 h 2543691"/>
              <a:gd name="connsiteX2" fmla="*/ 1145874 w 1741565"/>
              <a:gd name="connsiteY2" fmla="*/ 1933518 h 2543691"/>
              <a:gd name="connsiteX0" fmla="*/ 0 w 1741565"/>
              <a:gd name="connsiteY0" fmla="*/ 18184 h 2543691"/>
              <a:gd name="connsiteX1" fmla="*/ 1717049 w 1741565"/>
              <a:gd name="connsiteY1" fmla="*/ 2543691 h 2543691"/>
            </a:gdLst>
            <a:ahLst/>
            <a:cxnLst>
              <a:cxn ang="0">
                <a:pos x="connsiteX0" y="connsiteY0"/>
              </a:cxn>
              <a:cxn ang="0">
                <a:pos x="connsiteX1" y="connsiteY1"/>
              </a:cxn>
            </a:cxnLst>
            <a:rect l="l" t="t" r="r" b="b"/>
            <a:pathLst>
              <a:path w="1741565" h="2543691" stroke="0" extrusionOk="0">
                <a:moveTo>
                  <a:pt x="1145874" y="1933518"/>
                </a:moveTo>
                <a:cubicBezTo>
                  <a:pt x="1030551" y="1541704"/>
                  <a:pt x="1259827" y="659281"/>
                  <a:pt x="814123" y="1353241"/>
                </a:cubicBezTo>
                <a:lnTo>
                  <a:pt x="1145874" y="1933518"/>
                </a:lnTo>
                <a:close/>
              </a:path>
              <a:path w="1741565" h="2543691" fill="none">
                <a:moveTo>
                  <a:pt x="0" y="18184"/>
                </a:moveTo>
                <a:cubicBezTo>
                  <a:pt x="575162" y="-208854"/>
                  <a:pt x="1940742" y="1750228"/>
                  <a:pt x="1717049" y="2543691"/>
                </a:cubicBezTo>
              </a:path>
            </a:pathLst>
          </a:custGeom>
          <a:noFill/>
          <a:ln w="952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73"/>
          </a:p>
        </p:txBody>
      </p:sp>
      <p:sp>
        <p:nvSpPr>
          <p:cNvPr id="401" name="Arc 150">
            <a:extLst>
              <a:ext uri="{FF2B5EF4-FFF2-40B4-BE49-F238E27FC236}">
                <a16:creationId xmlns:a16="http://schemas.microsoft.com/office/drawing/2014/main" id="{F4963C23-93B8-4557-8E2D-F02BCE85B2A9}"/>
              </a:ext>
            </a:extLst>
          </p:cNvPr>
          <p:cNvSpPr/>
          <p:nvPr/>
        </p:nvSpPr>
        <p:spPr>
          <a:xfrm rot="16844087">
            <a:off x="5952269" y="6221966"/>
            <a:ext cx="1522051" cy="1102315"/>
          </a:xfrm>
          <a:custGeom>
            <a:avLst/>
            <a:gdLst>
              <a:gd name="connsiteX0" fmla="*/ 1686924 w 3373849"/>
              <a:gd name="connsiteY0" fmla="*/ 0 h 4809682"/>
              <a:gd name="connsiteX1" fmla="*/ 3170197 w 3373849"/>
              <a:gd name="connsiteY1" fmla="*/ 1259385 h 4809682"/>
              <a:gd name="connsiteX2" fmla="*/ 3346199 w 3373849"/>
              <a:gd name="connsiteY2" fmla="*/ 2838467 h 4809682"/>
              <a:gd name="connsiteX3" fmla="*/ 1686925 w 3373849"/>
              <a:gd name="connsiteY3" fmla="*/ 2404841 h 4809682"/>
              <a:gd name="connsiteX4" fmla="*/ 1686924 w 3373849"/>
              <a:gd name="connsiteY4" fmla="*/ 0 h 4809682"/>
              <a:gd name="connsiteX0" fmla="*/ 1686924 w 3373849"/>
              <a:gd name="connsiteY0" fmla="*/ 0 h 4809682"/>
              <a:gd name="connsiteX1" fmla="*/ 3170197 w 3373849"/>
              <a:gd name="connsiteY1" fmla="*/ 1259385 h 4809682"/>
              <a:gd name="connsiteX2" fmla="*/ 3346199 w 3373849"/>
              <a:gd name="connsiteY2" fmla="*/ 2838467 h 4809682"/>
              <a:gd name="connsiteX0" fmla="*/ 0 w 1686927"/>
              <a:gd name="connsiteY0" fmla="*/ 0 h 3181998"/>
              <a:gd name="connsiteX1" fmla="*/ 1483273 w 1686927"/>
              <a:gd name="connsiteY1" fmla="*/ 1259385 h 3181998"/>
              <a:gd name="connsiteX2" fmla="*/ 1659275 w 1686927"/>
              <a:gd name="connsiteY2" fmla="*/ 2838467 h 3181998"/>
              <a:gd name="connsiteX3" fmla="*/ 1 w 1686927"/>
              <a:gd name="connsiteY3" fmla="*/ 2404841 h 3181998"/>
              <a:gd name="connsiteX4" fmla="*/ 0 w 1686927"/>
              <a:gd name="connsiteY4" fmla="*/ 0 h 3181998"/>
              <a:gd name="connsiteX0" fmla="*/ 0 w 1686927"/>
              <a:gd name="connsiteY0" fmla="*/ 0 h 3181998"/>
              <a:gd name="connsiteX1" fmla="*/ 1483273 w 1686927"/>
              <a:gd name="connsiteY1" fmla="*/ 1259385 h 3181998"/>
              <a:gd name="connsiteX2" fmla="*/ 1570314 w 1686927"/>
              <a:gd name="connsiteY2" fmla="*/ 3181998 h 3181998"/>
              <a:gd name="connsiteX0" fmla="*/ 0 w 1622926"/>
              <a:gd name="connsiteY0" fmla="*/ 0 h 3181998"/>
              <a:gd name="connsiteX1" fmla="*/ 1483273 w 1622926"/>
              <a:gd name="connsiteY1" fmla="*/ 1259385 h 3181998"/>
              <a:gd name="connsiteX2" fmla="*/ 1 w 1622926"/>
              <a:gd name="connsiteY2" fmla="*/ 2404841 h 3181998"/>
              <a:gd name="connsiteX3" fmla="*/ 0 w 1622926"/>
              <a:gd name="connsiteY3" fmla="*/ 0 h 3181998"/>
              <a:gd name="connsiteX0" fmla="*/ 0 w 1622926"/>
              <a:gd name="connsiteY0" fmla="*/ 0 h 3181998"/>
              <a:gd name="connsiteX1" fmla="*/ 1483273 w 1622926"/>
              <a:gd name="connsiteY1" fmla="*/ 1259385 h 3181998"/>
              <a:gd name="connsiteX2" fmla="*/ 1570314 w 1622926"/>
              <a:gd name="connsiteY2" fmla="*/ 3181998 h 3181998"/>
              <a:gd name="connsiteX0" fmla="*/ 0 w 1622926"/>
              <a:gd name="connsiteY0" fmla="*/ 0 h 3181998"/>
              <a:gd name="connsiteX1" fmla="*/ 1483273 w 1622926"/>
              <a:gd name="connsiteY1" fmla="*/ 1259385 h 3181998"/>
              <a:gd name="connsiteX2" fmla="*/ 0 w 1622926"/>
              <a:gd name="connsiteY2" fmla="*/ 0 h 3181998"/>
              <a:gd name="connsiteX0" fmla="*/ 0 w 1622926"/>
              <a:gd name="connsiteY0" fmla="*/ 0 h 3181998"/>
              <a:gd name="connsiteX1" fmla="*/ 1483273 w 1622926"/>
              <a:gd name="connsiteY1" fmla="*/ 1259385 h 3181998"/>
              <a:gd name="connsiteX2" fmla="*/ 1570314 w 1622926"/>
              <a:gd name="connsiteY2" fmla="*/ 3181998 h 3181998"/>
              <a:gd name="connsiteX0" fmla="*/ 0 w 1570314"/>
              <a:gd name="connsiteY0" fmla="*/ 0 h 3181998"/>
              <a:gd name="connsiteX1" fmla="*/ 1483273 w 1570314"/>
              <a:gd name="connsiteY1" fmla="*/ 1259385 h 3181998"/>
              <a:gd name="connsiteX2" fmla="*/ 0 w 1570314"/>
              <a:gd name="connsiteY2" fmla="*/ 0 h 3181998"/>
              <a:gd name="connsiteX0" fmla="*/ 0 w 1570314"/>
              <a:gd name="connsiteY0" fmla="*/ 0 h 3181998"/>
              <a:gd name="connsiteX1" fmla="*/ 1570314 w 1570314"/>
              <a:gd name="connsiteY1" fmla="*/ 3181998 h 3181998"/>
              <a:gd name="connsiteX0" fmla="*/ 0 w 1570314"/>
              <a:gd name="connsiteY0" fmla="*/ 0 h 3181998"/>
              <a:gd name="connsiteX1" fmla="*/ 1483273 w 1570314"/>
              <a:gd name="connsiteY1" fmla="*/ 1259385 h 3181998"/>
              <a:gd name="connsiteX2" fmla="*/ 0 w 1570314"/>
              <a:gd name="connsiteY2" fmla="*/ 0 h 3181998"/>
              <a:gd name="connsiteX0" fmla="*/ 57921 w 1570314"/>
              <a:gd name="connsiteY0" fmla="*/ 500589 h 3181998"/>
              <a:gd name="connsiteX1" fmla="*/ 1570314 w 1570314"/>
              <a:gd name="connsiteY1" fmla="*/ 3181998 h 3181998"/>
              <a:gd name="connsiteX0" fmla="*/ 246235 w 1816549"/>
              <a:gd name="connsiteY0" fmla="*/ 1198632 h 4380630"/>
              <a:gd name="connsiteX1" fmla="*/ 0 w 1816549"/>
              <a:gd name="connsiteY1" fmla="*/ 0 h 4380630"/>
              <a:gd name="connsiteX2" fmla="*/ 246235 w 1816549"/>
              <a:gd name="connsiteY2" fmla="*/ 1198632 h 4380630"/>
              <a:gd name="connsiteX0" fmla="*/ 304156 w 1816549"/>
              <a:gd name="connsiteY0" fmla="*/ 1699221 h 4380630"/>
              <a:gd name="connsiteX1" fmla="*/ 1816549 w 1816549"/>
              <a:gd name="connsiteY1" fmla="*/ 4380630 h 4380630"/>
              <a:gd name="connsiteX0" fmla="*/ 246235 w 1816549"/>
              <a:gd name="connsiteY0" fmla="*/ 1198632 h 4380630"/>
              <a:gd name="connsiteX1" fmla="*/ 0 w 1816549"/>
              <a:gd name="connsiteY1" fmla="*/ 0 h 4380630"/>
              <a:gd name="connsiteX2" fmla="*/ 337675 w 1816549"/>
              <a:gd name="connsiteY2" fmla="*/ 1290072 h 4380630"/>
              <a:gd name="connsiteX0" fmla="*/ 304156 w 1816549"/>
              <a:gd name="connsiteY0" fmla="*/ 1699221 h 4380630"/>
              <a:gd name="connsiteX1" fmla="*/ 1816549 w 1816549"/>
              <a:gd name="connsiteY1" fmla="*/ 4380630 h 4380630"/>
              <a:gd name="connsiteX0" fmla="*/ 508406 w 2078720"/>
              <a:gd name="connsiteY0" fmla="*/ 1201774 h 4383772"/>
              <a:gd name="connsiteX1" fmla="*/ 262171 w 2078720"/>
              <a:gd name="connsiteY1" fmla="*/ 3142 h 4383772"/>
              <a:gd name="connsiteX2" fmla="*/ 0 w 2078720"/>
              <a:gd name="connsiteY2" fmla="*/ 827566 h 4383772"/>
              <a:gd name="connsiteX0" fmla="*/ 566327 w 2078720"/>
              <a:gd name="connsiteY0" fmla="*/ 1702363 h 4383772"/>
              <a:gd name="connsiteX1" fmla="*/ 2078720 w 2078720"/>
              <a:gd name="connsiteY1" fmla="*/ 4383772 h 4383772"/>
              <a:gd name="connsiteX0" fmla="*/ 1619715 w 2078743"/>
              <a:gd name="connsiteY0" fmla="*/ 528745 h 4383684"/>
              <a:gd name="connsiteX1" fmla="*/ 262194 w 2078743"/>
              <a:gd name="connsiteY1" fmla="*/ 3054 h 4383684"/>
              <a:gd name="connsiteX2" fmla="*/ 23 w 2078743"/>
              <a:gd name="connsiteY2" fmla="*/ 827478 h 4383684"/>
              <a:gd name="connsiteX0" fmla="*/ 566350 w 2078743"/>
              <a:gd name="connsiteY0" fmla="*/ 1702275 h 4383684"/>
              <a:gd name="connsiteX1" fmla="*/ 2078743 w 2078743"/>
              <a:gd name="connsiteY1" fmla="*/ 4383684 h 4383684"/>
              <a:gd name="connsiteX0" fmla="*/ 1619692 w 2078720"/>
              <a:gd name="connsiteY0" fmla="*/ 0 h 3854939"/>
              <a:gd name="connsiteX1" fmla="*/ 0 w 2078720"/>
              <a:gd name="connsiteY1" fmla="*/ 298733 h 3854939"/>
              <a:gd name="connsiteX0" fmla="*/ 566327 w 2078720"/>
              <a:gd name="connsiteY0" fmla="*/ 1173530 h 3854939"/>
              <a:gd name="connsiteX1" fmla="*/ 2078720 w 2078720"/>
              <a:gd name="connsiteY1" fmla="*/ 3854939 h 3854939"/>
              <a:gd name="connsiteX0" fmla="*/ 1168621 w 1627649"/>
              <a:gd name="connsiteY0" fmla="*/ 150428 h 4005367"/>
              <a:gd name="connsiteX1" fmla="*/ 0 w 1627649"/>
              <a:gd name="connsiteY1" fmla="*/ 0 h 4005367"/>
              <a:gd name="connsiteX0" fmla="*/ 115256 w 1627649"/>
              <a:gd name="connsiteY0" fmla="*/ 1323958 h 4005367"/>
              <a:gd name="connsiteX1" fmla="*/ 1627649 w 1627649"/>
              <a:gd name="connsiteY1" fmla="*/ 4005367 h 4005367"/>
              <a:gd name="connsiteX0" fmla="*/ 1168621 w 1627649"/>
              <a:gd name="connsiteY0" fmla="*/ 433452 h 4288391"/>
              <a:gd name="connsiteX1" fmla="*/ 0 w 1627649"/>
              <a:gd name="connsiteY1" fmla="*/ 283024 h 4288391"/>
              <a:gd name="connsiteX0" fmla="*/ 115256 w 1627649"/>
              <a:gd name="connsiteY0" fmla="*/ 1606982 h 4288391"/>
              <a:gd name="connsiteX1" fmla="*/ 1627649 w 1627649"/>
              <a:gd name="connsiteY1" fmla="*/ 4288391 h 4288391"/>
              <a:gd name="connsiteX0" fmla="*/ 1168621 w 1627649"/>
              <a:gd name="connsiteY0" fmla="*/ 511120 h 4366059"/>
              <a:gd name="connsiteX1" fmla="*/ 0 w 1627649"/>
              <a:gd name="connsiteY1" fmla="*/ 360692 h 4366059"/>
              <a:gd name="connsiteX0" fmla="*/ 115256 w 1627649"/>
              <a:gd name="connsiteY0" fmla="*/ 1684650 h 4366059"/>
              <a:gd name="connsiteX1" fmla="*/ 1627649 w 1627649"/>
              <a:gd name="connsiteY1" fmla="*/ 4366059 h 4366059"/>
              <a:gd name="connsiteX0" fmla="*/ 1168621 w 1627649"/>
              <a:gd name="connsiteY0" fmla="*/ 511120 h 4366059"/>
              <a:gd name="connsiteX1" fmla="*/ 0 w 1627649"/>
              <a:gd name="connsiteY1" fmla="*/ 360692 h 4366059"/>
              <a:gd name="connsiteX0" fmla="*/ 703479 w 1627649"/>
              <a:gd name="connsiteY0" fmla="*/ 1178670 h 4366059"/>
              <a:gd name="connsiteX1" fmla="*/ 1627649 w 1627649"/>
              <a:gd name="connsiteY1" fmla="*/ 4366059 h 4366059"/>
              <a:gd name="connsiteX0" fmla="*/ 1168621 w 1627649"/>
              <a:gd name="connsiteY0" fmla="*/ 511120 h 4366059"/>
              <a:gd name="connsiteX1" fmla="*/ 0 w 1627649"/>
              <a:gd name="connsiteY1" fmla="*/ 360692 h 4366059"/>
              <a:gd name="connsiteX0" fmla="*/ 703479 w 1627649"/>
              <a:gd name="connsiteY0" fmla="*/ 1178670 h 4366059"/>
              <a:gd name="connsiteX1" fmla="*/ 1627649 w 1627649"/>
              <a:gd name="connsiteY1" fmla="*/ 4366059 h 4366059"/>
              <a:gd name="connsiteX0" fmla="*/ 1168621 w 1690058"/>
              <a:gd name="connsiteY0" fmla="*/ 511120 h 4366059"/>
              <a:gd name="connsiteX1" fmla="*/ 0 w 1690058"/>
              <a:gd name="connsiteY1" fmla="*/ 360692 h 4366059"/>
              <a:gd name="connsiteX0" fmla="*/ 703479 w 1690058"/>
              <a:gd name="connsiteY0" fmla="*/ 1178670 h 4366059"/>
              <a:gd name="connsiteX1" fmla="*/ 1627649 w 1690058"/>
              <a:gd name="connsiteY1" fmla="*/ 4366059 h 4366059"/>
              <a:gd name="connsiteX0" fmla="*/ 1168621 w 1690058"/>
              <a:gd name="connsiteY0" fmla="*/ 511120 h 4366059"/>
              <a:gd name="connsiteX1" fmla="*/ 0 w 1690058"/>
              <a:gd name="connsiteY1" fmla="*/ 360692 h 4366059"/>
              <a:gd name="connsiteX2" fmla="*/ 1168621 w 1690058"/>
              <a:gd name="connsiteY2" fmla="*/ 511120 h 4366059"/>
              <a:gd name="connsiteX0" fmla="*/ 703479 w 1690058"/>
              <a:gd name="connsiteY0" fmla="*/ 1178670 h 4366059"/>
              <a:gd name="connsiteX1" fmla="*/ 1627649 w 1690058"/>
              <a:gd name="connsiteY1" fmla="*/ 4366059 h 4366059"/>
              <a:gd name="connsiteX0" fmla="*/ 1168621 w 1690058"/>
              <a:gd name="connsiteY0" fmla="*/ 511120 h 4366059"/>
              <a:gd name="connsiteX1" fmla="*/ 0 w 1690058"/>
              <a:gd name="connsiteY1" fmla="*/ 360692 h 4366059"/>
              <a:gd name="connsiteX2" fmla="*/ 1260061 w 1690058"/>
              <a:gd name="connsiteY2" fmla="*/ 602560 h 4366059"/>
              <a:gd name="connsiteX0" fmla="*/ 703479 w 1690058"/>
              <a:gd name="connsiteY0" fmla="*/ 1178670 h 4366059"/>
              <a:gd name="connsiteX1" fmla="*/ 1627649 w 1690058"/>
              <a:gd name="connsiteY1" fmla="*/ 4366059 h 4366059"/>
              <a:gd name="connsiteX0" fmla="*/ 1168621 w 1690058"/>
              <a:gd name="connsiteY0" fmla="*/ 511120 h 4366059"/>
              <a:gd name="connsiteX1" fmla="*/ 0 w 1690058"/>
              <a:gd name="connsiteY1" fmla="*/ 360692 h 4366059"/>
              <a:gd name="connsiteX2" fmla="*/ 805544 w 1690058"/>
              <a:gd name="connsiteY2" fmla="*/ 448351 h 4366059"/>
              <a:gd name="connsiteX0" fmla="*/ 703479 w 1690058"/>
              <a:gd name="connsiteY0" fmla="*/ 1178670 h 4366059"/>
              <a:gd name="connsiteX1" fmla="*/ 1627649 w 1690058"/>
              <a:gd name="connsiteY1" fmla="*/ 4366059 h 4366059"/>
              <a:gd name="connsiteX0" fmla="*/ 1168621 w 1690058"/>
              <a:gd name="connsiteY0" fmla="*/ 511120 h 4366059"/>
              <a:gd name="connsiteX1" fmla="*/ 0 w 1690058"/>
              <a:gd name="connsiteY1" fmla="*/ 360692 h 4366059"/>
              <a:gd name="connsiteX0" fmla="*/ 703479 w 1690058"/>
              <a:gd name="connsiteY0" fmla="*/ 1178670 h 4366059"/>
              <a:gd name="connsiteX1" fmla="*/ 1627649 w 1690058"/>
              <a:gd name="connsiteY1" fmla="*/ 4366059 h 4366059"/>
              <a:gd name="connsiteX0" fmla="*/ 351856 w 1690058"/>
              <a:gd name="connsiteY0" fmla="*/ 845375 h 4261950"/>
              <a:gd name="connsiteX1" fmla="*/ 0 w 1690058"/>
              <a:gd name="connsiteY1" fmla="*/ 256583 h 4261950"/>
              <a:gd name="connsiteX0" fmla="*/ 703479 w 1690058"/>
              <a:gd name="connsiteY0" fmla="*/ 1074561 h 4261950"/>
              <a:gd name="connsiteX1" fmla="*/ 1627649 w 1690058"/>
              <a:gd name="connsiteY1" fmla="*/ 4261950 h 4261950"/>
              <a:gd name="connsiteX0" fmla="*/ 351856 w 1690058"/>
              <a:gd name="connsiteY0" fmla="*/ 845375 h 4261950"/>
              <a:gd name="connsiteX1" fmla="*/ 0 w 1690058"/>
              <a:gd name="connsiteY1" fmla="*/ 256583 h 4261950"/>
              <a:gd name="connsiteX2" fmla="*/ 351856 w 1690058"/>
              <a:gd name="connsiteY2" fmla="*/ 845375 h 4261950"/>
              <a:gd name="connsiteX0" fmla="*/ 703479 w 1690058"/>
              <a:gd name="connsiteY0" fmla="*/ 1074561 h 4261950"/>
              <a:gd name="connsiteX1" fmla="*/ 1627649 w 1690058"/>
              <a:gd name="connsiteY1" fmla="*/ 4261950 h 4261950"/>
              <a:gd name="connsiteX0" fmla="*/ 245959 w 1690058"/>
              <a:gd name="connsiteY0" fmla="*/ 2610988 h 4115296"/>
              <a:gd name="connsiteX1" fmla="*/ 0 w 1690058"/>
              <a:gd name="connsiteY1" fmla="*/ 109929 h 4115296"/>
              <a:gd name="connsiteX2" fmla="*/ 245959 w 1690058"/>
              <a:gd name="connsiteY2" fmla="*/ 2610988 h 4115296"/>
              <a:gd name="connsiteX0" fmla="*/ 703479 w 1690058"/>
              <a:gd name="connsiteY0" fmla="*/ 927907 h 4115296"/>
              <a:gd name="connsiteX1" fmla="*/ 1627649 w 1690058"/>
              <a:gd name="connsiteY1" fmla="*/ 4115296 h 4115296"/>
              <a:gd name="connsiteX0" fmla="*/ 6393 w 1450492"/>
              <a:gd name="connsiteY0" fmla="*/ 1683081 h 3187389"/>
              <a:gd name="connsiteX1" fmla="*/ 934265 w 1450492"/>
              <a:gd name="connsiteY1" fmla="*/ 3162986 h 3187389"/>
              <a:gd name="connsiteX2" fmla="*/ 6393 w 1450492"/>
              <a:gd name="connsiteY2" fmla="*/ 1683081 h 3187389"/>
              <a:gd name="connsiteX0" fmla="*/ 463913 w 1450492"/>
              <a:gd name="connsiteY0" fmla="*/ 0 h 3187389"/>
              <a:gd name="connsiteX1" fmla="*/ 1388083 w 1450492"/>
              <a:gd name="connsiteY1" fmla="*/ 3187389 h 3187389"/>
              <a:gd name="connsiteX0" fmla="*/ 514342 w 986579"/>
              <a:gd name="connsiteY0" fmla="*/ 2713042 h 3187389"/>
              <a:gd name="connsiteX1" fmla="*/ 470352 w 986579"/>
              <a:gd name="connsiteY1" fmla="*/ 3162986 h 3187389"/>
              <a:gd name="connsiteX2" fmla="*/ 514342 w 986579"/>
              <a:gd name="connsiteY2" fmla="*/ 2713042 h 3187389"/>
              <a:gd name="connsiteX0" fmla="*/ 0 w 986579"/>
              <a:gd name="connsiteY0" fmla="*/ 0 h 3187389"/>
              <a:gd name="connsiteX1" fmla="*/ 924170 w 986579"/>
              <a:gd name="connsiteY1" fmla="*/ 3187389 h 3187389"/>
              <a:gd name="connsiteX0" fmla="*/ 514342 w 988187"/>
              <a:gd name="connsiteY0" fmla="*/ 2713042 h 3162986"/>
              <a:gd name="connsiteX1" fmla="*/ 470352 w 988187"/>
              <a:gd name="connsiteY1" fmla="*/ 3162986 h 3162986"/>
              <a:gd name="connsiteX2" fmla="*/ 514342 w 988187"/>
              <a:gd name="connsiteY2" fmla="*/ 2713042 h 3162986"/>
              <a:gd name="connsiteX0" fmla="*/ 0 w 988187"/>
              <a:gd name="connsiteY0" fmla="*/ 0 h 3162986"/>
              <a:gd name="connsiteX1" fmla="*/ 925943 w 988187"/>
              <a:gd name="connsiteY1" fmla="*/ 2774099 h 3162986"/>
              <a:gd name="connsiteX0" fmla="*/ 798436 w 988187"/>
              <a:gd name="connsiteY0" fmla="*/ 3398802 h 3398802"/>
              <a:gd name="connsiteX1" fmla="*/ 470352 w 988187"/>
              <a:gd name="connsiteY1" fmla="*/ 3162986 h 3398802"/>
              <a:gd name="connsiteX2" fmla="*/ 798436 w 988187"/>
              <a:gd name="connsiteY2" fmla="*/ 3398802 h 3398802"/>
              <a:gd name="connsiteX0" fmla="*/ 0 w 988187"/>
              <a:gd name="connsiteY0" fmla="*/ 0 h 3398802"/>
              <a:gd name="connsiteX1" fmla="*/ 925943 w 988187"/>
              <a:gd name="connsiteY1" fmla="*/ 2774099 h 3398802"/>
              <a:gd name="connsiteX0" fmla="*/ 803944 w 993695"/>
              <a:gd name="connsiteY0" fmla="*/ 3398802 h 3398802"/>
              <a:gd name="connsiteX1" fmla="*/ 0 w 993695"/>
              <a:gd name="connsiteY1" fmla="*/ 3123767 h 3398802"/>
              <a:gd name="connsiteX2" fmla="*/ 803944 w 993695"/>
              <a:gd name="connsiteY2" fmla="*/ 3398802 h 3398802"/>
              <a:gd name="connsiteX0" fmla="*/ 5508 w 993695"/>
              <a:gd name="connsiteY0" fmla="*/ 0 h 3398802"/>
              <a:gd name="connsiteX1" fmla="*/ 931451 w 993695"/>
              <a:gd name="connsiteY1" fmla="*/ 2774099 h 3398802"/>
              <a:gd name="connsiteX0" fmla="*/ 307943 w 993695"/>
              <a:gd name="connsiteY0" fmla="*/ 2408059 h 3123767"/>
              <a:gd name="connsiteX1" fmla="*/ 0 w 993695"/>
              <a:gd name="connsiteY1" fmla="*/ 3123767 h 3123767"/>
              <a:gd name="connsiteX2" fmla="*/ 307943 w 993695"/>
              <a:gd name="connsiteY2" fmla="*/ 2408059 h 3123767"/>
              <a:gd name="connsiteX0" fmla="*/ 5508 w 993695"/>
              <a:gd name="connsiteY0" fmla="*/ 0 h 3123767"/>
              <a:gd name="connsiteX1" fmla="*/ 931451 w 993695"/>
              <a:gd name="connsiteY1" fmla="*/ 2774099 h 3123767"/>
              <a:gd name="connsiteX0" fmla="*/ 310447 w 996199"/>
              <a:gd name="connsiteY0" fmla="*/ 2408059 h 3123767"/>
              <a:gd name="connsiteX1" fmla="*/ 2504 w 996199"/>
              <a:gd name="connsiteY1" fmla="*/ 3123767 h 3123767"/>
              <a:gd name="connsiteX2" fmla="*/ 310447 w 996199"/>
              <a:gd name="connsiteY2" fmla="*/ 2408059 h 3123767"/>
              <a:gd name="connsiteX0" fmla="*/ 8012 w 996199"/>
              <a:gd name="connsiteY0" fmla="*/ 0 h 3123767"/>
              <a:gd name="connsiteX1" fmla="*/ 933955 w 996199"/>
              <a:gd name="connsiteY1" fmla="*/ 2774099 h 3123767"/>
              <a:gd name="connsiteX0" fmla="*/ 304529 w 1002516"/>
              <a:gd name="connsiteY0" fmla="*/ 2798679 h 3123767"/>
              <a:gd name="connsiteX1" fmla="*/ 8821 w 1002516"/>
              <a:gd name="connsiteY1" fmla="*/ 3123767 h 3123767"/>
              <a:gd name="connsiteX2" fmla="*/ 304529 w 1002516"/>
              <a:gd name="connsiteY2" fmla="*/ 2798679 h 3123767"/>
              <a:gd name="connsiteX0" fmla="*/ 14329 w 1002516"/>
              <a:gd name="connsiteY0" fmla="*/ 0 h 3123767"/>
              <a:gd name="connsiteX1" fmla="*/ 940272 w 1002516"/>
              <a:gd name="connsiteY1" fmla="*/ 2774099 h 3123767"/>
              <a:gd name="connsiteX0" fmla="*/ 295708 w 993695"/>
              <a:gd name="connsiteY0" fmla="*/ 2798679 h 3123767"/>
              <a:gd name="connsiteX1" fmla="*/ 0 w 993695"/>
              <a:gd name="connsiteY1" fmla="*/ 3123767 h 3123767"/>
              <a:gd name="connsiteX2" fmla="*/ 387148 w 993695"/>
              <a:gd name="connsiteY2" fmla="*/ 2890119 h 3123767"/>
              <a:gd name="connsiteX0" fmla="*/ 5508 w 993695"/>
              <a:gd name="connsiteY0" fmla="*/ 0 h 3123767"/>
              <a:gd name="connsiteX1" fmla="*/ 931451 w 993695"/>
              <a:gd name="connsiteY1" fmla="*/ 2774099 h 3123767"/>
              <a:gd name="connsiteX0" fmla="*/ 295708 w 993695"/>
              <a:gd name="connsiteY0" fmla="*/ 2798679 h 3123767"/>
              <a:gd name="connsiteX1" fmla="*/ 0 w 993695"/>
              <a:gd name="connsiteY1" fmla="*/ 3123767 h 3123767"/>
              <a:gd name="connsiteX0" fmla="*/ 5508 w 993695"/>
              <a:gd name="connsiteY0" fmla="*/ 0 h 3123767"/>
              <a:gd name="connsiteX1" fmla="*/ 931451 w 993695"/>
              <a:gd name="connsiteY1" fmla="*/ 2774099 h 3123767"/>
              <a:gd name="connsiteX0" fmla="*/ 295708 w 961173"/>
              <a:gd name="connsiteY0" fmla="*/ 2798679 h 3169230"/>
              <a:gd name="connsiteX1" fmla="*/ 0 w 961173"/>
              <a:gd name="connsiteY1" fmla="*/ 3123767 h 3169230"/>
              <a:gd name="connsiteX0" fmla="*/ 5508 w 961173"/>
              <a:gd name="connsiteY0" fmla="*/ 0 h 3169230"/>
              <a:gd name="connsiteX1" fmla="*/ 895418 w 961173"/>
              <a:gd name="connsiteY1" fmla="*/ 3169230 h 3169230"/>
              <a:gd name="connsiteX0" fmla="*/ 295708 w 961173"/>
              <a:gd name="connsiteY0" fmla="*/ 2798679 h 3169230"/>
              <a:gd name="connsiteX1" fmla="*/ 0 w 961173"/>
              <a:gd name="connsiteY1" fmla="*/ 3123767 h 3169230"/>
              <a:gd name="connsiteX2" fmla="*/ 295708 w 961173"/>
              <a:gd name="connsiteY2" fmla="*/ 2798679 h 3169230"/>
              <a:gd name="connsiteX0" fmla="*/ 5508 w 961173"/>
              <a:gd name="connsiteY0" fmla="*/ 0 h 3169230"/>
              <a:gd name="connsiteX1" fmla="*/ 895418 w 961173"/>
              <a:gd name="connsiteY1" fmla="*/ 3169230 h 3169230"/>
              <a:gd name="connsiteX0" fmla="*/ 290200 w 955665"/>
              <a:gd name="connsiteY0" fmla="*/ 2798679 h 3169230"/>
              <a:gd name="connsiteX1" fmla="*/ 642893 w 955665"/>
              <a:gd name="connsiteY1" fmla="*/ 3130276 h 3169230"/>
              <a:gd name="connsiteX2" fmla="*/ 290200 w 955665"/>
              <a:gd name="connsiteY2" fmla="*/ 2798679 h 3169230"/>
              <a:gd name="connsiteX0" fmla="*/ 0 w 955665"/>
              <a:gd name="connsiteY0" fmla="*/ 0 h 3169230"/>
              <a:gd name="connsiteX1" fmla="*/ 889910 w 955665"/>
              <a:gd name="connsiteY1" fmla="*/ 3169230 h 3169230"/>
              <a:gd name="connsiteX0" fmla="*/ 929733 w 1561365"/>
              <a:gd name="connsiteY0" fmla="*/ 4871639 h 5242190"/>
              <a:gd name="connsiteX1" fmla="*/ 1282426 w 1561365"/>
              <a:gd name="connsiteY1" fmla="*/ 5203236 h 5242190"/>
              <a:gd name="connsiteX2" fmla="*/ 929733 w 1561365"/>
              <a:gd name="connsiteY2" fmla="*/ 4871639 h 5242190"/>
              <a:gd name="connsiteX0" fmla="*/ 0 w 1561365"/>
              <a:gd name="connsiteY0" fmla="*/ 0 h 5242190"/>
              <a:gd name="connsiteX1" fmla="*/ 1529443 w 1561365"/>
              <a:gd name="connsiteY1" fmla="*/ 5242190 h 5242190"/>
              <a:gd name="connsiteX0" fmla="*/ 929733 w 1881648"/>
              <a:gd name="connsiteY0" fmla="*/ 4871639 h 5203236"/>
              <a:gd name="connsiteX1" fmla="*/ 1282426 w 1881648"/>
              <a:gd name="connsiteY1" fmla="*/ 5203236 h 5203236"/>
              <a:gd name="connsiteX2" fmla="*/ 929733 w 1881648"/>
              <a:gd name="connsiteY2" fmla="*/ 4871639 h 5203236"/>
              <a:gd name="connsiteX0" fmla="*/ 0 w 1881648"/>
              <a:gd name="connsiteY0" fmla="*/ 0 h 5203236"/>
              <a:gd name="connsiteX1" fmla="*/ 1856569 w 1881648"/>
              <a:gd name="connsiteY1" fmla="*/ 2351131 h 5203236"/>
              <a:gd name="connsiteX0" fmla="*/ 1818823 w 2761445"/>
              <a:gd name="connsiteY0" fmla="*/ 4327113 h 4658710"/>
              <a:gd name="connsiteX1" fmla="*/ 2171516 w 2761445"/>
              <a:gd name="connsiteY1" fmla="*/ 4658710 h 4658710"/>
              <a:gd name="connsiteX2" fmla="*/ 1818823 w 2761445"/>
              <a:gd name="connsiteY2" fmla="*/ 4327113 h 4658710"/>
              <a:gd name="connsiteX0" fmla="*/ 0 w 2761445"/>
              <a:gd name="connsiteY0" fmla="*/ 0 h 4658710"/>
              <a:gd name="connsiteX1" fmla="*/ 2745659 w 2761445"/>
              <a:gd name="connsiteY1" fmla="*/ 1806605 h 4658710"/>
              <a:gd name="connsiteX0" fmla="*/ 1818823 w 2760360"/>
              <a:gd name="connsiteY0" fmla="*/ 4354423 h 4686020"/>
              <a:gd name="connsiteX1" fmla="*/ 2171516 w 2760360"/>
              <a:gd name="connsiteY1" fmla="*/ 4686020 h 4686020"/>
              <a:gd name="connsiteX2" fmla="*/ 1818823 w 2760360"/>
              <a:gd name="connsiteY2" fmla="*/ 4354423 h 4686020"/>
              <a:gd name="connsiteX0" fmla="*/ 0 w 2760360"/>
              <a:gd name="connsiteY0" fmla="*/ 27310 h 4686020"/>
              <a:gd name="connsiteX1" fmla="*/ 2745659 w 2760360"/>
              <a:gd name="connsiteY1" fmla="*/ 1833915 h 4686020"/>
              <a:gd name="connsiteX0" fmla="*/ 1818823 w 2294920"/>
              <a:gd name="connsiteY0" fmla="*/ 4345297 h 4676894"/>
              <a:gd name="connsiteX1" fmla="*/ 2171516 w 2294920"/>
              <a:gd name="connsiteY1" fmla="*/ 4676894 h 4676894"/>
              <a:gd name="connsiteX2" fmla="*/ 1818823 w 2294920"/>
              <a:gd name="connsiteY2" fmla="*/ 4345297 h 4676894"/>
              <a:gd name="connsiteX0" fmla="*/ 0 w 2294920"/>
              <a:gd name="connsiteY0" fmla="*/ 18184 h 4676894"/>
              <a:gd name="connsiteX1" fmla="*/ 1717049 w 2294920"/>
              <a:gd name="connsiteY1" fmla="*/ 2543691 h 4676894"/>
              <a:gd name="connsiteX0" fmla="*/ 1145874 w 2250689"/>
              <a:gd name="connsiteY0" fmla="*/ 1933518 h 4676894"/>
              <a:gd name="connsiteX1" fmla="*/ 2171516 w 2250689"/>
              <a:gd name="connsiteY1" fmla="*/ 4676894 h 4676894"/>
              <a:gd name="connsiteX2" fmla="*/ 1145874 w 2250689"/>
              <a:gd name="connsiteY2" fmla="*/ 1933518 h 4676894"/>
              <a:gd name="connsiteX0" fmla="*/ 0 w 2250689"/>
              <a:gd name="connsiteY0" fmla="*/ 18184 h 4676894"/>
              <a:gd name="connsiteX1" fmla="*/ 1717049 w 2250689"/>
              <a:gd name="connsiteY1" fmla="*/ 2543691 h 4676894"/>
              <a:gd name="connsiteX0" fmla="*/ 1145874 w 1741565"/>
              <a:gd name="connsiteY0" fmla="*/ 1933518 h 2543691"/>
              <a:gd name="connsiteX1" fmla="*/ 814123 w 1741565"/>
              <a:gd name="connsiteY1" fmla="*/ 1353241 h 2543691"/>
              <a:gd name="connsiteX2" fmla="*/ 1145874 w 1741565"/>
              <a:gd name="connsiteY2" fmla="*/ 1933518 h 2543691"/>
              <a:gd name="connsiteX0" fmla="*/ 0 w 1741565"/>
              <a:gd name="connsiteY0" fmla="*/ 18184 h 2543691"/>
              <a:gd name="connsiteX1" fmla="*/ 1717049 w 1741565"/>
              <a:gd name="connsiteY1" fmla="*/ 2543691 h 2543691"/>
            </a:gdLst>
            <a:ahLst/>
            <a:cxnLst>
              <a:cxn ang="0">
                <a:pos x="connsiteX0" y="connsiteY0"/>
              </a:cxn>
              <a:cxn ang="0">
                <a:pos x="connsiteX1" y="connsiteY1"/>
              </a:cxn>
            </a:cxnLst>
            <a:rect l="l" t="t" r="r" b="b"/>
            <a:pathLst>
              <a:path w="1741565" h="2543691" stroke="0" extrusionOk="0">
                <a:moveTo>
                  <a:pt x="1145874" y="1933518"/>
                </a:moveTo>
                <a:cubicBezTo>
                  <a:pt x="1030551" y="1541704"/>
                  <a:pt x="1259827" y="659281"/>
                  <a:pt x="814123" y="1353241"/>
                </a:cubicBezTo>
                <a:lnTo>
                  <a:pt x="1145874" y="1933518"/>
                </a:lnTo>
                <a:close/>
              </a:path>
              <a:path w="1741565" h="2543691" fill="none">
                <a:moveTo>
                  <a:pt x="0" y="18184"/>
                </a:moveTo>
                <a:cubicBezTo>
                  <a:pt x="575162" y="-208854"/>
                  <a:pt x="1940742" y="1750228"/>
                  <a:pt x="1717049" y="2543691"/>
                </a:cubicBezTo>
              </a:path>
            </a:pathLst>
          </a:custGeom>
          <a:noFill/>
          <a:ln w="952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73"/>
          </a:p>
        </p:txBody>
      </p:sp>
      <p:sp>
        <p:nvSpPr>
          <p:cNvPr id="402" name="Arc 163">
            <a:extLst>
              <a:ext uri="{FF2B5EF4-FFF2-40B4-BE49-F238E27FC236}">
                <a16:creationId xmlns:a16="http://schemas.microsoft.com/office/drawing/2014/main" id="{E2E3F21B-DD09-4930-BF97-47E91D8E58A9}"/>
              </a:ext>
            </a:extLst>
          </p:cNvPr>
          <p:cNvSpPr/>
          <p:nvPr/>
        </p:nvSpPr>
        <p:spPr>
          <a:xfrm>
            <a:off x="6643387" y="6050585"/>
            <a:ext cx="3653394" cy="1298003"/>
          </a:xfrm>
          <a:custGeom>
            <a:avLst/>
            <a:gdLst>
              <a:gd name="connsiteX0" fmla="*/ 2325045 w 4650089"/>
              <a:gd name="connsiteY0" fmla="*/ 0 h 1711461"/>
              <a:gd name="connsiteX1" fmla="*/ 3215874 w 4650089"/>
              <a:gd name="connsiteY1" fmla="*/ 65302 h 1711461"/>
              <a:gd name="connsiteX2" fmla="*/ 4535808 w 4650089"/>
              <a:gd name="connsiteY2" fmla="*/ 1120717 h 1711461"/>
              <a:gd name="connsiteX3" fmla="*/ 2325045 w 4650089"/>
              <a:gd name="connsiteY3" fmla="*/ 855731 h 1711461"/>
              <a:gd name="connsiteX4" fmla="*/ 2325045 w 4650089"/>
              <a:gd name="connsiteY4" fmla="*/ 0 h 1711461"/>
              <a:gd name="connsiteX0" fmla="*/ 2325045 w 4650089"/>
              <a:gd name="connsiteY0" fmla="*/ 0 h 1711461"/>
              <a:gd name="connsiteX1" fmla="*/ 3215874 w 4650089"/>
              <a:gd name="connsiteY1" fmla="*/ 65302 h 1711461"/>
              <a:gd name="connsiteX2" fmla="*/ 4535808 w 4650089"/>
              <a:gd name="connsiteY2" fmla="*/ 1120717 h 1711461"/>
              <a:gd name="connsiteX0" fmla="*/ 0 w 3695383"/>
              <a:gd name="connsiteY0" fmla="*/ 0 h 1308016"/>
              <a:gd name="connsiteX1" fmla="*/ 890829 w 3695383"/>
              <a:gd name="connsiteY1" fmla="*/ 65302 h 1308016"/>
              <a:gd name="connsiteX2" fmla="*/ 2210763 w 3695383"/>
              <a:gd name="connsiteY2" fmla="*/ 1120717 h 1308016"/>
              <a:gd name="connsiteX3" fmla="*/ 0 w 3695383"/>
              <a:gd name="connsiteY3" fmla="*/ 855731 h 1308016"/>
              <a:gd name="connsiteX4" fmla="*/ 0 w 3695383"/>
              <a:gd name="connsiteY4" fmla="*/ 0 h 1308016"/>
              <a:gd name="connsiteX0" fmla="*/ 3675767 w 3695383"/>
              <a:gd name="connsiteY0" fmla="*/ 1308016 h 1308016"/>
              <a:gd name="connsiteX1" fmla="*/ 890829 w 3695383"/>
              <a:gd name="connsiteY1" fmla="*/ 65302 h 1308016"/>
              <a:gd name="connsiteX2" fmla="*/ 2210763 w 3695383"/>
              <a:gd name="connsiteY2" fmla="*/ 1120717 h 1308016"/>
              <a:gd name="connsiteX0" fmla="*/ 0 w 4182018"/>
              <a:gd name="connsiteY0" fmla="*/ 0 h 1944964"/>
              <a:gd name="connsiteX1" fmla="*/ 890829 w 4182018"/>
              <a:gd name="connsiteY1" fmla="*/ 65302 h 1944964"/>
              <a:gd name="connsiteX2" fmla="*/ 2210763 w 4182018"/>
              <a:gd name="connsiteY2" fmla="*/ 1120717 h 1944964"/>
              <a:gd name="connsiteX3" fmla="*/ 0 w 4182018"/>
              <a:gd name="connsiteY3" fmla="*/ 855731 h 1944964"/>
              <a:gd name="connsiteX4" fmla="*/ 0 w 4182018"/>
              <a:gd name="connsiteY4" fmla="*/ 0 h 1944964"/>
              <a:gd name="connsiteX0" fmla="*/ 3675767 w 4182018"/>
              <a:gd name="connsiteY0" fmla="*/ 1308016 h 1944964"/>
              <a:gd name="connsiteX1" fmla="*/ 3888366 w 4182018"/>
              <a:gd name="connsiteY1" fmla="*/ 1930436 h 1944964"/>
              <a:gd name="connsiteX2" fmla="*/ 2210763 w 4182018"/>
              <a:gd name="connsiteY2" fmla="*/ 1120717 h 1944964"/>
              <a:gd name="connsiteX0" fmla="*/ 0 w 4182018"/>
              <a:gd name="connsiteY0" fmla="*/ 0 h 1944964"/>
              <a:gd name="connsiteX1" fmla="*/ 890829 w 4182018"/>
              <a:gd name="connsiteY1" fmla="*/ 65302 h 1944964"/>
              <a:gd name="connsiteX2" fmla="*/ 2210763 w 4182018"/>
              <a:gd name="connsiteY2" fmla="*/ 1120717 h 1944964"/>
              <a:gd name="connsiteX3" fmla="*/ 0 w 4182018"/>
              <a:gd name="connsiteY3" fmla="*/ 855731 h 1944964"/>
              <a:gd name="connsiteX4" fmla="*/ 0 w 4182018"/>
              <a:gd name="connsiteY4" fmla="*/ 0 h 1944964"/>
              <a:gd name="connsiteX0" fmla="*/ 3888366 w 4182018"/>
              <a:gd name="connsiteY0" fmla="*/ 1930436 h 1944964"/>
              <a:gd name="connsiteX1" fmla="*/ 2210763 w 4182018"/>
              <a:gd name="connsiteY1" fmla="*/ 1120717 h 1944964"/>
              <a:gd name="connsiteX0" fmla="*/ 0 w 3247522"/>
              <a:gd name="connsiteY0" fmla="*/ 0 h 1610092"/>
              <a:gd name="connsiteX1" fmla="*/ 890829 w 3247522"/>
              <a:gd name="connsiteY1" fmla="*/ 65302 h 1610092"/>
              <a:gd name="connsiteX2" fmla="*/ 2210763 w 3247522"/>
              <a:gd name="connsiteY2" fmla="*/ 1120717 h 1610092"/>
              <a:gd name="connsiteX3" fmla="*/ 0 w 3247522"/>
              <a:gd name="connsiteY3" fmla="*/ 855731 h 1610092"/>
              <a:gd name="connsiteX4" fmla="*/ 0 w 3247522"/>
              <a:gd name="connsiteY4" fmla="*/ 0 h 1610092"/>
              <a:gd name="connsiteX0" fmla="*/ 2810464 w 3247522"/>
              <a:gd name="connsiteY0" fmla="*/ 1591321 h 1610092"/>
              <a:gd name="connsiteX1" fmla="*/ 2210763 w 3247522"/>
              <a:gd name="connsiteY1" fmla="*/ 1120717 h 1610092"/>
              <a:gd name="connsiteX0" fmla="*/ 0 w 2810464"/>
              <a:gd name="connsiteY0" fmla="*/ 0 h 1591321"/>
              <a:gd name="connsiteX1" fmla="*/ 890829 w 2810464"/>
              <a:gd name="connsiteY1" fmla="*/ 65302 h 1591321"/>
              <a:gd name="connsiteX2" fmla="*/ 2210763 w 2810464"/>
              <a:gd name="connsiteY2" fmla="*/ 1120717 h 1591321"/>
              <a:gd name="connsiteX3" fmla="*/ 0 w 2810464"/>
              <a:gd name="connsiteY3" fmla="*/ 855731 h 1591321"/>
              <a:gd name="connsiteX4" fmla="*/ 0 w 2810464"/>
              <a:gd name="connsiteY4" fmla="*/ 0 h 1591321"/>
              <a:gd name="connsiteX0" fmla="*/ 2810464 w 2810464"/>
              <a:gd name="connsiteY0" fmla="*/ 1591321 h 1591321"/>
              <a:gd name="connsiteX1" fmla="*/ 2210763 w 2810464"/>
              <a:gd name="connsiteY1" fmla="*/ 1120717 h 1591321"/>
              <a:gd name="connsiteX0" fmla="*/ 0 w 4354650"/>
              <a:gd name="connsiteY0" fmla="*/ 0 h 1821435"/>
              <a:gd name="connsiteX1" fmla="*/ 890829 w 4354650"/>
              <a:gd name="connsiteY1" fmla="*/ 65302 h 1821435"/>
              <a:gd name="connsiteX2" fmla="*/ 2210763 w 4354650"/>
              <a:gd name="connsiteY2" fmla="*/ 1120717 h 1821435"/>
              <a:gd name="connsiteX3" fmla="*/ 0 w 4354650"/>
              <a:gd name="connsiteY3" fmla="*/ 855731 h 1821435"/>
              <a:gd name="connsiteX4" fmla="*/ 0 w 4354650"/>
              <a:gd name="connsiteY4" fmla="*/ 0 h 1821435"/>
              <a:gd name="connsiteX0" fmla="*/ 4354650 w 4354650"/>
              <a:gd name="connsiteY0" fmla="*/ 1821435 h 1821435"/>
              <a:gd name="connsiteX1" fmla="*/ 2210763 w 4354650"/>
              <a:gd name="connsiteY1" fmla="*/ 1120717 h 1821435"/>
              <a:gd name="connsiteX0" fmla="*/ 0 w 4354650"/>
              <a:gd name="connsiteY0" fmla="*/ 0 h 1821435"/>
              <a:gd name="connsiteX1" fmla="*/ 890829 w 4354650"/>
              <a:gd name="connsiteY1" fmla="*/ 65302 h 1821435"/>
              <a:gd name="connsiteX2" fmla="*/ 2210763 w 4354650"/>
              <a:gd name="connsiteY2" fmla="*/ 1120717 h 1821435"/>
              <a:gd name="connsiteX3" fmla="*/ 0 w 4354650"/>
              <a:gd name="connsiteY3" fmla="*/ 0 h 1821435"/>
              <a:gd name="connsiteX0" fmla="*/ 4354650 w 4354650"/>
              <a:gd name="connsiteY0" fmla="*/ 1821435 h 1821435"/>
              <a:gd name="connsiteX1" fmla="*/ 2210763 w 4354650"/>
              <a:gd name="connsiteY1" fmla="*/ 1120717 h 1821435"/>
              <a:gd name="connsiteX0" fmla="*/ 1319934 w 3463821"/>
              <a:gd name="connsiteY0" fmla="*/ 1055415 h 1756133"/>
              <a:gd name="connsiteX1" fmla="*/ 0 w 3463821"/>
              <a:gd name="connsiteY1" fmla="*/ 0 h 1756133"/>
              <a:gd name="connsiteX2" fmla="*/ 1319934 w 3463821"/>
              <a:gd name="connsiteY2" fmla="*/ 1055415 h 1756133"/>
              <a:gd name="connsiteX0" fmla="*/ 3463821 w 3463821"/>
              <a:gd name="connsiteY0" fmla="*/ 1756133 h 1756133"/>
              <a:gd name="connsiteX1" fmla="*/ 1319934 w 3463821"/>
              <a:gd name="connsiteY1" fmla="*/ 1055415 h 1756133"/>
              <a:gd name="connsiteX0" fmla="*/ 0 w 3463821"/>
              <a:gd name="connsiteY0" fmla="*/ 0 h 1756133"/>
              <a:gd name="connsiteX1" fmla="*/ 1319934 w 3463821"/>
              <a:gd name="connsiteY1" fmla="*/ 1055415 h 1756133"/>
              <a:gd name="connsiteX2" fmla="*/ 91440 w 3463821"/>
              <a:gd name="connsiteY2" fmla="*/ 91440 h 1756133"/>
              <a:gd name="connsiteX0" fmla="*/ 3463821 w 3463821"/>
              <a:gd name="connsiteY0" fmla="*/ 1756133 h 1756133"/>
              <a:gd name="connsiteX1" fmla="*/ 1319934 w 3463821"/>
              <a:gd name="connsiteY1" fmla="*/ 1055415 h 1756133"/>
              <a:gd name="connsiteX0" fmla="*/ 0 w 3463821"/>
              <a:gd name="connsiteY0" fmla="*/ 0 h 1756133"/>
              <a:gd name="connsiteX1" fmla="*/ 1319934 w 3463821"/>
              <a:gd name="connsiteY1" fmla="*/ 1055415 h 1756133"/>
              <a:gd name="connsiteX0" fmla="*/ 3463821 w 3463821"/>
              <a:gd name="connsiteY0" fmla="*/ 1756133 h 1756133"/>
              <a:gd name="connsiteX1" fmla="*/ 1319934 w 3463821"/>
              <a:gd name="connsiteY1" fmla="*/ 1055415 h 1756133"/>
              <a:gd name="connsiteX0" fmla="*/ 0 w 3463821"/>
              <a:gd name="connsiteY0" fmla="*/ 0 h 1756133"/>
              <a:gd name="connsiteX1" fmla="*/ 1319934 w 3463821"/>
              <a:gd name="connsiteY1" fmla="*/ 1055415 h 1756133"/>
              <a:gd name="connsiteX2" fmla="*/ 0 w 3463821"/>
              <a:gd name="connsiteY2" fmla="*/ 0 h 1756133"/>
              <a:gd name="connsiteX0" fmla="*/ 3463821 w 3463821"/>
              <a:gd name="connsiteY0" fmla="*/ 1756133 h 1756133"/>
              <a:gd name="connsiteX1" fmla="*/ 1319934 w 3463821"/>
              <a:gd name="connsiteY1" fmla="*/ 1055415 h 1756133"/>
              <a:gd name="connsiteX0" fmla="*/ 0 w 3463821"/>
              <a:gd name="connsiteY0" fmla="*/ 0 h 1756133"/>
              <a:gd name="connsiteX1" fmla="*/ 1319934 w 3463821"/>
              <a:gd name="connsiteY1" fmla="*/ 1055415 h 1756133"/>
              <a:gd name="connsiteX2" fmla="*/ 91440 w 3463821"/>
              <a:gd name="connsiteY2" fmla="*/ 91440 h 1756133"/>
              <a:gd name="connsiteX0" fmla="*/ 3463821 w 3463821"/>
              <a:gd name="connsiteY0" fmla="*/ 1756133 h 1756133"/>
              <a:gd name="connsiteX1" fmla="*/ 1319934 w 3463821"/>
              <a:gd name="connsiteY1" fmla="*/ 1055415 h 1756133"/>
              <a:gd name="connsiteX0" fmla="*/ 1228494 w 3372381"/>
              <a:gd name="connsiteY0" fmla="*/ 963975 h 1664693"/>
              <a:gd name="connsiteX1" fmla="*/ 0 w 3372381"/>
              <a:gd name="connsiteY1" fmla="*/ 0 h 1664693"/>
              <a:gd name="connsiteX0" fmla="*/ 3372381 w 3372381"/>
              <a:gd name="connsiteY0" fmla="*/ 1664693 h 1664693"/>
              <a:gd name="connsiteX1" fmla="*/ 1228494 w 3372381"/>
              <a:gd name="connsiteY1" fmla="*/ 963975 h 1664693"/>
              <a:gd name="connsiteX0" fmla="*/ 156323 w 2300210"/>
              <a:gd name="connsiteY0" fmla="*/ 105780 h 806498"/>
              <a:gd name="connsiteX1" fmla="*/ 344846 w 2300210"/>
              <a:gd name="connsiteY1" fmla="*/ 498265 h 806498"/>
              <a:gd name="connsiteX0" fmla="*/ 2300210 w 2300210"/>
              <a:gd name="connsiteY0" fmla="*/ 806498 h 806498"/>
              <a:gd name="connsiteX1" fmla="*/ 156323 w 2300210"/>
              <a:gd name="connsiteY1" fmla="*/ 105780 h 806498"/>
              <a:gd name="connsiteX0" fmla="*/ 737988 w 2881875"/>
              <a:gd name="connsiteY0" fmla="*/ 105780 h 873714"/>
              <a:gd name="connsiteX1" fmla="*/ 0 w 2881875"/>
              <a:gd name="connsiteY1" fmla="*/ 873714 h 873714"/>
              <a:gd name="connsiteX0" fmla="*/ 2881875 w 2881875"/>
              <a:gd name="connsiteY0" fmla="*/ 806498 h 873714"/>
              <a:gd name="connsiteX1" fmla="*/ 737988 w 2881875"/>
              <a:gd name="connsiteY1" fmla="*/ 105780 h 873714"/>
              <a:gd name="connsiteX0" fmla="*/ 737988 w 2379257"/>
              <a:gd name="connsiteY0" fmla="*/ 95093 h 941146"/>
              <a:gd name="connsiteX1" fmla="*/ 0 w 2379257"/>
              <a:gd name="connsiteY1" fmla="*/ 863027 h 941146"/>
              <a:gd name="connsiteX0" fmla="*/ 2379257 w 2379257"/>
              <a:gd name="connsiteY0" fmla="*/ 941146 h 941146"/>
              <a:gd name="connsiteX1" fmla="*/ 737988 w 2379257"/>
              <a:gd name="connsiteY1" fmla="*/ 95093 h 941146"/>
              <a:gd name="connsiteX0" fmla="*/ 737988 w 3233101"/>
              <a:gd name="connsiteY0" fmla="*/ 116074 h 884008"/>
              <a:gd name="connsiteX1" fmla="*/ 0 w 3233101"/>
              <a:gd name="connsiteY1" fmla="*/ 884008 h 884008"/>
              <a:gd name="connsiteX0" fmla="*/ 3233101 w 3233101"/>
              <a:gd name="connsiteY0" fmla="*/ 701735 h 884008"/>
              <a:gd name="connsiteX1" fmla="*/ 737988 w 3233101"/>
              <a:gd name="connsiteY1" fmla="*/ 116074 h 884008"/>
              <a:gd name="connsiteX0" fmla="*/ 737988 w 3239157"/>
              <a:gd name="connsiteY0" fmla="*/ 104316 h 872250"/>
              <a:gd name="connsiteX1" fmla="*/ 0 w 3239157"/>
              <a:gd name="connsiteY1" fmla="*/ 872250 h 872250"/>
              <a:gd name="connsiteX0" fmla="*/ 3239157 w 3239157"/>
              <a:gd name="connsiteY0" fmla="*/ 823201 h 872250"/>
              <a:gd name="connsiteX1" fmla="*/ 737988 w 3239157"/>
              <a:gd name="connsiteY1" fmla="*/ 104316 h 872250"/>
              <a:gd name="connsiteX0" fmla="*/ 737988 w 3239157"/>
              <a:gd name="connsiteY0" fmla="*/ 109891 h 877825"/>
              <a:gd name="connsiteX1" fmla="*/ 0 w 3239157"/>
              <a:gd name="connsiteY1" fmla="*/ 877825 h 877825"/>
              <a:gd name="connsiteX0" fmla="*/ 3239157 w 3239157"/>
              <a:gd name="connsiteY0" fmla="*/ 828776 h 877825"/>
              <a:gd name="connsiteX1" fmla="*/ 623884 w 3239157"/>
              <a:gd name="connsiteY1" fmla="*/ 103836 h 877825"/>
              <a:gd name="connsiteX0" fmla="*/ 737988 w 3244344"/>
              <a:gd name="connsiteY0" fmla="*/ 85401 h 1210013"/>
              <a:gd name="connsiteX1" fmla="*/ 0 w 3244344"/>
              <a:gd name="connsiteY1" fmla="*/ 853335 h 1210013"/>
              <a:gd name="connsiteX0" fmla="*/ 3244344 w 3244344"/>
              <a:gd name="connsiteY0" fmla="*/ 1210013 h 1210013"/>
              <a:gd name="connsiteX1" fmla="*/ 623884 w 3244344"/>
              <a:gd name="connsiteY1" fmla="*/ 79346 h 1210013"/>
              <a:gd name="connsiteX0" fmla="*/ 737988 w 3244344"/>
              <a:gd name="connsiteY0" fmla="*/ 100443 h 1225055"/>
              <a:gd name="connsiteX1" fmla="*/ 0 w 3244344"/>
              <a:gd name="connsiteY1" fmla="*/ 868377 h 1225055"/>
              <a:gd name="connsiteX0" fmla="*/ 3244344 w 3244344"/>
              <a:gd name="connsiteY0" fmla="*/ 1225055 h 1225055"/>
              <a:gd name="connsiteX1" fmla="*/ 623884 w 3244344"/>
              <a:gd name="connsiteY1" fmla="*/ 94388 h 1225055"/>
              <a:gd name="connsiteX0" fmla="*/ 737988 w 3068001"/>
              <a:gd name="connsiteY0" fmla="*/ 97791 h 1264792"/>
              <a:gd name="connsiteX1" fmla="*/ 0 w 3068001"/>
              <a:gd name="connsiteY1" fmla="*/ 865725 h 1264792"/>
              <a:gd name="connsiteX0" fmla="*/ 3068001 w 3068001"/>
              <a:gd name="connsiteY0" fmla="*/ 1264792 h 1264792"/>
              <a:gd name="connsiteX1" fmla="*/ 623884 w 3068001"/>
              <a:gd name="connsiteY1" fmla="*/ 91736 h 1264792"/>
              <a:gd name="connsiteX0" fmla="*/ 737988 w 3068001"/>
              <a:gd name="connsiteY0" fmla="*/ 105666 h 1272667"/>
              <a:gd name="connsiteX1" fmla="*/ 0 w 3068001"/>
              <a:gd name="connsiteY1" fmla="*/ 873600 h 1272667"/>
              <a:gd name="connsiteX0" fmla="*/ 3068001 w 3068001"/>
              <a:gd name="connsiteY0" fmla="*/ 1272667 h 1272667"/>
              <a:gd name="connsiteX1" fmla="*/ 623884 w 3068001"/>
              <a:gd name="connsiteY1" fmla="*/ 99611 h 1272667"/>
            </a:gdLst>
            <a:ahLst/>
            <a:cxnLst>
              <a:cxn ang="0">
                <a:pos x="connsiteX0" y="connsiteY0"/>
              </a:cxn>
              <a:cxn ang="0">
                <a:pos x="connsiteX1" y="connsiteY1"/>
              </a:cxn>
            </a:cxnLst>
            <a:rect l="l" t="t" r="r" b="b"/>
            <a:pathLst>
              <a:path w="3068001" h="1272667" stroke="0" extrusionOk="0">
                <a:moveTo>
                  <a:pt x="737988" y="105666"/>
                </a:moveTo>
                <a:cubicBezTo>
                  <a:pt x="298010" y="-246139"/>
                  <a:pt x="0" y="873600"/>
                  <a:pt x="0" y="873600"/>
                </a:cubicBezTo>
              </a:path>
              <a:path w="3068001" h="1272667" fill="none">
                <a:moveTo>
                  <a:pt x="3068001" y="1272667"/>
                </a:moveTo>
                <a:cubicBezTo>
                  <a:pt x="2729629" y="711059"/>
                  <a:pt x="999656" y="-325064"/>
                  <a:pt x="623884" y="99611"/>
                </a:cubicBezTo>
              </a:path>
            </a:pathLst>
          </a:custGeom>
          <a:noFill/>
          <a:ln w="952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73"/>
          </a:p>
        </p:txBody>
      </p:sp>
      <p:sp>
        <p:nvSpPr>
          <p:cNvPr id="403" name="Arc 163">
            <a:extLst>
              <a:ext uri="{FF2B5EF4-FFF2-40B4-BE49-F238E27FC236}">
                <a16:creationId xmlns:a16="http://schemas.microsoft.com/office/drawing/2014/main" id="{F0B74DD0-55C7-4E4A-9E56-CBA2704ED960}"/>
              </a:ext>
            </a:extLst>
          </p:cNvPr>
          <p:cNvSpPr/>
          <p:nvPr/>
        </p:nvSpPr>
        <p:spPr>
          <a:xfrm>
            <a:off x="10682611" y="6394884"/>
            <a:ext cx="2426622" cy="959882"/>
          </a:xfrm>
          <a:custGeom>
            <a:avLst/>
            <a:gdLst>
              <a:gd name="connsiteX0" fmla="*/ 2325045 w 4650089"/>
              <a:gd name="connsiteY0" fmla="*/ 0 h 1711461"/>
              <a:gd name="connsiteX1" fmla="*/ 3215874 w 4650089"/>
              <a:gd name="connsiteY1" fmla="*/ 65302 h 1711461"/>
              <a:gd name="connsiteX2" fmla="*/ 4535808 w 4650089"/>
              <a:gd name="connsiteY2" fmla="*/ 1120717 h 1711461"/>
              <a:gd name="connsiteX3" fmla="*/ 2325045 w 4650089"/>
              <a:gd name="connsiteY3" fmla="*/ 855731 h 1711461"/>
              <a:gd name="connsiteX4" fmla="*/ 2325045 w 4650089"/>
              <a:gd name="connsiteY4" fmla="*/ 0 h 1711461"/>
              <a:gd name="connsiteX0" fmla="*/ 2325045 w 4650089"/>
              <a:gd name="connsiteY0" fmla="*/ 0 h 1711461"/>
              <a:gd name="connsiteX1" fmla="*/ 3215874 w 4650089"/>
              <a:gd name="connsiteY1" fmla="*/ 65302 h 1711461"/>
              <a:gd name="connsiteX2" fmla="*/ 4535808 w 4650089"/>
              <a:gd name="connsiteY2" fmla="*/ 1120717 h 1711461"/>
              <a:gd name="connsiteX0" fmla="*/ 0 w 3695383"/>
              <a:gd name="connsiteY0" fmla="*/ 0 h 1308016"/>
              <a:gd name="connsiteX1" fmla="*/ 890829 w 3695383"/>
              <a:gd name="connsiteY1" fmla="*/ 65302 h 1308016"/>
              <a:gd name="connsiteX2" fmla="*/ 2210763 w 3695383"/>
              <a:gd name="connsiteY2" fmla="*/ 1120717 h 1308016"/>
              <a:gd name="connsiteX3" fmla="*/ 0 w 3695383"/>
              <a:gd name="connsiteY3" fmla="*/ 855731 h 1308016"/>
              <a:gd name="connsiteX4" fmla="*/ 0 w 3695383"/>
              <a:gd name="connsiteY4" fmla="*/ 0 h 1308016"/>
              <a:gd name="connsiteX0" fmla="*/ 3675767 w 3695383"/>
              <a:gd name="connsiteY0" fmla="*/ 1308016 h 1308016"/>
              <a:gd name="connsiteX1" fmla="*/ 890829 w 3695383"/>
              <a:gd name="connsiteY1" fmla="*/ 65302 h 1308016"/>
              <a:gd name="connsiteX2" fmla="*/ 2210763 w 3695383"/>
              <a:gd name="connsiteY2" fmla="*/ 1120717 h 1308016"/>
              <a:gd name="connsiteX0" fmla="*/ 0 w 4182018"/>
              <a:gd name="connsiteY0" fmla="*/ 0 h 1944964"/>
              <a:gd name="connsiteX1" fmla="*/ 890829 w 4182018"/>
              <a:gd name="connsiteY1" fmla="*/ 65302 h 1944964"/>
              <a:gd name="connsiteX2" fmla="*/ 2210763 w 4182018"/>
              <a:gd name="connsiteY2" fmla="*/ 1120717 h 1944964"/>
              <a:gd name="connsiteX3" fmla="*/ 0 w 4182018"/>
              <a:gd name="connsiteY3" fmla="*/ 855731 h 1944964"/>
              <a:gd name="connsiteX4" fmla="*/ 0 w 4182018"/>
              <a:gd name="connsiteY4" fmla="*/ 0 h 1944964"/>
              <a:gd name="connsiteX0" fmla="*/ 3675767 w 4182018"/>
              <a:gd name="connsiteY0" fmla="*/ 1308016 h 1944964"/>
              <a:gd name="connsiteX1" fmla="*/ 3888366 w 4182018"/>
              <a:gd name="connsiteY1" fmla="*/ 1930436 h 1944964"/>
              <a:gd name="connsiteX2" fmla="*/ 2210763 w 4182018"/>
              <a:gd name="connsiteY2" fmla="*/ 1120717 h 1944964"/>
              <a:gd name="connsiteX0" fmla="*/ 0 w 4182018"/>
              <a:gd name="connsiteY0" fmla="*/ 0 h 1944964"/>
              <a:gd name="connsiteX1" fmla="*/ 890829 w 4182018"/>
              <a:gd name="connsiteY1" fmla="*/ 65302 h 1944964"/>
              <a:gd name="connsiteX2" fmla="*/ 2210763 w 4182018"/>
              <a:gd name="connsiteY2" fmla="*/ 1120717 h 1944964"/>
              <a:gd name="connsiteX3" fmla="*/ 0 w 4182018"/>
              <a:gd name="connsiteY3" fmla="*/ 855731 h 1944964"/>
              <a:gd name="connsiteX4" fmla="*/ 0 w 4182018"/>
              <a:gd name="connsiteY4" fmla="*/ 0 h 1944964"/>
              <a:gd name="connsiteX0" fmla="*/ 3888366 w 4182018"/>
              <a:gd name="connsiteY0" fmla="*/ 1930436 h 1944964"/>
              <a:gd name="connsiteX1" fmla="*/ 2210763 w 4182018"/>
              <a:gd name="connsiteY1" fmla="*/ 1120717 h 1944964"/>
              <a:gd name="connsiteX0" fmla="*/ 0 w 3247522"/>
              <a:gd name="connsiteY0" fmla="*/ 0 h 1610092"/>
              <a:gd name="connsiteX1" fmla="*/ 890829 w 3247522"/>
              <a:gd name="connsiteY1" fmla="*/ 65302 h 1610092"/>
              <a:gd name="connsiteX2" fmla="*/ 2210763 w 3247522"/>
              <a:gd name="connsiteY2" fmla="*/ 1120717 h 1610092"/>
              <a:gd name="connsiteX3" fmla="*/ 0 w 3247522"/>
              <a:gd name="connsiteY3" fmla="*/ 855731 h 1610092"/>
              <a:gd name="connsiteX4" fmla="*/ 0 w 3247522"/>
              <a:gd name="connsiteY4" fmla="*/ 0 h 1610092"/>
              <a:gd name="connsiteX0" fmla="*/ 2810464 w 3247522"/>
              <a:gd name="connsiteY0" fmla="*/ 1591321 h 1610092"/>
              <a:gd name="connsiteX1" fmla="*/ 2210763 w 3247522"/>
              <a:gd name="connsiteY1" fmla="*/ 1120717 h 1610092"/>
              <a:gd name="connsiteX0" fmla="*/ 0 w 2810464"/>
              <a:gd name="connsiteY0" fmla="*/ 0 h 1591321"/>
              <a:gd name="connsiteX1" fmla="*/ 890829 w 2810464"/>
              <a:gd name="connsiteY1" fmla="*/ 65302 h 1591321"/>
              <a:gd name="connsiteX2" fmla="*/ 2210763 w 2810464"/>
              <a:gd name="connsiteY2" fmla="*/ 1120717 h 1591321"/>
              <a:gd name="connsiteX3" fmla="*/ 0 w 2810464"/>
              <a:gd name="connsiteY3" fmla="*/ 855731 h 1591321"/>
              <a:gd name="connsiteX4" fmla="*/ 0 w 2810464"/>
              <a:gd name="connsiteY4" fmla="*/ 0 h 1591321"/>
              <a:gd name="connsiteX0" fmla="*/ 2810464 w 2810464"/>
              <a:gd name="connsiteY0" fmla="*/ 1591321 h 1591321"/>
              <a:gd name="connsiteX1" fmla="*/ 2210763 w 2810464"/>
              <a:gd name="connsiteY1" fmla="*/ 1120717 h 1591321"/>
              <a:gd name="connsiteX0" fmla="*/ 0 w 4354650"/>
              <a:gd name="connsiteY0" fmla="*/ 0 h 1821435"/>
              <a:gd name="connsiteX1" fmla="*/ 890829 w 4354650"/>
              <a:gd name="connsiteY1" fmla="*/ 65302 h 1821435"/>
              <a:gd name="connsiteX2" fmla="*/ 2210763 w 4354650"/>
              <a:gd name="connsiteY2" fmla="*/ 1120717 h 1821435"/>
              <a:gd name="connsiteX3" fmla="*/ 0 w 4354650"/>
              <a:gd name="connsiteY3" fmla="*/ 855731 h 1821435"/>
              <a:gd name="connsiteX4" fmla="*/ 0 w 4354650"/>
              <a:gd name="connsiteY4" fmla="*/ 0 h 1821435"/>
              <a:gd name="connsiteX0" fmla="*/ 4354650 w 4354650"/>
              <a:gd name="connsiteY0" fmla="*/ 1821435 h 1821435"/>
              <a:gd name="connsiteX1" fmla="*/ 2210763 w 4354650"/>
              <a:gd name="connsiteY1" fmla="*/ 1120717 h 1821435"/>
              <a:gd name="connsiteX0" fmla="*/ 0 w 4354650"/>
              <a:gd name="connsiteY0" fmla="*/ 0 h 1821435"/>
              <a:gd name="connsiteX1" fmla="*/ 890829 w 4354650"/>
              <a:gd name="connsiteY1" fmla="*/ 65302 h 1821435"/>
              <a:gd name="connsiteX2" fmla="*/ 2210763 w 4354650"/>
              <a:gd name="connsiteY2" fmla="*/ 1120717 h 1821435"/>
              <a:gd name="connsiteX3" fmla="*/ 0 w 4354650"/>
              <a:gd name="connsiteY3" fmla="*/ 0 h 1821435"/>
              <a:gd name="connsiteX0" fmla="*/ 4354650 w 4354650"/>
              <a:gd name="connsiteY0" fmla="*/ 1821435 h 1821435"/>
              <a:gd name="connsiteX1" fmla="*/ 2210763 w 4354650"/>
              <a:gd name="connsiteY1" fmla="*/ 1120717 h 1821435"/>
              <a:gd name="connsiteX0" fmla="*/ 1319934 w 3463821"/>
              <a:gd name="connsiteY0" fmla="*/ 1055415 h 1756133"/>
              <a:gd name="connsiteX1" fmla="*/ 0 w 3463821"/>
              <a:gd name="connsiteY1" fmla="*/ 0 h 1756133"/>
              <a:gd name="connsiteX2" fmla="*/ 1319934 w 3463821"/>
              <a:gd name="connsiteY2" fmla="*/ 1055415 h 1756133"/>
              <a:gd name="connsiteX0" fmla="*/ 3463821 w 3463821"/>
              <a:gd name="connsiteY0" fmla="*/ 1756133 h 1756133"/>
              <a:gd name="connsiteX1" fmla="*/ 1319934 w 3463821"/>
              <a:gd name="connsiteY1" fmla="*/ 1055415 h 1756133"/>
              <a:gd name="connsiteX0" fmla="*/ 0 w 3463821"/>
              <a:gd name="connsiteY0" fmla="*/ 0 h 1756133"/>
              <a:gd name="connsiteX1" fmla="*/ 1319934 w 3463821"/>
              <a:gd name="connsiteY1" fmla="*/ 1055415 h 1756133"/>
              <a:gd name="connsiteX2" fmla="*/ 91440 w 3463821"/>
              <a:gd name="connsiteY2" fmla="*/ 91440 h 1756133"/>
              <a:gd name="connsiteX0" fmla="*/ 3463821 w 3463821"/>
              <a:gd name="connsiteY0" fmla="*/ 1756133 h 1756133"/>
              <a:gd name="connsiteX1" fmla="*/ 1319934 w 3463821"/>
              <a:gd name="connsiteY1" fmla="*/ 1055415 h 1756133"/>
              <a:gd name="connsiteX0" fmla="*/ 0 w 3463821"/>
              <a:gd name="connsiteY0" fmla="*/ 0 h 1756133"/>
              <a:gd name="connsiteX1" fmla="*/ 1319934 w 3463821"/>
              <a:gd name="connsiteY1" fmla="*/ 1055415 h 1756133"/>
              <a:gd name="connsiteX0" fmla="*/ 3463821 w 3463821"/>
              <a:gd name="connsiteY0" fmla="*/ 1756133 h 1756133"/>
              <a:gd name="connsiteX1" fmla="*/ 1319934 w 3463821"/>
              <a:gd name="connsiteY1" fmla="*/ 1055415 h 1756133"/>
              <a:gd name="connsiteX0" fmla="*/ 0 w 3463821"/>
              <a:gd name="connsiteY0" fmla="*/ 0 h 1756133"/>
              <a:gd name="connsiteX1" fmla="*/ 1319934 w 3463821"/>
              <a:gd name="connsiteY1" fmla="*/ 1055415 h 1756133"/>
              <a:gd name="connsiteX2" fmla="*/ 0 w 3463821"/>
              <a:gd name="connsiteY2" fmla="*/ 0 h 1756133"/>
              <a:gd name="connsiteX0" fmla="*/ 3463821 w 3463821"/>
              <a:gd name="connsiteY0" fmla="*/ 1756133 h 1756133"/>
              <a:gd name="connsiteX1" fmla="*/ 1319934 w 3463821"/>
              <a:gd name="connsiteY1" fmla="*/ 1055415 h 1756133"/>
              <a:gd name="connsiteX0" fmla="*/ 0 w 3463821"/>
              <a:gd name="connsiteY0" fmla="*/ 0 h 1756133"/>
              <a:gd name="connsiteX1" fmla="*/ 1319934 w 3463821"/>
              <a:gd name="connsiteY1" fmla="*/ 1055415 h 1756133"/>
              <a:gd name="connsiteX2" fmla="*/ 91440 w 3463821"/>
              <a:gd name="connsiteY2" fmla="*/ 91440 h 1756133"/>
              <a:gd name="connsiteX0" fmla="*/ 3463821 w 3463821"/>
              <a:gd name="connsiteY0" fmla="*/ 1756133 h 1756133"/>
              <a:gd name="connsiteX1" fmla="*/ 1319934 w 3463821"/>
              <a:gd name="connsiteY1" fmla="*/ 1055415 h 1756133"/>
              <a:gd name="connsiteX0" fmla="*/ 1228494 w 3372381"/>
              <a:gd name="connsiteY0" fmla="*/ 963975 h 1664693"/>
              <a:gd name="connsiteX1" fmla="*/ 0 w 3372381"/>
              <a:gd name="connsiteY1" fmla="*/ 0 h 1664693"/>
              <a:gd name="connsiteX0" fmla="*/ 3372381 w 3372381"/>
              <a:gd name="connsiteY0" fmla="*/ 1664693 h 1664693"/>
              <a:gd name="connsiteX1" fmla="*/ 1228494 w 3372381"/>
              <a:gd name="connsiteY1" fmla="*/ 963975 h 1664693"/>
              <a:gd name="connsiteX0" fmla="*/ 156323 w 2300210"/>
              <a:gd name="connsiteY0" fmla="*/ 105780 h 806498"/>
              <a:gd name="connsiteX1" fmla="*/ 344846 w 2300210"/>
              <a:gd name="connsiteY1" fmla="*/ 498265 h 806498"/>
              <a:gd name="connsiteX0" fmla="*/ 2300210 w 2300210"/>
              <a:gd name="connsiteY0" fmla="*/ 806498 h 806498"/>
              <a:gd name="connsiteX1" fmla="*/ 156323 w 2300210"/>
              <a:gd name="connsiteY1" fmla="*/ 105780 h 806498"/>
              <a:gd name="connsiteX0" fmla="*/ 737988 w 2881875"/>
              <a:gd name="connsiteY0" fmla="*/ 105780 h 873714"/>
              <a:gd name="connsiteX1" fmla="*/ 0 w 2881875"/>
              <a:gd name="connsiteY1" fmla="*/ 873714 h 873714"/>
              <a:gd name="connsiteX0" fmla="*/ 2881875 w 2881875"/>
              <a:gd name="connsiteY0" fmla="*/ 806498 h 873714"/>
              <a:gd name="connsiteX1" fmla="*/ 737988 w 2881875"/>
              <a:gd name="connsiteY1" fmla="*/ 105780 h 873714"/>
              <a:gd name="connsiteX0" fmla="*/ 737988 w 2379257"/>
              <a:gd name="connsiteY0" fmla="*/ 95093 h 941146"/>
              <a:gd name="connsiteX1" fmla="*/ 0 w 2379257"/>
              <a:gd name="connsiteY1" fmla="*/ 863027 h 941146"/>
              <a:gd name="connsiteX0" fmla="*/ 2379257 w 2379257"/>
              <a:gd name="connsiteY0" fmla="*/ 941146 h 941146"/>
              <a:gd name="connsiteX1" fmla="*/ 737988 w 2379257"/>
              <a:gd name="connsiteY1" fmla="*/ 95093 h 941146"/>
            </a:gdLst>
            <a:ahLst/>
            <a:cxnLst>
              <a:cxn ang="0">
                <a:pos x="connsiteX0" y="connsiteY0"/>
              </a:cxn>
              <a:cxn ang="0">
                <a:pos x="connsiteX1" y="connsiteY1"/>
              </a:cxn>
            </a:cxnLst>
            <a:rect l="l" t="t" r="r" b="b"/>
            <a:pathLst>
              <a:path w="2379257" h="941146" stroke="0" extrusionOk="0">
                <a:moveTo>
                  <a:pt x="737988" y="95093"/>
                </a:moveTo>
                <a:cubicBezTo>
                  <a:pt x="298010" y="-256712"/>
                  <a:pt x="0" y="863027"/>
                  <a:pt x="0" y="863027"/>
                </a:cubicBezTo>
              </a:path>
              <a:path w="2379257" h="941146" fill="none">
                <a:moveTo>
                  <a:pt x="2379257" y="941146"/>
                </a:moveTo>
                <a:cubicBezTo>
                  <a:pt x="2222414" y="797376"/>
                  <a:pt x="1113760" y="-329582"/>
                  <a:pt x="737988" y="95093"/>
                </a:cubicBezTo>
              </a:path>
            </a:pathLst>
          </a:custGeom>
          <a:noFill/>
          <a:ln w="952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73"/>
          </a:p>
        </p:txBody>
      </p:sp>
      <p:sp>
        <p:nvSpPr>
          <p:cNvPr id="404" name="Arc 163">
            <a:extLst>
              <a:ext uri="{FF2B5EF4-FFF2-40B4-BE49-F238E27FC236}">
                <a16:creationId xmlns:a16="http://schemas.microsoft.com/office/drawing/2014/main" id="{23A73B65-109C-4F7E-B965-ECD69AE6FF01}"/>
              </a:ext>
            </a:extLst>
          </p:cNvPr>
          <p:cNvSpPr/>
          <p:nvPr/>
        </p:nvSpPr>
        <p:spPr>
          <a:xfrm flipH="1">
            <a:off x="9694320" y="5679350"/>
            <a:ext cx="1840610" cy="959882"/>
          </a:xfrm>
          <a:custGeom>
            <a:avLst/>
            <a:gdLst>
              <a:gd name="connsiteX0" fmla="*/ 2325045 w 4650089"/>
              <a:gd name="connsiteY0" fmla="*/ 0 h 1711461"/>
              <a:gd name="connsiteX1" fmla="*/ 3215874 w 4650089"/>
              <a:gd name="connsiteY1" fmla="*/ 65302 h 1711461"/>
              <a:gd name="connsiteX2" fmla="*/ 4535808 w 4650089"/>
              <a:gd name="connsiteY2" fmla="*/ 1120717 h 1711461"/>
              <a:gd name="connsiteX3" fmla="*/ 2325045 w 4650089"/>
              <a:gd name="connsiteY3" fmla="*/ 855731 h 1711461"/>
              <a:gd name="connsiteX4" fmla="*/ 2325045 w 4650089"/>
              <a:gd name="connsiteY4" fmla="*/ 0 h 1711461"/>
              <a:gd name="connsiteX0" fmla="*/ 2325045 w 4650089"/>
              <a:gd name="connsiteY0" fmla="*/ 0 h 1711461"/>
              <a:gd name="connsiteX1" fmla="*/ 3215874 w 4650089"/>
              <a:gd name="connsiteY1" fmla="*/ 65302 h 1711461"/>
              <a:gd name="connsiteX2" fmla="*/ 4535808 w 4650089"/>
              <a:gd name="connsiteY2" fmla="*/ 1120717 h 1711461"/>
              <a:gd name="connsiteX0" fmla="*/ 0 w 3695383"/>
              <a:gd name="connsiteY0" fmla="*/ 0 h 1308016"/>
              <a:gd name="connsiteX1" fmla="*/ 890829 w 3695383"/>
              <a:gd name="connsiteY1" fmla="*/ 65302 h 1308016"/>
              <a:gd name="connsiteX2" fmla="*/ 2210763 w 3695383"/>
              <a:gd name="connsiteY2" fmla="*/ 1120717 h 1308016"/>
              <a:gd name="connsiteX3" fmla="*/ 0 w 3695383"/>
              <a:gd name="connsiteY3" fmla="*/ 855731 h 1308016"/>
              <a:gd name="connsiteX4" fmla="*/ 0 w 3695383"/>
              <a:gd name="connsiteY4" fmla="*/ 0 h 1308016"/>
              <a:gd name="connsiteX0" fmla="*/ 3675767 w 3695383"/>
              <a:gd name="connsiteY0" fmla="*/ 1308016 h 1308016"/>
              <a:gd name="connsiteX1" fmla="*/ 890829 w 3695383"/>
              <a:gd name="connsiteY1" fmla="*/ 65302 h 1308016"/>
              <a:gd name="connsiteX2" fmla="*/ 2210763 w 3695383"/>
              <a:gd name="connsiteY2" fmla="*/ 1120717 h 1308016"/>
              <a:gd name="connsiteX0" fmla="*/ 0 w 4182018"/>
              <a:gd name="connsiteY0" fmla="*/ 0 h 1944964"/>
              <a:gd name="connsiteX1" fmla="*/ 890829 w 4182018"/>
              <a:gd name="connsiteY1" fmla="*/ 65302 h 1944964"/>
              <a:gd name="connsiteX2" fmla="*/ 2210763 w 4182018"/>
              <a:gd name="connsiteY2" fmla="*/ 1120717 h 1944964"/>
              <a:gd name="connsiteX3" fmla="*/ 0 w 4182018"/>
              <a:gd name="connsiteY3" fmla="*/ 855731 h 1944964"/>
              <a:gd name="connsiteX4" fmla="*/ 0 w 4182018"/>
              <a:gd name="connsiteY4" fmla="*/ 0 h 1944964"/>
              <a:gd name="connsiteX0" fmla="*/ 3675767 w 4182018"/>
              <a:gd name="connsiteY0" fmla="*/ 1308016 h 1944964"/>
              <a:gd name="connsiteX1" fmla="*/ 3888366 w 4182018"/>
              <a:gd name="connsiteY1" fmla="*/ 1930436 h 1944964"/>
              <a:gd name="connsiteX2" fmla="*/ 2210763 w 4182018"/>
              <a:gd name="connsiteY2" fmla="*/ 1120717 h 1944964"/>
              <a:gd name="connsiteX0" fmla="*/ 0 w 4182018"/>
              <a:gd name="connsiteY0" fmla="*/ 0 h 1944964"/>
              <a:gd name="connsiteX1" fmla="*/ 890829 w 4182018"/>
              <a:gd name="connsiteY1" fmla="*/ 65302 h 1944964"/>
              <a:gd name="connsiteX2" fmla="*/ 2210763 w 4182018"/>
              <a:gd name="connsiteY2" fmla="*/ 1120717 h 1944964"/>
              <a:gd name="connsiteX3" fmla="*/ 0 w 4182018"/>
              <a:gd name="connsiteY3" fmla="*/ 855731 h 1944964"/>
              <a:gd name="connsiteX4" fmla="*/ 0 w 4182018"/>
              <a:gd name="connsiteY4" fmla="*/ 0 h 1944964"/>
              <a:gd name="connsiteX0" fmla="*/ 3888366 w 4182018"/>
              <a:gd name="connsiteY0" fmla="*/ 1930436 h 1944964"/>
              <a:gd name="connsiteX1" fmla="*/ 2210763 w 4182018"/>
              <a:gd name="connsiteY1" fmla="*/ 1120717 h 1944964"/>
              <a:gd name="connsiteX0" fmla="*/ 0 w 3247522"/>
              <a:gd name="connsiteY0" fmla="*/ 0 h 1610092"/>
              <a:gd name="connsiteX1" fmla="*/ 890829 w 3247522"/>
              <a:gd name="connsiteY1" fmla="*/ 65302 h 1610092"/>
              <a:gd name="connsiteX2" fmla="*/ 2210763 w 3247522"/>
              <a:gd name="connsiteY2" fmla="*/ 1120717 h 1610092"/>
              <a:gd name="connsiteX3" fmla="*/ 0 w 3247522"/>
              <a:gd name="connsiteY3" fmla="*/ 855731 h 1610092"/>
              <a:gd name="connsiteX4" fmla="*/ 0 w 3247522"/>
              <a:gd name="connsiteY4" fmla="*/ 0 h 1610092"/>
              <a:gd name="connsiteX0" fmla="*/ 2810464 w 3247522"/>
              <a:gd name="connsiteY0" fmla="*/ 1591321 h 1610092"/>
              <a:gd name="connsiteX1" fmla="*/ 2210763 w 3247522"/>
              <a:gd name="connsiteY1" fmla="*/ 1120717 h 1610092"/>
              <a:gd name="connsiteX0" fmla="*/ 0 w 2810464"/>
              <a:gd name="connsiteY0" fmla="*/ 0 h 1591321"/>
              <a:gd name="connsiteX1" fmla="*/ 890829 w 2810464"/>
              <a:gd name="connsiteY1" fmla="*/ 65302 h 1591321"/>
              <a:gd name="connsiteX2" fmla="*/ 2210763 w 2810464"/>
              <a:gd name="connsiteY2" fmla="*/ 1120717 h 1591321"/>
              <a:gd name="connsiteX3" fmla="*/ 0 w 2810464"/>
              <a:gd name="connsiteY3" fmla="*/ 855731 h 1591321"/>
              <a:gd name="connsiteX4" fmla="*/ 0 w 2810464"/>
              <a:gd name="connsiteY4" fmla="*/ 0 h 1591321"/>
              <a:gd name="connsiteX0" fmla="*/ 2810464 w 2810464"/>
              <a:gd name="connsiteY0" fmla="*/ 1591321 h 1591321"/>
              <a:gd name="connsiteX1" fmla="*/ 2210763 w 2810464"/>
              <a:gd name="connsiteY1" fmla="*/ 1120717 h 1591321"/>
              <a:gd name="connsiteX0" fmla="*/ 0 w 4354650"/>
              <a:gd name="connsiteY0" fmla="*/ 0 h 1821435"/>
              <a:gd name="connsiteX1" fmla="*/ 890829 w 4354650"/>
              <a:gd name="connsiteY1" fmla="*/ 65302 h 1821435"/>
              <a:gd name="connsiteX2" fmla="*/ 2210763 w 4354650"/>
              <a:gd name="connsiteY2" fmla="*/ 1120717 h 1821435"/>
              <a:gd name="connsiteX3" fmla="*/ 0 w 4354650"/>
              <a:gd name="connsiteY3" fmla="*/ 855731 h 1821435"/>
              <a:gd name="connsiteX4" fmla="*/ 0 w 4354650"/>
              <a:gd name="connsiteY4" fmla="*/ 0 h 1821435"/>
              <a:gd name="connsiteX0" fmla="*/ 4354650 w 4354650"/>
              <a:gd name="connsiteY0" fmla="*/ 1821435 h 1821435"/>
              <a:gd name="connsiteX1" fmla="*/ 2210763 w 4354650"/>
              <a:gd name="connsiteY1" fmla="*/ 1120717 h 1821435"/>
              <a:gd name="connsiteX0" fmla="*/ 0 w 4354650"/>
              <a:gd name="connsiteY0" fmla="*/ 0 h 1821435"/>
              <a:gd name="connsiteX1" fmla="*/ 890829 w 4354650"/>
              <a:gd name="connsiteY1" fmla="*/ 65302 h 1821435"/>
              <a:gd name="connsiteX2" fmla="*/ 2210763 w 4354650"/>
              <a:gd name="connsiteY2" fmla="*/ 1120717 h 1821435"/>
              <a:gd name="connsiteX3" fmla="*/ 0 w 4354650"/>
              <a:gd name="connsiteY3" fmla="*/ 0 h 1821435"/>
              <a:gd name="connsiteX0" fmla="*/ 4354650 w 4354650"/>
              <a:gd name="connsiteY0" fmla="*/ 1821435 h 1821435"/>
              <a:gd name="connsiteX1" fmla="*/ 2210763 w 4354650"/>
              <a:gd name="connsiteY1" fmla="*/ 1120717 h 1821435"/>
              <a:gd name="connsiteX0" fmla="*/ 1319934 w 3463821"/>
              <a:gd name="connsiteY0" fmla="*/ 1055415 h 1756133"/>
              <a:gd name="connsiteX1" fmla="*/ 0 w 3463821"/>
              <a:gd name="connsiteY1" fmla="*/ 0 h 1756133"/>
              <a:gd name="connsiteX2" fmla="*/ 1319934 w 3463821"/>
              <a:gd name="connsiteY2" fmla="*/ 1055415 h 1756133"/>
              <a:gd name="connsiteX0" fmla="*/ 3463821 w 3463821"/>
              <a:gd name="connsiteY0" fmla="*/ 1756133 h 1756133"/>
              <a:gd name="connsiteX1" fmla="*/ 1319934 w 3463821"/>
              <a:gd name="connsiteY1" fmla="*/ 1055415 h 1756133"/>
              <a:gd name="connsiteX0" fmla="*/ 0 w 3463821"/>
              <a:gd name="connsiteY0" fmla="*/ 0 h 1756133"/>
              <a:gd name="connsiteX1" fmla="*/ 1319934 w 3463821"/>
              <a:gd name="connsiteY1" fmla="*/ 1055415 h 1756133"/>
              <a:gd name="connsiteX2" fmla="*/ 91440 w 3463821"/>
              <a:gd name="connsiteY2" fmla="*/ 91440 h 1756133"/>
              <a:gd name="connsiteX0" fmla="*/ 3463821 w 3463821"/>
              <a:gd name="connsiteY0" fmla="*/ 1756133 h 1756133"/>
              <a:gd name="connsiteX1" fmla="*/ 1319934 w 3463821"/>
              <a:gd name="connsiteY1" fmla="*/ 1055415 h 1756133"/>
              <a:gd name="connsiteX0" fmla="*/ 0 w 3463821"/>
              <a:gd name="connsiteY0" fmla="*/ 0 h 1756133"/>
              <a:gd name="connsiteX1" fmla="*/ 1319934 w 3463821"/>
              <a:gd name="connsiteY1" fmla="*/ 1055415 h 1756133"/>
              <a:gd name="connsiteX0" fmla="*/ 3463821 w 3463821"/>
              <a:gd name="connsiteY0" fmla="*/ 1756133 h 1756133"/>
              <a:gd name="connsiteX1" fmla="*/ 1319934 w 3463821"/>
              <a:gd name="connsiteY1" fmla="*/ 1055415 h 1756133"/>
              <a:gd name="connsiteX0" fmla="*/ 0 w 3463821"/>
              <a:gd name="connsiteY0" fmla="*/ 0 h 1756133"/>
              <a:gd name="connsiteX1" fmla="*/ 1319934 w 3463821"/>
              <a:gd name="connsiteY1" fmla="*/ 1055415 h 1756133"/>
              <a:gd name="connsiteX2" fmla="*/ 0 w 3463821"/>
              <a:gd name="connsiteY2" fmla="*/ 0 h 1756133"/>
              <a:gd name="connsiteX0" fmla="*/ 3463821 w 3463821"/>
              <a:gd name="connsiteY0" fmla="*/ 1756133 h 1756133"/>
              <a:gd name="connsiteX1" fmla="*/ 1319934 w 3463821"/>
              <a:gd name="connsiteY1" fmla="*/ 1055415 h 1756133"/>
              <a:gd name="connsiteX0" fmla="*/ 0 w 3463821"/>
              <a:gd name="connsiteY0" fmla="*/ 0 h 1756133"/>
              <a:gd name="connsiteX1" fmla="*/ 1319934 w 3463821"/>
              <a:gd name="connsiteY1" fmla="*/ 1055415 h 1756133"/>
              <a:gd name="connsiteX2" fmla="*/ 91440 w 3463821"/>
              <a:gd name="connsiteY2" fmla="*/ 91440 h 1756133"/>
              <a:gd name="connsiteX0" fmla="*/ 3463821 w 3463821"/>
              <a:gd name="connsiteY0" fmla="*/ 1756133 h 1756133"/>
              <a:gd name="connsiteX1" fmla="*/ 1319934 w 3463821"/>
              <a:gd name="connsiteY1" fmla="*/ 1055415 h 1756133"/>
              <a:gd name="connsiteX0" fmla="*/ 1228494 w 3372381"/>
              <a:gd name="connsiteY0" fmla="*/ 963975 h 1664693"/>
              <a:gd name="connsiteX1" fmla="*/ 0 w 3372381"/>
              <a:gd name="connsiteY1" fmla="*/ 0 h 1664693"/>
              <a:gd name="connsiteX0" fmla="*/ 3372381 w 3372381"/>
              <a:gd name="connsiteY0" fmla="*/ 1664693 h 1664693"/>
              <a:gd name="connsiteX1" fmla="*/ 1228494 w 3372381"/>
              <a:gd name="connsiteY1" fmla="*/ 963975 h 1664693"/>
              <a:gd name="connsiteX0" fmla="*/ 156323 w 2300210"/>
              <a:gd name="connsiteY0" fmla="*/ 105780 h 806498"/>
              <a:gd name="connsiteX1" fmla="*/ 344846 w 2300210"/>
              <a:gd name="connsiteY1" fmla="*/ 498265 h 806498"/>
              <a:gd name="connsiteX0" fmla="*/ 2300210 w 2300210"/>
              <a:gd name="connsiteY0" fmla="*/ 806498 h 806498"/>
              <a:gd name="connsiteX1" fmla="*/ 156323 w 2300210"/>
              <a:gd name="connsiteY1" fmla="*/ 105780 h 806498"/>
              <a:gd name="connsiteX0" fmla="*/ 737988 w 2881875"/>
              <a:gd name="connsiteY0" fmla="*/ 105780 h 873714"/>
              <a:gd name="connsiteX1" fmla="*/ 0 w 2881875"/>
              <a:gd name="connsiteY1" fmla="*/ 873714 h 873714"/>
              <a:gd name="connsiteX0" fmla="*/ 2881875 w 2881875"/>
              <a:gd name="connsiteY0" fmla="*/ 806498 h 873714"/>
              <a:gd name="connsiteX1" fmla="*/ 737988 w 2881875"/>
              <a:gd name="connsiteY1" fmla="*/ 105780 h 873714"/>
              <a:gd name="connsiteX0" fmla="*/ 737988 w 2379257"/>
              <a:gd name="connsiteY0" fmla="*/ 95093 h 941146"/>
              <a:gd name="connsiteX1" fmla="*/ 0 w 2379257"/>
              <a:gd name="connsiteY1" fmla="*/ 863027 h 941146"/>
              <a:gd name="connsiteX0" fmla="*/ 2379257 w 2379257"/>
              <a:gd name="connsiteY0" fmla="*/ 941146 h 941146"/>
              <a:gd name="connsiteX1" fmla="*/ 737988 w 2379257"/>
              <a:gd name="connsiteY1" fmla="*/ 95093 h 941146"/>
            </a:gdLst>
            <a:ahLst/>
            <a:cxnLst>
              <a:cxn ang="0">
                <a:pos x="connsiteX0" y="connsiteY0"/>
              </a:cxn>
              <a:cxn ang="0">
                <a:pos x="connsiteX1" y="connsiteY1"/>
              </a:cxn>
            </a:cxnLst>
            <a:rect l="l" t="t" r="r" b="b"/>
            <a:pathLst>
              <a:path w="2379257" h="941146" stroke="0" extrusionOk="0">
                <a:moveTo>
                  <a:pt x="737988" y="95093"/>
                </a:moveTo>
                <a:cubicBezTo>
                  <a:pt x="298010" y="-256712"/>
                  <a:pt x="0" y="863027"/>
                  <a:pt x="0" y="863027"/>
                </a:cubicBezTo>
              </a:path>
              <a:path w="2379257" h="941146" fill="none">
                <a:moveTo>
                  <a:pt x="2379257" y="941146"/>
                </a:moveTo>
                <a:cubicBezTo>
                  <a:pt x="2222414" y="797376"/>
                  <a:pt x="1113760" y="-329582"/>
                  <a:pt x="737988" y="95093"/>
                </a:cubicBezTo>
              </a:path>
            </a:pathLst>
          </a:custGeom>
          <a:noFill/>
          <a:ln w="952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73"/>
          </a:p>
        </p:txBody>
      </p:sp>
      <p:sp>
        <p:nvSpPr>
          <p:cNvPr id="405" name="Oval 404">
            <a:extLst>
              <a:ext uri="{FF2B5EF4-FFF2-40B4-BE49-F238E27FC236}">
                <a16:creationId xmlns:a16="http://schemas.microsoft.com/office/drawing/2014/main" id="{CD2D1E93-72B8-4C8D-9033-9940DB2CDD8F}"/>
              </a:ext>
            </a:extLst>
          </p:cNvPr>
          <p:cNvSpPr/>
          <p:nvPr/>
        </p:nvSpPr>
        <p:spPr bwMode="auto">
          <a:xfrm>
            <a:off x="11393151" y="6448162"/>
            <a:ext cx="93260" cy="73318"/>
          </a:xfrm>
          <a:prstGeom prst="ellipse">
            <a:avLst/>
          </a:prstGeom>
          <a:solidFill>
            <a:schemeClr val="bg1"/>
          </a:solidFill>
          <a:ln w="9525">
            <a:solidFill>
              <a:schemeClr val="bg1">
                <a:lumMod val="8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1632">
              <a:gradFill>
                <a:gsLst>
                  <a:gs pos="40075">
                    <a:srgbClr val="FFFFFF"/>
                  </a:gs>
                  <a:gs pos="30000">
                    <a:srgbClr val="FFFFFF"/>
                  </a:gs>
                </a:gsLst>
                <a:lin ang="5400000" scaled="0"/>
              </a:gradFill>
            </a:endParaRPr>
          </a:p>
        </p:txBody>
      </p:sp>
      <p:sp>
        <p:nvSpPr>
          <p:cNvPr id="406" name="Oval 405">
            <a:extLst>
              <a:ext uri="{FF2B5EF4-FFF2-40B4-BE49-F238E27FC236}">
                <a16:creationId xmlns:a16="http://schemas.microsoft.com/office/drawing/2014/main" id="{AA7027ED-5B5D-4174-A935-0BDB80262094}"/>
              </a:ext>
            </a:extLst>
          </p:cNvPr>
          <p:cNvSpPr/>
          <p:nvPr/>
        </p:nvSpPr>
        <p:spPr bwMode="auto">
          <a:xfrm>
            <a:off x="10941997" y="5741967"/>
            <a:ext cx="93260" cy="73318"/>
          </a:xfrm>
          <a:prstGeom prst="ellipse">
            <a:avLst/>
          </a:prstGeom>
          <a:solidFill>
            <a:schemeClr val="bg1"/>
          </a:solidFill>
          <a:ln w="9525">
            <a:solidFill>
              <a:schemeClr val="bg1">
                <a:lumMod val="8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1632">
              <a:gradFill>
                <a:gsLst>
                  <a:gs pos="40075">
                    <a:srgbClr val="FFFFFF"/>
                  </a:gs>
                  <a:gs pos="30000">
                    <a:srgbClr val="FFFFFF"/>
                  </a:gs>
                </a:gsLst>
                <a:lin ang="5400000" scaled="0"/>
              </a:gradFill>
            </a:endParaRPr>
          </a:p>
        </p:txBody>
      </p:sp>
      <p:sp>
        <p:nvSpPr>
          <p:cNvPr id="407" name="Arc 163">
            <a:extLst>
              <a:ext uri="{FF2B5EF4-FFF2-40B4-BE49-F238E27FC236}">
                <a16:creationId xmlns:a16="http://schemas.microsoft.com/office/drawing/2014/main" id="{B476D33F-7709-4B3C-96BC-7CBC25929F6F}"/>
              </a:ext>
            </a:extLst>
          </p:cNvPr>
          <p:cNvSpPr/>
          <p:nvPr/>
        </p:nvSpPr>
        <p:spPr>
          <a:xfrm>
            <a:off x="7816863" y="4128314"/>
            <a:ext cx="2842023" cy="3011425"/>
          </a:xfrm>
          <a:custGeom>
            <a:avLst/>
            <a:gdLst>
              <a:gd name="connsiteX0" fmla="*/ 2325045 w 4650089"/>
              <a:gd name="connsiteY0" fmla="*/ 0 h 1711461"/>
              <a:gd name="connsiteX1" fmla="*/ 3215874 w 4650089"/>
              <a:gd name="connsiteY1" fmla="*/ 65302 h 1711461"/>
              <a:gd name="connsiteX2" fmla="*/ 4535808 w 4650089"/>
              <a:gd name="connsiteY2" fmla="*/ 1120717 h 1711461"/>
              <a:gd name="connsiteX3" fmla="*/ 2325045 w 4650089"/>
              <a:gd name="connsiteY3" fmla="*/ 855731 h 1711461"/>
              <a:gd name="connsiteX4" fmla="*/ 2325045 w 4650089"/>
              <a:gd name="connsiteY4" fmla="*/ 0 h 1711461"/>
              <a:gd name="connsiteX0" fmla="*/ 2325045 w 4650089"/>
              <a:gd name="connsiteY0" fmla="*/ 0 h 1711461"/>
              <a:gd name="connsiteX1" fmla="*/ 3215874 w 4650089"/>
              <a:gd name="connsiteY1" fmla="*/ 65302 h 1711461"/>
              <a:gd name="connsiteX2" fmla="*/ 4535808 w 4650089"/>
              <a:gd name="connsiteY2" fmla="*/ 1120717 h 1711461"/>
              <a:gd name="connsiteX0" fmla="*/ 0 w 3695383"/>
              <a:gd name="connsiteY0" fmla="*/ 0 h 1308016"/>
              <a:gd name="connsiteX1" fmla="*/ 890829 w 3695383"/>
              <a:gd name="connsiteY1" fmla="*/ 65302 h 1308016"/>
              <a:gd name="connsiteX2" fmla="*/ 2210763 w 3695383"/>
              <a:gd name="connsiteY2" fmla="*/ 1120717 h 1308016"/>
              <a:gd name="connsiteX3" fmla="*/ 0 w 3695383"/>
              <a:gd name="connsiteY3" fmla="*/ 855731 h 1308016"/>
              <a:gd name="connsiteX4" fmla="*/ 0 w 3695383"/>
              <a:gd name="connsiteY4" fmla="*/ 0 h 1308016"/>
              <a:gd name="connsiteX0" fmla="*/ 3675767 w 3695383"/>
              <a:gd name="connsiteY0" fmla="*/ 1308016 h 1308016"/>
              <a:gd name="connsiteX1" fmla="*/ 890829 w 3695383"/>
              <a:gd name="connsiteY1" fmla="*/ 65302 h 1308016"/>
              <a:gd name="connsiteX2" fmla="*/ 2210763 w 3695383"/>
              <a:gd name="connsiteY2" fmla="*/ 1120717 h 1308016"/>
              <a:gd name="connsiteX0" fmla="*/ 0 w 4182018"/>
              <a:gd name="connsiteY0" fmla="*/ 0 h 1944964"/>
              <a:gd name="connsiteX1" fmla="*/ 890829 w 4182018"/>
              <a:gd name="connsiteY1" fmla="*/ 65302 h 1944964"/>
              <a:gd name="connsiteX2" fmla="*/ 2210763 w 4182018"/>
              <a:gd name="connsiteY2" fmla="*/ 1120717 h 1944964"/>
              <a:gd name="connsiteX3" fmla="*/ 0 w 4182018"/>
              <a:gd name="connsiteY3" fmla="*/ 855731 h 1944964"/>
              <a:gd name="connsiteX4" fmla="*/ 0 w 4182018"/>
              <a:gd name="connsiteY4" fmla="*/ 0 h 1944964"/>
              <a:gd name="connsiteX0" fmla="*/ 3675767 w 4182018"/>
              <a:gd name="connsiteY0" fmla="*/ 1308016 h 1944964"/>
              <a:gd name="connsiteX1" fmla="*/ 3888366 w 4182018"/>
              <a:gd name="connsiteY1" fmla="*/ 1930436 h 1944964"/>
              <a:gd name="connsiteX2" fmla="*/ 2210763 w 4182018"/>
              <a:gd name="connsiteY2" fmla="*/ 1120717 h 1944964"/>
              <a:gd name="connsiteX0" fmla="*/ 0 w 4182018"/>
              <a:gd name="connsiteY0" fmla="*/ 0 h 1944964"/>
              <a:gd name="connsiteX1" fmla="*/ 890829 w 4182018"/>
              <a:gd name="connsiteY1" fmla="*/ 65302 h 1944964"/>
              <a:gd name="connsiteX2" fmla="*/ 2210763 w 4182018"/>
              <a:gd name="connsiteY2" fmla="*/ 1120717 h 1944964"/>
              <a:gd name="connsiteX3" fmla="*/ 0 w 4182018"/>
              <a:gd name="connsiteY3" fmla="*/ 855731 h 1944964"/>
              <a:gd name="connsiteX4" fmla="*/ 0 w 4182018"/>
              <a:gd name="connsiteY4" fmla="*/ 0 h 1944964"/>
              <a:gd name="connsiteX0" fmla="*/ 3888366 w 4182018"/>
              <a:gd name="connsiteY0" fmla="*/ 1930436 h 1944964"/>
              <a:gd name="connsiteX1" fmla="*/ 2210763 w 4182018"/>
              <a:gd name="connsiteY1" fmla="*/ 1120717 h 1944964"/>
              <a:gd name="connsiteX0" fmla="*/ 0 w 3247522"/>
              <a:gd name="connsiteY0" fmla="*/ 0 h 1610092"/>
              <a:gd name="connsiteX1" fmla="*/ 890829 w 3247522"/>
              <a:gd name="connsiteY1" fmla="*/ 65302 h 1610092"/>
              <a:gd name="connsiteX2" fmla="*/ 2210763 w 3247522"/>
              <a:gd name="connsiteY2" fmla="*/ 1120717 h 1610092"/>
              <a:gd name="connsiteX3" fmla="*/ 0 w 3247522"/>
              <a:gd name="connsiteY3" fmla="*/ 855731 h 1610092"/>
              <a:gd name="connsiteX4" fmla="*/ 0 w 3247522"/>
              <a:gd name="connsiteY4" fmla="*/ 0 h 1610092"/>
              <a:gd name="connsiteX0" fmla="*/ 2810464 w 3247522"/>
              <a:gd name="connsiteY0" fmla="*/ 1591321 h 1610092"/>
              <a:gd name="connsiteX1" fmla="*/ 2210763 w 3247522"/>
              <a:gd name="connsiteY1" fmla="*/ 1120717 h 1610092"/>
              <a:gd name="connsiteX0" fmla="*/ 0 w 2810464"/>
              <a:gd name="connsiteY0" fmla="*/ 0 h 1591321"/>
              <a:gd name="connsiteX1" fmla="*/ 890829 w 2810464"/>
              <a:gd name="connsiteY1" fmla="*/ 65302 h 1591321"/>
              <a:gd name="connsiteX2" fmla="*/ 2210763 w 2810464"/>
              <a:gd name="connsiteY2" fmla="*/ 1120717 h 1591321"/>
              <a:gd name="connsiteX3" fmla="*/ 0 w 2810464"/>
              <a:gd name="connsiteY3" fmla="*/ 855731 h 1591321"/>
              <a:gd name="connsiteX4" fmla="*/ 0 w 2810464"/>
              <a:gd name="connsiteY4" fmla="*/ 0 h 1591321"/>
              <a:gd name="connsiteX0" fmla="*/ 2810464 w 2810464"/>
              <a:gd name="connsiteY0" fmla="*/ 1591321 h 1591321"/>
              <a:gd name="connsiteX1" fmla="*/ 2210763 w 2810464"/>
              <a:gd name="connsiteY1" fmla="*/ 1120717 h 1591321"/>
              <a:gd name="connsiteX0" fmla="*/ 0 w 4354650"/>
              <a:gd name="connsiteY0" fmla="*/ 0 h 1821435"/>
              <a:gd name="connsiteX1" fmla="*/ 890829 w 4354650"/>
              <a:gd name="connsiteY1" fmla="*/ 65302 h 1821435"/>
              <a:gd name="connsiteX2" fmla="*/ 2210763 w 4354650"/>
              <a:gd name="connsiteY2" fmla="*/ 1120717 h 1821435"/>
              <a:gd name="connsiteX3" fmla="*/ 0 w 4354650"/>
              <a:gd name="connsiteY3" fmla="*/ 855731 h 1821435"/>
              <a:gd name="connsiteX4" fmla="*/ 0 w 4354650"/>
              <a:gd name="connsiteY4" fmla="*/ 0 h 1821435"/>
              <a:gd name="connsiteX0" fmla="*/ 4354650 w 4354650"/>
              <a:gd name="connsiteY0" fmla="*/ 1821435 h 1821435"/>
              <a:gd name="connsiteX1" fmla="*/ 2210763 w 4354650"/>
              <a:gd name="connsiteY1" fmla="*/ 1120717 h 1821435"/>
              <a:gd name="connsiteX0" fmla="*/ 0 w 4354650"/>
              <a:gd name="connsiteY0" fmla="*/ 0 h 1821435"/>
              <a:gd name="connsiteX1" fmla="*/ 890829 w 4354650"/>
              <a:gd name="connsiteY1" fmla="*/ 65302 h 1821435"/>
              <a:gd name="connsiteX2" fmla="*/ 2210763 w 4354650"/>
              <a:gd name="connsiteY2" fmla="*/ 1120717 h 1821435"/>
              <a:gd name="connsiteX3" fmla="*/ 0 w 4354650"/>
              <a:gd name="connsiteY3" fmla="*/ 0 h 1821435"/>
              <a:gd name="connsiteX0" fmla="*/ 4354650 w 4354650"/>
              <a:gd name="connsiteY0" fmla="*/ 1821435 h 1821435"/>
              <a:gd name="connsiteX1" fmla="*/ 2210763 w 4354650"/>
              <a:gd name="connsiteY1" fmla="*/ 1120717 h 1821435"/>
              <a:gd name="connsiteX0" fmla="*/ 1319934 w 3463821"/>
              <a:gd name="connsiteY0" fmla="*/ 1055415 h 1756133"/>
              <a:gd name="connsiteX1" fmla="*/ 0 w 3463821"/>
              <a:gd name="connsiteY1" fmla="*/ 0 h 1756133"/>
              <a:gd name="connsiteX2" fmla="*/ 1319934 w 3463821"/>
              <a:gd name="connsiteY2" fmla="*/ 1055415 h 1756133"/>
              <a:gd name="connsiteX0" fmla="*/ 3463821 w 3463821"/>
              <a:gd name="connsiteY0" fmla="*/ 1756133 h 1756133"/>
              <a:gd name="connsiteX1" fmla="*/ 1319934 w 3463821"/>
              <a:gd name="connsiteY1" fmla="*/ 1055415 h 1756133"/>
              <a:gd name="connsiteX0" fmla="*/ 0 w 3463821"/>
              <a:gd name="connsiteY0" fmla="*/ 0 h 1756133"/>
              <a:gd name="connsiteX1" fmla="*/ 1319934 w 3463821"/>
              <a:gd name="connsiteY1" fmla="*/ 1055415 h 1756133"/>
              <a:gd name="connsiteX2" fmla="*/ 91440 w 3463821"/>
              <a:gd name="connsiteY2" fmla="*/ 91440 h 1756133"/>
              <a:gd name="connsiteX0" fmla="*/ 3463821 w 3463821"/>
              <a:gd name="connsiteY0" fmla="*/ 1756133 h 1756133"/>
              <a:gd name="connsiteX1" fmla="*/ 1319934 w 3463821"/>
              <a:gd name="connsiteY1" fmla="*/ 1055415 h 1756133"/>
              <a:gd name="connsiteX0" fmla="*/ 0 w 3463821"/>
              <a:gd name="connsiteY0" fmla="*/ 0 h 1756133"/>
              <a:gd name="connsiteX1" fmla="*/ 1319934 w 3463821"/>
              <a:gd name="connsiteY1" fmla="*/ 1055415 h 1756133"/>
              <a:gd name="connsiteX0" fmla="*/ 3463821 w 3463821"/>
              <a:gd name="connsiteY0" fmla="*/ 1756133 h 1756133"/>
              <a:gd name="connsiteX1" fmla="*/ 1319934 w 3463821"/>
              <a:gd name="connsiteY1" fmla="*/ 1055415 h 1756133"/>
              <a:gd name="connsiteX0" fmla="*/ 0 w 3463821"/>
              <a:gd name="connsiteY0" fmla="*/ 0 h 1756133"/>
              <a:gd name="connsiteX1" fmla="*/ 1319934 w 3463821"/>
              <a:gd name="connsiteY1" fmla="*/ 1055415 h 1756133"/>
              <a:gd name="connsiteX2" fmla="*/ 0 w 3463821"/>
              <a:gd name="connsiteY2" fmla="*/ 0 h 1756133"/>
              <a:gd name="connsiteX0" fmla="*/ 3463821 w 3463821"/>
              <a:gd name="connsiteY0" fmla="*/ 1756133 h 1756133"/>
              <a:gd name="connsiteX1" fmla="*/ 1319934 w 3463821"/>
              <a:gd name="connsiteY1" fmla="*/ 1055415 h 1756133"/>
              <a:gd name="connsiteX0" fmla="*/ 0 w 3463821"/>
              <a:gd name="connsiteY0" fmla="*/ 0 h 1756133"/>
              <a:gd name="connsiteX1" fmla="*/ 1319934 w 3463821"/>
              <a:gd name="connsiteY1" fmla="*/ 1055415 h 1756133"/>
              <a:gd name="connsiteX2" fmla="*/ 91440 w 3463821"/>
              <a:gd name="connsiteY2" fmla="*/ 91440 h 1756133"/>
              <a:gd name="connsiteX0" fmla="*/ 3463821 w 3463821"/>
              <a:gd name="connsiteY0" fmla="*/ 1756133 h 1756133"/>
              <a:gd name="connsiteX1" fmla="*/ 1319934 w 3463821"/>
              <a:gd name="connsiteY1" fmla="*/ 1055415 h 1756133"/>
              <a:gd name="connsiteX0" fmla="*/ 1228494 w 3372381"/>
              <a:gd name="connsiteY0" fmla="*/ 963975 h 1664693"/>
              <a:gd name="connsiteX1" fmla="*/ 0 w 3372381"/>
              <a:gd name="connsiteY1" fmla="*/ 0 h 1664693"/>
              <a:gd name="connsiteX0" fmla="*/ 3372381 w 3372381"/>
              <a:gd name="connsiteY0" fmla="*/ 1664693 h 1664693"/>
              <a:gd name="connsiteX1" fmla="*/ 1228494 w 3372381"/>
              <a:gd name="connsiteY1" fmla="*/ 963975 h 1664693"/>
              <a:gd name="connsiteX0" fmla="*/ 156323 w 2300210"/>
              <a:gd name="connsiteY0" fmla="*/ 105780 h 806498"/>
              <a:gd name="connsiteX1" fmla="*/ 344846 w 2300210"/>
              <a:gd name="connsiteY1" fmla="*/ 498265 h 806498"/>
              <a:gd name="connsiteX0" fmla="*/ 2300210 w 2300210"/>
              <a:gd name="connsiteY0" fmla="*/ 806498 h 806498"/>
              <a:gd name="connsiteX1" fmla="*/ 156323 w 2300210"/>
              <a:gd name="connsiteY1" fmla="*/ 105780 h 806498"/>
              <a:gd name="connsiteX0" fmla="*/ 737988 w 2881875"/>
              <a:gd name="connsiteY0" fmla="*/ 105780 h 873714"/>
              <a:gd name="connsiteX1" fmla="*/ 0 w 2881875"/>
              <a:gd name="connsiteY1" fmla="*/ 873714 h 873714"/>
              <a:gd name="connsiteX0" fmla="*/ 2881875 w 2881875"/>
              <a:gd name="connsiteY0" fmla="*/ 806498 h 873714"/>
              <a:gd name="connsiteX1" fmla="*/ 737988 w 2881875"/>
              <a:gd name="connsiteY1" fmla="*/ 105780 h 873714"/>
              <a:gd name="connsiteX0" fmla="*/ 737988 w 2379257"/>
              <a:gd name="connsiteY0" fmla="*/ 95093 h 941146"/>
              <a:gd name="connsiteX1" fmla="*/ 0 w 2379257"/>
              <a:gd name="connsiteY1" fmla="*/ 863027 h 941146"/>
              <a:gd name="connsiteX0" fmla="*/ 2379257 w 2379257"/>
              <a:gd name="connsiteY0" fmla="*/ 941146 h 941146"/>
              <a:gd name="connsiteX1" fmla="*/ 737988 w 2379257"/>
              <a:gd name="connsiteY1" fmla="*/ 95093 h 941146"/>
              <a:gd name="connsiteX0" fmla="*/ 737988 w 2379257"/>
              <a:gd name="connsiteY0" fmla="*/ 96898 h 942951"/>
              <a:gd name="connsiteX1" fmla="*/ 0 w 2379257"/>
              <a:gd name="connsiteY1" fmla="*/ 864832 h 942951"/>
              <a:gd name="connsiteX0" fmla="*/ 2379257 w 2379257"/>
              <a:gd name="connsiteY0" fmla="*/ 942951 h 942951"/>
              <a:gd name="connsiteX1" fmla="*/ 634578 w 2379257"/>
              <a:gd name="connsiteY1" fmla="*/ 94964 h 942951"/>
            </a:gdLst>
            <a:ahLst/>
            <a:cxnLst>
              <a:cxn ang="0">
                <a:pos x="connsiteX0" y="connsiteY0"/>
              </a:cxn>
              <a:cxn ang="0">
                <a:pos x="connsiteX1" y="connsiteY1"/>
              </a:cxn>
            </a:cxnLst>
            <a:rect l="l" t="t" r="r" b="b"/>
            <a:pathLst>
              <a:path w="2379257" h="942951" stroke="0" extrusionOk="0">
                <a:moveTo>
                  <a:pt x="737988" y="96898"/>
                </a:moveTo>
                <a:cubicBezTo>
                  <a:pt x="298010" y="-254907"/>
                  <a:pt x="0" y="864832"/>
                  <a:pt x="0" y="864832"/>
                </a:cubicBezTo>
              </a:path>
              <a:path w="2379257" h="942951" fill="none">
                <a:moveTo>
                  <a:pt x="2379257" y="942951"/>
                </a:moveTo>
                <a:cubicBezTo>
                  <a:pt x="2222414" y="799181"/>
                  <a:pt x="1010350" y="-329711"/>
                  <a:pt x="634578" y="94964"/>
                </a:cubicBezTo>
              </a:path>
            </a:pathLst>
          </a:custGeom>
          <a:noFill/>
          <a:ln w="952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73"/>
          </a:p>
        </p:txBody>
      </p:sp>
      <p:sp>
        <p:nvSpPr>
          <p:cNvPr id="408" name="Arc 163">
            <a:extLst>
              <a:ext uri="{FF2B5EF4-FFF2-40B4-BE49-F238E27FC236}">
                <a16:creationId xmlns:a16="http://schemas.microsoft.com/office/drawing/2014/main" id="{5B3552A7-5709-47ED-B2C3-573DC8453F0E}"/>
              </a:ext>
            </a:extLst>
          </p:cNvPr>
          <p:cNvSpPr/>
          <p:nvPr/>
        </p:nvSpPr>
        <p:spPr>
          <a:xfrm rot="16200000" flipV="1">
            <a:off x="8995089" y="5577632"/>
            <a:ext cx="2189505" cy="872798"/>
          </a:xfrm>
          <a:custGeom>
            <a:avLst/>
            <a:gdLst>
              <a:gd name="connsiteX0" fmla="*/ 2325045 w 4650089"/>
              <a:gd name="connsiteY0" fmla="*/ 0 h 1711461"/>
              <a:gd name="connsiteX1" fmla="*/ 3215874 w 4650089"/>
              <a:gd name="connsiteY1" fmla="*/ 65302 h 1711461"/>
              <a:gd name="connsiteX2" fmla="*/ 4535808 w 4650089"/>
              <a:gd name="connsiteY2" fmla="*/ 1120717 h 1711461"/>
              <a:gd name="connsiteX3" fmla="*/ 2325045 w 4650089"/>
              <a:gd name="connsiteY3" fmla="*/ 855731 h 1711461"/>
              <a:gd name="connsiteX4" fmla="*/ 2325045 w 4650089"/>
              <a:gd name="connsiteY4" fmla="*/ 0 h 1711461"/>
              <a:gd name="connsiteX0" fmla="*/ 2325045 w 4650089"/>
              <a:gd name="connsiteY0" fmla="*/ 0 h 1711461"/>
              <a:gd name="connsiteX1" fmla="*/ 3215874 w 4650089"/>
              <a:gd name="connsiteY1" fmla="*/ 65302 h 1711461"/>
              <a:gd name="connsiteX2" fmla="*/ 4535808 w 4650089"/>
              <a:gd name="connsiteY2" fmla="*/ 1120717 h 1711461"/>
              <a:gd name="connsiteX0" fmla="*/ 0 w 3695383"/>
              <a:gd name="connsiteY0" fmla="*/ 0 h 1308016"/>
              <a:gd name="connsiteX1" fmla="*/ 890829 w 3695383"/>
              <a:gd name="connsiteY1" fmla="*/ 65302 h 1308016"/>
              <a:gd name="connsiteX2" fmla="*/ 2210763 w 3695383"/>
              <a:gd name="connsiteY2" fmla="*/ 1120717 h 1308016"/>
              <a:gd name="connsiteX3" fmla="*/ 0 w 3695383"/>
              <a:gd name="connsiteY3" fmla="*/ 855731 h 1308016"/>
              <a:gd name="connsiteX4" fmla="*/ 0 w 3695383"/>
              <a:gd name="connsiteY4" fmla="*/ 0 h 1308016"/>
              <a:gd name="connsiteX0" fmla="*/ 3675767 w 3695383"/>
              <a:gd name="connsiteY0" fmla="*/ 1308016 h 1308016"/>
              <a:gd name="connsiteX1" fmla="*/ 890829 w 3695383"/>
              <a:gd name="connsiteY1" fmla="*/ 65302 h 1308016"/>
              <a:gd name="connsiteX2" fmla="*/ 2210763 w 3695383"/>
              <a:gd name="connsiteY2" fmla="*/ 1120717 h 1308016"/>
              <a:gd name="connsiteX0" fmla="*/ 0 w 4182018"/>
              <a:gd name="connsiteY0" fmla="*/ 0 h 1944964"/>
              <a:gd name="connsiteX1" fmla="*/ 890829 w 4182018"/>
              <a:gd name="connsiteY1" fmla="*/ 65302 h 1944964"/>
              <a:gd name="connsiteX2" fmla="*/ 2210763 w 4182018"/>
              <a:gd name="connsiteY2" fmla="*/ 1120717 h 1944964"/>
              <a:gd name="connsiteX3" fmla="*/ 0 w 4182018"/>
              <a:gd name="connsiteY3" fmla="*/ 855731 h 1944964"/>
              <a:gd name="connsiteX4" fmla="*/ 0 w 4182018"/>
              <a:gd name="connsiteY4" fmla="*/ 0 h 1944964"/>
              <a:gd name="connsiteX0" fmla="*/ 3675767 w 4182018"/>
              <a:gd name="connsiteY0" fmla="*/ 1308016 h 1944964"/>
              <a:gd name="connsiteX1" fmla="*/ 3888366 w 4182018"/>
              <a:gd name="connsiteY1" fmla="*/ 1930436 h 1944964"/>
              <a:gd name="connsiteX2" fmla="*/ 2210763 w 4182018"/>
              <a:gd name="connsiteY2" fmla="*/ 1120717 h 1944964"/>
              <a:gd name="connsiteX0" fmla="*/ 0 w 4182018"/>
              <a:gd name="connsiteY0" fmla="*/ 0 h 1944964"/>
              <a:gd name="connsiteX1" fmla="*/ 890829 w 4182018"/>
              <a:gd name="connsiteY1" fmla="*/ 65302 h 1944964"/>
              <a:gd name="connsiteX2" fmla="*/ 2210763 w 4182018"/>
              <a:gd name="connsiteY2" fmla="*/ 1120717 h 1944964"/>
              <a:gd name="connsiteX3" fmla="*/ 0 w 4182018"/>
              <a:gd name="connsiteY3" fmla="*/ 855731 h 1944964"/>
              <a:gd name="connsiteX4" fmla="*/ 0 w 4182018"/>
              <a:gd name="connsiteY4" fmla="*/ 0 h 1944964"/>
              <a:gd name="connsiteX0" fmla="*/ 3888366 w 4182018"/>
              <a:gd name="connsiteY0" fmla="*/ 1930436 h 1944964"/>
              <a:gd name="connsiteX1" fmla="*/ 2210763 w 4182018"/>
              <a:gd name="connsiteY1" fmla="*/ 1120717 h 1944964"/>
              <a:gd name="connsiteX0" fmla="*/ 0 w 3247522"/>
              <a:gd name="connsiteY0" fmla="*/ 0 h 1610092"/>
              <a:gd name="connsiteX1" fmla="*/ 890829 w 3247522"/>
              <a:gd name="connsiteY1" fmla="*/ 65302 h 1610092"/>
              <a:gd name="connsiteX2" fmla="*/ 2210763 w 3247522"/>
              <a:gd name="connsiteY2" fmla="*/ 1120717 h 1610092"/>
              <a:gd name="connsiteX3" fmla="*/ 0 w 3247522"/>
              <a:gd name="connsiteY3" fmla="*/ 855731 h 1610092"/>
              <a:gd name="connsiteX4" fmla="*/ 0 w 3247522"/>
              <a:gd name="connsiteY4" fmla="*/ 0 h 1610092"/>
              <a:gd name="connsiteX0" fmla="*/ 2810464 w 3247522"/>
              <a:gd name="connsiteY0" fmla="*/ 1591321 h 1610092"/>
              <a:gd name="connsiteX1" fmla="*/ 2210763 w 3247522"/>
              <a:gd name="connsiteY1" fmla="*/ 1120717 h 1610092"/>
              <a:gd name="connsiteX0" fmla="*/ 0 w 2810464"/>
              <a:gd name="connsiteY0" fmla="*/ 0 h 1591321"/>
              <a:gd name="connsiteX1" fmla="*/ 890829 w 2810464"/>
              <a:gd name="connsiteY1" fmla="*/ 65302 h 1591321"/>
              <a:gd name="connsiteX2" fmla="*/ 2210763 w 2810464"/>
              <a:gd name="connsiteY2" fmla="*/ 1120717 h 1591321"/>
              <a:gd name="connsiteX3" fmla="*/ 0 w 2810464"/>
              <a:gd name="connsiteY3" fmla="*/ 855731 h 1591321"/>
              <a:gd name="connsiteX4" fmla="*/ 0 w 2810464"/>
              <a:gd name="connsiteY4" fmla="*/ 0 h 1591321"/>
              <a:gd name="connsiteX0" fmla="*/ 2810464 w 2810464"/>
              <a:gd name="connsiteY0" fmla="*/ 1591321 h 1591321"/>
              <a:gd name="connsiteX1" fmla="*/ 2210763 w 2810464"/>
              <a:gd name="connsiteY1" fmla="*/ 1120717 h 1591321"/>
              <a:gd name="connsiteX0" fmla="*/ 0 w 4354650"/>
              <a:gd name="connsiteY0" fmla="*/ 0 h 1821435"/>
              <a:gd name="connsiteX1" fmla="*/ 890829 w 4354650"/>
              <a:gd name="connsiteY1" fmla="*/ 65302 h 1821435"/>
              <a:gd name="connsiteX2" fmla="*/ 2210763 w 4354650"/>
              <a:gd name="connsiteY2" fmla="*/ 1120717 h 1821435"/>
              <a:gd name="connsiteX3" fmla="*/ 0 w 4354650"/>
              <a:gd name="connsiteY3" fmla="*/ 855731 h 1821435"/>
              <a:gd name="connsiteX4" fmla="*/ 0 w 4354650"/>
              <a:gd name="connsiteY4" fmla="*/ 0 h 1821435"/>
              <a:gd name="connsiteX0" fmla="*/ 4354650 w 4354650"/>
              <a:gd name="connsiteY0" fmla="*/ 1821435 h 1821435"/>
              <a:gd name="connsiteX1" fmla="*/ 2210763 w 4354650"/>
              <a:gd name="connsiteY1" fmla="*/ 1120717 h 1821435"/>
              <a:gd name="connsiteX0" fmla="*/ 0 w 4354650"/>
              <a:gd name="connsiteY0" fmla="*/ 0 h 1821435"/>
              <a:gd name="connsiteX1" fmla="*/ 890829 w 4354650"/>
              <a:gd name="connsiteY1" fmla="*/ 65302 h 1821435"/>
              <a:gd name="connsiteX2" fmla="*/ 2210763 w 4354650"/>
              <a:gd name="connsiteY2" fmla="*/ 1120717 h 1821435"/>
              <a:gd name="connsiteX3" fmla="*/ 0 w 4354650"/>
              <a:gd name="connsiteY3" fmla="*/ 0 h 1821435"/>
              <a:gd name="connsiteX0" fmla="*/ 4354650 w 4354650"/>
              <a:gd name="connsiteY0" fmla="*/ 1821435 h 1821435"/>
              <a:gd name="connsiteX1" fmla="*/ 2210763 w 4354650"/>
              <a:gd name="connsiteY1" fmla="*/ 1120717 h 1821435"/>
              <a:gd name="connsiteX0" fmla="*/ 1319934 w 3463821"/>
              <a:gd name="connsiteY0" fmla="*/ 1055415 h 1756133"/>
              <a:gd name="connsiteX1" fmla="*/ 0 w 3463821"/>
              <a:gd name="connsiteY1" fmla="*/ 0 h 1756133"/>
              <a:gd name="connsiteX2" fmla="*/ 1319934 w 3463821"/>
              <a:gd name="connsiteY2" fmla="*/ 1055415 h 1756133"/>
              <a:gd name="connsiteX0" fmla="*/ 3463821 w 3463821"/>
              <a:gd name="connsiteY0" fmla="*/ 1756133 h 1756133"/>
              <a:gd name="connsiteX1" fmla="*/ 1319934 w 3463821"/>
              <a:gd name="connsiteY1" fmla="*/ 1055415 h 1756133"/>
              <a:gd name="connsiteX0" fmla="*/ 0 w 3463821"/>
              <a:gd name="connsiteY0" fmla="*/ 0 h 1756133"/>
              <a:gd name="connsiteX1" fmla="*/ 1319934 w 3463821"/>
              <a:gd name="connsiteY1" fmla="*/ 1055415 h 1756133"/>
              <a:gd name="connsiteX2" fmla="*/ 91440 w 3463821"/>
              <a:gd name="connsiteY2" fmla="*/ 91440 h 1756133"/>
              <a:gd name="connsiteX0" fmla="*/ 3463821 w 3463821"/>
              <a:gd name="connsiteY0" fmla="*/ 1756133 h 1756133"/>
              <a:gd name="connsiteX1" fmla="*/ 1319934 w 3463821"/>
              <a:gd name="connsiteY1" fmla="*/ 1055415 h 1756133"/>
              <a:gd name="connsiteX0" fmla="*/ 0 w 3463821"/>
              <a:gd name="connsiteY0" fmla="*/ 0 h 1756133"/>
              <a:gd name="connsiteX1" fmla="*/ 1319934 w 3463821"/>
              <a:gd name="connsiteY1" fmla="*/ 1055415 h 1756133"/>
              <a:gd name="connsiteX0" fmla="*/ 3463821 w 3463821"/>
              <a:gd name="connsiteY0" fmla="*/ 1756133 h 1756133"/>
              <a:gd name="connsiteX1" fmla="*/ 1319934 w 3463821"/>
              <a:gd name="connsiteY1" fmla="*/ 1055415 h 1756133"/>
              <a:gd name="connsiteX0" fmla="*/ 0 w 3463821"/>
              <a:gd name="connsiteY0" fmla="*/ 0 h 1756133"/>
              <a:gd name="connsiteX1" fmla="*/ 1319934 w 3463821"/>
              <a:gd name="connsiteY1" fmla="*/ 1055415 h 1756133"/>
              <a:gd name="connsiteX2" fmla="*/ 0 w 3463821"/>
              <a:gd name="connsiteY2" fmla="*/ 0 h 1756133"/>
              <a:gd name="connsiteX0" fmla="*/ 3463821 w 3463821"/>
              <a:gd name="connsiteY0" fmla="*/ 1756133 h 1756133"/>
              <a:gd name="connsiteX1" fmla="*/ 1319934 w 3463821"/>
              <a:gd name="connsiteY1" fmla="*/ 1055415 h 1756133"/>
              <a:gd name="connsiteX0" fmla="*/ 0 w 3463821"/>
              <a:gd name="connsiteY0" fmla="*/ 0 h 1756133"/>
              <a:gd name="connsiteX1" fmla="*/ 1319934 w 3463821"/>
              <a:gd name="connsiteY1" fmla="*/ 1055415 h 1756133"/>
              <a:gd name="connsiteX2" fmla="*/ 91440 w 3463821"/>
              <a:gd name="connsiteY2" fmla="*/ 91440 h 1756133"/>
              <a:gd name="connsiteX0" fmla="*/ 3463821 w 3463821"/>
              <a:gd name="connsiteY0" fmla="*/ 1756133 h 1756133"/>
              <a:gd name="connsiteX1" fmla="*/ 1319934 w 3463821"/>
              <a:gd name="connsiteY1" fmla="*/ 1055415 h 1756133"/>
              <a:gd name="connsiteX0" fmla="*/ 1228494 w 3372381"/>
              <a:gd name="connsiteY0" fmla="*/ 963975 h 1664693"/>
              <a:gd name="connsiteX1" fmla="*/ 0 w 3372381"/>
              <a:gd name="connsiteY1" fmla="*/ 0 h 1664693"/>
              <a:gd name="connsiteX0" fmla="*/ 3372381 w 3372381"/>
              <a:gd name="connsiteY0" fmla="*/ 1664693 h 1664693"/>
              <a:gd name="connsiteX1" fmla="*/ 1228494 w 3372381"/>
              <a:gd name="connsiteY1" fmla="*/ 963975 h 1664693"/>
              <a:gd name="connsiteX0" fmla="*/ 156323 w 2300210"/>
              <a:gd name="connsiteY0" fmla="*/ 105780 h 806498"/>
              <a:gd name="connsiteX1" fmla="*/ 344846 w 2300210"/>
              <a:gd name="connsiteY1" fmla="*/ 498265 h 806498"/>
              <a:gd name="connsiteX0" fmla="*/ 2300210 w 2300210"/>
              <a:gd name="connsiteY0" fmla="*/ 806498 h 806498"/>
              <a:gd name="connsiteX1" fmla="*/ 156323 w 2300210"/>
              <a:gd name="connsiteY1" fmla="*/ 105780 h 806498"/>
              <a:gd name="connsiteX0" fmla="*/ 737988 w 2881875"/>
              <a:gd name="connsiteY0" fmla="*/ 105780 h 873714"/>
              <a:gd name="connsiteX1" fmla="*/ 0 w 2881875"/>
              <a:gd name="connsiteY1" fmla="*/ 873714 h 873714"/>
              <a:gd name="connsiteX0" fmla="*/ 2881875 w 2881875"/>
              <a:gd name="connsiteY0" fmla="*/ 806498 h 873714"/>
              <a:gd name="connsiteX1" fmla="*/ 737988 w 2881875"/>
              <a:gd name="connsiteY1" fmla="*/ 105780 h 873714"/>
              <a:gd name="connsiteX0" fmla="*/ 737988 w 2379257"/>
              <a:gd name="connsiteY0" fmla="*/ 95093 h 941146"/>
              <a:gd name="connsiteX1" fmla="*/ 0 w 2379257"/>
              <a:gd name="connsiteY1" fmla="*/ 863027 h 941146"/>
              <a:gd name="connsiteX0" fmla="*/ 2379257 w 2379257"/>
              <a:gd name="connsiteY0" fmla="*/ 941146 h 941146"/>
              <a:gd name="connsiteX1" fmla="*/ 737988 w 2379257"/>
              <a:gd name="connsiteY1" fmla="*/ 95093 h 941146"/>
            </a:gdLst>
            <a:ahLst/>
            <a:cxnLst>
              <a:cxn ang="0">
                <a:pos x="connsiteX0" y="connsiteY0"/>
              </a:cxn>
              <a:cxn ang="0">
                <a:pos x="connsiteX1" y="connsiteY1"/>
              </a:cxn>
            </a:cxnLst>
            <a:rect l="l" t="t" r="r" b="b"/>
            <a:pathLst>
              <a:path w="2379257" h="941146" stroke="0" extrusionOk="0">
                <a:moveTo>
                  <a:pt x="737988" y="95093"/>
                </a:moveTo>
                <a:cubicBezTo>
                  <a:pt x="298010" y="-256712"/>
                  <a:pt x="0" y="863027"/>
                  <a:pt x="0" y="863027"/>
                </a:cubicBezTo>
              </a:path>
              <a:path w="2379257" h="941146" fill="none">
                <a:moveTo>
                  <a:pt x="2379257" y="941146"/>
                </a:moveTo>
                <a:cubicBezTo>
                  <a:pt x="2222414" y="797376"/>
                  <a:pt x="1113760" y="-329582"/>
                  <a:pt x="737988" y="95093"/>
                </a:cubicBezTo>
              </a:path>
            </a:pathLst>
          </a:custGeom>
          <a:noFill/>
          <a:ln w="952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73"/>
          </a:p>
        </p:txBody>
      </p:sp>
      <p:sp>
        <p:nvSpPr>
          <p:cNvPr id="409" name="Oval 408">
            <a:extLst>
              <a:ext uri="{FF2B5EF4-FFF2-40B4-BE49-F238E27FC236}">
                <a16:creationId xmlns:a16="http://schemas.microsoft.com/office/drawing/2014/main" id="{E946E144-0446-4665-825D-46326856AE12}"/>
              </a:ext>
            </a:extLst>
          </p:cNvPr>
          <p:cNvSpPr/>
          <p:nvPr/>
        </p:nvSpPr>
        <p:spPr bwMode="auto">
          <a:xfrm>
            <a:off x="9669020" y="6565478"/>
            <a:ext cx="93260" cy="73318"/>
          </a:xfrm>
          <a:prstGeom prst="ellipse">
            <a:avLst/>
          </a:prstGeom>
          <a:solidFill>
            <a:schemeClr val="bg1"/>
          </a:solidFill>
          <a:ln w="9525">
            <a:solidFill>
              <a:schemeClr val="bg1">
                <a:lumMod val="8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1632">
              <a:gradFill>
                <a:gsLst>
                  <a:gs pos="40075">
                    <a:srgbClr val="FFFFFF"/>
                  </a:gs>
                  <a:gs pos="30000">
                    <a:srgbClr val="FFFFFF"/>
                  </a:gs>
                </a:gsLst>
                <a:lin ang="5400000" scaled="0"/>
              </a:gradFill>
            </a:endParaRPr>
          </a:p>
        </p:txBody>
      </p:sp>
      <p:sp>
        <p:nvSpPr>
          <p:cNvPr id="410" name="Oval 409">
            <a:extLst>
              <a:ext uri="{FF2B5EF4-FFF2-40B4-BE49-F238E27FC236}">
                <a16:creationId xmlns:a16="http://schemas.microsoft.com/office/drawing/2014/main" id="{C96DF450-1525-47EE-B155-77DA4D8922E0}"/>
              </a:ext>
            </a:extLst>
          </p:cNvPr>
          <p:cNvSpPr/>
          <p:nvPr/>
        </p:nvSpPr>
        <p:spPr bwMode="auto">
          <a:xfrm>
            <a:off x="10419624" y="6373544"/>
            <a:ext cx="93260" cy="73318"/>
          </a:xfrm>
          <a:prstGeom prst="ellipse">
            <a:avLst/>
          </a:prstGeom>
          <a:solidFill>
            <a:schemeClr val="bg1"/>
          </a:solidFill>
          <a:ln w="9525">
            <a:solidFill>
              <a:schemeClr val="bg1">
                <a:lumMod val="8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1632">
              <a:gradFill>
                <a:gsLst>
                  <a:gs pos="40075">
                    <a:srgbClr val="FFFFFF"/>
                  </a:gs>
                  <a:gs pos="30000">
                    <a:srgbClr val="FFFFFF"/>
                  </a:gs>
                </a:gsLst>
                <a:lin ang="5400000" scaled="0"/>
              </a:gradFill>
            </a:endParaRPr>
          </a:p>
        </p:txBody>
      </p:sp>
      <p:sp>
        <p:nvSpPr>
          <p:cNvPr id="411" name="Arc 150">
            <a:extLst>
              <a:ext uri="{FF2B5EF4-FFF2-40B4-BE49-F238E27FC236}">
                <a16:creationId xmlns:a16="http://schemas.microsoft.com/office/drawing/2014/main" id="{5E5DDA5A-B4F5-4250-AC39-2EBF46AB66EE}"/>
              </a:ext>
            </a:extLst>
          </p:cNvPr>
          <p:cNvSpPr/>
          <p:nvPr/>
        </p:nvSpPr>
        <p:spPr>
          <a:xfrm rot="16844087">
            <a:off x="3081434" y="2791105"/>
            <a:ext cx="2188092" cy="6268956"/>
          </a:xfrm>
          <a:custGeom>
            <a:avLst/>
            <a:gdLst>
              <a:gd name="connsiteX0" fmla="*/ 1686924 w 3373849"/>
              <a:gd name="connsiteY0" fmla="*/ 0 h 4809682"/>
              <a:gd name="connsiteX1" fmla="*/ 3170197 w 3373849"/>
              <a:gd name="connsiteY1" fmla="*/ 1259385 h 4809682"/>
              <a:gd name="connsiteX2" fmla="*/ 3346199 w 3373849"/>
              <a:gd name="connsiteY2" fmla="*/ 2838467 h 4809682"/>
              <a:gd name="connsiteX3" fmla="*/ 1686925 w 3373849"/>
              <a:gd name="connsiteY3" fmla="*/ 2404841 h 4809682"/>
              <a:gd name="connsiteX4" fmla="*/ 1686924 w 3373849"/>
              <a:gd name="connsiteY4" fmla="*/ 0 h 4809682"/>
              <a:gd name="connsiteX0" fmla="*/ 1686924 w 3373849"/>
              <a:gd name="connsiteY0" fmla="*/ 0 h 4809682"/>
              <a:gd name="connsiteX1" fmla="*/ 3170197 w 3373849"/>
              <a:gd name="connsiteY1" fmla="*/ 1259385 h 4809682"/>
              <a:gd name="connsiteX2" fmla="*/ 3346199 w 3373849"/>
              <a:gd name="connsiteY2" fmla="*/ 2838467 h 4809682"/>
              <a:gd name="connsiteX0" fmla="*/ 0 w 1686927"/>
              <a:gd name="connsiteY0" fmla="*/ 0 h 3181998"/>
              <a:gd name="connsiteX1" fmla="*/ 1483273 w 1686927"/>
              <a:gd name="connsiteY1" fmla="*/ 1259385 h 3181998"/>
              <a:gd name="connsiteX2" fmla="*/ 1659275 w 1686927"/>
              <a:gd name="connsiteY2" fmla="*/ 2838467 h 3181998"/>
              <a:gd name="connsiteX3" fmla="*/ 1 w 1686927"/>
              <a:gd name="connsiteY3" fmla="*/ 2404841 h 3181998"/>
              <a:gd name="connsiteX4" fmla="*/ 0 w 1686927"/>
              <a:gd name="connsiteY4" fmla="*/ 0 h 3181998"/>
              <a:gd name="connsiteX0" fmla="*/ 0 w 1686927"/>
              <a:gd name="connsiteY0" fmla="*/ 0 h 3181998"/>
              <a:gd name="connsiteX1" fmla="*/ 1483273 w 1686927"/>
              <a:gd name="connsiteY1" fmla="*/ 1259385 h 3181998"/>
              <a:gd name="connsiteX2" fmla="*/ 1570314 w 1686927"/>
              <a:gd name="connsiteY2" fmla="*/ 3181998 h 3181998"/>
              <a:gd name="connsiteX0" fmla="*/ 0 w 1622926"/>
              <a:gd name="connsiteY0" fmla="*/ 0 h 3181998"/>
              <a:gd name="connsiteX1" fmla="*/ 1483273 w 1622926"/>
              <a:gd name="connsiteY1" fmla="*/ 1259385 h 3181998"/>
              <a:gd name="connsiteX2" fmla="*/ 1 w 1622926"/>
              <a:gd name="connsiteY2" fmla="*/ 2404841 h 3181998"/>
              <a:gd name="connsiteX3" fmla="*/ 0 w 1622926"/>
              <a:gd name="connsiteY3" fmla="*/ 0 h 3181998"/>
              <a:gd name="connsiteX0" fmla="*/ 0 w 1622926"/>
              <a:gd name="connsiteY0" fmla="*/ 0 h 3181998"/>
              <a:gd name="connsiteX1" fmla="*/ 1483273 w 1622926"/>
              <a:gd name="connsiteY1" fmla="*/ 1259385 h 3181998"/>
              <a:gd name="connsiteX2" fmla="*/ 1570314 w 1622926"/>
              <a:gd name="connsiteY2" fmla="*/ 3181998 h 3181998"/>
              <a:gd name="connsiteX0" fmla="*/ 0 w 1622926"/>
              <a:gd name="connsiteY0" fmla="*/ 0 h 3181998"/>
              <a:gd name="connsiteX1" fmla="*/ 1483273 w 1622926"/>
              <a:gd name="connsiteY1" fmla="*/ 1259385 h 3181998"/>
              <a:gd name="connsiteX2" fmla="*/ 0 w 1622926"/>
              <a:gd name="connsiteY2" fmla="*/ 0 h 3181998"/>
              <a:gd name="connsiteX0" fmla="*/ 0 w 1622926"/>
              <a:gd name="connsiteY0" fmla="*/ 0 h 3181998"/>
              <a:gd name="connsiteX1" fmla="*/ 1483273 w 1622926"/>
              <a:gd name="connsiteY1" fmla="*/ 1259385 h 3181998"/>
              <a:gd name="connsiteX2" fmla="*/ 1570314 w 1622926"/>
              <a:gd name="connsiteY2" fmla="*/ 3181998 h 3181998"/>
              <a:gd name="connsiteX0" fmla="*/ 0 w 1570314"/>
              <a:gd name="connsiteY0" fmla="*/ 0 h 3181998"/>
              <a:gd name="connsiteX1" fmla="*/ 1483273 w 1570314"/>
              <a:gd name="connsiteY1" fmla="*/ 1259385 h 3181998"/>
              <a:gd name="connsiteX2" fmla="*/ 0 w 1570314"/>
              <a:gd name="connsiteY2" fmla="*/ 0 h 3181998"/>
              <a:gd name="connsiteX0" fmla="*/ 0 w 1570314"/>
              <a:gd name="connsiteY0" fmla="*/ 0 h 3181998"/>
              <a:gd name="connsiteX1" fmla="*/ 1570314 w 1570314"/>
              <a:gd name="connsiteY1" fmla="*/ 3181998 h 3181998"/>
              <a:gd name="connsiteX0" fmla="*/ 0 w 1570314"/>
              <a:gd name="connsiteY0" fmla="*/ 0 h 3181998"/>
              <a:gd name="connsiteX1" fmla="*/ 1483273 w 1570314"/>
              <a:gd name="connsiteY1" fmla="*/ 1259385 h 3181998"/>
              <a:gd name="connsiteX2" fmla="*/ 0 w 1570314"/>
              <a:gd name="connsiteY2" fmla="*/ 0 h 3181998"/>
              <a:gd name="connsiteX0" fmla="*/ 57921 w 1570314"/>
              <a:gd name="connsiteY0" fmla="*/ 500589 h 3181998"/>
              <a:gd name="connsiteX1" fmla="*/ 1570314 w 1570314"/>
              <a:gd name="connsiteY1" fmla="*/ 3181998 h 3181998"/>
              <a:gd name="connsiteX0" fmla="*/ 246235 w 1816549"/>
              <a:gd name="connsiteY0" fmla="*/ 1198632 h 4380630"/>
              <a:gd name="connsiteX1" fmla="*/ 0 w 1816549"/>
              <a:gd name="connsiteY1" fmla="*/ 0 h 4380630"/>
              <a:gd name="connsiteX2" fmla="*/ 246235 w 1816549"/>
              <a:gd name="connsiteY2" fmla="*/ 1198632 h 4380630"/>
              <a:gd name="connsiteX0" fmla="*/ 304156 w 1816549"/>
              <a:gd name="connsiteY0" fmla="*/ 1699221 h 4380630"/>
              <a:gd name="connsiteX1" fmla="*/ 1816549 w 1816549"/>
              <a:gd name="connsiteY1" fmla="*/ 4380630 h 4380630"/>
              <a:gd name="connsiteX0" fmla="*/ 246235 w 1816549"/>
              <a:gd name="connsiteY0" fmla="*/ 1198632 h 4380630"/>
              <a:gd name="connsiteX1" fmla="*/ 0 w 1816549"/>
              <a:gd name="connsiteY1" fmla="*/ 0 h 4380630"/>
              <a:gd name="connsiteX2" fmla="*/ 337675 w 1816549"/>
              <a:gd name="connsiteY2" fmla="*/ 1290072 h 4380630"/>
              <a:gd name="connsiteX0" fmla="*/ 304156 w 1816549"/>
              <a:gd name="connsiteY0" fmla="*/ 1699221 h 4380630"/>
              <a:gd name="connsiteX1" fmla="*/ 1816549 w 1816549"/>
              <a:gd name="connsiteY1" fmla="*/ 4380630 h 4380630"/>
              <a:gd name="connsiteX0" fmla="*/ 508406 w 2078720"/>
              <a:gd name="connsiteY0" fmla="*/ 1201774 h 4383772"/>
              <a:gd name="connsiteX1" fmla="*/ 262171 w 2078720"/>
              <a:gd name="connsiteY1" fmla="*/ 3142 h 4383772"/>
              <a:gd name="connsiteX2" fmla="*/ 0 w 2078720"/>
              <a:gd name="connsiteY2" fmla="*/ 827566 h 4383772"/>
              <a:gd name="connsiteX0" fmla="*/ 566327 w 2078720"/>
              <a:gd name="connsiteY0" fmla="*/ 1702363 h 4383772"/>
              <a:gd name="connsiteX1" fmla="*/ 2078720 w 2078720"/>
              <a:gd name="connsiteY1" fmla="*/ 4383772 h 4383772"/>
              <a:gd name="connsiteX0" fmla="*/ 1619715 w 2078743"/>
              <a:gd name="connsiteY0" fmla="*/ 528745 h 4383684"/>
              <a:gd name="connsiteX1" fmla="*/ 262194 w 2078743"/>
              <a:gd name="connsiteY1" fmla="*/ 3054 h 4383684"/>
              <a:gd name="connsiteX2" fmla="*/ 23 w 2078743"/>
              <a:gd name="connsiteY2" fmla="*/ 827478 h 4383684"/>
              <a:gd name="connsiteX0" fmla="*/ 566350 w 2078743"/>
              <a:gd name="connsiteY0" fmla="*/ 1702275 h 4383684"/>
              <a:gd name="connsiteX1" fmla="*/ 2078743 w 2078743"/>
              <a:gd name="connsiteY1" fmla="*/ 4383684 h 4383684"/>
              <a:gd name="connsiteX0" fmla="*/ 1619692 w 2078720"/>
              <a:gd name="connsiteY0" fmla="*/ 0 h 3854939"/>
              <a:gd name="connsiteX1" fmla="*/ 0 w 2078720"/>
              <a:gd name="connsiteY1" fmla="*/ 298733 h 3854939"/>
              <a:gd name="connsiteX0" fmla="*/ 566327 w 2078720"/>
              <a:gd name="connsiteY0" fmla="*/ 1173530 h 3854939"/>
              <a:gd name="connsiteX1" fmla="*/ 2078720 w 2078720"/>
              <a:gd name="connsiteY1" fmla="*/ 3854939 h 3854939"/>
              <a:gd name="connsiteX0" fmla="*/ 1168621 w 1627649"/>
              <a:gd name="connsiteY0" fmla="*/ 150428 h 4005367"/>
              <a:gd name="connsiteX1" fmla="*/ 0 w 1627649"/>
              <a:gd name="connsiteY1" fmla="*/ 0 h 4005367"/>
              <a:gd name="connsiteX0" fmla="*/ 115256 w 1627649"/>
              <a:gd name="connsiteY0" fmla="*/ 1323958 h 4005367"/>
              <a:gd name="connsiteX1" fmla="*/ 1627649 w 1627649"/>
              <a:gd name="connsiteY1" fmla="*/ 4005367 h 4005367"/>
              <a:gd name="connsiteX0" fmla="*/ 1168621 w 1627649"/>
              <a:gd name="connsiteY0" fmla="*/ 433452 h 4288391"/>
              <a:gd name="connsiteX1" fmla="*/ 0 w 1627649"/>
              <a:gd name="connsiteY1" fmla="*/ 283024 h 4288391"/>
              <a:gd name="connsiteX0" fmla="*/ 115256 w 1627649"/>
              <a:gd name="connsiteY0" fmla="*/ 1606982 h 4288391"/>
              <a:gd name="connsiteX1" fmla="*/ 1627649 w 1627649"/>
              <a:gd name="connsiteY1" fmla="*/ 4288391 h 4288391"/>
              <a:gd name="connsiteX0" fmla="*/ 1168621 w 1627649"/>
              <a:gd name="connsiteY0" fmla="*/ 511120 h 4366059"/>
              <a:gd name="connsiteX1" fmla="*/ 0 w 1627649"/>
              <a:gd name="connsiteY1" fmla="*/ 360692 h 4366059"/>
              <a:gd name="connsiteX0" fmla="*/ 115256 w 1627649"/>
              <a:gd name="connsiteY0" fmla="*/ 1684650 h 4366059"/>
              <a:gd name="connsiteX1" fmla="*/ 1627649 w 1627649"/>
              <a:gd name="connsiteY1" fmla="*/ 4366059 h 4366059"/>
              <a:gd name="connsiteX0" fmla="*/ 1168621 w 1627649"/>
              <a:gd name="connsiteY0" fmla="*/ 511120 h 4366059"/>
              <a:gd name="connsiteX1" fmla="*/ 0 w 1627649"/>
              <a:gd name="connsiteY1" fmla="*/ 360692 h 4366059"/>
              <a:gd name="connsiteX0" fmla="*/ 703479 w 1627649"/>
              <a:gd name="connsiteY0" fmla="*/ 1178670 h 4366059"/>
              <a:gd name="connsiteX1" fmla="*/ 1627649 w 1627649"/>
              <a:gd name="connsiteY1" fmla="*/ 4366059 h 4366059"/>
              <a:gd name="connsiteX0" fmla="*/ 1168621 w 1627649"/>
              <a:gd name="connsiteY0" fmla="*/ 511120 h 4366059"/>
              <a:gd name="connsiteX1" fmla="*/ 0 w 1627649"/>
              <a:gd name="connsiteY1" fmla="*/ 360692 h 4366059"/>
              <a:gd name="connsiteX0" fmla="*/ 703479 w 1627649"/>
              <a:gd name="connsiteY0" fmla="*/ 1178670 h 4366059"/>
              <a:gd name="connsiteX1" fmla="*/ 1627649 w 1627649"/>
              <a:gd name="connsiteY1" fmla="*/ 4366059 h 4366059"/>
              <a:gd name="connsiteX0" fmla="*/ 1168621 w 1690058"/>
              <a:gd name="connsiteY0" fmla="*/ 511120 h 4366059"/>
              <a:gd name="connsiteX1" fmla="*/ 0 w 1690058"/>
              <a:gd name="connsiteY1" fmla="*/ 360692 h 4366059"/>
              <a:gd name="connsiteX0" fmla="*/ 703479 w 1690058"/>
              <a:gd name="connsiteY0" fmla="*/ 1178670 h 4366059"/>
              <a:gd name="connsiteX1" fmla="*/ 1627649 w 1690058"/>
              <a:gd name="connsiteY1" fmla="*/ 4366059 h 4366059"/>
              <a:gd name="connsiteX0" fmla="*/ 1168621 w 1690058"/>
              <a:gd name="connsiteY0" fmla="*/ 511120 h 4366059"/>
              <a:gd name="connsiteX1" fmla="*/ 0 w 1690058"/>
              <a:gd name="connsiteY1" fmla="*/ 360692 h 4366059"/>
              <a:gd name="connsiteX2" fmla="*/ 1168621 w 1690058"/>
              <a:gd name="connsiteY2" fmla="*/ 511120 h 4366059"/>
              <a:gd name="connsiteX0" fmla="*/ 703479 w 1690058"/>
              <a:gd name="connsiteY0" fmla="*/ 1178670 h 4366059"/>
              <a:gd name="connsiteX1" fmla="*/ 1627649 w 1690058"/>
              <a:gd name="connsiteY1" fmla="*/ 4366059 h 4366059"/>
              <a:gd name="connsiteX0" fmla="*/ 1168621 w 1690058"/>
              <a:gd name="connsiteY0" fmla="*/ 511120 h 4366059"/>
              <a:gd name="connsiteX1" fmla="*/ 0 w 1690058"/>
              <a:gd name="connsiteY1" fmla="*/ 360692 h 4366059"/>
              <a:gd name="connsiteX2" fmla="*/ 1260061 w 1690058"/>
              <a:gd name="connsiteY2" fmla="*/ 602560 h 4366059"/>
              <a:gd name="connsiteX0" fmla="*/ 703479 w 1690058"/>
              <a:gd name="connsiteY0" fmla="*/ 1178670 h 4366059"/>
              <a:gd name="connsiteX1" fmla="*/ 1627649 w 1690058"/>
              <a:gd name="connsiteY1" fmla="*/ 4366059 h 4366059"/>
              <a:gd name="connsiteX0" fmla="*/ 1168621 w 1690058"/>
              <a:gd name="connsiteY0" fmla="*/ 511120 h 4366059"/>
              <a:gd name="connsiteX1" fmla="*/ 0 w 1690058"/>
              <a:gd name="connsiteY1" fmla="*/ 360692 h 4366059"/>
              <a:gd name="connsiteX2" fmla="*/ 805544 w 1690058"/>
              <a:gd name="connsiteY2" fmla="*/ 448351 h 4366059"/>
              <a:gd name="connsiteX0" fmla="*/ 703479 w 1690058"/>
              <a:gd name="connsiteY0" fmla="*/ 1178670 h 4366059"/>
              <a:gd name="connsiteX1" fmla="*/ 1627649 w 1690058"/>
              <a:gd name="connsiteY1" fmla="*/ 4366059 h 4366059"/>
              <a:gd name="connsiteX0" fmla="*/ 1168621 w 1690058"/>
              <a:gd name="connsiteY0" fmla="*/ 511120 h 4366059"/>
              <a:gd name="connsiteX1" fmla="*/ 0 w 1690058"/>
              <a:gd name="connsiteY1" fmla="*/ 360692 h 4366059"/>
              <a:gd name="connsiteX0" fmla="*/ 703479 w 1690058"/>
              <a:gd name="connsiteY0" fmla="*/ 1178670 h 4366059"/>
              <a:gd name="connsiteX1" fmla="*/ 1627649 w 1690058"/>
              <a:gd name="connsiteY1" fmla="*/ 4366059 h 4366059"/>
              <a:gd name="connsiteX0" fmla="*/ 351856 w 1690058"/>
              <a:gd name="connsiteY0" fmla="*/ 845375 h 4261950"/>
              <a:gd name="connsiteX1" fmla="*/ 0 w 1690058"/>
              <a:gd name="connsiteY1" fmla="*/ 256583 h 4261950"/>
              <a:gd name="connsiteX0" fmla="*/ 703479 w 1690058"/>
              <a:gd name="connsiteY0" fmla="*/ 1074561 h 4261950"/>
              <a:gd name="connsiteX1" fmla="*/ 1627649 w 1690058"/>
              <a:gd name="connsiteY1" fmla="*/ 4261950 h 4261950"/>
              <a:gd name="connsiteX0" fmla="*/ 351856 w 1690058"/>
              <a:gd name="connsiteY0" fmla="*/ 845375 h 4261950"/>
              <a:gd name="connsiteX1" fmla="*/ 0 w 1690058"/>
              <a:gd name="connsiteY1" fmla="*/ 256583 h 4261950"/>
              <a:gd name="connsiteX2" fmla="*/ 351856 w 1690058"/>
              <a:gd name="connsiteY2" fmla="*/ 845375 h 4261950"/>
              <a:gd name="connsiteX0" fmla="*/ 703479 w 1690058"/>
              <a:gd name="connsiteY0" fmla="*/ 1074561 h 4261950"/>
              <a:gd name="connsiteX1" fmla="*/ 1627649 w 1690058"/>
              <a:gd name="connsiteY1" fmla="*/ 4261950 h 4261950"/>
              <a:gd name="connsiteX0" fmla="*/ 245959 w 1690058"/>
              <a:gd name="connsiteY0" fmla="*/ 2610988 h 4115296"/>
              <a:gd name="connsiteX1" fmla="*/ 0 w 1690058"/>
              <a:gd name="connsiteY1" fmla="*/ 109929 h 4115296"/>
              <a:gd name="connsiteX2" fmla="*/ 245959 w 1690058"/>
              <a:gd name="connsiteY2" fmla="*/ 2610988 h 4115296"/>
              <a:gd name="connsiteX0" fmla="*/ 703479 w 1690058"/>
              <a:gd name="connsiteY0" fmla="*/ 927907 h 4115296"/>
              <a:gd name="connsiteX1" fmla="*/ 1627649 w 1690058"/>
              <a:gd name="connsiteY1" fmla="*/ 4115296 h 4115296"/>
              <a:gd name="connsiteX0" fmla="*/ 6393 w 1450492"/>
              <a:gd name="connsiteY0" fmla="*/ 1683081 h 3187389"/>
              <a:gd name="connsiteX1" fmla="*/ 934265 w 1450492"/>
              <a:gd name="connsiteY1" fmla="*/ 3162986 h 3187389"/>
              <a:gd name="connsiteX2" fmla="*/ 6393 w 1450492"/>
              <a:gd name="connsiteY2" fmla="*/ 1683081 h 3187389"/>
              <a:gd name="connsiteX0" fmla="*/ 463913 w 1450492"/>
              <a:gd name="connsiteY0" fmla="*/ 0 h 3187389"/>
              <a:gd name="connsiteX1" fmla="*/ 1388083 w 1450492"/>
              <a:gd name="connsiteY1" fmla="*/ 3187389 h 3187389"/>
              <a:gd name="connsiteX0" fmla="*/ 514342 w 986579"/>
              <a:gd name="connsiteY0" fmla="*/ 2713042 h 3187389"/>
              <a:gd name="connsiteX1" fmla="*/ 470352 w 986579"/>
              <a:gd name="connsiteY1" fmla="*/ 3162986 h 3187389"/>
              <a:gd name="connsiteX2" fmla="*/ 514342 w 986579"/>
              <a:gd name="connsiteY2" fmla="*/ 2713042 h 3187389"/>
              <a:gd name="connsiteX0" fmla="*/ 0 w 986579"/>
              <a:gd name="connsiteY0" fmla="*/ 0 h 3187389"/>
              <a:gd name="connsiteX1" fmla="*/ 924170 w 986579"/>
              <a:gd name="connsiteY1" fmla="*/ 3187389 h 3187389"/>
              <a:gd name="connsiteX0" fmla="*/ 514342 w 988187"/>
              <a:gd name="connsiteY0" fmla="*/ 2713042 h 3162986"/>
              <a:gd name="connsiteX1" fmla="*/ 470352 w 988187"/>
              <a:gd name="connsiteY1" fmla="*/ 3162986 h 3162986"/>
              <a:gd name="connsiteX2" fmla="*/ 514342 w 988187"/>
              <a:gd name="connsiteY2" fmla="*/ 2713042 h 3162986"/>
              <a:gd name="connsiteX0" fmla="*/ 0 w 988187"/>
              <a:gd name="connsiteY0" fmla="*/ 0 h 3162986"/>
              <a:gd name="connsiteX1" fmla="*/ 925943 w 988187"/>
              <a:gd name="connsiteY1" fmla="*/ 2774099 h 3162986"/>
              <a:gd name="connsiteX0" fmla="*/ 798436 w 988187"/>
              <a:gd name="connsiteY0" fmla="*/ 3398802 h 3398802"/>
              <a:gd name="connsiteX1" fmla="*/ 470352 w 988187"/>
              <a:gd name="connsiteY1" fmla="*/ 3162986 h 3398802"/>
              <a:gd name="connsiteX2" fmla="*/ 798436 w 988187"/>
              <a:gd name="connsiteY2" fmla="*/ 3398802 h 3398802"/>
              <a:gd name="connsiteX0" fmla="*/ 0 w 988187"/>
              <a:gd name="connsiteY0" fmla="*/ 0 h 3398802"/>
              <a:gd name="connsiteX1" fmla="*/ 925943 w 988187"/>
              <a:gd name="connsiteY1" fmla="*/ 2774099 h 3398802"/>
              <a:gd name="connsiteX0" fmla="*/ 803944 w 993695"/>
              <a:gd name="connsiteY0" fmla="*/ 3398802 h 3398802"/>
              <a:gd name="connsiteX1" fmla="*/ 0 w 993695"/>
              <a:gd name="connsiteY1" fmla="*/ 3123767 h 3398802"/>
              <a:gd name="connsiteX2" fmla="*/ 803944 w 993695"/>
              <a:gd name="connsiteY2" fmla="*/ 3398802 h 3398802"/>
              <a:gd name="connsiteX0" fmla="*/ 5508 w 993695"/>
              <a:gd name="connsiteY0" fmla="*/ 0 h 3398802"/>
              <a:gd name="connsiteX1" fmla="*/ 931451 w 993695"/>
              <a:gd name="connsiteY1" fmla="*/ 2774099 h 3398802"/>
              <a:gd name="connsiteX0" fmla="*/ 307943 w 993695"/>
              <a:gd name="connsiteY0" fmla="*/ 2408059 h 3123767"/>
              <a:gd name="connsiteX1" fmla="*/ 0 w 993695"/>
              <a:gd name="connsiteY1" fmla="*/ 3123767 h 3123767"/>
              <a:gd name="connsiteX2" fmla="*/ 307943 w 993695"/>
              <a:gd name="connsiteY2" fmla="*/ 2408059 h 3123767"/>
              <a:gd name="connsiteX0" fmla="*/ 5508 w 993695"/>
              <a:gd name="connsiteY0" fmla="*/ 0 h 3123767"/>
              <a:gd name="connsiteX1" fmla="*/ 931451 w 993695"/>
              <a:gd name="connsiteY1" fmla="*/ 2774099 h 3123767"/>
              <a:gd name="connsiteX0" fmla="*/ 310447 w 996199"/>
              <a:gd name="connsiteY0" fmla="*/ 2408059 h 3123767"/>
              <a:gd name="connsiteX1" fmla="*/ 2504 w 996199"/>
              <a:gd name="connsiteY1" fmla="*/ 3123767 h 3123767"/>
              <a:gd name="connsiteX2" fmla="*/ 310447 w 996199"/>
              <a:gd name="connsiteY2" fmla="*/ 2408059 h 3123767"/>
              <a:gd name="connsiteX0" fmla="*/ 8012 w 996199"/>
              <a:gd name="connsiteY0" fmla="*/ 0 h 3123767"/>
              <a:gd name="connsiteX1" fmla="*/ 933955 w 996199"/>
              <a:gd name="connsiteY1" fmla="*/ 2774099 h 3123767"/>
              <a:gd name="connsiteX0" fmla="*/ 304529 w 1002516"/>
              <a:gd name="connsiteY0" fmla="*/ 2798679 h 3123767"/>
              <a:gd name="connsiteX1" fmla="*/ 8821 w 1002516"/>
              <a:gd name="connsiteY1" fmla="*/ 3123767 h 3123767"/>
              <a:gd name="connsiteX2" fmla="*/ 304529 w 1002516"/>
              <a:gd name="connsiteY2" fmla="*/ 2798679 h 3123767"/>
              <a:gd name="connsiteX0" fmla="*/ 14329 w 1002516"/>
              <a:gd name="connsiteY0" fmla="*/ 0 h 3123767"/>
              <a:gd name="connsiteX1" fmla="*/ 940272 w 1002516"/>
              <a:gd name="connsiteY1" fmla="*/ 2774099 h 3123767"/>
              <a:gd name="connsiteX0" fmla="*/ 295708 w 993695"/>
              <a:gd name="connsiteY0" fmla="*/ 2798679 h 3123767"/>
              <a:gd name="connsiteX1" fmla="*/ 0 w 993695"/>
              <a:gd name="connsiteY1" fmla="*/ 3123767 h 3123767"/>
              <a:gd name="connsiteX2" fmla="*/ 387148 w 993695"/>
              <a:gd name="connsiteY2" fmla="*/ 2890119 h 3123767"/>
              <a:gd name="connsiteX0" fmla="*/ 5508 w 993695"/>
              <a:gd name="connsiteY0" fmla="*/ 0 h 3123767"/>
              <a:gd name="connsiteX1" fmla="*/ 931451 w 993695"/>
              <a:gd name="connsiteY1" fmla="*/ 2774099 h 3123767"/>
              <a:gd name="connsiteX0" fmla="*/ 295708 w 993695"/>
              <a:gd name="connsiteY0" fmla="*/ 2798679 h 3123767"/>
              <a:gd name="connsiteX1" fmla="*/ 0 w 993695"/>
              <a:gd name="connsiteY1" fmla="*/ 3123767 h 3123767"/>
              <a:gd name="connsiteX0" fmla="*/ 5508 w 993695"/>
              <a:gd name="connsiteY0" fmla="*/ 0 h 3123767"/>
              <a:gd name="connsiteX1" fmla="*/ 931451 w 993695"/>
              <a:gd name="connsiteY1" fmla="*/ 2774099 h 3123767"/>
              <a:gd name="connsiteX0" fmla="*/ 295708 w 961173"/>
              <a:gd name="connsiteY0" fmla="*/ 2798679 h 3169230"/>
              <a:gd name="connsiteX1" fmla="*/ 0 w 961173"/>
              <a:gd name="connsiteY1" fmla="*/ 3123767 h 3169230"/>
              <a:gd name="connsiteX0" fmla="*/ 5508 w 961173"/>
              <a:gd name="connsiteY0" fmla="*/ 0 h 3169230"/>
              <a:gd name="connsiteX1" fmla="*/ 895418 w 961173"/>
              <a:gd name="connsiteY1" fmla="*/ 3169230 h 3169230"/>
              <a:gd name="connsiteX0" fmla="*/ 295708 w 961173"/>
              <a:gd name="connsiteY0" fmla="*/ 2798679 h 3169230"/>
              <a:gd name="connsiteX1" fmla="*/ 0 w 961173"/>
              <a:gd name="connsiteY1" fmla="*/ 3123767 h 3169230"/>
              <a:gd name="connsiteX2" fmla="*/ 295708 w 961173"/>
              <a:gd name="connsiteY2" fmla="*/ 2798679 h 3169230"/>
              <a:gd name="connsiteX0" fmla="*/ 5508 w 961173"/>
              <a:gd name="connsiteY0" fmla="*/ 0 h 3169230"/>
              <a:gd name="connsiteX1" fmla="*/ 895418 w 961173"/>
              <a:gd name="connsiteY1" fmla="*/ 3169230 h 3169230"/>
              <a:gd name="connsiteX0" fmla="*/ 290200 w 955665"/>
              <a:gd name="connsiteY0" fmla="*/ 2798679 h 3169230"/>
              <a:gd name="connsiteX1" fmla="*/ 642893 w 955665"/>
              <a:gd name="connsiteY1" fmla="*/ 3130276 h 3169230"/>
              <a:gd name="connsiteX2" fmla="*/ 290200 w 955665"/>
              <a:gd name="connsiteY2" fmla="*/ 2798679 h 3169230"/>
              <a:gd name="connsiteX0" fmla="*/ 0 w 955665"/>
              <a:gd name="connsiteY0" fmla="*/ 0 h 3169230"/>
              <a:gd name="connsiteX1" fmla="*/ 889910 w 955665"/>
              <a:gd name="connsiteY1" fmla="*/ 3169230 h 3169230"/>
              <a:gd name="connsiteX0" fmla="*/ 290200 w 2850080"/>
              <a:gd name="connsiteY0" fmla="*/ 2798679 h 3805153"/>
              <a:gd name="connsiteX1" fmla="*/ 642893 w 2850080"/>
              <a:gd name="connsiteY1" fmla="*/ 3130276 h 3805153"/>
              <a:gd name="connsiteX2" fmla="*/ 290200 w 2850080"/>
              <a:gd name="connsiteY2" fmla="*/ 2798679 h 3805153"/>
              <a:gd name="connsiteX0" fmla="*/ 0 w 2850080"/>
              <a:gd name="connsiteY0" fmla="*/ 0 h 3805153"/>
              <a:gd name="connsiteX1" fmla="*/ 2834862 w 2850080"/>
              <a:gd name="connsiteY1" fmla="*/ 3805153 h 3805153"/>
              <a:gd name="connsiteX0" fmla="*/ 290200 w 2853216"/>
              <a:gd name="connsiteY0" fmla="*/ 2820049 h 3826523"/>
              <a:gd name="connsiteX1" fmla="*/ 642893 w 2853216"/>
              <a:gd name="connsiteY1" fmla="*/ 3151646 h 3826523"/>
              <a:gd name="connsiteX2" fmla="*/ 290200 w 2853216"/>
              <a:gd name="connsiteY2" fmla="*/ 2820049 h 3826523"/>
              <a:gd name="connsiteX0" fmla="*/ 0 w 2853216"/>
              <a:gd name="connsiteY0" fmla="*/ 21370 h 3826523"/>
              <a:gd name="connsiteX1" fmla="*/ 2834862 w 2853216"/>
              <a:gd name="connsiteY1" fmla="*/ 3826523 h 3826523"/>
              <a:gd name="connsiteX0" fmla="*/ 290200 w 2849848"/>
              <a:gd name="connsiteY0" fmla="*/ 2798679 h 3805153"/>
              <a:gd name="connsiteX1" fmla="*/ 642893 w 2849848"/>
              <a:gd name="connsiteY1" fmla="*/ 3130276 h 3805153"/>
              <a:gd name="connsiteX2" fmla="*/ 290200 w 2849848"/>
              <a:gd name="connsiteY2" fmla="*/ 2798679 h 3805153"/>
              <a:gd name="connsiteX0" fmla="*/ 0 w 2849848"/>
              <a:gd name="connsiteY0" fmla="*/ 0 h 3805153"/>
              <a:gd name="connsiteX1" fmla="*/ 2834862 w 2849848"/>
              <a:gd name="connsiteY1" fmla="*/ 3805153 h 3805153"/>
              <a:gd name="connsiteX0" fmla="*/ 290200 w 2834862"/>
              <a:gd name="connsiteY0" fmla="*/ 2798679 h 3809333"/>
              <a:gd name="connsiteX1" fmla="*/ 642893 w 2834862"/>
              <a:gd name="connsiteY1" fmla="*/ 3130276 h 3809333"/>
              <a:gd name="connsiteX2" fmla="*/ 290200 w 2834862"/>
              <a:gd name="connsiteY2" fmla="*/ 2798679 h 3809333"/>
              <a:gd name="connsiteX0" fmla="*/ 0 w 2834862"/>
              <a:gd name="connsiteY0" fmla="*/ 0 h 3809333"/>
              <a:gd name="connsiteX1" fmla="*/ 2834862 w 2834862"/>
              <a:gd name="connsiteY1" fmla="*/ 3805153 h 3809333"/>
              <a:gd name="connsiteX0" fmla="*/ 290200 w 2149919"/>
              <a:gd name="connsiteY0" fmla="*/ 2798679 h 4129249"/>
              <a:gd name="connsiteX1" fmla="*/ 642893 w 2149919"/>
              <a:gd name="connsiteY1" fmla="*/ 3130276 h 4129249"/>
              <a:gd name="connsiteX2" fmla="*/ 290200 w 2149919"/>
              <a:gd name="connsiteY2" fmla="*/ 2798679 h 4129249"/>
              <a:gd name="connsiteX0" fmla="*/ 0 w 2149919"/>
              <a:gd name="connsiteY0" fmla="*/ 0 h 4129249"/>
              <a:gd name="connsiteX1" fmla="*/ 2149919 w 2149919"/>
              <a:gd name="connsiteY1" fmla="*/ 4126074 h 4129249"/>
              <a:gd name="connsiteX0" fmla="*/ 259170 w 2118889"/>
              <a:gd name="connsiteY0" fmla="*/ 4943294 h 6271891"/>
              <a:gd name="connsiteX1" fmla="*/ 611863 w 2118889"/>
              <a:gd name="connsiteY1" fmla="*/ 5274891 h 6271891"/>
              <a:gd name="connsiteX2" fmla="*/ 259170 w 2118889"/>
              <a:gd name="connsiteY2" fmla="*/ 4943294 h 6271891"/>
              <a:gd name="connsiteX0" fmla="*/ 0 w 2118889"/>
              <a:gd name="connsiteY0" fmla="*/ 0 h 6271891"/>
              <a:gd name="connsiteX1" fmla="*/ 2118889 w 2118889"/>
              <a:gd name="connsiteY1" fmla="*/ 6270689 h 6271891"/>
              <a:gd name="connsiteX0" fmla="*/ 259170 w 2118889"/>
              <a:gd name="connsiteY0" fmla="*/ 4943294 h 6271724"/>
              <a:gd name="connsiteX1" fmla="*/ 611863 w 2118889"/>
              <a:gd name="connsiteY1" fmla="*/ 5274891 h 6271724"/>
              <a:gd name="connsiteX2" fmla="*/ 259170 w 2118889"/>
              <a:gd name="connsiteY2" fmla="*/ 4943294 h 6271724"/>
              <a:gd name="connsiteX0" fmla="*/ 0 w 2118889"/>
              <a:gd name="connsiteY0" fmla="*/ 0 h 6271724"/>
              <a:gd name="connsiteX1" fmla="*/ 2118889 w 2118889"/>
              <a:gd name="connsiteY1" fmla="*/ 6270689 h 6271724"/>
              <a:gd name="connsiteX0" fmla="*/ 259170 w 2145383"/>
              <a:gd name="connsiteY0" fmla="*/ 4943294 h 6270689"/>
              <a:gd name="connsiteX1" fmla="*/ 611863 w 2145383"/>
              <a:gd name="connsiteY1" fmla="*/ 5274891 h 6270689"/>
              <a:gd name="connsiteX2" fmla="*/ 259170 w 2145383"/>
              <a:gd name="connsiteY2" fmla="*/ 4943294 h 6270689"/>
              <a:gd name="connsiteX0" fmla="*/ 0 w 2145383"/>
              <a:gd name="connsiteY0" fmla="*/ 0 h 6270689"/>
              <a:gd name="connsiteX1" fmla="*/ 2118889 w 2145383"/>
              <a:gd name="connsiteY1" fmla="*/ 6270689 h 6270689"/>
            </a:gdLst>
            <a:ahLst/>
            <a:cxnLst>
              <a:cxn ang="0">
                <a:pos x="connsiteX0" y="connsiteY0"/>
              </a:cxn>
              <a:cxn ang="0">
                <a:pos x="connsiteX1" y="connsiteY1"/>
              </a:cxn>
            </a:cxnLst>
            <a:rect l="l" t="t" r="r" b="b"/>
            <a:pathLst>
              <a:path w="2145383" h="6270689" stroke="0" extrusionOk="0">
                <a:moveTo>
                  <a:pt x="259170" y="4943294"/>
                </a:moveTo>
                <a:cubicBezTo>
                  <a:pt x="143847" y="4551480"/>
                  <a:pt x="1057567" y="4580931"/>
                  <a:pt x="611863" y="5274891"/>
                </a:cubicBezTo>
                <a:lnTo>
                  <a:pt x="259170" y="4943294"/>
                </a:lnTo>
                <a:close/>
              </a:path>
              <a:path w="2145383" h="6270689" fill="none">
                <a:moveTo>
                  <a:pt x="0" y="0"/>
                </a:moveTo>
                <a:cubicBezTo>
                  <a:pt x="1373958" y="2425915"/>
                  <a:pt x="2317965" y="5444911"/>
                  <a:pt x="2118889" y="6270689"/>
                </a:cubicBezTo>
              </a:path>
            </a:pathLst>
          </a:custGeom>
          <a:noFill/>
          <a:ln w="952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73"/>
          </a:p>
        </p:txBody>
      </p:sp>
      <p:sp>
        <p:nvSpPr>
          <p:cNvPr id="412" name="Oval 411">
            <a:extLst>
              <a:ext uri="{FF2B5EF4-FFF2-40B4-BE49-F238E27FC236}">
                <a16:creationId xmlns:a16="http://schemas.microsoft.com/office/drawing/2014/main" id="{6E8D7414-400D-474D-A07F-5DED89E615D1}"/>
              </a:ext>
            </a:extLst>
          </p:cNvPr>
          <p:cNvSpPr/>
          <p:nvPr/>
        </p:nvSpPr>
        <p:spPr bwMode="auto">
          <a:xfrm>
            <a:off x="835471" y="6407779"/>
            <a:ext cx="93260" cy="73318"/>
          </a:xfrm>
          <a:prstGeom prst="ellipse">
            <a:avLst/>
          </a:prstGeom>
          <a:solidFill>
            <a:schemeClr val="bg1"/>
          </a:solidFill>
          <a:ln w="9525">
            <a:solidFill>
              <a:schemeClr val="bg1">
                <a:lumMod val="8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1632">
              <a:gradFill>
                <a:gsLst>
                  <a:gs pos="40075">
                    <a:srgbClr val="FFFFFF"/>
                  </a:gs>
                  <a:gs pos="30000">
                    <a:srgbClr val="FFFFFF"/>
                  </a:gs>
                </a:gsLst>
                <a:lin ang="5400000" scaled="0"/>
              </a:gradFill>
            </a:endParaRPr>
          </a:p>
        </p:txBody>
      </p:sp>
      <p:sp>
        <p:nvSpPr>
          <p:cNvPr id="413" name="Arc 163">
            <a:extLst>
              <a:ext uri="{FF2B5EF4-FFF2-40B4-BE49-F238E27FC236}">
                <a16:creationId xmlns:a16="http://schemas.microsoft.com/office/drawing/2014/main" id="{48459407-F89A-4D9A-B0F7-3D214B88175A}"/>
              </a:ext>
            </a:extLst>
          </p:cNvPr>
          <p:cNvSpPr/>
          <p:nvPr/>
        </p:nvSpPr>
        <p:spPr>
          <a:xfrm rot="18985204">
            <a:off x="1050230" y="5359441"/>
            <a:ext cx="1644003" cy="907347"/>
          </a:xfrm>
          <a:custGeom>
            <a:avLst/>
            <a:gdLst>
              <a:gd name="connsiteX0" fmla="*/ 2325045 w 4650089"/>
              <a:gd name="connsiteY0" fmla="*/ 0 h 1711461"/>
              <a:gd name="connsiteX1" fmla="*/ 3215874 w 4650089"/>
              <a:gd name="connsiteY1" fmla="*/ 65302 h 1711461"/>
              <a:gd name="connsiteX2" fmla="*/ 4535808 w 4650089"/>
              <a:gd name="connsiteY2" fmla="*/ 1120717 h 1711461"/>
              <a:gd name="connsiteX3" fmla="*/ 2325045 w 4650089"/>
              <a:gd name="connsiteY3" fmla="*/ 855731 h 1711461"/>
              <a:gd name="connsiteX4" fmla="*/ 2325045 w 4650089"/>
              <a:gd name="connsiteY4" fmla="*/ 0 h 1711461"/>
              <a:gd name="connsiteX0" fmla="*/ 2325045 w 4650089"/>
              <a:gd name="connsiteY0" fmla="*/ 0 h 1711461"/>
              <a:gd name="connsiteX1" fmla="*/ 3215874 w 4650089"/>
              <a:gd name="connsiteY1" fmla="*/ 65302 h 1711461"/>
              <a:gd name="connsiteX2" fmla="*/ 4535808 w 4650089"/>
              <a:gd name="connsiteY2" fmla="*/ 1120717 h 1711461"/>
              <a:gd name="connsiteX0" fmla="*/ 0 w 3695383"/>
              <a:gd name="connsiteY0" fmla="*/ 0 h 1308016"/>
              <a:gd name="connsiteX1" fmla="*/ 890829 w 3695383"/>
              <a:gd name="connsiteY1" fmla="*/ 65302 h 1308016"/>
              <a:gd name="connsiteX2" fmla="*/ 2210763 w 3695383"/>
              <a:gd name="connsiteY2" fmla="*/ 1120717 h 1308016"/>
              <a:gd name="connsiteX3" fmla="*/ 0 w 3695383"/>
              <a:gd name="connsiteY3" fmla="*/ 855731 h 1308016"/>
              <a:gd name="connsiteX4" fmla="*/ 0 w 3695383"/>
              <a:gd name="connsiteY4" fmla="*/ 0 h 1308016"/>
              <a:gd name="connsiteX0" fmla="*/ 3675767 w 3695383"/>
              <a:gd name="connsiteY0" fmla="*/ 1308016 h 1308016"/>
              <a:gd name="connsiteX1" fmla="*/ 890829 w 3695383"/>
              <a:gd name="connsiteY1" fmla="*/ 65302 h 1308016"/>
              <a:gd name="connsiteX2" fmla="*/ 2210763 w 3695383"/>
              <a:gd name="connsiteY2" fmla="*/ 1120717 h 1308016"/>
              <a:gd name="connsiteX0" fmla="*/ 0 w 4182018"/>
              <a:gd name="connsiteY0" fmla="*/ 0 h 1944964"/>
              <a:gd name="connsiteX1" fmla="*/ 890829 w 4182018"/>
              <a:gd name="connsiteY1" fmla="*/ 65302 h 1944964"/>
              <a:gd name="connsiteX2" fmla="*/ 2210763 w 4182018"/>
              <a:gd name="connsiteY2" fmla="*/ 1120717 h 1944964"/>
              <a:gd name="connsiteX3" fmla="*/ 0 w 4182018"/>
              <a:gd name="connsiteY3" fmla="*/ 855731 h 1944964"/>
              <a:gd name="connsiteX4" fmla="*/ 0 w 4182018"/>
              <a:gd name="connsiteY4" fmla="*/ 0 h 1944964"/>
              <a:gd name="connsiteX0" fmla="*/ 3675767 w 4182018"/>
              <a:gd name="connsiteY0" fmla="*/ 1308016 h 1944964"/>
              <a:gd name="connsiteX1" fmla="*/ 3888366 w 4182018"/>
              <a:gd name="connsiteY1" fmla="*/ 1930436 h 1944964"/>
              <a:gd name="connsiteX2" fmla="*/ 2210763 w 4182018"/>
              <a:gd name="connsiteY2" fmla="*/ 1120717 h 1944964"/>
              <a:gd name="connsiteX0" fmla="*/ 0 w 4182018"/>
              <a:gd name="connsiteY0" fmla="*/ 0 h 1944964"/>
              <a:gd name="connsiteX1" fmla="*/ 890829 w 4182018"/>
              <a:gd name="connsiteY1" fmla="*/ 65302 h 1944964"/>
              <a:gd name="connsiteX2" fmla="*/ 2210763 w 4182018"/>
              <a:gd name="connsiteY2" fmla="*/ 1120717 h 1944964"/>
              <a:gd name="connsiteX3" fmla="*/ 0 w 4182018"/>
              <a:gd name="connsiteY3" fmla="*/ 855731 h 1944964"/>
              <a:gd name="connsiteX4" fmla="*/ 0 w 4182018"/>
              <a:gd name="connsiteY4" fmla="*/ 0 h 1944964"/>
              <a:gd name="connsiteX0" fmla="*/ 3888366 w 4182018"/>
              <a:gd name="connsiteY0" fmla="*/ 1930436 h 1944964"/>
              <a:gd name="connsiteX1" fmla="*/ 2210763 w 4182018"/>
              <a:gd name="connsiteY1" fmla="*/ 1120717 h 1944964"/>
              <a:gd name="connsiteX0" fmla="*/ 0 w 3247522"/>
              <a:gd name="connsiteY0" fmla="*/ 0 h 1610092"/>
              <a:gd name="connsiteX1" fmla="*/ 890829 w 3247522"/>
              <a:gd name="connsiteY1" fmla="*/ 65302 h 1610092"/>
              <a:gd name="connsiteX2" fmla="*/ 2210763 w 3247522"/>
              <a:gd name="connsiteY2" fmla="*/ 1120717 h 1610092"/>
              <a:gd name="connsiteX3" fmla="*/ 0 w 3247522"/>
              <a:gd name="connsiteY3" fmla="*/ 855731 h 1610092"/>
              <a:gd name="connsiteX4" fmla="*/ 0 w 3247522"/>
              <a:gd name="connsiteY4" fmla="*/ 0 h 1610092"/>
              <a:gd name="connsiteX0" fmla="*/ 2810464 w 3247522"/>
              <a:gd name="connsiteY0" fmla="*/ 1591321 h 1610092"/>
              <a:gd name="connsiteX1" fmla="*/ 2210763 w 3247522"/>
              <a:gd name="connsiteY1" fmla="*/ 1120717 h 1610092"/>
              <a:gd name="connsiteX0" fmla="*/ 0 w 2810464"/>
              <a:gd name="connsiteY0" fmla="*/ 0 h 1591321"/>
              <a:gd name="connsiteX1" fmla="*/ 890829 w 2810464"/>
              <a:gd name="connsiteY1" fmla="*/ 65302 h 1591321"/>
              <a:gd name="connsiteX2" fmla="*/ 2210763 w 2810464"/>
              <a:gd name="connsiteY2" fmla="*/ 1120717 h 1591321"/>
              <a:gd name="connsiteX3" fmla="*/ 0 w 2810464"/>
              <a:gd name="connsiteY3" fmla="*/ 855731 h 1591321"/>
              <a:gd name="connsiteX4" fmla="*/ 0 w 2810464"/>
              <a:gd name="connsiteY4" fmla="*/ 0 h 1591321"/>
              <a:gd name="connsiteX0" fmla="*/ 2810464 w 2810464"/>
              <a:gd name="connsiteY0" fmla="*/ 1591321 h 1591321"/>
              <a:gd name="connsiteX1" fmla="*/ 2210763 w 2810464"/>
              <a:gd name="connsiteY1" fmla="*/ 1120717 h 1591321"/>
              <a:gd name="connsiteX0" fmla="*/ 0 w 4354650"/>
              <a:gd name="connsiteY0" fmla="*/ 0 h 1821435"/>
              <a:gd name="connsiteX1" fmla="*/ 890829 w 4354650"/>
              <a:gd name="connsiteY1" fmla="*/ 65302 h 1821435"/>
              <a:gd name="connsiteX2" fmla="*/ 2210763 w 4354650"/>
              <a:gd name="connsiteY2" fmla="*/ 1120717 h 1821435"/>
              <a:gd name="connsiteX3" fmla="*/ 0 w 4354650"/>
              <a:gd name="connsiteY3" fmla="*/ 855731 h 1821435"/>
              <a:gd name="connsiteX4" fmla="*/ 0 w 4354650"/>
              <a:gd name="connsiteY4" fmla="*/ 0 h 1821435"/>
              <a:gd name="connsiteX0" fmla="*/ 4354650 w 4354650"/>
              <a:gd name="connsiteY0" fmla="*/ 1821435 h 1821435"/>
              <a:gd name="connsiteX1" fmla="*/ 2210763 w 4354650"/>
              <a:gd name="connsiteY1" fmla="*/ 1120717 h 1821435"/>
              <a:gd name="connsiteX0" fmla="*/ 0 w 4354650"/>
              <a:gd name="connsiteY0" fmla="*/ 0 h 1821435"/>
              <a:gd name="connsiteX1" fmla="*/ 890829 w 4354650"/>
              <a:gd name="connsiteY1" fmla="*/ 65302 h 1821435"/>
              <a:gd name="connsiteX2" fmla="*/ 2210763 w 4354650"/>
              <a:gd name="connsiteY2" fmla="*/ 1120717 h 1821435"/>
              <a:gd name="connsiteX3" fmla="*/ 0 w 4354650"/>
              <a:gd name="connsiteY3" fmla="*/ 0 h 1821435"/>
              <a:gd name="connsiteX0" fmla="*/ 4354650 w 4354650"/>
              <a:gd name="connsiteY0" fmla="*/ 1821435 h 1821435"/>
              <a:gd name="connsiteX1" fmla="*/ 2210763 w 4354650"/>
              <a:gd name="connsiteY1" fmla="*/ 1120717 h 1821435"/>
              <a:gd name="connsiteX0" fmla="*/ 1319934 w 3463821"/>
              <a:gd name="connsiteY0" fmla="*/ 1055415 h 1756133"/>
              <a:gd name="connsiteX1" fmla="*/ 0 w 3463821"/>
              <a:gd name="connsiteY1" fmla="*/ 0 h 1756133"/>
              <a:gd name="connsiteX2" fmla="*/ 1319934 w 3463821"/>
              <a:gd name="connsiteY2" fmla="*/ 1055415 h 1756133"/>
              <a:gd name="connsiteX0" fmla="*/ 3463821 w 3463821"/>
              <a:gd name="connsiteY0" fmla="*/ 1756133 h 1756133"/>
              <a:gd name="connsiteX1" fmla="*/ 1319934 w 3463821"/>
              <a:gd name="connsiteY1" fmla="*/ 1055415 h 1756133"/>
              <a:gd name="connsiteX0" fmla="*/ 0 w 3463821"/>
              <a:gd name="connsiteY0" fmla="*/ 0 h 1756133"/>
              <a:gd name="connsiteX1" fmla="*/ 1319934 w 3463821"/>
              <a:gd name="connsiteY1" fmla="*/ 1055415 h 1756133"/>
              <a:gd name="connsiteX2" fmla="*/ 91440 w 3463821"/>
              <a:gd name="connsiteY2" fmla="*/ 91440 h 1756133"/>
              <a:gd name="connsiteX0" fmla="*/ 3463821 w 3463821"/>
              <a:gd name="connsiteY0" fmla="*/ 1756133 h 1756133"/>
              <a:gd name="connsiteX1" fmla="*/ 1319934 w 3463821"/>
              <a:gd name="connsiteY1" fmla="*/ 1055415 h 1756133"/>
              <a:gd name="connsiteX0" fmla="*/ 0 w 3463821"/>
              <a:gd name="connsiteY0" fmla="*/ 0 h 1756133"/>
              <a:gd name="connsiteX1" fmla="*/ 1319934 w 3463821"/>
              <a:gd name="connsiteY1" fmla="*/ 1055415 h 1756133"/>
              <a:gd name="connsiteX0" fmla="*/ 3463821 w 3463821"/>
              <a:gd name="connsiteY0" fmla="*/ 1756133 h 1756133"/>
              <a:gd name="connsiteX1" fmla="*/ 1319934 w 3463821"/>
              <a:gd name="connsiteY1" fmla="*/ 1055415 h 1756133"/>
              <a:gd name="connsiteX0" fmla="*/ 0 w 3463821"/>
              <a:gd name="connsiteY0" fmla="*/ 0 h 1756133"/>
              <a:gd name="connsiteX1" fmla="*/ 1319934 w 3463821"/>
              <a:gd name="connsiteY1" fmla="*/ 1055415 h 1756133"/>
              <a:gd name="connsiteX2" fmla="*/ 0 w 3463821"/>
              <a:gd name="connsiteY2" fmla="*/ 0 h 1756133"/>
              <a:gd name="connsiteX0" fmla="*/ 3463821 w 3463821"/>
              <a:gd name="connsiteY0" fmla="*/ 1756133 h 1756133"/>
              <a:gd name="connsiteX1" fmla="*/ 1319934 w 3463821"/>
              <a:gd name="connsiteY1" fmla="*/ 1055415 h 1756133"/>
              <a:gd name="connsiteX0" fmla="*/ 0 w 3463821"/>
              <a:gd name="connsiteY0" fmla="*/ 0 h 1756133"/>
              <a:gd name="connsiteX1" fmla="*/ 1319934 w 3463821"/>
              <a:gd name="connsiteY1" fmla="*/ 1055415 h 1756133"/>
              <a:gd name="connsiteX2" fmla="*/ 91440 w 3463821"/>
              <a:gd name="connsiteY2" fmla="*/ 91440 h 1756133"/>
              <a:gd name="connsiteX0" fmla="*/ 3463821 w 3463821"/>
              <a:gd name="connsiteY0" fmla="*/ 1756133 h 1756133"/>
              <a:gd name="connsiteX1" fmla="*/ 1319934 w 3463821"/>
              <a:gd name="connsiteY1" fmla="*/ 1055415 h 1756133"/>
              <a:gd name="connsiteX0" fmla="*/ 1228494 w 3372381"/>
              <a:gd name="connsiteY0" fmla="*/ 963975 h 1664693"/>
              <a:gd name="connsiteX1" fmla="*/ 0 w 3372381"/>
              <a:gd name="connsiteY1" fmla="*/ 0 h 1664693"/>
              <a:gd name="connsiteX0" fmla="*/ 3372381 w 3372381"/>
              <a:gd name="connsiteY0" fmla="*/ 1664693 h 1664693"/>
              <a:gd name="connsiteX1" fmla="*/ 1228494 w 3372381"/>
              <a:gd name="connsiteY1" fmla="*/ 963975 h 1664693"/>
              <a:gd name="connsiteX0" fmla="*/ 156323 w 2300210"/>
              <a:gd name="connsiteY0" fmla="*/ 105780 h 806498"/>
              <a:gd name="connsiteX1" fmla="*/ 344846 w 2300210"/>
              <a:gd name="connsiteY1" fmla="*/ 498265 h 806498"/>
              <a:gd name="connsiteX0" fmla="*/ 2300210 w 2300210"/>
              <a:gd name="connsiteY0" fmla="*/ 806498 h 806498"/>
              <a:gd name="connsiteX1" fmla="*/ 156323 w 2300210"/>
              <a:gd name="connsiteY1" fmla="*/ 105780 h 806498"/>
              <a:gd name="connsiteX0" fmla="*/ 737988 w 2881875"/>
              <a:gd name="connsiteY0" fmla="*/ 105780 h 873714"/>
              <a:gd name="connsiteX1" fmla="*/ 0 w 2881875"/>
              <a:gd name="connsiteY1" fmla="*/ 873714 h 873714"/>
              <a:gd name="connsiteX0" fmla="*/ 2881875 w 2881875"/>
              <a:gd name="connsiteY0" fmla="*/ 806498 h 873714"/>
              <a:gd name="connsiteX1" fmla="*/ 737988 w 2881875"/>
              <a:gd name="connsiteY1" fmla="*/ 105780 h 873714"/>
              <a:gd name="connsiteX0" fmla="*/ 737988 w 2379257"/>
              <a:gd name="connsiteY0" fmla="*/ 95093 h 941146"/>
              <a:gd name="connsiteX1" fmla="*/ 0 w 2379257"/>
              <a:gd name="connsiteY1" fmla="*/ 863027 h 941146"/>
              <a:gd name="connsiteX0" fmla="*/ 2379257 w 2379257"/>
              <a:gd name="connsiteY0" fmla="*/ 941146 h 941146"/>
              <a:gd name="connsiteX1" fmla="*/ 737988 w 2379257"/>
              <a:gd name="connsiteY1" fmla="*/ 95093 h 941146"/>
              <a:gd name="connsiteX0" fmla="*/ 737988 w 4893043"/>
              <a:gd name="connsiteY0" fmla="*/ 168652 h 936586"/>
              <a:gd name="connsiteX1" fmla="*/ 0 w 4893043"/>
              <a:gd name="connsiteY1" fmla="*/ 936586 h 936586"/>
              <a:gd name="connsiteX0" fmla="*/ 4893044 w 4893043"/>
              <a:gd name="connsiteY0" fmla="*/ 381665 h 936586"/>
              <a:gd name="connsiteX1" fmla="*/ 737988 w 4893043"/>
              <a:gd name="connsiteY1" fmla="*/ 168652 h 936586"/>
              <a:gd name="connsiteX0" fmla="*/ 737988 w 4893043"/>
              <a:gd name="connsiteY0" fmla="*/ 121703 h 889637"/>
              <a:gd name="connsiteX1" fmla="*/ 0 w 4893043"/>
              <a:gd name="connsiteY1" fmla="*/ 889637 h 889637"/>
              <a:gd name="connsiteX0" fmla="*/ 4893044 w 4893043"/>
              <a:gd name="connsiteY0" fmla="*/ 334716 h 889637"/>
              <a:gd name="connsiteX1" fmla="*/ 742494 w 4893043"/>
              <a:gd name="connsiteY1" fmla="*/ 181633 h 889637"/>
            </a:gdLst>
            <a:ahLst/>
            <a:cxnLst>
              <a:cxn ang="0">
                <a:pos x="connsiteX0" y="connsiteY0"/>
              </a:cxn>
              <a:cxn ang="0">
                <a:pos x="connsiteX1" y="connsiteY1"/>
              </a:cxn>
            </a:cxnLst>
            <a:rect l="l" t="t" r="r" b="b"/>
            <a:pathLst>
              <a:path w="4893043" h="889637" stroke="0" extrusionOk="0">
                <a:moveTo>
                  <a:pt x="737988" y="121703"/>
                </a:moveTo>
                <a:cubicBezTo>
                  <a:pt x="298010" y="-230102"/>
                  <a:pt x="0" y="889637"/>
                  <a:pt x="0" y="889637"/>
                </a:cubicBezTo>
              </a:path>
              <a:path w="4893043" h="889637" fill="none">
                <a:moveTo>
                  <a:pt x="4893044" y="334716"/>
                </a:moveTo>
                <a:cubicBezTo>
                  <a:pt x="4736201" y="190946"/>
                  <a:pt x="1118266" y="-243042"/>
                  <a:pt x="742494" y="181633"/>
                </a:cubicBezTo>
              </a:path>
            </a:pathLst>
          </a:custGeom>
          <a:noFill/>
          <a:ln w="952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73"/>
          </a:p>
        </p:txBody>
      </p:sp>
      <p:sp>
        <p:nvSpPr>
          <p:cNvPr id="414" name="Arc 163">
            <a:extLst>
              <a:ext uri="{FF2B5EF4-FFF2-40B4-BE49-F238E27FC236}">
                <a16:creationId xmlns:a16="http://schemas.microsoft.com/office/drawing/2014/main" id="{CC403F7C-5A0C-4E1E-85D1-5C9BCBF962B1}"/>
              </a:ext>
            </a:extLst>
          </p:cNvPr>
          <p:cNvSpPr/>
          <p:nvPr/>
        </p:nvSpPr>
        <p:spPr>
          <a:xfrm flipH="1">
            <a:off x="2815586" y="6722221"/>
            <a:ext cx="1227392" cy="959882"/>
          </a:xfrm>
          <a:custGeom>
            <a:avLst/>
            <a:gdLst>
              <a:gd name="connsiteX0" fmla="*/ 2325045 w 4650089"/>
              <a:gd name="connsiteY0" fmla="*/ 0 h 1711461"/>
              <a:gd name="connsiteX1" fmla="*/ 3215874 w 4650089"/>
              <a:gd name="connsiteY1" fmla="*/ 65302 h 1711461"/>
              <a:gd name="connsiteX2" fmla="*/ 4535808 w 4650089"/>
              <a:gd name="connsiteY2" fmla="*/ 1120717 h 1711461"/>
              <a:gd name="connsiteX3" fmla="*/ 2325045 w 4650089"/>
              <a:gd name="connsiteY3" fmla="*/ 855731 h 1711461"/>
              <a:gd name="connsiteX4" fmla="*/ 2325045 w 4650089"/>
              <a:gd name="connsiteY4" fmla="*/ 0 h 1711461"/>
              <a:gd name="connsiteX0" fmla="*/ 2325045 w 4650089"/>
              <a:gd name="connsiteY0" fmla="*/ 0 h 1711461"/>
              <a:gd name="connsiteX1" fmla="*/ 3215874 w 4650089"/>
              <a:gd name="connsiteY1" fmla="*/ 65302 h 1711461"/>
              <a:gd name="connsiteX2" fmla="*/ 4535808 w 4650089"/>
              <a:gd name="connsiteY2" fmla="*/ 1120717 h 1711461"/>
              <a:gd name="connsiteX0" fmla="*/ 0 w 3695383"/>
              <a:gd name="connsiteY0" fmla="*/ 0 h 1308016"/>
              <a:gd name="connsiteX1" fmla="*/ 890829 w 3695383"/>
              <a:gd name="connsiteY1" fmla="*/ 65302 h 1308016"/>
              <a:gd name="connsiteX2" fmla="*/ 2210763 w 3695383"/>
              <a:gd name="connsiteY2" fmla="*/ 1120717 h 1308016"/>
              <a:gd name="connsiteX3" fmla="*/ 0 w 3695383"/>
              <a:gd name="connsiteY3" fmla="*/ 855731 h 1308016"/>
              <a:gd name="connsiteX4" fmla="*/ 0 w 3695383"/>
              <a:gd name="connsiteY4" fmla="*/ 0 h 1308016"/>
              <a:gd name="connsiteX0" fmla="*/ 3675767 w 3695383"/>
              <a:gd name="connsiteY0" fmla="*/ 1308016 h 1308016"/>
              <a:gd name="connsiteX1" fmla="*/ 890829 w 3695383"/>
              <a:gd name="connsiteY1" fmla="*/ 65302 h 1308016"/>
              <a:gd name="connsiteX2" fmla="*/ 2210763 w 3695383"/>
              <a:gd name="connsiteY2" fmla="*/ 1120717 h 1308016"/>
              <a:gd name="connsiteX0" fmla="*/ 0 w 4182018"/>
              <a:gd name="connsiteY0" fmla="*/ 0 h 1944964"/>
              <a:gd name="connsiteX1" fmla="*/ 890829 w 4182018"/>
              <a:gd name="connsiteY1" fmla="*/ 65302 h 1944964"/>
              <a:gd name="connsiteX2" fmla="*/ 2210763 w 4182018"/>
              <a:gd name="connsiteY2" fmla="*/ 1120717 h 1944964"/>
              <a:gd name="connsiteX3" fmla="*/ 0 w 4182018"/>
              <a:gd name="connsiteY3" fmla="*/ 855731 h 1944964"/>
              <a:gd name="connsiteX4" fmla="*/ 0 w 4182018"/>
              <a:gd name="connsiteY4" fmla="*/ 0 h 1944964"/>
              <a:gd name="connsiteX0" fmla="*/ 3675767 w 4182018"/>
              <a:gd name="connsiteY0" fmla="*/ 1308016 h 1944964"/>
              <a:gd name="connsiteX1" fmla="*/ 3888366 w 4182018"/>
              <a:gd name="connsiteY1" fmla="*/ 1930436 h 1944964"/>
              <a:gd name="connsiteX2" fmla="*/ 2210763 w 4182018"/>
              <a:gd name="connsiteY2" fmla="*/ 1120717 h 1944964"/>
              <a:gd name="connsiteX0" fmla="*/ 0 w 4182018"/>
              <a:gd name="connsiteY0" fmla="*/ 0 h 1944964"/>
              <a:gd name="connsiteX1" fmla="*/ 890829 w 4182018"/>
              <a:gd name="connsiteY1" fmla="*/ 65302 h 1944964"/>
              <a:gd name="connsiteX2" fmla="*/ 2210763 w 4182018"/>
              <a:gd name="connsiteY2" fmla="*/ 1120717 h 1944964"/>
              <a:gd name="connsiteX3" fmla="*/ 0 w 4182018"/>
              <a:gd name="connsiteY3" fmla="*/ 855731 h 1944964"/>
              <a:gd name="connsiteX4" fmla="*/ 0 w 4182018"/>
              <a:gd name="connsiteY4" fmla="*/ 0 h 1944964"/>
              <a:gd name="connsiteX0" fmla="*/ 3888366 w 4182018"/>
              <a:gd name="connsiteY0" fmla="*/ 1930436 h 1944964"/>
              <a:gd name="connsiteX1" fmla="*/ 2210763 w 4182018"/>
              <a:gd name="connsiteY1" fmla="*/ 1120717 h 1944964"/>
              <a:gd name="connsiteX0" fmla="*/ 0 w 3247522"/>
              <a:gd name="connsiteY0" fmla="*/ 0 h 1610092"/>
              <a:gd name="connsiteX1" fmla="*/ 890829 w 3247522"/>
              <a:gd name="connsiteY1" fmla="*/ 65302 h 1610092"/>
              <a:gd name="connsiteX2" fmla="*/ 2210763 w 3247522"/>
              <a:gd name="connsiteY2" fmla="*/ 1120717 h 1610092"/>
              <a:gd name="connsiteX3" fmla="*/ 0 w 3247522"/>
              <a:gd name="connsiteY3" fmla="*/ 855731 h 1610092"/>
              <a:gd name="connsiteX4" fmla="*/ 0 w 3247522"/>
              <a:gd name="connsiteY4" fmla="*/ 0 h 1610092"/>
              <a:gd name="connsiteX0" fmla="*/ 2810464 w 3247522"/>
              <a:gd name="connsiteY0" fmla="*/ 1591321 h 1610092"/>
              <a:gd name="connsiteX1" fmla="*/ 2210763 w 3247522"/>
              <a:gd name="connsiteY1" fmla="*/ 1120717 h 1610092"/>
              <a:gd name="connsiteX0" fmla="*/ 0 w 2810464"/>
              <a:gd name="connsiteY0" fmla="*/ 0 h 1591321"/>
              <a:gd name="connsiteX1" fmla="*/ 890829 w 2810464"/>
              <a:gd name="connsiteY1" fmla="*/ 65302 h 1591321"/>
              <a:gd name="connsiteX2" fmla="*/ 2210763 w 2810464"/>
              <a:gd name="connsiteY2" fmla="*/ 1120717 h 1591321"/>
              <a:gd name="connsiteX3" fmla="*/ 0 w 2810464"/>
              <a:gd name="connsiteY3" fmla="*/ 855731 h 1591321"/>
              <a:gd name="connsiteX4" fmla="*/ 0 w 2810464"/>
              <a:gd name="connsiteY4" fmla="*/ 0 h 1591321"/>
              <a:gd name="connsiteX0" fmla="*/ 2810464 w 2810464"/>
              <a:gd name="connsiteY0" fmla="*/ 1591321 h 1591321"/>
              <a:gd name="connsiteX1" fmla="*/ 2210763 w 2810464"/>
              <a:gd name="connsiteY1" fmla="*/ 1120717 h 1591321"/>
              <a:gd name="connsiteX0" fmla="*/ 0 w 4354650"/>
              <a:gd name="connsiteY0" fmla="*/ 0 h 1821435"/>
              <a:gd name="connsiteX1" fmla="*/ 890829 w 4354650"/>
              <a:gd name="connsiteY1" fmla="*/ 65302 h 1821435"/>
              <a:gd name="connsiteX2" fmla="*/ 2210763 w 4354650"/>
              <a:gd name="connsiteY2" fmla="*/ 1120717 h 1821435"/>
              <a:gd name="connsiteX3" fmla="*/ 0 w 4354650"/>
              <a:gd name="connsiteY3" fmla="*/ 855731 h 1821435"/>
              <a:gd name="connsiteX4" fmla="*/ 0 w 4354650"/>
              <a:gd name="connsiteY4" fmla="*/ 0 h 1821435"/>
              <a:gd name="connsiteX0" fmla="*/ 4354650 w 4354650"/>
              <a:gd name="connsiteY0" fmla="*/ 1821435 h 1821435"/>
              <a:gd name="connsiteX1" fmla="*/ 2210763 w 4354650"/>
              <a:gd name="connsiteY1" fmla="*/ 1120717 h 1821435"/>
              <a:gd name="connsiteX0" fmla="*/ 0 w 4354650"/>
              <a:gd name="connsiteY0" fmla="*/ 0 h 1821435"/>
              <a:gd name="connsiteX1" fmla="*/ 890829 w 4354650"/>
              <a:gd name="connsiteY1" fmla="*/ 65302 h 1821435"/>
              <a:gd name="connsiteX2" fmla="*/ 2210763 w 4354650"/>
              <a:gd name="connsiteY2" fmla="*/ 1120717 h 1821435"/>
              <a:gd name="connsiteX3" fmla="*/ 0 w 4354650"/>
              <a:gd name="connsiteY3" fmla="*/ 0 h 1821435"/>
              <a:gd name="connsiteX0" fmla="*/ 4354650 w 4354650"/>
              <a:gd name="connsiteY0" fmla="*/ 1821435 h 1821435"/>
              <a:gd name="connsiteX1" fmla="*/ 2210763 w 4354650"/>
              <a:gd name="connsiteY1" fmla="*/ 1120717 h 1821435"/>
              <a:gd name="connsiteX0" fmla="*/ 1319934 w 3463821"/>
              <a:gd name="connsiteY0" fmla="*/ 1055415 h 1756133"/>
              <a:gd name="connsiteX1" fmla="*/ 0 w 3463821"/>
              <a:gd name="connsiteY1" fmla="*/ 0 h 1756133"/>
              <a:gd name="connsiteX2" fmla="*/ 1319934 w 3463821"/>
              <a:gd name="connsiteY2" fmla="*/ 1055415 h 1756133"/>
              <a:gd name="connsiteX0" fmla="*/ 3463821 w 3463821"/>
              <a:gd name="connsiteY0" fmla="*/ 1756133 h 1756133"/>
              <a:gd name="connsiteX1" fmla="*/ 1319934 w 3463821"/>
              <a:gd name="connsiteY1" fmla="*/ 1055415 h 1756133"/>
              <a:gd name="connsiteX0" fmla="*/ 0 w 3463821"/>
              <a:gd name="connsiteY0" fmla="*/ 0 h 1756133"/>
              <a:gd name="connsiteX1" fmla="*/ 1319934 w 3463821"/>
              <a:gd name="connsiteY1" fmla="*/ 1055415 h 1756133"/>
              <a:gd name="connsiteX2" fmla="*/ 91440 w 3463821"/>
              <a:gd name="connsiteY2" fmla="*/ 91440 h 1756133"/>
              <a:gd name="connsiteX0" fmla="*/ 3463821 w 3463821"/>
              <a:gd name="connsiteY0" fmla="*/ 1756133 h 1756133"/>
              <a:gd name="connsiteX1" fmla="*/ 1319934 w 3463821"/>
              <a:gd name="connsiteY1" fmla="*/ 1055415 h 1756133"/>
              <a:gd name="connsiteX0" fmla="*/ 0 w 3463821"/>
              <a:gd name="connsiteY0" fmla="*/ 0 h 1756133"/>
              <a:gd name="connsiteX1" fmla="*/ 1319934 w 3463821"/>
              <a:gd name="connsiteY1" fmla="*/ 1055415 h 1756133"/>
              <a:gd name="connsiteX0" fmla="*/ 3463821 w 3463821"/>
              <a:gd name="connsiteY0" fmla="*/ 1756133 h 1756133"/>
              <a:gd name="connsiteX1" fmla="*/ 1319934 w 3463821"/>
              <a:gd name="connsiteY1" fmla="*/ 1055415 h 1756133"/>
              <a:gd name="connsiteX0" fmla="*/ 0 w 3463821"/>
              <a:gd name="connsiteY0" fmla="*/ 0 h 1756133"/>
              <a:gd name="connsiteX1" fmla="*/ 1319934 w 3463821"/>
              <a:gd name="connsiteY1" fmla="*/ 1055415 h 1756133"/>
              <a:gd name="connsiteX2" fmla="*/ 0 w 3463821"/>
              <a:gd name="connsiteY2" fmla="*/ 0 h 1756133"/>
              <a:gd name="connsiteX0" fmla="*/ 3463821 w 3463821"/>
              <a:gd name="connsiteY0" fmla="*/ 1756133 h 1756133"/>
              <a:gd name="connsiteX1" fmla="*/ 1319934 w 3463821"/>
              <a:gd name="connsiteY1" fmla="*/ 1055415 h 1756133"/>
              <a:gd name="connsiteX0" fmla="*/ 0 w 3463821"/>
              <a:gd name="connsiteY0" fmla="*/ 0 h 1756133"/>
              <a:gd name="connsiteX1" fmla="*/ 1319934 w 3463821"/>
              <a:gd name="connsiteY1" fmla="*/ 1055415 h 1756133"/>
              <a:gd name="connsiteX2" fmla="*/ 91440 w 3463821"/>
              <a:gd name="connsiteY2" fmla="*/ 91440 h 1756133"/>
              <a:gd name="connsiteX0" fmla="*/ 3463821 w 3463821"/>
              <a:gd name="connsiteY0" fmla="*/ 1756133 h 1756133"/>
              <a:gd name="connsiteX1" fmla="*/ 1319934 w 3463821"/>
              <a:gd name="connsiteY1" fmla="*/ 1055415 h 1756133"/>
              <a:gd name="connsiteX0" fmla="*/ 1228494 w 3372381"/>
              <a:gd name="connsiteY0" fmla="*/ 963975 h 1664693"/>
              <a:gd name="connsiteX1" fmla="*/ 0 w 3372381"/>
              <a:gd name="connsiteY1" fmla="*/ 0 h 1664693"/>
              <a:gd name="connsiteX0" fmla="*/ 3372381 w 3372381"/>
              <a:gd name="connsiteY0" fmla="*/ 1664693 h 1664693"/>
              <a:gd name="connsiteX1" fmla="*/ 1228494 w 3372381"/>
              <a:gd name="connsiteY1" fmla="*/ 963975 h 1664693"/>
              <a:gd name="connsiteX0" fmla="*/ 156323 w 2300210"/>
              <a:gd name="connsiteY0" fmla="*/ 105780 h 806498"/>
              <a:gd name="connsiteX1" fmla="*/ 344846 w 2300210"/>
              <a:gd name="connsiteY1" fmla="*/ 498265 h 806498"/>
              <a:gd name="connsiteX0" fmla="*/ 2300210 w 2300210"/>
              <a:gd name="connsiteY0" fmla="*/ 806498 h 806498"/>
              <a:gd name="connsiteX1" fmla="*/ 156323 w 2300210"/>
              <a:gd name="connsiteY1" fmla="*/ 105780 h 806498"/>
              <a:gd name="connsiteX0" fmla="*/ 737988 w 2881875"/>
              <a:gd name="connsiteY0" fmla="*/ 105780 h 873714"/>
              <a:gd name="connsiteX1" fmla="*/ 0 w 2881875"/>
              <a:gd name="connsiteY1" fmla="*/ 873714 h 873714"/>
              <a:gd name="connsiteX0" fmla="*/ 2881875 w 2881875"/>
              <a:gd name="connsiteY0" fmla="*/ 806498 h 873714"/>
              <a:gd name="connsiteX1" fmla="*/ 737988 w 2881875"/>
              <a:gd name="connsiteY1" fmla="*/ 105780 h 873714"/>
              <a:gd name="connsiteX0" fmla="*/ 737988 w 2379257"/>
              <a:gd name="connsiteY0" fmla="*/ 95093 h 941146"/>
              <a:gd name="connsiteX1" fmla="*/ 0 w 2379257"/>
              <a:gd name="connsiteY1" fmla="*/ 863027 h 941146"/>
              <a:gd name="connsiteX0" fmla="*/ 2379257 w 2379257"/>
              <a:gd name="connsiteY0" fmla="*/ 941146 h 941146"/>
              <a:gd name="connsiteX1" fmla="*/ 737988 w 2379257"/>
              <a:gd name="connsiteY1" fmla="*/ 95093 h 941146"/>
            </a:gdLst>
            <a:ahLst/>
            <a:cxnLst>
              <a:cxn ang="0">
                <a:pos x="connsiteX0" y="connsiteY0"/>
              </a:cxn>
              <a:cxn ang="0">
                <a:pos x="connsiteX1" y="connsiteY1"/>
              </a:cxn>
            </a:cxnLst>
            <a:rect l="l" t="t" r="r" b="b"/>
            <a:pathLst>
              <a:path w="2379257" h="941146" stroke="0" extrusionOk="0">
                <a:moveTo>
                  <a:pt x="737988" y="95093"/>
                </a:moveTo>
                <a:cubicBezTo>
                  <a:pt x="298010" y="-256712"/>
                  <a:pt x="0" y="863027"/>
                  <a:pt x="0" y="863027"/>
                </a:cubicBezTo>
              </a:path>
              <a:path w="2379257" h="941146" fill="none">
                <a:moveTo>
                  <a:pt x="2379257" y="941146"/>
                </a:moveTo>
                <a:cubicBezTo>
                  <a:pt x="2222414" y="797376"/>
                  <a:pt x="1113760" y="-329582"/>
                  <a:pt x="737988" y="95093"/>
                </a:cubicBezTo>
              </a:path>
            </a:pathLst>
          </a:custGeom>
          <a:noFill/>
          <a:ln w="952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73"/>
          </a:p>
        </p:txBody>
      </p:sp>
      <p:sp>
        <p:nvSpPr>
          <p:cNvPr id="415" name="Arc 150">
            <a:extLst>
              <a:ext uri="{FF2B5EF4-FFF2-40B4-BE49-F238E27FC236}">
                <a16:creationId xmlns:a16="http://schemas.microsoft.com/office/drawing/2014/main" id="{F9739EA5-2AD0-4DC2-8824-7D89A0161CEE}"/>
              </a:ext>
            </a:extLst>
          </p:cNvPr>
          <p:cNvSpPr/>
          <p:nvPr/>
        </p:nvSpPr>
        <p:spPr>
          <a:xfrm rot="16844087">
            <a:off x="3129870" y="5804735"/>
            <a:ext cx="3169145" cy="1283937"/>
          </a:xfrm>
          <a:custGeom>
            <a:avLst/>
            <a:gdLst>
              <a:gd name="connsiteX0" fmla="*/ 1686924 w 3373849"/>
              <a:gd name="connsiteY0" fmla="*/ 0 h 4809682"/>
              <a:gd name="connsiteX1" fmla="*/ 3170197 w 3373849"/>
              <a:gd name="connsiteY1" fmla="*/ 1259385 h 4809682"/>
              <a:gd name="connsiteX2" fmla="*/ 3346199 w 3373849"/>
              <a:gd name="connsiteY2" fmla="*/ 2838467 h 4809682"/>
              <a:gd name="connsiteX3" fmla="*/ 1686925 w 3373849"/>
              <a:gd name="connsiteY3" fmla="*/ 2404841 h 4809682"/>
              <a:gd name="connsiteX4" fmla="*/ 1686924 w 3373849"/>
              <a:gd name="connsiteY4" fmla="*/ 0 h 4809682"/>
              <a:gd name="connsiteX0" fmla="*/ 1686924 w 3373849"/>
              <a:gd name="connsiteY0" fmla="*/ 0 h 4809682"/>
              <a:gd name="connsiteX1" fmla="*/ 3170197 w 3373849"/>
              <a:gd name="connsiteY1" fmla="*/ 1259385 h 4809682"/>
              <a:gd name="connsiteX2" fmla="*/ 3346199 w 3373849"/>
              <a:gd name="connsiteY2" fmla="*/ 2838467 h 4809682"/>
              <a:gd name="connsiteX0" fmla="*/ 0 w 1686927"/>
              <a:gd name="connsiteY0" fmla="*/ 0 h 3181998"/>
              <a:gd name="connsiteX1" fmla="*/ 1483273 w 1686927"/>
              <a:gd name="connsiteY1" fmla="*/ 1259385 h 3181998"/>
              <a:gd name="connsiteX2" fmla="*/ 1659275 w 1686927"/>
              <a:gd name="connsiteY2" fmla="*/ 2838467 h 3181998"/>
              <a:gd name="connsiteX3" fmla="*/ 1 w 1686927"/>
              <a:gd name="connsiteY3" fmla="*/ 2404841 h 3181998"/>
              <a:gd name="connsiteX4" fmla="*/ 0 w 1686927"/>
              <a:gd name="connsiteY4" fmla="*/ 0 h 3181998"/>
              <a:gd name="connsiteX0" fmla="*/ 0 w 1686927"/>
              <a:gd name="connsiteY0" fmla="*/ 0 h 3181998"/>
              <a:gd name="connsiteX1" fmla="*/ 1483273 w 1686927"/>
              <a:gd name="connsiteY1" fmla="*/ 1259385 h 3181998"/>
              <a:gd name="connsiteX2" fmla="*/ 1570314 w 1686927"/>
              <a:gd name="connsiteY2" fmla="*/ 3181998 h 3181998"/>
              <a:gd name="connsiteX0" fmla="*/ 0 w 1622926"/>
              <a:gd name="connsiteY0" fmla="*/ 0 h 3181998"/>
              <a:gd name="connsiteX1" fmla="*/ 1483273 w 1622926"/>
              <a:gd name="connsiteY1" fmla="*/ 1259385 h 3181998"/>
              <a:gd name="connsiteX2" fmla="*/ 1 w 1622926"/>
              <a:gd name="connsiteY2" fmla="*/ 2404841 h 3181998"/>
              <a:gd name="connsiteX3" fmla="*/ 0 w 1622926"/>
              <a:gd name="connsiteY3" fmla="*/ 0 h 3181998"/>
              <a:gd name="connsiteX0" fmla="*/ 0 w 1622926"/>
              <a:gd name="connsiteY0" fmla="*/ 0 h 3181998"/>
              <a:gd name="connsiteX1" fmla="*/ 1483273 w 1622926"/>
              <a:gd name="connsiteY1" fmla="*/ 1259385 h 3181998"/>
              <a:gd name="connsiteX2" fmla="*/ 1570314 w 1622926"/>
              <a:gd name="connsiteY2" fmla="*/ 3181998 h 3181998"/>
              <a:gd name="connsiteX0" fmla="*/ 0 w 1622926"/>
              <a:gd name="connsiteY0" fmla="*/ 0 h 3181998"/>
              <a:gd name="connsiteX1" fmla="*/ 1483273 w 1622926"/>
              <a:gd name="connsiteY1" fmla="*/ 1259385 h 3181998"/>
              <a:gd name="connsiteX2" fmla="*/ 0 w 1622926"/>
              <a:gd name="connsiteY2" fmla="*/ 0 h 3181998"/>
              <a:gd name="connsiteX0" fmla="*/ 0 w 1622926"/>
              <a:gd name="connsiteY0" fmla="*/ 0 h 3181998"/>
              <a:gd name="connsiteX1" fmla="*/ 1483273 w 1622926"/>
              <a:gd name="connsiteY1" fmla="*/ 1259385 h 3181998"/>
              <a:gd name="connsiteX2" fmla="*/ 1570314 w 1622926"/>
              <a:gd name="connsiteY2" fmla="*/ 3181998 h 3181998"/>
              <a:gd name="connsiteX0" fmla="*/ 0 w 1570314"/>
              <a:gd name="connsiteY0" fmla="*/ 0 h 3181998"/>
              <a:gd name="connsiteX1" fmla="*/ 1483273 w 1570314"/>
              <a:gd name="connsiteY1" fmla="*/ 1259385 h 3181998"/>
              <a:gd name="connsiteX2" fmla="*/ 0 w 1570314"/>
              <a:gd name="connsiteY2" fmla="*/ 0 h 3181998"/>
              <a:gd name="connsiteX0" fmla="*/ 0 w 1570314"/>
              <a:gd name="connsiteY0" fmla="*/ 0 h 3181998"/>
              <a:gd name="connsiteX1" fmla="*/ 1570314 w 1570314"/>
              <a:gd name="connsiteY1" fmla="*/ 3181998 h 3181998"/>
              <a:gd name="connsiteX0" fmla="*/ 0 w 1570314"/>
              <a:gd name="connsiteY0" fmla="*/ 0 h 3181998"/>
              <a:gd name="connsiteX1" fmla="*/ 1483273 w 1570314"/>
              <a:gd name="connsiteY1" fmla="*/ 1259385 h 3181998"/>
              <a:gd name="connsiteX2" fmla="*/ 0 w 1570314"/>
              <a:gd name="connsiteY2" fmla="*/ 0 h 3181998"/>
              <a:gd name="connsiteX0" fmla="*/ 57921 w 1570314"/>
              <a:gd name="connsiteY0" fmla="*/ 500589 h 3181998"/>
              <a:gd name="connsiteX1" fmla="*/ 1570314 w 1570314"/>
              <a:gd name="connsiteY1" fmla="*/ 3181998 h 3181998"/>
              <a:gd name="connsiteX0" fmla="*/ 246235 w 1816549"/>
              <a:gd name="connsiteY0" fmla="*/ 1198632 h 4380630"/>
              <a:gd name="connsiteX1" fmla="*/ 0 w 1816549"/>
              <a:gd name="connsiteY1" fmla="*/ 0 h 4380630"/>
              <a:gd name="connsiteX2" fmla="*/ 246235 w 1816549"/>
              <a:gd name="connsiteY2" fmla="*/ 1198632 h 4380630"/>
              <a:gd name="connsiteX0" fmla="*/ 304156 w 1816549"/>
              <a:gd name="connsiteY0" fmla="*/ 1699221 h 4380630"/>
              <a:gd name="connsiteX1" fmla="*/ 1816549 w 1816549"/>
              <a:gd name="connsiteY1" fmla="*/ 4380630 h 4380630"/>
              <a:gd name="connsiteX0" fmla="*/ 246235 w 1816549"/>
              <a:gd name="connsiteY0" fmla="*/ 1198632 h 4380630"/>
              <a:gd name="connsiteX1" fmla="*/ 0 w 1816549"/>
              <a:gd name="connsiteY1" fmla="*/ 0 h 4380630"/>
              <a:gd name="connsiteX2" fmla="*/ 337675 w 1816549"/>
              <a:gd name="connsiteY2" fmla="*/ 1290072 h 4380630"/>
              <a:gd name="connsiteX0" fmla="*/ 304156 w 1816549"/>
              <a:gd name="connsiteY0" fmla="*/ 1699221 h 4380630"/>
              <a:gd name="connsiteX1" fmla="*/ 1816549 w 1816549"/>
              <a:gd name="connsiteY1" fmla="*/ 4380630 h 4380630"/>
              <a:gd name="connsiteX0" fmla="*/ 508406 w 2078720"/>
              <a:gd name="connsiteY0" fmla="*/ 1201774 h 4383772"/>
              <a:gd name="connsiteX1" fmla="*/ 262171 w 2078720"/>
              <a:gd name="connsiteY1" fmla="*/ 3142 h 4383772"/>
              <a:gd name="connsiteX2" fmla="*/ 0 w 2078720"/>
              <a:gd name="connsiteY2" fmla="*/ 827566 h 4383772"/>
              <a:gd name="connsiteX0" fmla="*/ 566327 w 2078720"/>
              <a:gd name="connsiteY0" fmla="*/ 1702363 h 4383772"/>
              <a:gd name="connsiteX1" fmla="*/ 2078720 w 2078720"/>
              <a:gd name="connsiteY1" fmla="*/ 4383772 h 4383772"/>
              <a:gd name="connsiteX0" fmla="*/ 1619715 w 2078743"/>
              <a:gd name="connsiteY0" fmla="*/ 528745 h 4383684"/>
              <a:gd name="connsiteX1" fmla="*/ 262194 w 2078743"/>
              <a:gd name="connsiteY1" fmla="*/ 3054 h 4383684"/>
              <a:gd name="connsiteX2" fmla="*/ 23 w 2078743"/>
              <a:gd name="connsiteY2" fmla="*/ 827478 h 4383684"/>
              <a:gd name="connsiteX0" fmla="*/ 566350 w 2078743"/>
              <a:gd name="connsiteY0" fmla="*/ 1702275 h 4383684"/>
              <a:gd name="connsiteX1" fmla="*/ 2078743 w 2078743"/>
              <a:gd name="connsiteY1" fmla="*/ 4383684 h 4383684"/>
              <a:gd name="connsiteX0" fmla="*/ 1619692 w 2078720"/>
              <a:gd name="connsiteY0" fmla="*/ 0 h 3854939"/>
              <a:gd name="connsiteX1" fmla="*/ 0 w 2078720"/>
              <a:gd name="connsiteY1" fmla="*/ 298733 h 3854939"/>
              <a:gd name="connsiteX0" fmla="*/ 566327 w 2078720"/>
              <a:gd name="connsiteY0" fmla="*/ 1173530 h 3854939"/>
              <a:gd name="connsiteX1" fmla="*/ 2078720 w 2078720"/>
              <a:gd name="connsiteY1" fmla="*/ 3854939 h 3854939"/>
              <a:gd name="connsiteX0" fmla="*/ 1168621 w 1627649"/>
              <a:gd name="connsiteY0" fmla="*/ 150428 h 4005367"/>
              <a:gd name="connsiteX1" fmla="*/ 0 w 1627649"/>
              <a:gd name="connsiteY1" fmla="*/ 0 h 4005367"/>
              <a:gd name="connsiteX0" fmla="*/ 115256 w 1627649"/>
              <a:gd name="connsiteY0" fmla="*/ 1323958 h 4005367"/>
              <a:gd name="connsiteX1" fmla="*/ 1627649 w 1627649"/>
              <a:gd name="connsiteY1" fmla="*/ 4005367 h 4005367"/>
              <a:gd name="connsiteX0" fmla="*/ 1168621 w 1627649"/>
              <a:gd name="connsiteY0" fmla="*/ 433452 h 4288391"/>
              <a:gd name="connsiteX1" fmla="*/ 0 w 1627649"/>
              <a:gd name="connsiteY1" fmla="*/ 283024 h 4288391"/>
              <a:gd name="connsiteX0" fmla="*/ 115256 w 1627649"/>
              <a:gd name="connsiteY0" fmla="*/ 1606982 h 4288391"/>
              <a:gd name="connsiteX1" fmla="*/ 1627649 w 1627649"/>
              <a:gd name="connsiteY1" fmla="*/ 4288391 h 4288391"/>
              <a:gd name="connsiteX0" fmla="*/ 1168621 w 1627649"/>
              <a:gd name="connsiteY0" fmla="*/ 511120 h 4366059"/>
              <a:gd name="connsiteX1" fmla="*/ 0 w 1627649"/>
              <a:gd name="connsiteY1" fmla="*/ 360692 h 4366059"/>
              <a:gd name="connsiteX0" fmla="*/ 115256 w 1627649"/>
              <a:gd name="connsiteY0" fmla="*/ 1684650 h 4366059"/>
              <a:gd name="connsiteX1" fmla="*/ 1627649 w 1627649"/>
              <a:gd name="connsiteY1" fmla="*/ 4366059 h 4366059"/>
              <a:gd name="connsiteX0" fmla="*/ 1168621 w 1627649"/>
              <a:gd name="connsiteY0" fmla="*/ 511120 h 4366059"/>
              <a:gd name="connsiteX1" fmla="*/ 0 w 1627649"/>
              <a:gd name="connsiteY1" fmla="*/ 360692 h 4366059"/>
              <a:gd name="connsiteX0" fmla="*/ 703479 w 1627649"/>
              <a:gd name="connsiteY0" fmla="*/ 1178670 h 4366059"/>
              <a:gd name="connsiteX1" fmla="*/ 1627649 w 1627649"/>
              <a:gd name="connsiteY1" fmla="*/ 4366059 h 4366059"/>
              <a:gd name="connsiteX0" fmla="*/ 1168621 w 1627649"/>
              <a:gd name="connsiteY0" fmla="*/ 511120 h 4366059"/>
              <a:gd name="connsiteX1" fmla="*/ 0 w 1627649"/>
              <a:gd name="connsiteY1" fmla="*/ 360692 h 4366059"/>
              <a:gd name="connsiteX0" fmla="*/ 703479 w 1627649"/>
              <a:gd name="connsiteY0" fmla="*/ 1178670 h 4366059"/>
              <a:gd name="connsiteX1" fmla="*/ 1627649 w 1627649"/>
              <a:gd name="connsiteY1" fmla="*/ 4366059 h 4366059"/>
              <a:gd name="connsiteX0" fmla="*/ 1168621 w 1690058"/>
              <a:gd name="connsiteY0" fmla="*/ 511120 h 4366059"/>
              <a:gd name="connsiteX1" fmla="*/ 0 w 1690058"/>
              <a:gd name="connsiteY1" fmla="*/ 360692 h 4366059"/>
              <a:gd name="connsiteX0" fmla="*/ 703479 w 1690058"/>
              <a:gd name="connsiteY0" fmla="*/ 1178670 h 4366059"/>
              <a:gd name="connsiteX1" fmla="*/ 1627649 w 1690058"/>
              <a:gd name="connsiteY1" fmla="*/ 4366059 h 4366059"/>
              <a:gd name="connsiteX0" fmla="*/ 1168621 w 1690058"/>
              <a:gd name="connsiteY0" fmla="*/ 511120 h 4366059"/>
              <a:gd name="connsiteX1" fmla="*/ 0 w 1690058"/>
              <a:gd name="connsiteY1" fmla="*/ 360692 h 4366059"/>
              <a:gd name="connsiteX2" fmla="*/ 1168621 w 1690058"/>
              <a:gd name="connsiteY2" fmla="*/ 511120 h 4366059"/>
              <a:gd name="connsiteX0" fmla="*/ 703479 w 1690058"/>
              <a:gd name="connsiteY0" fmla="*/ 1178670 h 4366059"/>
              <a:gd name="connsiteX1" fmla="*/ 1627649 w 1690058"/>
              <a:gd name="connsiteY1" fmla="*/ 4366059 h 4366059"/>
              <a:gd name="connsiteX0" fmla="*/ 1168621 w 1690058"/>
              <a:gd name="connsiteY0" fmla="*/ 511120 h 4366059"/>
              <a:gd name="connsiteX1" fmla="*/ 0 w 1690058"/>
              <a:gd name="connsiteY1" fmla="*/ 360692 h 4366059"/>
              <a:gd name="connsiteX2" fmla="*/ 1260061 w 1690058"/>
              <a:gd name="connsiteY2" fmla="*/ 602560 h 4366059"/>
              <a:gd name="connsiteX0" fmla="*/ 703479 w 1690058"/>
              <a:gd name="connsiteY0" fmla="*/ 1178670 h 4366059"/>
              <a:gd name="connsiteX1" fmla="*/ 1627649 w 1690058"/>
              <a:gd name="connsiteY1" fmla="*/ 4366059 h 4366059"/>
              <a:gd name="connsiteX0" fmla="*/ 1168621 w 1690058"/>
              <a:gd name="connsiteY0" fmla="*/ 511120 h 4366059"/>
              <a:gd name="connsiteX1" fmla="*/ 0 w 1690058"/>
              <a:gd name="connsiteY1" fmla="*/ 360692 h 4366059"/>
              <a:gd name="connsiteX2" fmla="*/ 805544 w 1690058"/>
              <a:gd name="connsiteY2" fmla="*/ 448351 h 4366059"/>
              <a:gd name="connsiteX0" fmla="*/ 703479 w 1690058"/>
              <a:gd name="connsiteY0" fmla="*/ 1178670 h 4366059"/>
              <a:gd name="connsiteX1" fmla="*/ 1627649 w 1690058"/>
              <a:gd name="connsiteY1" fmla="*/ 4366059 h 4366059"/>
              <a:gd name="connsiteX0" fmla="*/ 1168621 w 1690058"/>
              <a:gd name="connsiteY0" fmla="*/ 511120 h 4366059"/>
              <a:gd name="connsiteX1" fmla="*/ 0 w 1690058"/>
              <a:gd name="connsiteY1" fmla="*/ 360692 h 4366059"/>
              <a:gd name="connsiteX0" fmla="*/ 703479 w 1690058"/>
              <a:gd name="connsiteY0" fmla="*/ 1178670 h 4366059"/>
              <a:gd name="connsiteX1" fmla="*/ 1627649 w 1690058"/>
              <a:gd name="connsiteY1" fmla="*/ 4366059 h 4366059"/>
              <a:gd name="connsiteX0" fmla="*/ 351856 w 1690058"/>
              <a:gd name="connsiteY0" fmla="*/ 845375 h 4261950"/>
              <a:gd name="connsiteX1" fmla="*/ 0 w 1690058"/>
              <a:gd name="connsiteY1" fmla="*/ 256583 h 4261950"/>
              <a:gd name="connsiteX0" fmla="*/ 703479 w 1690058"/>
              <a:gd name="connsiteY0" fmla="*/ 1074561 h 4261950"/>
              <a:gd name="connsiteX1" fmla="*/ 1627649 w 1690058"/>
              <a:gd name="connsiteY1" fmla="*/ 4261950 h 4261950"/>
              <a:gd name="connsiteX0" fmla="*/ 351856 w 1690058"/>
              <a:gd name="connsiteY0" fmla="*/ 845375 h 4261950"/>
              <a:gd name="connsiteX1" fmla="*/ 0 w 1690058"/>
              <a:gd name="connsiteY1" fmla="*/ 256583 h 4261950"/>
              <a:gd name="connsiteX2" fmla="*/ 351856 w 1690058"/>
              <a:gd name="connsiteY2" fmla="*/ 845375 h 4261950"/>
              <a:gd name="connsiteX0" fmla="*/ 703479 w 1690058"/>
              <a:gd name="connsiteY0" fmla="*/ 1074561 h 4261950"/>
              <a:gd name="connsiteX1" fmla="*/ 1627649 w 1690058"/>
              <a:gd name="connsiteY1" fmla="*/ 4261950 h 4261950"/>
              <a:gd name="connsiteX0" fmla="*/ 245959 w 1690058"/>
              <a:gd name="connsiteY0" fmla="*/ 2610988 h 4115296"/>
              <a:gd name="connsiteX1" fmla="*/ 0 w 1690058"/>
              <a:gd name="connsiteY1" fmla="*/ 109929 h 4115296"/>
              <a:gd name="connsiteX2" fmla="*/ 245959 w 1690058"/>
              <a:gd name="connsiteY2" fmla="*/ 2610988 h 4115296"/>
              <a:gd name="connsiteX0" fmla="*/ 703479 w 1690058"/>
              <a:gd name="connsiteY0" fmla="*/ 927907 h 4115296"/>
              <a:gd name="connsiteX1" fmla="*/ 1627649 w 1690058"/>
              <a:gd name="connsiteY1" fmla="*/ 4115296 h 4115296"/>
              <a:gd name="connsiteX0" fmla="*/ 6393 w 1450492"/>
              <a:gd name="connsiteY0" fmla="*/ 1683081 h 3187389"/>
              <a:gd name="connsiteX1" fmla="*/ 934265 w 1450492"/>
              <a:gd name="connsiteY1" fmla="*/ 3162986 h 3187389"/>
              <a:gd name="connsiteX2" fmla="*/ 6393 w 1450492"/>
              <a:gd name="connsiteY2" fmla="*/ 1683081 h 3187389"/>
              <a:gd name="connsiteX0" fmla="*/ 463913 w 1450492"/>
              <a:gd name="connsiteY0" fmla="*/ 0 h 3187389"/>
              <a:gd name="connsiteX1" fmla="*/ 1388083 w 1450492"/>
              <a:gd name="connsiteY1" fmla="*/ 3187389 h 3187389"/>
              <a:gd name="connsiteX0" fmla="*/ 514342 w 986579"/>
              <a:gd name="connsiteY0" fmla="*/ 2713042 h 3187389"/>
              <a:gd name="connsiteX1" fmla="*/ 470352 w 986579"/>
              <a:gd name="connsiteY1" fmla="*/ 3162986 h 3187389"/>
              <a:gd name="connsiteX2" fmla="*/ 514342 w 986579"/>
              <a:gd name="connsiteY2" fmla="*/ 2713042 h 3187389"/>
              <a:gd name="connsiteX0" fmla="*/ 0 w 986579"/>
              <a:gd name="connsiteY0" fmla="*/ 0 h 3187389"/>
              <a:gd name="connsiteX1" fmla="*/ 924170 w 986579"/>
              <a:gd name="connsiteY1" fmla="*/ 3187389 h 3187389"/>
              <a:gd name="connsiteX0" fmla="*/ 514342 w 988187"/>
              <a:gd name="connsiteY0" fmla="*/ 2713042 h 3162986"/>
              <a:gd name="connsiteX1" fmla="*/ 470352 w 988187"/>
              <a:gd name="connsiteY1" fmla="*/ 3162986 h 3162986"/>
              <a:gd name="connsiteX2" fmla="*/ 514342 w 988187"/>
              <a:gd name="connsiteY2" fmla="*/ 2713042 h 3162986"/>
              <a:gd name="connsiteX0" fmla="*/ 0 w 988187"/>
              <a:gd name="connsiteY0" fmla="*/ 0 h 3162986"/>
              <a:gd name="connsiteX1" fmla="*/ 925943 w 988187"/>
              <a:gd name="connsiteY1" fmla="*/ 2774099 h 3162986"/>
              <a:gd name="connsiteX0" fmla="*/ 798436 w 988187"/>
              <a:gd name="connsiteY0" fmla="*/ 3398802 h 3398802"/>
              <a:gd name="connsiteX1" fmla="*/ 470352 w 988187"/>
              <a:gd name="connsiteY1" fmla="*/ 3162986 h 3398802"/>
              <a:gd name="connsiteX2" fmla="*/ 798436 w 988187"/>
              <a:gd name="connsiteY2" fmla="*/ 3398802 h 3398802"/>
              <a:gd name="connsiteX0" fmla="*/ 0 w 988187"/>
              <a:gd name="connsiteY0" fmla="*/ 0 h 3398802"/>
              <a:gd name="connsiteX1" fmla="*/ 925943 w 988187"/>
              <a:gd name="connsiteY1" fmla="*/ 2774099 h 3398802"/>
              <a:gd name="connsiteX0" fmla="*/ 803944 w 993695"/>
              <a:gd name="connsiteY0" fmla="*/ 3398802 h 3398802"/>
              <a:gd name="connsiteX1" fmla="*/ 0 w 993695"/>
              <a:gd name="connsiteY1" fmla="*/ 3123767 h 3398802"/>
              <a:gd name="connsiteX2" fmla="*/ 803944 w 993695"/>
              <a:gd name="connsiteY2" fmla="*/ 3398802 h 3398802"/>
              <a:gd name="connsiteX0" fmla="*/ 5508 w 993695"/>
              <a:gd name="connsiteY0" fmla="*/ 0 h 3398802"/>
              <a:gd name="connsiteX1" fmla="*/ 931451 w 993695"/>
              <a:gd name="connsiteY1" fmla="*/ 2774099 h 3398802"/>
              <a:gd name="connsiteX0" fmla="*/ 307943 w 993695"/>
              <a:gd name="connsiteY0" fmla="*/ 2408059 h 3123767"/>
              <a:gd name="connsiteX1" fmla="*/ 0 w 993695"/>
              <a:gd name="connsiteY1" fmla="*/ 3123767 h 3123767"/>
              <a:gd name="connsiteX2" fmla="*/ 307943 w 993695"/>
              <a:gd name="connsiteY2" fmla="*/ 2408059 h 3123767"/>
              <a:gd name="connsiteX0" fmla="*/ 5508 w 993695"/>
              <a:gd name="connsiteY0" fmla="*/ 0 h 3123767"/>
              <a:gd name="connsiteX1" fmla="*/ 931451 w 993695"/>
              <a:gd name="connsiteY1" fmla="*/ 2774099 h 3123767"/>
              <a:gd name="connsiteX0" fmla="*/ 310447 w 996199"/>
              <a:gd name="connsiteY0" fmla="*/ 2408059 h 3123767"/>
              <a:gd name="connsiteX1" fmla="*/ 2504 w 996199"/>
              <a:gd name="connsiteY1" fmla="*/ 3123767 h 3123767"/>
              <a:gd name="connsiteX2" fmla="*/ 310447 w 996199"/>
              <a:gd name="connsiteY2" fmla="*/ 2408059 h 3123767"/>
              <a:gd name="connsiteX0" fmla="*/ 8012 w 996199"/>
              <a:gd name="connsiteY0" fmla="*/ 0 h 3123767"/>
              <a:gd name="connsiteX1" fmla="*/ 933955 w 996199"/>
              <a:gd name="connsiteY1" fmla="*/ 2774099 h 3123767"/>
              <a:gd name="connsiteX0" fmla="*/ 304529 w 1002516"/>
              <a:gd name="connsiteY0" fmla="*/ 2798679 h 3123767"/>
              <a:gd name="connsiteX1" fmla="*/ 8821 w 1002516"/>
              <a:gd name="connsiteY1" fmla="*/ 3123767 h 3123767"/>
              <a:gd name="connsiteX2" fmla="*/ 304529 w 1002516"/>
              <a:gd name="connsiteY2" fmla="*/ 2798679 h 3123767"/>
              <a:gd name="connsiteX0" fmla="*/ 14329 w 1002516"/>
              <a:gd name="connsiteY0" fmla="*/ 0 h 3123767"/>
              <a:gd name="connsiteX1" fmla="*/ 940272 w 1002516"/>
              <a:gd name="connsiteY1" fmla="*/ 2774099 h 3123767"/>
              <a:gd name="connsiteX0" fmla="*/ 295708 w 993695"/>
              <a:gd name="connsiteY0" fmla="*/ 2798679 h 3123767"/>
              <a:gd name="connsiteX1" fmla="*/ 0 w 993695"/>
              <a:gd name="connsiteY1" fmla="*/ 3123767 h 3123767"/>
              <a:gd name="connsiteX2" fmla="*/ 387148 w 993695"/>
              <a:gd name="connsiteY2" fmla="*/ 2890119 h 3123767"/>
              <a:gd name="connsiteX0" fmla="*/ 5508 w 993695"/>
              <a:gd name="connsiteY0" fmla="*/ 0 h 3123767"/>
              <a:gd name="connsiteX1" fmla="*/ 931451 w 993695"/>
              <a:gd name="connsiteY1" fmla="*/ 2774099 h 3123767"/>
              <a:gd name="connsiteX0" fmla="*/ 295708 w 993695"/>
              <a:gd name="connsiteY0" fmla="*/ 2798679 h 3123767"/>
              <a:gd name="connsiteX1" fmla="*/ 0 w 993695"/>
              <a:gd name="connsiteY1" fmla="*/ 3123767 h 3123767"/>
              <a:gd name="connsiteX0" fmla="*/ 5508 w 993695"/>
              <a:gd name="connsiteY0" fmla="*/ 0 h 3123767"/>
              <a:gd name="connsiteX1" fmla="*/ 931451 w 993695"/>
              <a:gd name="connsiteY1" fmla="*/ 2774099 h 3123767"/>
              <a:gd name="connsiteX0" fmla="*/ 295708 w 961173"/>
              <a:gd name="connsiteY0" fmla="*/ 2798679 h 3169230"/>
              <a:gd name="connsiteX1" fmla="*/ 0 w 961173"/>
              <a:gd name="connsiteY1" fmla="*/ 3123767 h 3169230"/>
              <a:gd name="connsiteX0" fmla="*/ 5508 w 961173"/>
              <a:gd name="connsiteY0" fmla="*/ 0 h 3169230"/>
              <a:gd name="connsiteX1" fmla="*/ 895418 w 961173"/>
              <a:gd name="connsiteY1" fmla="*/ 3169230 h 3169230"/>
              <a:gd name="connsiteX0" fmla="*/ 295708 w 961173"/>
              <a:gd name="connsiteY0" fmla="*/ 2798679 h 3169230"/>
              <a:gd name="connsiteX1" fmla="*/ 0 w 961173"/>
              <a:gd name="connsiteY1" fmla="*/ 3123767 h 3169230"/>
              <a:gd name="connsiteX2" fmla="*/ 295708 w 961173"/>
              <a:gd name="connsiteY2" fmla="*/ 2798679 h 3169230"/>
              <a:gd name="connsiteX0" fmla="*/ 5508 w 961173"/>
              <a:gd name="connsiteY0" fmla="*/ 0 h 3169230"/>
              <a:gd name="connsiteX1" fmla="*/ 895418 w 961173"/>
              <a:gd name="connsiteY1" fmla="*/ 3169230 h 3169230"/>
              <a:gd name="connsiteX0" fmla="*/ 290200 w 955665"/>
              <a:gd name="connsiteY0" fmla="*/ 2798679 h 3169230"/>
              <a:gd name="connsiteX1" fmla="*/ 642893 w 955665"/>
              <a:gd name="connsiteY1" fmla="*/ 3130276 h 3169230"/>
              <a:gd name="connsiteX2" fmla="*/ 290200 w 955665"/>
              <a:gd name="connsiteY2" fmla="*/ 2798679 h 3169230"/>
              <a:gd name="connsiteX0" fmla="*/ 0 w 955665"/>
              <a:gd name="connsiteY0" fmla="*/ 0 h 3169230"/>
              <a:gd name="connsiteX1" fmla="*/ 889910 w 955665"/>
              <a:gd name="connsiteY1" fmla="*/ 3169230 h 3169230"/>
              <a:gd name="connsiteX0" fmla="*/ 929733 w 1561365"/>
              <a:gd name="connsiteY0" fmla="*/ 4871639 h 5242190"/>
              <a:gd name="connsiteX1" fmla="*/ 1282426 w 1561365"/>
              <a:gd name="connsiteY1" fmla="*/ 5203236 h 5242190"/>
              <a:gd name="connsiteX2" fmla="*/ 929733 w 1561365"/>
              <a:gd name="connsiteY2" fmla="*/ 4871639 h 5242190"/>
              <a:gd name="connsiteX0" fmla="*/ 0 w 1561365"/>
              <a:gd name="connsiteY0" fmla="*/ 0 h 5242190"/>
              <a:gd name="connsiteX1" fmla="*/ 1529443 w 1561365"/>
              <a:gd name="connsiteY1" fmla="*/ 5242190 h 5242190"/>
              <a:gd name="connsiteX0" fmla="*/ 929733 w 1881648"/>
              <a:gd name="connsiteY0" fmla="*/ 4871639 h 5203236"/>
              <a:gd name="connsiteX1" fmla="*/ 1282426 w 1881648"/>
              <a:gd name="connsiteY1" fmla="*/ 5203236 h 5203236"/>
              <a:gd name="connsiteX2" fmla="*/ 929733 w 1881648"/>
              <a:gd name="connsiteY2" fmla="*/ 4871639 h 5203236"/>
              <a:gd name="connsiteX0" fmla="*/ 0 w 1881648"/>
              <a:gd name="connsiteY0" fmla="*/ 0 h 5203236"/>
              <a:gd name="connsiteX1" fmla="*/ 1856569 w 1881648"/>
              <a:gd name="connsiteY1" fmla="*/ 2351131 h 5203236"/>
              <a:gd name="connsiteX0" fmla="*/ 1818823 w 2761445"/>
              <a:gd name="connsiteY0" fmla="*/ 4327113 h 4658710"/>
              <a:gd name="connsiteX1" fmla="*/ 2171516 w 2761445"/>
              <a:gd name="connsiteY1" fmla="*/ 4658710 h 4658710"/>
              <a:gd name="connsiteX2" fmla="*/ 1818823 w 2761445"/>
              <a:gd name="connsiteY2" fmla="*/ 4327113 h 4658710"/>
              <a:gd name="connsiteX0" fmla="*/ 0 w 2761445"/>
              <a:gd name="connsiteY0" fmla="*/ 0 h 4658710"/>
              <a:gd name="connsiteX1" fmla="*/ 2745659 w 2761445"/>
              <a:gd name="connsiteY1" fmla="*/ 1806605 h 4658710"/>
              <a:gd name="connsiteX0" fmla="*/ 1818823 w 2760360"/>
              <a:gd name="connsiteY0" fmla="*/ 4354423 h 4686020"/>
              <a:gd name="connsiteX1" fmla="*/ 2171516 w 2760360"/>
              <a:gd name="connsiteY1" fmla="*/ 4686020 h 4686020"/>
              <a:gd name="connsiteX2" fmla="*/ 1818823 w 2760360"/>
              <a:gd name="connsiteY2" fmla="*/ 4354423 h 4686020"/>
              <a:gd name="connsiteX0" fmla="*/ 0 w 2760360"/>
              <a:gd name="connsiteY0" fmla="*/ 27310 h 4686020"/>
              <a:gd name="connsiteX1" fmla="*/ 2745659 w 2760360"/>
              <a:gd name="connsiteY1" fmla="*/ 1833915 h 4686020"/>
              <a:gd name="connsiteX0" fmla="*/ 1818823 w 2294920"/>
              <a:gd name="connsiteY0" fmla="*/ 4345297 h 4676894"/>
              <a:gd name="connsiteX1" fmla="*/ 2171516 w 2294920"/>
              <a:gd name="connsiteY1" fmla="*/ 4676894 h 4676894"/>
              <a:gd name="connsiteX2" fmla="*/ 1818823 w 2294920"/>
              <a:gd name="connsiteY2" fmla="*/ 4345297 h 4676894"/>
              <a:gd name="connsiteX0" fmla="*/ 0 w 2294920"/>
              <a:gd name="connsiteY0" fmla="*/ 18184 h 4676894"/>
              <a:gd name="connsiteX1" fmla="*/ 1717049 w 2294920"/>
              <a:gd name="connsiteY1" fmla="*/ 2543691 h 4676894"/>
              <a:gd name="connsiteX0" fmla="*/ 1145874 w 2250689"/>
              <a:gd name="connsiteY0" fmla="*/ 1933518 h 4676894"/>
              <a:gd name="connsiteX1" fmla="*/ 2171516 w 2250689"/>
              <a:gd name="connsiteY1" fmla="*/ 4676894 h 4676894"/>
              <a:gd name="connsiteX2" fmla="*/ 1145874 w 2250689"/>
              <a:gd name="connsiteY2" fmla="*/ 1933518 h 4676894"/>
              <a:gd name="connsiteX0" fmla="*/ 0 w 2250689"/>
              <a:gd name="connsiteY0" fmla="*/ 18184 h 4676894"/>
              <a:gd name="connsiteX1" fmla="*/ 1717049 w 2250689"/>
              <a:gd name="connsiteY1" fmla="*/ 2543691 h 4676894"/>
              <a:gd name="connsiteX0" fmla="*/ 1145874 w 1741565"/>
              <a:gd name="connsiteY0" fmla="*/ 1933518 h 2543691"/>
              <a:gd name="connsiteX1" fmla="*/ 814123 w 1741565"/>
              <a:gd name="connsiteY1" fmla="*/ 1353241 h 2543691"/>
              <a:gd name="connsiteX2" fmla="*/ 1145874 w 1741565"/>
              <a:gd name="connsiteY2" fmla="*/ 1933518 h 2543691"/>
              <a:gd name="connsiteX0" fmla="*/ 0 w 1741565"/>
              <a:gd name="connsiteY0" fmla="*/ 18184 h 2543691"/>
              <a:gd name="connsiteX1" fmla="*/ 1717049 w 1741565"/>
              <a:gd name="connsiteY1" fmla="*/ 2543691 h 2543691"/>
              <a:gd name="connsiteX0" fmla="*/ 2523172 w 3107287"/>
              <a:gd name="connsiteY0" fmla="*/ 924589 h 1534762"/>
              <a:gd name="connsiteX1" fmla="*/ 2191421 w 3107287"/>
              <a:gd name="connsiteY1" fmla="*/ 344312 h 1534762"/>
              <a:gd name="connsiteX2" fmla="*/ 2523172 w 3107287"/>
              <a:gd name="connsiteY2" fmla="*/ 924589 h 1534762"/>
              <a:gd name="connsiteX0" fmla="*/ 0 w 3107287"/>
              <a:gd name="connsiteY0" fmla="*/ 34636 h 1534762"/>
              <a:gd name="connsiteX1" fmla="*/ 3094347 w 3107287"/>
              <a:gd name="connsiteY1" fmla="*/ 1534762 h 1534762"/>
            </a:gdLst>
            <a:ahLst/>
            <a:cxnLst>
              <a:cxn ang="0">
                <a:pos x="connsiteX0" y="connsiteY0"/>
              </a:cxn>
              <a:cxn ang="0">
                <a:pos x="connsiteX1" y="connsiteY1"/>
              </a:cxn>
            </a:cxnLst>
            <a:rect l="l" t="t" r="r" b="b"/>
            <a:pathLst>
              <a:path w="3107287" h="1534762" stroke="0" extrusionOk="0">
                <a:moveTo>
                  <a:pt x="2523172" y="924589"/>
                </a:moveTo>
                <a:cubicBezTo>
                  <a:pt x="2407849" y="532775"/>
                  <a:pt x="2637125" y="-349648"/>
                  <a:pt x="2191421" y="344312"/>
                </a:cubicBezTo>
                <a:lnTo>
                  <a:pt x="2523172" y="924589"/>
                </a:lnTo>
                <a:close/>
              </a:path>
              <a:path w="3107287" h="1534762" fill="none">
                <a:moveTo>
                  <a:pt x="0" y="34636"/>
                </a:moveTo>
                <a:cubicBezTo>
                  <a:pt x="575162" y="-192402"/>
                  <a:pt x="3318040" y="741299"/>
                  <a:pt x="3094347" y="1534762"/>
                </a:cubicBezTo>
              </a:path>
            </a:pathLst>
          </a:custGeom>
          <a:noFill/>
          <a:ln w="952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73"/>
          </a:p>
        </p:txBody>
      </p:sp>
      <p:sp>
        <p:nvSpPr>
          <p:cNvPr id="416" name="Arc 150">
            <a:extLst>
              <a:ext uri="{FF2B5EF4-FFF2-40B4-BE49-F238E27FC236}">
                <a16:creationId xmlns:a16="http://schemas.microsoft.com/office/drawing/2014/main" id="{D8BCB3C9-E135-474B-A1BD-8CBEA14D2517}"/>
              </a:ext>
            </a:extLst>
          </p:cNvPr>
          <p:cNvSpPr/>
          <p:nvPr/>
        </p:nvSpPr>
        <p:spPr>
          <a:xfrm rot="16844087">
            <a:off x="2304705" y="3551092"/>
            <a:ext cx="1941620" cy="3671059"/>
          </a:xfrm>
          <a:custGeom>
            <a:avLst/>
            <a:gdLst>
              <a:gd name="connsiteX0" fmla="*/ 1686924 w 3373849"/>
              <a:gd name="connsiteY0" fmla="*/ 0 h 4809682"/>
              <a:gd name="connsiteX1" fmla="*/ 3170197 w 3373849"/>
              <a:gd name="connsiteY1" fmla="*/ 1259385 h 4809682"/>
              <a:gd name="connsiteX2" fmla="*/ 3346199 w 3373849"/>
              <a:gd name="connsiteY2" fmla="*/ 2838467 h 4809682"/>
              <a:gd name="connsiteX3" fmla="*/ 1686925 w 3373849"/>
              <a:gd name="connsiteY3" fmla="*/ 2404841 h 4809682"/>
              <a:gd name="connsiteX4" fmla="*/ 1686924 w 3373849"/>
              <a:gd name="connsiteY4" fmla="*/ 0 h 4809682"/>
              <a:gd name="connsiteX0" fmla="*/ 1686924 w 3373849"/>
              <a:gd name="connsiteY0" fmla="*/ 0 h 4809682"/>
              <a:gd name="connsiteX1" fmla="*/ 3170197 w 3373849"/>
              <a:gd name="connsiteY1" fmla="*/ 1259385 h 4809682"/>
              <a:gd name="connsiteX2" fmla="*/ 3346199 w 3373849"/>
              <a:gd name="connsiteY2" fmla="*/ 2838467 h 4809682"/>
              <a:gd name="connsiteX0" fmla="*/ 0 w 1686927"/>
              <a:gd name="connsiteY0" fmla="*/ 0 h 3181998"/>
              <a:gd name="connsiteX1" fmla="*/ 1483273 w 1686927"/>
              <a:gd name="connsiteY1" fmla="*/ 1259385 h 3181998"/>
              <a:gd name="connsiteX2" fmla="*/ 1659275 w 1686927"/>
              <a:gd name="connsiteY2" fmla="*/ 2838467 h 3181998"/>
              <a:gd name="connsiteX3" fmla="*/ 1 w 1686927"/>
              <a:gd name="connsiteY3" fmla="*/ 2404841 h 3181998"/>
              <a:gd name="connsiteX4" fmla="*/ 0 w 1686927"/>
              <a:gd name="connsiteY4" fmla="*/ 0 h 3181998"/>
              <a:gd name="connsiteX0" fmla="*/ 0 w 1686927"/>
              <a:gd name="connsiteY0" fmla="*/ 0 h 3181998"/>
              <a:gd name="connsiteX1" fmla="*/ 1483273 w 1686927"/>
              <a:gd name="connsiteY1" fmla="*/ 1259385 h 3181998"/>
              <a:gd name="connsiteX2" fmla="*/ 1570314 w 1686927"/>
              <a:gd name="connsiteY2" fmla="*/ 3181998 h 3181998"/>
              <a:gd name="connsiteX0" fmla="*/ 0 w 1622926"/>
              <a:gd name="connsiteY0" fmla="*/ 0 h 3181998"/>
              <a:gd name="connsiteX1" fmla="*/ 1483273 w 1622926"/>
              <a:gd name="connsiteY1" fmla="*/ 1259385 h 3181998"/>
              <a:gd name="connsiteX2" fmla="*/ 1 w 1622926"/>
              <a:gd name="connsiteY2" fmla="*/ 2404841 h 3181998"/>
              <a:gd name="connsiteX3" fmla="*/ 0 w 1622926"/>
              <a:gd name="connsiteY3" fmla="*/ 0 h 3181998"/>
              <a:gd name="connsiteX0" fmla="*/ 0 w 1622926"/>
              <a:gd name="connsiteY0" fmla="*/ 0 h 3181998"/>
              <a:gd name="connsiteX1" fmla="*/ 1483273 w 1622926"/>
              <a:gd name="connsiteY1" fmla="*/ 1259385 h 3181998"/>
              <a:gd name="connsiteX2" fmla="*/ 1570314 w 1622926"/>
              <a:gd name="connsiteY2" fmla="*/ 3181998 h 3181998"/>
              <a:gd name="connsiteX0" fmla="*/ 0 w 1622926"/>
              <a:gd name="connsiteY0" fmla="*/ 0 h 3181998"/>
              <a:gd name="connsiteX1" fmla="*/ 1483273 w 1622926"/>
              <a:gd name="connsiteY1" fmla="*/ 1259385 h 3181998"/>
              <a:gd name="connsiteX2" fmla="*/ 0 w 1622926"/>
              <a:gd name="connsiteY2" fmla="*/ 0 h 3181998"/>
              <a:gd name="connsiteX0" fmla="*/ 0 w 1622926"/>
              <a:gd name="connsiteY0" fmla="*/ 0 h 3181998"/>
              <a:gd name="connsiteX1" fmla="*/ 1483273 w 1622926"/>
              <a:gd name="connsiteY1" fmla="*/ 1259385 h 3181998"/>
              <a:gd name="connsiteX2" fmla="*/ 1570314 w 1622926"/>
              <a:gd name="connsiteY2" fmla="*/ 3181998 h 3181998"/>
              <a:gd name="connsiteX0" fmla="*/ 0 w 1570314"/>
              <a:gd name="connsiteY0" fmla="*/ 0 h 3181998"/>
              <a:gd name="connsiteX1" fmla="*/ 1483273 w 1570314"/>
              <a:gd name="connsiteY1" fmla="*/ 1259385 h 3181998"/>
              <a:gd name="connsiteX2" fmla="*/ 0 w 1570314"/>
              <a:gd name="connsiteY2" fmla="*/ 0 h 3181998"/>
              <a:gd name="connsiteX0" fmla="*/ 0 w 1570314"/>
              <a:gd name="connsiteY0" fmla="*/ 0 h 3181998"/>
              <a:gd name="connsiteX1" fmla="*/ 1570314 w 1570314"/>
              <a:gd name="connsiteY1" fmla="*/ 3181998 h 3181998"/>
              <a:gd name="connsiteX0" fmla="*/ 0 w 1570314"/>
              <a:gd name="connsiteY0" fmla="*/ 0 h 3181998"/>
              <a:gd name="connsiteX1" fmla="*/ 1483273 w 1570314"/>
              <a:gd name="connsiteY1" fmla="*/ 1259385 h 3181998"/>
              <a:gd name="connsiteX2" fmla="*/ 0 w 1570314"/>
              <a:gd name="connsiteY2" fmla="*/ 0 h 3181998"/>
              <a:gd name="connsiteX0" fmla="*/ 57921 w 1570314"/>
              <a:gd name="connsiteY0" fmla="*/ 500589 h 3181998"/>
              <a:gd name="connsiteX1" fmla="*/ 1570314 w 1570314"/>
              <a:gd name="connsiteY1" fmla="*/ 3181998 h 3181998"/>
              <a:gd name="connsiteX0" fmla="*/ 246235 w 1816549"/>
              <a:gd name="connsiteY0" fmla="*/ 1198632 h 4380630"/>
              <a:gd name="connsiteX1" fmla="*/ 0 w 1816549"/>
              <a:gd name="connsiteY1" fmla="*/ 0 h 4380630"/>
              <a:gd name="connsiteX2" fmla="*/ 246235 w 1816549"/>
              <a:gd name="connsiteY2" fmla="*/ 1198632 h 4380630"/>
              <a:gd name="connsiteX0" fmla="*/ 304156 w 1816549"/>
              <a:gd name="connsiteY0" fmla="*/ 1699221 h 4380630"/>
              <a:gd name="connsiteX1" fmla="*/ 1816549 w 1816549"/>
              <a:gd name="connsiteY1" fmla="*/ 4380630 h 4380630"/>
              <a:gd name="connsiteX0" fmla="*/ 246235 w 1816549"/>
              <a:gd name="connsiteY0" fmla="*/ 1198632 h 4380630"/>
              <a:gd name="connsiteX1" fmla="*/ 0 w 1816549"/>
              <a:gd name="connsiteY1" fmla="*/ 0 h 4380630"/>
              <a:gd name="connsiteX2" fmla="*/ 337675 w 1816549"/>
              <a:gd name="connsiteY2" fmla="*/ 1290072 h 4380630"/>
              <a:gd name="connsiteX0" fmla="*/ 304156 w 1816549"/>
              <a:gd name="connsiteY0" fmla="*/ 1699221 h 4380630"/>
              <a:gd name="connsiteX1" fmla="*/ 1816549 w 1816549"/>
              <a:gd name="connsiteY1" fmla="*/ 4380630 h 4380630"/>
              <a:gd name="connsiteX0" fmla="*/ 508406 w 2078720"/>
              <a:gd name="connsiteY0" fmla="*/ 1201774 h 4383772"/>
              <a:gd name="connsiteX1" fmla="*/ 262171 w 2078720"/>
              <a:gd name="connsiteY1" fmla="*/ 3142 h 4383772"/>
              <a:gd name="connsiteX2" fmla="*/ 0 w 2078720"/>
              <a:gd name="connsiteY2" fmla="*/ 827566 h 4383772"/>
              <a:gd name="connsiteX0" fmla="*/ 566327 w 2078720"/>
              <a:gd name="connsiteY0" fmla="*/ 1702363 h 4383772"/>
              <a:gd name="connsiteX1" fmla="*/ 2078720 w 2078720"/>
              <a:gd name="connsiteY1" fmla="*/ 4383772 h 4383772"/>
              <a:gd name="connsiteX0" fmla="*/ 1619715 w 2078743"/>
              <a:gd name="connsiteY0" fmla="*/ 528745 h 4383684"/>
              <a:gd name="connsiteX1" fmla="*/ 262194 w 2078743"/>
              <a:gd name="connsiteY1" fmla="*/ 3054 h 4383684"/>
              <a:gd name="connsiteX2" fmla="*/ 23 w 2078743"/>
              <a:gd name="connsiteY2" fmla="*/ 827478 h 4383684"/>
              <a:gd name="connsiteX0" fmla="*/ 566350 w 2078743"/>
              <a:gd name="connsiteY0" fmla="*/ 1702275 h 4383684"/>
              <a:gd name="connsiteX1" fmla="*/ 2078743 w 2078743"/>
              <a:gd name="connsiteY1" fmla="*/ 4383684 h 4383684"/>
              <a:gd name="connsiteX0" fmla="*/ 1619692 w 2078720"/>
              <a:gd name="connsiteY0" fmla="*/ 0 h 3854939"/>
              <a:gd name="connsiteX1" fmla="*/ 0 w 2078720"/>
              <a:gd name="connsiteY1" fmla="*/ 298733 h 3854939"/>
              <a:gd name="connsiteX0" fmla="*/ 566327 w 2078720"/>
              <a:gd name="connsiteY0" fmla="*/ 1173530 h 3854939"/>
              <a:gd name="connsiteX1" fmla="*/ 2078720 w 2078720"/>
              <a:gd name="connsiteY1" fmla="*/ 3854939 h 3854939"/>
              <a:gd name="connsiteX0" fmla="*/ 1168621 w 1627649"/>
              <a:gd name="connsiteY0" fmla="*/ 150428 h 4005367"/>
              <a:gd name="connsiteX1" fmla="*/ 0 w 1627649"/>
              <a:gd name="connsiteY1" fmla="*/ 0 h 4005367"/>
              <a:gd name="connsiteX0" fmla="*/ 115256 w 1627649"/>
              <a:gd name="connsiteY0" fmla="*/ 1323958 h 4005367"/>
              <a:gd name="connsiteX1" fmla="*/ 1627649 w 1627649"/>
              <a:gd name="connsiteY1" fmla="*/ 4005367 h 4005367"/>
              <a:gd name="connsiteX0" fmla="*/ 1168621 w 1627649"/>
              <a:gd name="connsiteY0" fmla="*/ 433452 h 4288391"/>
              <a:gd name="connsiteX1" fmla="*/ 0 w 1627649"/>
              <a:gd name="connsiteY1" fmla="*/ 283024 h 4288391"/>
              <a:gd name="connsiteX0" fmla="*/ 115256 w 1627649"/>
              <a:gd name="connsiteY0" fmla="*/ 1606982 h 4288391"/>
              <a:gd name="connsiteX1" fmla="*/ 1627649 w 1627649"/>
              <a:gd name="connsiteY1" fmla="*/ 4288391 h 4288391"/>
              <a:gd name="connsiteX0" fmla="*/ 1168621 w 1627649"/>
              <a:gd name="connsiteY0" fmla="*/ 511120 h 4366059"/>
              <a:gd name="connsiteX1" fmla="*/ 0 w 1627649"/>
              <a:gd name="connsiteY1" fmla="*/ 360692 h 4366059"/>
              <a:gd name="connsiteX0" fmla="*/ 115256 w 1627649"/>
              <a:gd name="connsiteY0" fmla="*/ 1684650 h 4366059"/>
              <a:gd name="connsiteX1" fmla="*/ 1627649 w 1627649"/>
              <a:gd name="connsiteY1" fmla="*/ 4366059 h 4366059"/>
              <a:gd name="connsiteX0" fmla="*/ 1168621 w 1627649"/>
              <a:gd name="connsiteY0" fmla="*/ 511120 h 4366059"/>
              <a:gd name="connsiteX1" fmla="*/ 0 w 1627649"/>
              <a:gd name="connsiteY1" fmla="*/ 360692 h 4366059"/>
              <a:gd name="connsiteX0" fmla="*/ 703479 w 1627649"/>
              <a:gd name="connsiteY0" fmla="*/ 1178670 h 4366059"/>
              <a:gd name="connsiteX1" fmla="*/ 1627649 w 1627649"/>
              <a:gd name="connsiteY1" fmla="*/ 4366059 h 4366059"/>
              <a:gd name="connsiteX0" fmla="*/ 1168621 w 1627649"/>
              <a:gd name="connsiteY0" fmla="*/ 511120 h 4366059"/>
              <a:gd name="connsiteX1" fmla="*/ 0 w 1627649"/>
              <a:gd name="connsiteY1" fmla="*/ 360692 h 4366059"/>
              <a:gd name="connsiteX0" fmla="*/ 703479 w 1627649"/>
              <a:gd name="connsiteY0" fmla="*/ 1178670 h 4366059"/>
              <a:gd name="connsiteX1" fmla="*/ 1627649 w 1627649"/>
              <a:gd name="connsiteY1" fmla="*/ 4366059 h 4366059"/>
              <a:gd name="connsiteX0" fmla="*/ 1168621 w 1690058"/>
              <a:gd name="connsiteY0" fmla="*/ 511120 h 4366059"/>
              <a:gd name="connsiteX1" fmla="*/ 0 w 1690058"/>
              <a:gd name="connsiteY1" fmla="*/ 360692 h 4366059"/>
              <a:gd name="connsiteX0" fmla="*/ 703479 w 1690058"/>
              <a:gd name="connsiteY0" fmla="*/ 1178670 h 4366059"/>
              <a:gd name="connsiteX1" fmla="*/ 1627649 w 1690058"/>
              <a:gd name="connsiteY1" fmla="*/ 4366059 h 4366059"/>
              <a:gd name="connsiteX0" fmla="*/ 1168621 w 1690058"/>
              <a:gd name="connsiteY0" fmla="*/ 511120 h 4366059"/>
              <a:gd name="connsiteX1" fmla="*/ 0 w 1690058"/>
              <a:gd name="connsiteY1" fmla="*/ 360692 h 4366059"/>
              <a:gd name="connsiteX2" fmla="*/ 1168621 w 1690058"/>
              <a:gd name="connsiteY2" fmla="*/ 511120 h 4366059"/>
              <a:gd name="connsiteX0" fmla="*/ 703479 w 1690058"/>
              <a:gd name="connsiteY0" fmla="*/ 1178670 h 4366059"/>
              <a:gd name="connsiteX1" fmla="*/ 1627649 w 1690058"/>
              <a:gd name="connsiteY1" fmla="*/ 4366059 h 4366059"/>
              <a:gd name="connsiteX0" fmla="*/ 1168621 w 1690058"/>
              <a:gd name="connsiteY0" fmla="*/ 511120 h 4366059"/>
              <a:gd name="connsiteX1" fmla="*/ 0 w 1690058"/>
              <a:gd name="connsiteY1" fmla="*/ 360692 h 4366059"/>
              <a:gd name="connsiteX2" fmla="*/ 1260061 w 1690058"/>
              <a:gd name="connsiteY2" fmla="*/ 602560 h 4366059"/>
              <a:gd name="connsiteX0" fmla="*/ 703479 w 1690058"/>
              <a:gd name="connsiteY0" fmla="*/ 1178670 h 4366059"/>
              <a:gd name="connsiteX1" fmla="*/ 1627649 w 1690058"/>
              <a:gd name="connsiteY1" fmla="*/ 4366059 h 4366059"/>
              <a:gd name="connsiteX0" fmla="*/ 1168621 w 1690058"/>
              <a:gd name="connsiteY0" fmla="*/ 511120 h 4366059"/>
              <a:gd name="connsiteX1" fmla="*/ 0 w 1690058"/>
              <a:gd name="connsiteY1" fmla="*/ 360692 h 4366059"/>
              <a:gd name="connsiteX2" fmla="*/ 805544 w 1690058"/>
              <a:gd name="connsiteY2" fmla="*/ 448351 h 4366059"/>
              <a:gd name="connsiteX0" fmla="*/ 703479 w 1690058"/>
              <a:gd name="connsiteY0" fmla="*/ 1178670 h 4366059"/>
              <a:gd name="connsiteX1" fmla="*/ 1627649 w 1690058"/>
              <a:gd name="connsiteY1" fmla="*/ 4366059 h 4366059"/>
              <a:gd name="connsiteX0" fmla="*/ 1168621 w 1690058"/>
              <a:gd name="connsiteY0" fmla="*/ 511120 h 4366059"/>
              <a:gd name="connsiteX1" fmla="*/ 0 w 1690058"/>
              <a:gd name="connsiteY1" fmla="*/ 360692 h 4366059"/>
              <a:gd name="connsiteX0" fmla="*/ 703479 w 1690058"/>
              <a:gd name="connsiteY0" fmla="*/ 1178670 h 4366059"/>
              <a:gd name="connsiteX1" fmla="*/ 1627649 w 1690058"/>
              <a:gd name="connsiteY1" fmla="*/ 4366059 h 4366059"/>
              <a:gd name="connsiteX0" fmla="*/ 351856 w 1690058"/>
              <a:gd name="connsiteY0" fmla="*/ 845375 h 4261950"/>
              <a:gd name="connsiteX1" fmla="*/ 0 w 1690058"/>
              <a:gd name="connsiteY1" fmla="*/ 256583 h 4261950"/>
              <a:gd name="connsiteX0" fmla="*/ 703479 w 1690058"/>
              <a:gd name="connsiteY0" fmla="*/ 1074561 h 4261950"/>
              <a:gd name="connsiteX1" fmla="*/ 1627649 w 1690058"/>
              <a:gd name="connsiteY1" fmla="*/ 4261950 h 4261950"/>
              <a:gd name="connsiteX0" fmla="*/ 351856 w 1690058"/>
              <a:gd name="connsiteY0" fmla="*/ 845375 h 4261950"/>
              <a:gd name="connsiteX1" fmla="*/ 0 w 1690058"/>
              <a:gd name="connsiteY1" fmla="*/ 256583 h 4261950"/>
              <a:gd name="connsiteX2" fmla="*/ 351856 w 1690058"/>
              <a:gd name="connsiteY2" fmla="*/ 845375 h 4261950"/>
              <a:gd name="connsiteX0" fmla="*/ 703479 w 1690058"/>
              <a:gd name="connsiteY0" fmla="*/ 1074561 h 4261950"/>
              <a:gd name="connsiteX1" fmla="*/ 1627649 w 1690058"/>
              <a:gd name="connsiteY1" fmla="*/ 4261950 h 4261950"/>
              <a:gd name="connsiteX0" fmla="*/ 245959 w 1690058"/>
              <a:gd name="connsiteY0" fmla="*/ 2610988 h 4115296"/>
              <a:gd name="connsiteX1" fmla="*/ 0 w 1690058"/>
              <a:gd name="connsiteY1" fmla="*/ 109929 h 4115296"/>
              <a:gd name="connsiteX2" fmla="*/ 245959 w 1690058"/>
              <a:gd name="connsiteY2" fmla="*/ 2610988 h 4115296"/>
              <a:gd name="connsiteX0" fmla="*/ 703479 w 1690058"/>
              <a:gd name="connsiteY0" fmla="*/ 927907 h 4115296"/>
              <a:gd name="connsiteX1" fmla="*/ 1627649 w 1690058"/>
              <a:gd name="connsiteY1" fmla="*/ 4115296 h 4115296"/>
              <a:gd name="connsiteX0" fmla="*/ 6393 w 1450492"/>
              <a:gd name="connsiteY0" fmla="*/ 1683081 h 3187389"/>
              <a:gd name="connsiteX1" fmla="*/ 934265 w 1450492"/>
              <a:gd name="connsiteY1" fmla="*/ 3162986 h 3187389"/>
              <a:gd name="connsiteX2" fmla="*/ 6393 w 1450492"/>
              <a:gd name="connsiteY2" fmla="*/ 1683081 h 3187389"/>
              <a:gd name="connsiteX0" fmla="*/ 463913 w 1450492"/>
              <a:gd name="connsiteY0" fmla="*/ 0 h 3187389"/>
              <a:gd name="connsiteX1" fmla="*/ 1388083 w 1450492"/>
              <a:gd name="connsiteY1" fmla="*/ 3187389 h 3187389"/>
              <a:gd name="connsiteX0" fmla="*/ 514342 w 986579"/>
              <a:gd name="connsiteY0" fmla="*/ 2713042 h 3187389"/>
              <a:gd name="connsiteX1" fmla="*/ 470352 w 986579"/>
              <a:gd name="connsiteY1" fmla="*/ 3162986 h 3187389"/>
              <a:gd name="connsiteX2" fmla="*/ 514342 w 986579"/>
              <a:gd name="connsiteY2" fmla="*/ 2713042 h 3187389"/>
              <a:gd name="connsiteX0" fmla="*/ 0 w 986579"/>
              <a:gd name="connsiteY0" fmla="*/ 0 h 3187389"/>
              <a:gd name="connsiteX1" fmla="*/ 924170 w 986579"/>
              <a:gd name="connsiteY1" fmla="*/ 3187389 h 3187389"/>
              <a:gd name="connsiteX0" fmla="*/ 514342 w 988187"/>
              <a:gd name="connsiteY0" fmla="*/ 2713042 h 3162986"/>
              <a:gd name="connsiteX1" fmla="*/ 470352 w 988187"/>
              <a:gd name="connsiteY1" fmla="*/ 3162986 h 3162986"/>
              <a:gd name="connsiteX2" fmla="*/ 514342 w 988187"/>
              <a:gd name="connsiteY2" fmla="*/ 2713042 h 3162986"/>
              <a:gd name="connsiteX0" fmla="*/ 0 w 988187"/>
              <a:gd name="connsiteY0" fmla="*/ 0 h 3162986"/>
              <a:gd name="connsiteX1" fmla="*/ 925943 w 988187"/>
              <a:gd name="connsiteY1" fmla="*/ 2774099 h 3162986"/>
              <a:gd name="connsiteX0" fmla="*/ 798436 w 988187"/>
              <a:gd name="connsiteY0" fmla="*/ 3398802 h 3398802"/>
              <a:gd name="connsiteX1" fmla="*/ 470352 w 988187"/>
              <a:gd name="connsiteY1" fmla="*/ 3162986 h 3398802"/>
              <a:gd name="connsiteX2" fmla="*/ 798436 w 988187"/>
              <a:gd name="connsiteY2" fmla="*/ 3398802 h 3398802"/>
              <a:gd name="connsiteX0" fmla="*/ 0 w 988187"/>
              <a:gd name="connsiteY0" fmla="*/ 0 h 3398802"/>
              <a:gd name="connsiteX1" fmla="*/ 925943 w 988187"/>
              <a:gd name="connsiteY1" fmla="*/ 2774099 h 3398802"/>
              <a:gd name="connsiteX0" fmla="*/ 803944 w 993695"/>
              <a:gd name="connsiteY0" fmla="*/ 3398802 h 3398802"/>
              <a:gd name="connsiteX1" fmla="*/ 0 w 993695"/>
              <a:gd name="connsiteY1" fmla="*/ 3123767 h 3398802"/>
              <a:gd name="connsiteX2" fmla="*/ 803944 w 993695"/>
              <a:gd name="connsiteY2" fmla="*/ 3398802 h 3398802"/>
              <a:gd name="connsiteX0" fmla="*/ 5508 w 993695"/>
              <a:gd name="connsiteY0" fmla="*/ 0 h 3398802"/>
              <a:gd name="connsiteX1" fmla="*/ 931451 w 993695"/>
              <a:gd name="connsiteY1" fmla="*/ 2774099 h 3398802"/>
              <a:gd name="connsiteX0" fmla="*/ 307943 w 993695"/>
              <a:gd name="connsiteY0" fmla="*/ 2408059 h 3123767"/>
              <a:gd name="connsiteX1" fmla="*/ 0 w 993695"/>
              <a:gd name="connsiteY1" fmla="*/ 3123767 h 3123767"/>
              <a:gd name="connsiteX2" fmla="*/ 307943 w 993695"/>
              <a:gd name="connsiteY2" fmla="*/ 2408059 h 3123767"/>
              <a:gd name="connsiteX0" fmla="*/ 5508 w 993695"/>
              <a:gd name="connsiteY0" fmla="*/ 0 h 3123767"/>
              <a:gd name="connsiteX1" fmla="*/ 931451 w 993695"/>
              <a:gd name="connsiteY1" fmla="*/ 2774099 h 3123767"/>
              <a:gd name="connsiteX0" fmla="*/ 310447 w 996199"/>
              <a:gd name="connsiteY0" fmla="*/ 2408059 h 3123767"/>
              <a:gd name="connsiteX1" fmla="*/ 2504 w 996199"/>
              <a:gd name="connsiteY1" fmla="*/ 3123767 h 3123767"/>
              <a:gd name="connsiteX2" fmla="*/ 310447 w 996199"/>
              <a:gd name="connsiteY2" fmla="*/ 2408059 h 3123767"/>
              <a:gd name="connsiteX0" fmla="*/ 8012 w 996199"/>
              <a:gd name="connsiteY0" fmla="*/ 0 h 3123767"/>
              <a:gd name="connsiteX1" fmla="*/ 933955 w 996199"/>
              <a:gd name="connsiteY1" fmla="*/ 2774099 h 3123767"/>
              <a:gd name="connsiteX0" fmla="*/ 304529 w 1002516"/>
              <a:gd name="connsiteY0" fmla="*/ 2798679 h 3123767"/>
              <a:gd name="connsiteX1" fmla="*/ 8821 w 1002516"/>
              <a:gd name="connsiteY1" fmla="*/ 3123767 h 3123767"/>
              <a:gd name="connsiteX2" fmla="*/ 304529 w 1002516"/>
              <a:gd name="connsiteY2" fmla="*/ 2798679 h 3123767"/>
              <a:gd name="connsiteX0" fmla="*/ 14329 w 1002516"/>
              <a:gd name="connsiteY0" fmla="*/ 0 h 3123767"/>
              <a:gd name="connsiteX1" fmla="*/ 940272 w 1002516"/>
              <a:gd name="connsiteY1" fmla="*/ 2774099 h 3123767"/>
              <a:gd name="connsiteX0" fmla="*/ 295708 w 993695"/>
              <a:gd name="connsiteY0" fmla="*/ 2798679 h 3123767"/>
              <a:gd name="connsiteX1" fmla="*/ 0 w 993695"/>
              <a:gd name="connsiteY1" fmla="*/ 3123767 h 3123767"/>
              <a:gd name="connsiteX2" fmla="*/ 387148 w 993695"/>
              <a:gd name="connsiteY2" fmla="*/ 2890119 h 3123767"/>
              <a:gd name="connsiteX0" fmla="*/ 5508 w 993695"/>
              <a:gd name="connsiteY0" fmla="*/ 0 h 3123767"/>
              <a:gd name="connsiteX1" fmla="*/ 931451 w 993695"/>
              <a:gd name="connsiteY1" fmla="*/ 2774099 h 3123767"/>
              <a:gd name="connsiteX0" fmla="*/ 295708 w 993695"/>
              <a:gd name="connsiteY0" fmla="*/ 2798679 h 3123767"/>
              <a:gd name="connsiteX1" fmla="*/ 0 w 993695"/>
              <a:gd name="connsiteY1" fmla="*/ 3123767 h 3123767"/>
              <a:gd name="connsiteX0" fmla="*/ 5508 w 993695"/>
              <a:gd name="connsiteY0" fmla="*/ 0 h 3123767"/>
              <a:gd name="connsiteX1" fmla="*/ 931451 w 993695"/>
              <a:gd name="connsiteY1" fmla="*/ 2774099 h 3123767"/>
              <a:gd name="connsiteX0" fmla="*/ 295708 w 961173"/>
              <a:gd name="connsiteY0" fmla="*/ 2798679 h 3169230"/>
              <a:gd name="connsiteX1" fmla="*/ 0 w 961173"/>
              <a:gd name="connsiteY1" fmla="*/ 3123767 h 3169230"/>
              <a:gd name="connsiteX0" fmla="*/ 5508 w 961173"/>
              <a:gd name="connsiteY0" fmla="*/ 0 h 3169230"/>
              <a:gd name="connsiteX1" fmla="*/ 895418 w 961173"/>
              <a:gd name="connsiteY1" fmla="*/ 3169230 h 3169230"/>
              <a:gd name="connsiteX0" fmla="*/ 295708 w 961173"/>
              <a:gd name="connsiteY0" fmla="*/ 2798679 h 3169230"/>
              <a:gd name="connsiteX1" fmla="*/ 0 w 961173"/>
              <a:gd name="connsiteY1" fmla="*/ 3123767 h 3169230"/>
              <a:gd name="connsiteX2" fmla="*/ 295708 w 961173"/>
              <a:gd name="connsiteY2" fmla="*/ 2798679 h 3169230"/>
              <a:gd name="connsiteX0" fmla="*/ 5508 w 961173"/>
              <a:gd name="connsiteY0" fmla="*/ 0 h 3169230"/>
              <a:gd name="connsiteX1" fmla="*/ 895418 w 961173"/>
              <a:gd name="connsiteY1" fmla="*/ 3169230 h 3169230"/>
              <a:gd name="connsiteX0" fmla="*/ 290200 w 955665"/>
              <a:gd name="connsiteY0" fmla="*/ 2798679 h 3169230"/>
              <a:gd name="connsiteX1" fmla="*/ 642893 w 955665"/>
              <a:gd name="connsiteY1" fmla="*/ 3130276 h 3169230"/>
              <a:gd name="connsiteX2" fmla="*/ 290200 w 955665"/>
              <a:gd name="connsiteY2" fmla="*/ 2798679 h 3169230"/>
              <a:gd name="connsiteX0" fmla="*/ 0 w 955665"/>
              <a:gd name="connsiteY0" fmla="*/ 0 h 3169230"/>
              <a:gd name="connsiteX1" fmla="*/ 889910 w 955665"/>
              <a:gd name="connsiteY1" fmla="*/ 3169230 h 3169230"/>
              <a:gd name="connsiteX0" fmla="*/ 929733 w 1561365"/>
              <a:gd name="connsiteY0" fmla="*/ 4871639 h 5242190"/>
              <a:gd name="connsiteX1" fmla="*/ 1282426 w 1561365"/>
              <a:gd name="connsiteY1" fmla="*/ 5203236 h 5242190"/>
              <a:gd name="connsiteX2" fmla="*/ 929733 w 1561365"/>
              <a:gd name="connsiteY2" fmla="*/ 4871639 h 5242190"/>
              <a:gd name="connsiteX0" fmla="*/ 0 w 1561365"/>
              <a:gd name="connsiteY0" fmla="*/ 0 h 5242190"/>
              <a:gd name="connsiteX1" fmla="*/ 1529443 w 1561365"/>
              <a:gd name="connsiteY1" fmla="*/ 5242190 h 5242190"/>
              <a:gd name="connsiteX0" fmla="*/ 1233261 w 1858445"/>
              <a:gd name="connsiteY0" fmla="*/ 3319847 h 3690398"/>
              <a:gd name="connsiteX1" fmla="*/ 1585954 w 1858445"/>
              <a:gd name="connsiteY1" fmla="*/ 3651444 h 3690398"/>
              <a:gd name="connsiteX2" fmla="*/ 1233261 w 1858445"/>
              <a:gd name="connsiteY2" fmla="*/ 3319847 h 3690398"/>
              <a:gd name="connsiteX0" fmla="*/ 0 w 1858445"/>
              <a:gd name="connsiteY0" fmla="*/ 0 h 3690398"/>
              <a:gd name="connsiteX1" fmla="*/ 1832971 w 1858445"/>
              <a:gd name="connsiteY1" fmla="*/ 3690398 h 3690398"/>
            </a:gdLst>
            <a:ahLst/>
            <a:cxnLst>
              <a:cxn ang="0">
                <a:pos x="connsiteX0" y="connsiteY0"/>
              </a:cxn>
              <a:cxn ang="0">
                <a:pos x="connsiteX1" y="connsiteY1"/>
              </a:cxn>
            </a:cxnLst>
            <a:rect l="l" t="t" r="r" b="b"/>
            <a:pathLst>
              <a:path w="1858445" h="3690398" stroke="0" extrusionOk="0">
                <a:moveTo>
                  <a:pt x="1233261" y="3319847"/>
                </a:moveTo>
                <a:cubicBezTo>
                  <a:pt x="1117938" y="2928033"/>
                  <a:pt x="2031658" y="2957484"/>
                  <a:pt x="1585954" y="3651444"/>
                </a:cubicBezTo>
                <a:lnTo>
                  <a:pt x="1233261" y="3319847"/>
                </a:lnTo>
                <a:close/>
              </a:path>
              <a:path w="1858445" h="3690398" fill="none">
                <a:moveTo>
                  <a:pt x="0" y="0"/>
                </a:moveTo>
                <a:cubicBezTo>
                  <a:pt x="754194" y="749834"/>
                  <a:pt x="2056664" y="2896935"/>
                  <a:pt x="1832971" y="3690398"/>
                </a:cubicBezTo>
              </a:path>
            </a:pathLst>
          </a:custGeom>
          <a:noFill/>
          <a:ln w="952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73"/>
          </a:p>
        </p:txBody>
      </p:sp>
      <p:sp>
        <p:nvSpPr>
          <p:cNvPr id="417" name="Arc 163">
            <a:extLst>
              <a:ext uri="{FF2B5EF4-FFF2-40B4-BE49-F238E27FC236}">
                <a16:creationId xmlns:a16="http://schemas.microsoft.com/office/drawing/2014/main" id="{45065577-64DD-4ABE-97AD-649E160410EB}"/>
              </a:ext>
            </a:extLst>
          </p:cNvPr>
          <p:cNvSpPr/>
          <p:nvPr/>
        </p:nvSpPr>
        <p:spPr>
          <a:xfrm>
            <a:off x="4529877" y="5853402"/>
            <a:ext cx="2680906" cy="1622875"/>
          </a:xfrm>
          <a:custGeom>
            <a:avLst/>
            <a:gdLst>
              <a:gd name="connsiteX0" fmla="*/ 2325045 w 4650089"/>
              <a:gd name="connsiteY0" fmla="*/ 0 h 1711461"/>
              <a:gd name="connsiteX1" fmla="*/ 3215874 w 4650089"/>
              <a:gd name="connsiteY1" fmla="*/ 65302 h 1711461"/>
              <a:gd name="connsiteX2" fmla="*/ 4535808 w 4650089"/>
              <a:gd name="connsiteY2" fmla="*/ 1120717 h 1711461"/>
              <a:gd name="connsiteX3" fmla="*/ 2325045 w 4650089"/>
              <a:gd name="connsiteY3" fmla="*/ 855731 h 1711461"/>
              <a:gd name="connsiteX4" fmla="*/ 2325045 w 4650089"/>
              <a:gd name="connsiteY4" fmla="*/ 0 h 1711461"/>
              <a:gd name="connsiteX0" fmla="*/ 2325045 w 4650089"/>
              <a:gd name="connsiteY0" fmla="*/ 0 h 1711461"/>
              <a:gd name="connsiteX1" fmla="*/ 3215874 w 4650089"/>
              <a:gd name="connsiteY1" fmla="*/ 65302 h 1711461"/>
              <a:gd name="connsiteX2" fmla="*/ 4535808 w 4650089"/>
              <a:gd name="connsiteY2" fmla="*/ 1120717 h 1711461"/>
              <a:gd name="connsiteX0" fmla="*/ 0 w 3695383"/>
              <a:gd name="connsiteY0" fmla="*/ 0 h 1308016"/>
              <a:gd name="connsiteX1" fmla="*/ 890829 w 3695383"/>
              <a:gd name="connsiteY1" fmla="*/ 65302 h 1308016"/>
              <a:gd name="connsiteX2" fmla="*/ 2210763 w 3695383"/>
              <a:gd name="connsiteY2" fmla="*/ 1120717 h 1308016"/>
              <a:gd name="connsiteX3" fmla="*/ 0 w 3695383"/>
              <a:gd name="connsiteY3" fmla="*/ 855731 h 1308016"/>
              <a:gd name="connsiteX4" fmla="*/ 0 w 3695383"/>
              <a:gd name="connsiteY4" fmla="*/ 0 h 1308016"/>
              <a:gd name="connsiteX0" fmla="*/ 3675767 w 3695383"/>
              <a:gd name="connsiteY0" fmla="*/ 1308016 h 1308016"/>
              <a:gd name="connsiteX1" fmla="*/ 890829 w 3695383"/>
              <a:gd name="connsiteY1" fmla="*/ 65302 h 1308016"/>
              <a:gd name="connsiteX2" fmla="*/ 2210763 w 3695383"/>
              <a:gd name="connsiteY2" fmla="*/ 1120717 h 1308016"/>
              <a:gd name="connsiteX0" fmla="*/ 0 w 4182018"/>
              <a:gd name="connsiteY0" fmla="*/ 0 h 1944964"/>
              <a:gd name="connsiteX1" fmla="*/ 890829 w 4182018"/>
              <a:gd name="connsiteY1" fmla="*/ 65302 h 1944964"/>
              <a:gd name="connsiteX2" fmla="*/ 2210763 w 4182018"/>
              <a:gd name="connsiteY2" fmla="*/ 1120717 h 1944964"/>
              <a:gd name="connsiteX3" fmla="*/ 0 w 4182018"/>
              <a:gd name="connsiteY3" fmla="*/ 855731 h 1944964"/>
              <a:gd name="connsiteX4" fmla="*/ 0 w 4182018"/>
              <a:gd name="connsiteY4" fmla="*/ 0 h 1944964"/>
              <a:gd name="connsiteX0" fmla="*/ 3675767 w 4182018"/>
              <a:gd name="connsiteY0" fmla="*/ 1308016 h 1944964"/>
              <a:gd name="connsiteX1" fmla="*/ 3888366 w 4182018"/>
              <a:gd name="connsiteY1" fmla="*/ 1930436 h 1944964"/>
              <a:gd name="connsiteX2" fmla="*/ 2210763 w 4182018"/>
              <a:gd name="connsiteY2" fmla="*/ 1120717 h 1944964"/>
              <a:gd name="connsiteX0" fmla="*/ 0 w 4182018"/>
              <a:gd name="connsiteY0" fmla="*/ 0 h 1944964"/>
              <a:gd name="connsiteX1" fmla="*/ 890829 w 4182018"/>
              <a:gd name="connsiteY1" fmla="*/ 65302 h 1944964"/>
              <a:gd name="connsiteX2" fmla="*/ 2210763 w 4182018"/>
              <a:gd name="connsiteY2" fmla="*/ 1120717 h 1944964"/>
              <a:gd name="connsiteX3" fmla="*/ 0 w 4182018"/>
              <a:gd name="connsiteY3" fmla="*/ 855731 h 1944964"/>
              <a:gd name="connsiteX4" fmla="*/ 0 w 4182018"/>
              <a:gd name="connsiteY4" fmla="*/ 0 h 1944964"/>
              <a:gd name="connsiteX0" fmla="*/ 3888366 w 4182018"/>
              <a:gd name="connsiteY0" fmla="*/ 1930436 h 1944964"/>
              <a:gd name="connsiteX1" fmla="*/ 2210763 w 4182018"/>
              <a:gd name="connsiteY1" fmla="*/ 1120717 h 1944964"/>
              <a:gd name="connsiteX0" fmla="*/ 0 w 3247522"/>
              <a:gd name="connsiteY0" fmla="*/ 0 h 1610092"/>
              <a:gd name="connsiteX1" fmla="*/ 890829 w 3247522"/>
              <a:gd name="connsiteY1" fmla="*/ 65302 h 1610092"/>
              <a:gd name="connsiteX2" fmla="*/ 2210763 w 3247522"/>
              <a:gd name="connsiteY2" fmla="*/ 1120717 h 1610092"/>
              <a:gd name="connsiteX3" fmla="*/ 0 w 3247522"/>
              <a:gd name="connsiteY3" fmla="*/ 855731 h 1610092"/>
              <a:gd name="connsiteX4" fmla="*/ 0 w 3247522"/>
              <a:gd name="connsiteY4" fmla="*/ 0 h 1610092"/>
              <a:gd name="connsiteX0" fmla="*/ 2810464 w 3247522"/>
              <a:gd name="connsiteY0" fmla="*/ 1591321 h 1610092"/>
              <a:gd name="connsiteX1" fmla="*/ 2210763 w 3247522"/>
              <a:gd name="connsiteY1" fmla="*/ 1120717 h 1610092"/>
              <a:gd name="connsiteX0" fmla="*/ 0 w 2810464"/>
              <a:gd name="connsiteY0" fmla="*/ 0 h 1591321"/>
              <a:gd name="connsiteX1" fmla="*/ 890829 w 2810464"/>
              <a:gd name="connsiteY1" fmla="*/ 65302 h 1591321"/>
              <a:gd name="connsiteX2" fmla="*/ 2210763 w 2810464"/>
              <a:gd name="connsiteY2" fmla="*/ 1120717 h 1591321"/>
              <a:gd name="connsiteX3" fmla="*/ 0 w 2810464"/>
              <a:gd name="connsiteY3" fmla="*/ 855731 h 1591321"/>
              <a:gd name="connsiteX4" fmla="*/ 0 w 2810464"/>
              <a:gd name="connsiteY4" fmla="*/ 0 h 1591321"/>
              <a:gd name="connsiteX0" fmla="*/ 2810464 w 2810464"/>
              <a:gd name="connsiteY0" fmla="*/ 1591321 h 1591321"/>
              <a:gd name="connsiteX1" fmla="*/ 2210763 w 2810464"/>
              <a:gd name="connsiteY1" fmla="*/ 1120717 h 1591321"/>
              <a:gd name="connsiteX0" fmla="*/ 0 w 4354650"/>
              <a:gd name="connsiteY0" fmla="*/ 0 h 1821435"/>
              <a:gd name="connsiteX1" fmla="*/ 890829 w 4354650"/>
              <a:gd name="connsiteY1" fmla="*/ 65302 h 1821435"/>
              <a:gd name="connsiteX2" fmla="*/ 2210763 w 4354650"/>
              <a:gd name="connsiteY2" fmla="*/ 1120717 h 1821435"/>
              <a:gd name="connsiteX3" fmla="*/ 0 w 4354650"/>
              <a:gd name="connsiteY3" fmla="*/ 855731 h 1821435"/>
              <a:gd name="connsiteX4" fmla="*/ 0 w 4354650"/>
              <a:gd name="connsiteY4" fmla="*/ 0 h 1821435"/>
              <a:gd name="connsiteX0" fmla="*/ 4354650 w 4354650"/>
              <a:gd name="connsiteY0" fmla="*/ 1821435 h 1821435"/>
              <a:gd name="connsiteX1" fmla="*/ 2210763 w 4354650"/>
              <a:gd name="connsiteY1" fmla="*/ 1120717 h 1821435"/>
              <a:gd name="connsiteX0" fmla="*/ 0 w 4354650"/>
              <a:gd name="connsiteY0" fmla="*/ 0 h 1821435"/>
              <a:gd name="connsiteX1" fmla="*/ 890829 w 4354650"/>
              <a:gd name="connsiteY1" fmla="*/ 65302 h 1821435"/>
              <a:gd name="connsiteX2" fmla="*/ 2210763 w 4354650"/>
              <a:gd name="connsiteY2" fmla="*/ 1120717 h 1821435"/>
              <a:gd name="connsiteX3" fmla="*/ 0 w 4354650"/>
              <a:gd name="connsiteY3" fmla="*/ 0 h 1821435"/>
              <a:gd name="connsiteX0" fmla="*/ 4354650 w 4354650"/>
              <a:gd name="connsiteY0" fmla="*/ 1821435 h 1821435"/>
              <a:gd name="connsiteX1" fmla="*/ 2210763 w 4354650"/>
              <a:gd name="connsiteY1" fmla="*/ 1120717 h 1821435"/>
              <a:gd name="connsiteX0" fmla="*/ 1319934 w 3463821"/>
              <a:gd name="connsiteY0" fmla="*/ 1055415 h 1756133"/>
              <a:gd name="connsiteX1" fmla="*/ 0 w 3463821"/>
              <a:gd name="connsiteY1" fmla="*/ 0 h 1756133"/>
              <a:gd name="connsiteX2" fmla="*/ 1319934 w 3463821"/>
              <a:gd name="connsiteY2" fmla="*/ 1055415 h 1756133"/>
              <a:gd name="connsiteX0" fmla="*/ 3463821 w 3463821"/>
              <a:gd name="connsiteY0" fmla="*/ 1756133 h 1756133"/>
              <a:gd name="connsiteX1" fmla="*/ 1319934 w 3463821"/>
              <a:gd name="connsiteY1" fmla="*/ 1055415 h 1756133"/>
              <a:gd name="connsiteX0" fmla="*/ 0 w 3463821"/>
              <a:gd name="connsiteY0" fmla="*/ 0 h 1756133"/>
              <a:gd name="connsiteX1" fmla="*/ 1319934 w 3463821"/>
              <a:gd name="connsiteY1" fmla="*/ 1055415 h 1756133"/>
              <a:gd name="connsiteX2" fmla="*/ 91440 w 3463821"/>
              <a:gd name="connsiteY2" fmla="*/ 91440 h 1756133"/>
              <a:gd name="connsiteX0" fmla="*/ 3463821 w 3463821"/>
              <a:gd name="connsiteY0" fmla="*/ 1756133 h 1756133"/>
              <a:gd name="connsiteX1" fmla="*/ 1319934 w 3463821"/>
              <a:gd name="connsiteY1" fmla="*/ 1055415 h 1756133"/>
              <a:gd name="connsiteX0" fmla="*/ 0 w 3463821"/>
              <a:gd name="connsiteY0" fmla="*/ 0 h 1756133"/>
              <a:gd name="connsiteX1" fmla="*/ 1319934 w 3463821"/>
              <a:gd name="connsiteY1" fmla="*/ 1055415 h 1756133"/>
              <a:gd name="connsiteX0" fmla="*/ 3463821 w 3463821"/>
              <a:gd name="connsiteY0" fmla="*/ 1756133 h 1756133"/>
              <a:gd name="connsiteX1" fmla="*/ 1319934 w 3463821"/>
              <a:gd name="connsiteY1" fmla="*/ 1055415 h 1756133"/>
              <a:gd name="connsiteX0" fmla="*/ 0 w 3463821"/>
              <a:gd name="connsiteY0" fmla="*/ 0 h 1756133"/>
              <a:gd name="connsiteX1" fmla="*/ 1319934 w 3463821"/>
              <a:gd name="connsiteY1" fmla="*/ 1055415 h 1756133"/>
              <a:gd name="connsiteX2" fmla="*/ 0 w 3463821"/>
              <a:gd name="connsiteY2" fmla="*/ 0 h 1756133"/>
              <a:gd name="connsiteX0" fmla="*/ 3463821 w 3463821"/>
              <a:gd name="connsiteY0" fmla="*/ 1756133 h 1756133"/>
              <a:gd name="connsiteX1" fmla="*/ 1319934 w 3463821"/>
              <a:gd name="connsiteY1" fmla="*/ 1055415 h 1756133"/>
              <a:gd name="connsiteX0" fmla="*/ 0 w 3463821"/>
              <a:gd name="connsiteY0" fmla="*/ 0 h 1756133"/>
              <a:gd name="connsiteX1" fmla="*/ 1319934 w 3463821"/>
              <a:gd name="connsiteY1" fmla="*/ 1055415 h 1756133"/>
              <a:gd name="connsiteX2" fmla="*/ 91440 w 3463821"/>
              <a:gd name="connsiteY2" fmla="*/ 91440 h 1756133"/>
              <a:gd name="connsiteX0" fmla="*/ 3463821 w 3463821"/>
              <a:gd name="connsiteY0" fmla="*/ 1756133 h 1756133"/>
              <a:gd name="connsiteX1" fmla="*/ 1319934 w 3463821"/>
              <a:gd name="connsiteY1" fmla="*/ 1055415 h 1756133"/>
              <a:gd name="connsiteX0" fmla="*/ 1228494 w 3372381"/>
              <a:gd name="connsiteY0" fmla="*/ 963975 h 1664693"/>
              <a:gd name="connsiteX1" fmla="*/ 0 w 3372381"/>
              <a:gd name="connsiteY1" fmla="*/ 0 h 1664693"/>
              <a:gd name="connsiteX0" fmla="*/ 3372381 w 3372381"/>
              <a:gd name="connsiteY0" fmla="*/ 1664693 h 1664693"/>
              <a:gd name="connsiteX1" fmla="*/ 1228494 w 3372381"/>
              <a:gd name="connsiteY1" fmla="*/ 963975 h 1664693"/>
              <a:gd name="connsiteX0" fmla="*/ 156323 w 2300210"/>
              <a:gd name="connsiteY0" fmla="*/ 105780 h 806498"/>
              <a:gd name="connsiteX1" fmla="*/ 344846 w 2300210"/>
              <a:gd name="connsiteY1" fmla="*/ 498265 h 806498"/>
              <a:gd name="connsiteX0" fmla="*/ 2300210 w 2300210"/>
              <a:gd name="connsiteY0" fmla="*/ 806498 h 806498"/>
              <a:gd name="connsiteX1" fmla="*/ 156323 w 2300210"/>
              <a:gd name="connsiteY1" fmla="*/ 105780 h 806498"/>
              <a:gd name="connsiteX0" fmla="*/ 737988 w 2881875"/>
              <a:gd name="connsiteY0" fmla="*/ 105780 h 873714"/>
              <a:gd name="connsiteX1" fmla="*/ 0 w 2881875"/>
              <a:gd name="connsiteY1" fmla="*/ 873714 h 873714"/>
              <a:gd name="connsiteX0" fmla="*/ 2881875 w 2881875"/>
              <a:gd name="connsiteY0" fmla="*/ 806498 h 873714"/>
              <a:gd name="connsiteX1" fmla="*/ 737988 w 2881875"/>
              <a:gd name="connsiteY1" fmla="*/ 105780 h 873714"/>
              <a:gd name="connsiteX0" fmla="*/ 737988 w 2379257"/>
              <a:gd name="connsiteY0" fmla="*/ 95093 h 941146"/>
              <a:gd name="connsiteX1" fmla="*/ 0 w 2379257"/>
              <a:gd name="connsiteY1" fmla="*/ 863027 h 941146"/>
              <a:gd name="connsiteX0" fmla="*/ 2379257 w 2379257"/>
              <a:gd name="connsiteY0" fmla="*/ 941146 h 941146"/>
              <a:gd name="connsiteX1" fmla="*/ 737988 w 2379257"/>
              <a:gd name="connsiteY1" fmla="*/ 95093 h 941146"/>
              <a:gd name="connsiteX0" fmla="*/ 737988 w 3233101"/>
              <a:gd name="connsiteY0" fmla="*/ 116074 h 884008"/>
              <a:gd name="connsiteX1" fmla="*/ 0 w 3233101"/>
              <a:gd name="connsiteY1" fmla="*/ 884008 h 884008"/>
              <a:gd name="connsiteX0" fmla="*/ 3233101 w 3233101"/>
              <a:gd name="connsiteY0" fmla="*/ 701735 h 884008"/>
              <a:gd name="connsiteX1" fmla="*/ 737988 w 3233101"/>
              <a:gd name="connsiteY1" fmla="*/ 116074 h 884008"/>
              <a:gd name="connsiteX0" fmla="*/ 737988 w 3239157"/>
              <a:gd name="connsiteY0" fmla="*/ 104316 h 872250"/>
              <a:gd name="connsiteX1" fmla="*/ 0 w 3239157"/>
              <a:gd name="connsiteY1" fmla="*/ 872250 h 872250"/>
              <a:gd name="connsiteX0" fmla="*/ 3239157 w 3239157"/>
              <a:gd name="connsiteY0" fmla="*/ 823201 h 872250"/>
              <a:gd name="connsiteX1" fmla="*/ 737988 w 3239157"/>
              <a:gd name="connsiteY1" fmla="*/ 104316 h 872250"/>
              <a:gd name="connsiteX0" fmla="*/ 737988 w 3239157"/>
              <a:gd name="connsiteY0" fmla="*/ 1520519 h 2288453"/>
              <a:gd name="connsiteX1" fmla="*/ 0 w 3239157"/>
              <a:gd name="connsiteY1" fmla="*/ 2288453 h 2288453"/>
              <a:gd name="connsiteX0" fmla="*/ 3239157 w 3239157"/>
              <a:gd name="connsiteY0" fmla="*/ 2239404 h 2288453"/>
              <a:gd name="connsiteX1" fmla="*/ 2457787 w 3239157"/>
              <a:gd name="connsiteY1" fmla="*/ 49001 h 2288453"/>
              <a:gd name="connsiteX0" fmla="*/ 737988 w 2497908"/>
              <a:gd name="connsiteY0" fmla="*/ 1522645 h 2290579"/>
              <a:gd name="connsiteX1" fmla="*/ 0 w 2497908"/>
              <a:gd name="connsiteY1" fmla="*/ 2290579 h 2290579"/>
              <a:gd name="connsiteX0" fmla="*/ 598902 w 2497908"/>
              <a:gd name="connsiteY0" fmla="*/ 2126473 h 2290579"/>
              <a:gd name="connsiteX1" fmla="*/ 2457787 w 2497908"/>
              <a:gd name="connsiteY1" fmla="*/ 51127 h 2290579"/>
              <a:gd name="connsiteX0" fmla="*/ 737988 w 2501627"/>
              <a:gd name="connsiteY0" fmla="*/ 1562364 h 2330298"/>
              <a:gd name="connsiteX1" fmla="*/ 0 w 2501627"/>
              <a:gd name="connsiteY1" fmla="*/ 2330298 h 2330298"/>
              <a:gd name="connsiteX0" fmla="*/ 598902 w 2501627"/>
              <a:gd name="connsiteY0" fmla="*/ 2166192 h 2330298"/>
              <a:gd name="connsiteX1" fmla="*/ 2457787 w 2501627"/>
              <a:gd name="connsiteY1" fmla="*/ 90846 h 2330298"/>
              <a:gd name="connsiteX0" fmla="*/ 737988 w 2457787"/>
              <a:gd name="connsiteY0" fmla="*/ 1473793 h 2241727"/>
              <a:gd name="connsiteX1" fmla="*/ 0 w 2457787"/>
              <a:gd name="connsiteY1" fmla="*/ 2241727 h 2241727"/>
              <a:gd name="connsiteX0" fmla="*/ 598902 w 2457787"/>
              <a:gd name="connsiteY0" fmla="*/ 2077621 h 2241727"/>
              <a:gd name="connsiteX1" fmla="*/ 2457787 w 2457787"/>
              <a:gd name="connsiteY1" fmla="*/ 2275 h 2241727"/>
              <a:gd name="connsiteX0" fmla="*/ 236957 w 1956756"/>
              <a:gd name="connsiteY0" fmla="*/ 1473793 h 2108503"/>
              <a:gd name="connsiteX1" fmla="*/ 104532 w 1956756"/>
              <a:gd name="connsiteY1" fmla="*/ 2108503 h 2108503"/>
              <a:gd name="connsiteX0" fmla="*/ 97871 w 1956756"/>
              <a:gd name="connsiteY0" fmla="*/ 2077621 h 2108503"/>
              <a:gd name="connsiteX1" fmla="*/ 1956756 w 1956756"/>
              <a:gd name="connsiteY1" fmla="*/ 2275 h 2108503"/>
            </a:gdLst>
            <a:ahLst/>
            <a:cxnLst>
              <a:cxn ang="0">
                <a:pos x="connsiteX0" y="connsiteY0"/>
              </a:cxn>
              <a:cxn ang="0">
                <a:pos x="connsiteX1" y="connsiteY1"/>
              </a:cxn>
            </a:cxnLst>
            <a:rect l="l" t="t" r="r" b="b"/>
            <a:pathLst>
              <a:path w="1956756" h="2108503" stroke="0" extrusionOk="0">
                <a:moveTo>
                  <a:pt x="236957" y="1473793"/>
                </a:moveTo>
                <a:cubicBezTo>
                  <a:pt x="-203021" y="1121988"/>
                  <a:pt x="104532" y="2108503"/>
                  <a:pt x="104532" y="2108503"/>
                </a:cubicBezTo>
              </a:path>
              <a:path w="1956756" h="2108503" fill="none">
                <a:moveTo>
                  <a:pt x="97871" y="2077621"/>
                </a:moveTo>
                <a:cubicBezTo>
                  <a:pt x="171142" y="704559"/>
                  <a:pt x="1260682" y="-46951"/>
                  <a:pt x="1956756" y="2275"/>
                </a:cubicBezTo>
              </a:path>
            </a:pathLst>
          </a:custGeom>
          <a:noFill/>
          <a:ln w="952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73"/>
          </a:p>
        </p:txBody>
      </p:sp>
      <p:sp>
        <p:nvSpPr>
          <p:cNvPr id="418" name="Arc 163">
            <a:extLst>
              <a:ext uri="{FF2B5EF4-FFF2-40B4-BE49-F238E27FC236}">
                <a16:creationId xmlns:a16="http://schemas.microsoft.com/office/drawing/2014/main" id="{FE2FAFE7-CA74-45D4-AE51-48626FDA6B2B}"/>
              </a:ext>
            </a:extLst>
          </p:cNvPr>
          <p:cNvSpPr/>
          <p:nvPr/>
        </p:nvSpPr>
        <p:spPr>
          <a:xfrm>
            <a:off x="7860097" y="4881395"/>
            <a:ext cx="2390771" cy="3005660"/>
          </a:xfrm>
          <a:custGeom>
            <a:avLst/>
            <a:gdLst>
              <a:gd name="connsiteX0" fmla="*/ 2325045 w 4650089"/>
              <a:gd name="connsiteY0" fmla="*/ 0 h 1711461"/>
              <a:gd name="connsiteX1" fmla="*/ 3215874 w 4650089"/>
              <a:gd name="connsiteY1" fmla="*/ 65302 h 1711461"/>
              <a:gd name="connsiteX2" fmla="*/ 4535808 w 4650089"/>
              <a:gd name="connsiteY2" fmla="*/ 1120717 h 1711461"/>
              <a:gd name="connsiteX3" fmla="*/ 2325045 w 4650089"/>
              <a:gd name="connsiteY3" fmla="*/ 855731 h 1711461"/>
              <a:gd name="connsiteX4" fmla="*/ 2325045 w 4650089"/>
              <a:gd name="connsiteY4" fmla="*/ 0 h 1711461"/>
              <a:gd name="connsiteX0" fmla="*/ 2325045 w 4650089"/>
              <a:gd name="connsiteY0" fmla="*/ 0 h 1711461"/>
              <a:gd name="connsiteX1" fmla="*/ 3215874 w 4650089"/>
              <a:gd name="connsiteY1" fmla="*/ 65302 h 1711461"/>
              <a:gd name="connsiteX2" fmla="*/ 4535808 w 4650089"/>
              <a:gd name="connsiteY2" fmla="*/ 1120717 h 1711461"/>
              <a:gd name="connsiteX0" fmla="*/ 0 w 3695383"/>
              <a:gd name="connsiteY0" fmla="*/ 0 h 1308016"/>
              <a:gd name="connsiteX1" fmla="*/ 890829 w 3695383"/>
              <a:gd name="connsiteY1" fmla="*/ 65302 h 1308016"/>
              <a:gd name="connsiteX2" fmla="*/ 2210763 w 3695383"/>
              <a:gd name="connsiteY2" fmla="*/ 1120717 h 1308016"/>
              <a:gd name="connsiteX3" fmla="*/ 0 w 3695383"/>
              <a:gd name="connsiteY3" fmla="*/ 855731 h 1308016"/>
              <a:gd name="connsiteX4" fmla="*/ 0 w 3695383"/>
              <a:gd name="connsiteY4" fmla="*/ 0 h 1308016"/>
              <a:gd name="connsiteX0" fmla="*/ 3675767 w 3695383"/>
              <a:gd name="connsiteY0" fmla="*/ 1308016 h 1308016"/>
              <a:gd name="connsiteX1" fmla="*/ 890829 w 3695383"/>
              <a:gd name="connsiteY1" fmla="*/ 65302 h 1308016"/>
              <a:gd name="connsiteX2" fmla="*/ 2210763 w 3695383"/>
              <a:gd name="connsiteY2" fmla="*/ 1120717 h 1308016"/>
              <a:gd name="connsiteX0" fmla="*/ 0 w 4182018"/>
              <a:gd name="connsiteY0" fmla="*/ 0 h 1944964"/>
              <a:gd name="connsiteX1" fmla="*/ 890829 w 4182018"/>
              <a:gd name="connsiteY1" fmla="*/ 65302 h 1944964"/>
              <a:gd name="connsiteX2" fmla="*/ 2210763 w 4182018"/>
              <a:gd name="connsiteY2" fmla="*/ 1120717 h 1944964"/>
              <a:gd name="connsiteX3" fmla="*/ 0 w 4182018"/>
              <a:gd name="connsiteY3" fmla="*/ 855731 h 1944964"/>
              <a:gd name="connsiteX4" fmla="*/ 0 w 4182018"/>
              <a:gd name="connsiteY4" fmla="*/ 0 h 1944964"/>
              <a:gd name="connsiteX0" fmla="*/ 3675767 w 4182018"/>
              <a:gd name="connsiteY0" fmla="*/ 1308016 h 1944964"/>
              <a:gd name="connsiteX1" fmla="*/ 3888366 w 4182018"/>
              <a:gd name="connsiteY1" fmla="*/ 1930436 h 1944964"/>
              <a:gd name="connsiteX2" fmla="*/ 2210763 w 4182018"/>
              <a:gd name="connsiteY2" fmla="*/ 1120717 h 1944964"/>
              <a:gd name="connsiteX0" fmla="*/ 0 w 4182018"/>
              <a:gd name="connsiteY0" fmla="*/ 0 h 1944964"/>
              <a:gd name="connsiteX1" fmla="*/ 890829 w 4182018"/>
              <a:gd name="connsiteY1" fmla="*/ 65302 h 1944964"/>
              <a:gd name="connsiteX2" fmla="*/ 2210763 w 4182018"/>
              <a:gd name="connsiteY2" fmla="*/ 1120717 h 1944964"/>
              <a:gd name="connsiteX3" fmla="*/ 0 w 4182018"/>
              <a:gd name="connsiteY3" fmla="*/ 855731 h 1944964"/>
              <a:gd name="connsiteX4" fmla="*/ 0 w 4182018"/>
              <a:gd name="connsiteY4" fmla="*/ 0 h 1944964"/>
              <a:gd name="connsiteX0" fmla="*/ 3888366 w 4182018"/>
              <a:gd name="connsiteY0" fmla="*/ 1930436 h 1944964"/>
              <a:gd name="connsiteX1" fmla="*/ 2210763 w 4182018"/>
              <a:gd name="connsiteY1" fmla="*/ 1120717 h 1944964"/>
              <a:gd name="connsiteX0" fmla="*/ 0 w 3247522"/>
              <a:gd name="connsiteY0" fmla="*/ 0 h 1610092"/>
              <a:gd name="connsiteX1" fmla="*/ 890829 w 3247522"/>
              <a:gd name="connsiteY1" fmla="*/ 65302 h 1610092"/>
              <a:gd name="connsiteX2" fmla="*/ 2210763 w 3247522"/>
              <a:gd name="connsiteY2" fmla="*/ 1120717 h 1610092"/>
              <a:gd name="connsiteX3" fmla="*/ 0 w 3247522"/>
              <a:gd name="connsiteY3" fmla="*/ 855731 h 1610092"/>
              <a:gd name="connsiteX4" fmla="*/ 0 w 3247522"/>
              <a:gd name="connsiteY4" fmla="*/ 0 h 1610092"/>
              <a:gd name="connsiteX0" fmla="*/ 2810464 w 3247522"/>
              <a:gd name="connsiteY0" fmla="*/ 1591321 h 1610092"/>
              <a:gd name="connsiteX1" fmla="*/ 2210763 w 3247522"/>
              <a:gd name="connsiteY1" fmla="*/ 1120717 h 1610092"/>
              <a:gd name="connsiteX0" fmla="*/ 0 w 2810464"/>
              <a:gd name="connsiteY0" fmla="*/ 0 h 1591321"/>
              <a:gd name="connsiteX1" fmla="*/ 890829 w 2810464"/>
              <a:gd name="connsiteY1" fmla="*/ 65302 h 1591321"/>
              <a:gd name="connsiteX2" fmla="*/ 2210763 w 2810464"/>
              <a:gd name="connsiteY2" fmla="*/ 1120717 h 1591321"/>
              <a:gd name="connsiteX3" fmla="*/ 0 w 2810464"/>
              <a:gd name="connsiteY3" fmla="*/ 855731 h 1591321"/>
              <a:gd name="connsiteX4" fmla="*/ 0 w 2810464"/>
              <a:gd name="connsiteY4" fmla="*/ 0 h 1591321"/>
              <a:gd name="connsiteX0" fmla="*/ 2810464 w 2810464"/>
              <a:gd name="connsiteY0" fmla="*/ 1591321 h 1591321"/>
              <a:gd name="connsiteX1" fmla="*/ 2210763 w 2810464"/>
              <a:gd name="connsiteY1" fmla="*/ 1120717 h 1591321"/>
              <a:gd name="connsiteX0" fmla="*/ 0 w 4354650"/>
              <a:gd name="connsiteY0" fmla="*/ 0 h 1821435"/>
              <a:gd name="connsiteX1" fmla="*/ 890829 w 4354650"/>
              <a:gd name="connsiteY1" fmla="*/ 65302 h 1821435"/>
              <a:gd name="connsiteX2" fmla="*/ 2210763 w 4354650"/>
              <a:gd name="connsiteY2" fmla="*/ 1120717 h 1821435"/>
              <a:gd name="connsiteX3" fmla="*/ 0 w 4354650"/>
              <a:gd name="connsiteY3" fmla="*/ 855731 h 1821435"/>
              <a:gd name="connsiteX4" fmla="*/ 0 w 4354650"/>
              <a:gd name="connsiteY4" fmla="*/ 0 h 1821435"/>
              <a:gd name="connsiteX0" fmla="*/ 4354650 w 4354650"/>
              <a:gd name="connsiteY0" fmla="*/ 1821435 h 1821435"/>
              <a:gd name="connsiteX1" fmla="*/ 2210763 w 4354650"/>
              <a:gd name="connsiteY1" fmla="*/ 1120717 h 1821435"/>
              <a:gd name="connsiteX0" fmla="*/ 0 w 4354650"/>
              <a:gd name="connsiteY0" fmla="*/ 0 h 1821435"/>
              <a:gd name="connsiteX1" fmla="*/ 890829 w 4354650"/>
              <a:gd name="connsiteY1" fmla="*/ 65302 h 1821435"/>
              <a:gd name="connsiteX2" fmla="*/ 2210763 w 4354650"/>
              <a:gd name="connsiteY2" fmla="*/ 1120717 h 1821435"/>
              <a:gd name="connsiteX3" fmla="*/ 0 w 4354650"/>
              <a:gd name="connsiteY3" fmla="*/ 0 h 1821435"/>
              <a:gd name="connsiteX0" fmla="*/ 4354650 w 4354650"/>
              <a:gd name="connsiteY0" fmla="*/ 1821435 h 1821435"/>
              <a:gd name="connsiteX1" fmla="*/ 2210763 w 4354650"/>
              <a:gd name="connsiteY1" fmla="*/ 1120717 h 1821435"/>
              <a:gd name="connsiteX0" fmla="*/ 1319934 w 3463821"/>
              <a:gd name="connsiteY0" fmla="*/ 1055415 h 1756133"/>
              <a:gd name="connsiteX1" fmla="*/ 0 w 3463821"/>
              <a:gd name="connsiteY1" fmla="*/ 0 h 1756133"/>
              <a:gd name="connsiteX2" fmla="*/ 1319934 w 3463821"/>
              <a:gd name="connsiteY2" fmla="*/ 1055415 h 1756133"/>
              <a:gd name="connsiteX0" fmla="*/ 3463821 w 3463821"/>
              <a:gd name="connsiteY0" fmla="*/ 1756133 h 1756133"/>
              <a:gd name="connsiteX1" fmla="*/ 1319934 w 3463821"/>
              <a:gd name="connsiteY1" fmla="*/ 1055415 h 1756133"/>
              <a:gd name="connsiteX0" fmla="*/ 0 w 3463821"/>
              <a:gd name="connsiteY0" fmla="*/ 0 h 1756133"/>
              <a:gd name="connsiteX1" fmla="*/ 1319934 w 3463821"/>
              <a:gd name="connsiteY1" fmla="*/ 1055415 h 1756133"/>
              <a:gd name="connsiteX2" fmla="*/ 91440 w 3463821"/>
              <a:gd name="connsiteY2" fmla="*/ 91440 h 1756133"/>
              <a:gd name="connsiteX0" fmla="*/ 3463821 w 3463821"/>
              <a:gd name="connsiteY0" fmla="*/ 1756133 h 1756133"/>
              <a:gd name="connsiteX1" fmla="*/ 1319934 w 3463821"/>
              <a:gd name="connsiteY1" fmla="*/ 1055415 h 1756133"/>
              <a:gd name="connsiteX0" fmla="*/ 0 w 3463821"/>
              <a:gd name="connsiteY0" fmla="*/ 0 h 1756133"/>
              <a:gd name="connsiteX1" fmla="*/ 1319934 w 3463821"/>
              <a:gd name="connsiteY1" fmla="*/ 1055415 h 1756133"/>
              <a:gd name="connsiteX0" fmla="*/ 3463821 w 3463821"/>
              <a:gd name="connsiteY0" fmla="*/ 1756133 h 1756133"/>
              <a:gd name="connsiteX1" fmla="*/ 1319934 w 3463821"/>
              <a:gd name="connsiteY1" fmla="*/ 1055415 h 1756133"/>
              <a:gd name="connsiteX0" fmla="*/ 0 w 3463821"/>
              <a:gd name="connsiteY0" fmla="*/ 0 h 1756133"/>
              <a:gd name="connsiteX1" fmla="*/ 1319934 w 3463821"/>
              <a:gd name="connsiteY1" fmla="*/ 1055415 h 1756133"/>
              <a:gd name="connsiteX2" fmla="*/ 0 w 3463821"/>
              <a:gd name="connsiteY2" fmla="*/ 0 h 1756133"/>
              <a:gd name="connsiteX0" fmla="*/ 3463821 w 3463821"/>
              <a:gd name="connsiteY0" fmla="*/ 1756133 h 1756133"/>
              <a:gd name="connsiteX1" fmla="*/ 1319934 w 3463821"/>
              <a:gd name="connsiteY1" fmla="*/ 1055415 h 1756133"/>
              <a:gd name="connsiteX0" fmla="*/ 0 w 3463821"/>
              <a:gd name="connsiteY0" fmla="*/ 0 h 1756133"/>
              <a:gd name="connsiteX1" fmla="*/ 1319934 w 3463821"/>
              <a:gd name="connsiteY1" fmla="*/ 1055415 h 1756133"/>
              <a:gd name="connsiteX2" fmla="*/ 91440 w 3463821"/>
              <a:gd name="connsiteY2" fmla="*/ 91440 h 1756133"/>
              <a:gd name="connsiteX0" fmla="*/ 3463821 w 3463821"/>
              <a:gd name="connsiteY0" fmla="*/ 1756133 h 1756133"/>
              <a:gd name="connsiteX1" fmla="*/ 1319934 w 3463821"/>
              <a:gd name="connsiteY1" fmla="*/ 1055415 h 1756133"/>
              <a:gd name="connsiteX0" fmla="*/ 1228494 w 3372381"/>
              <a:gd name="connsiteY0" fmla="*/ 963975 h 1664693"/>
              <a:gd name="connsiteX1" fmla="*/ 0 w 3372381"/>
              <a:gd name="connsiteY1" fmla="*/ 0 h 1664693"/>
              <a:gd name="connsiteX0" fmla="*/ 3372381 w 3372381"/>
              <a:gd name="connsiteY0" fmla="*/ 1664693 h 1664693"/>
              <a:gd name="connsiteX1" fmla="*/ 1228494 w 3372381"/>
              <a:gd name="connsiteY1" fmla="*/ 963975 h 1664693"/>
              <a:gd name="connsiteX0" fmla="*/ 156323 w 2300210"/>
              <a:gd name="connsiteY0" fmla="*/ 105780 h 806498"/>
              <a:gd name="connsiteX1" fmla="*/ 344846 w 2300210"/>
              <a:gd name="connsiteY1" fmla="*/ 498265 h 806498"/>
              <a:gd name="connsiteX0" fmla="*/ 2300210 w 2300210"/>
              <a:gd name="connsiteY0" fmla="*/ 806498 h 806498"/>
              <a:gd name="connsiteX1" fmla="*/ 156323 w 2300210"/>
              <a:gd name="connsiteY1" fmla="*/ 105780 h 806498"/>
              <a:gd name="connsiteX0" fmla="*/ 737988 w 2881875"/>
              <a:gd name="connsiteY0" fmla="*/ 105780 h 873714"/>
              <a:gd name="connsiteX1" fmla="*/ 0 w 2881875"/>
              <a:gd name="connsiteY1" fmla="*/ 873714 h 873714"/>
              <a:gd name="connsiteX0" fmla="*/ 2881875 w 2881875"/>
              <a:gd name="connsiteY0" fmla="*/ 806498 h 873714"/>
              <a:gd name="connsiteX1" fmla="*/ 737988 w 2881875"/>
              <a:gd name="connsiteY1" fmla="*/ 105780 h 873714"/>
              <a:gd name="connsiteX0" fmla="*/ 737988 w 2379257"/>
              <a:gd name="connsiteY0" fmla="*/ 95093 h 941146"/>
              <a:gd name="connsiteX1" fmla="*/ 0 w 2379257"/>
              <a:gd name="connsiteY1" fmla="*/ 863027 h 941146"/>
              <a:gd name="connsiteX0" fmla="*/ 2379257 w 2379257"/>
              <a:gd name="connsiteY0" fmla="*/ 941146 h 941146"/>
              <a:gd name="connsiteX1" fmla="*/ 737988 w 2379257"/>
              <a:gd name="connsiteY1" fmla="*/ 95093 h 941146"/>
            </a:gdLst>
            <a:ahLst/>
            <a:cxnLst>
              <a:cxn ang="0">
                <a:pos x="connsiteX0" y="connsiteY0"/>
              </a:cxn>
              <a:cxn ang="0">
                <a:pos x="connsiteX1" y="connsiteY1"/>
              </a:cxn>
            </a:cxnLst>
            <a:rect l="l" t="t" r="r" b="b"/>
            <a:pathLst>
              <a:path w="2379257" h="941146" stroke="0" extrusionOk="0">
                <a:moveTo>
                  <a:pt x="737988" y="95093"/>
                </a:moveTo>
                <a:cubicBezTo>
                  <a:pt x="298010" y="-256712"/>
                  <a:pt x="0" y="863027"/>
                  <a:pt x="0" y="863027"/>
                </a:cubicBezTo>
              </a:path>
              <a:path w="2379257" h="941146" fill="none">
                <a:moveTo>
                  <a:pt x="2379257" y="941146"/>
                </a:moveTo>
                <a:cubicBezTo>
                  <a:pt x="2222414" y="797376"/>
                  <a:pt x="1113760" y="-329582"/>
                  <a:pt x="737988" y="95093"/>
                </a:cubicBezTo>
              </a:path>
            </a:pathLst>
          </a:custGeom>
          <a:noFill/>
          <a:ln w="952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73"/>
          </a:p>
        </p:txBody>
      </p:sp>
      <p:sp>
        <p:nvSpPr>
          <p:cNvPr id="419" name="Arc 163">
            <a:extLst>
              <a:ext uri="{FF2B5EF4-FFF2-40B4-BE49-F238E27FC236}">
                <a16:creationId xmlns:a16="http://schemas.microsoft.com/office/drawing/2014/main" id="{B3E19149-8485-4B4E-AE58-45C1A8F62883}"/>
              </a:ext>
            </a:extLst>
          </p:cNvPr>
          <p:cNvSpPr/>
          <p:nvPr/>
        </p:nvSpPr>
        <p:spPr>
          <a:xfrm flipH="1">
            <a:off x="5149433" y="4384932"/>
            <a:ext cx="4218962" cy="3116051"/>
          </a:xfrm>
          <a:custGeom>
            <a:avLst/>
            <a:gdLst>
              <a:gd name="connsiteX0" fmla="*/ 2325045 w 4650089"/>
              <a:gd name="connsiteY0" fmla="*/ 0 h 1711461"/>
              <a:gd name="connsiteX1" fmla="*/ 3215874 w 4650089"/>
              <a:gd name="connsiteY1" fmla="*/ 65302 h 1711461"/>
              <a:gd name="connsiteX2" fmla="*/ 4535808 w 4650089"/>
              <a:gd name="connsiteY2" fmla="*/ 1120717 h 1711461"/>
              <a:gd name="connsiteX3" fmla="*/ 2325045 w 4650089"/>
              <a:gd name="connsiteY3" fmla="*/ 855731 h 1711461"/>
              <a:gd name="connsiteX4" fmla="*/ 2325045 w 4650089"/>
              <a:gd name="connsiteY4" fmla="*/ 0 h 1711461"/>
              <a:gd name="connsiteX0" fmla="*/ 2325045 w 4650089"/>
              <a:gd name="connsiteY0" fmla="*/ 0 h 1711461"/>
              <a:gd name="connsiteX1" fmla="*/ 3215874 w 4650089"/>
              <a:gd name="connsiteY1" fmla="*/ 65302 h 1711461"/>
              <a:gd name="connsiteX2" fmla="*/ 4535808 w 4650089"/>
              <a:gd name="connsiteY2" fmla="*/ 1120717 h 1711461"/>
              <a:gd name="connsiteX0" fmla="*/ 0 w 3695383"/>
              <a:gd name="connsiteY0" fmla="*/ 0 h 1308016"/>
              <a:gd name="connsiteX1" fmla="*/ 890829 w 3695383"/>
              <a:gd name="connsiteY1" fmla="*/ 65302 h 1308016"/>
              <a:gd name="connsiteX2" fmla="*/ 2210763 w 3695383"/>
              <a:gd name="connsiteY2" fmla="*/ 1120717 h 1308016"/>
              <a:gd name="connsiteX3" fmla="*/ 0 w 3695383"/>
              <a:gd name="connsiteY3" fmla="*/ 855731 h 1308016"/>
              <a:gd name="connsiteX4" fmla="*/ 0 w 3695383"/>
              <a:gd name="connsiteY4" fmla="*/ 0 h 1308016"/>
              <a:gd name="connsiteX0" fmla="*/ 3675767 w 3695383"/>
              <a:gd name="connsiteY0" fmla="*/ 1308016 h 1308016"/>
              <a:gd name="connsiteX1" fmla="*/ 890829 w 3695383"/>
              <a:gd name="connsiteY1" fmla="*/ 65302 h 1308016"/>
              <a:gd name="connsiteX2" fmla="*/ 2210763 w 3695383"/>
              <a:gd name="connsiteY2" fmla="*/ 1120717 h 1308016"/>
              <a:gd name="connsiteX0" fmla="*/ 0 w 4182018"/>
              <a:gd name="connsiteY0" fmla="*/ 0 h 1944964"/>
              <a:gd name="connsiteX1" fmla="*/ 890829 w 4182018"/>
              <a:gd name="connsiteY1" fmla="*/ 65302 h 1944964"/>
              <a:gd name="connsiteX2" fmla="*/ 2210763 w 4182018"/>
              <a:gd name="connsiteY2" fmla="*/ 1120717 h 1944964"/>
              <a:gd name="connsiteX3" fmla="*/ 0 w 4182018"/>
              <a:gd name="connsiteY3" fmla="*/ 855731 h 1944964"/>
              <a:gd name="connsiteX4" fmla="*/ 0 w 4182018"/>
              <a:gd name="connsiteY4" fmla="*/ 0 h 1944964"/>
              <a:gd name="connsiteX0" fmla="*/ 3675767 w 4182018"/>
              <a:gd name="connsiteY0" fmla="*/ 1308016 h 1944964"/>
              <a:gd name="connsiteX1" fmla="*/ 3888366 w 4182018"/>
              <a:gd name="connsiteY1" fmla="*/ 1930436 h 1944964"/>
              <a:gd name="connsiteX2" fmla="*/ 2210763 w 4182018"/>
              <a:gd name="connsiteY2" fmla="*/ 1120717 h 1944964"/>
              <a:gd name="connsiteX0" fmla="*/ 0 w 4182018"/>
              <a:gd name="connsiteY0" fmla="*/ 0 h 1944964"/>
              <a:gd name="connsiteX1" fmla="*/ 890829 w 4182018"/>
              <a:gd name="connsiteY1" fmla="*/ 65302 h 1944964"/>
              <a:gd name="connsiteX2" fmla="*/ 2210763 w 4182018"/>
              <a:gd name="connsiteY2" fmla="*/ 1120717 h 1944964"/>
              <a:gd name="connsiteX3" fmla="*/ 0 w 4182018"/>
              <a:gd name="connsiteY3" fmla="*/ 855731 h 1944964"/>
              <a:gd name="connsiteX4" fmla="*/ 0 w 4182018"/>
              <a:gd name="connsiteY4" fmla="*/ 0 h 1944964"/>
              <a:gd name="connsiteX0" fmla="*/ 3888366 w 4182018"/>
              <a:gd name="connsiteY0" fmla="*/ 1930436 h 1944964"/>
              <a:gd name="connsiteX1" fmla="*/ 2210763 w 4182018"/>
              <a:gd name="connsiteY1" fmla="*/ 1120717 h 1944964"/>
              <a:gd name="connsiteX0" fmla="*/ 0 w 3247522"/>
              <a:gd name="connsiteY0" fmla="*/ 0 h 1610092"/>
              <a:gd name="connsiteX1" fmla="*/ 890829 w 3247522"/>
              <a:gd name="connsiteY1" fmla="*/ 65302 h 1610092"/>
              <a:gd name="connsiteX2" fmla="*/ 2210763 w 3247522"/>
              <a:gd name="connsiteY2" fmla="*/ 1120717 h 1610092"/>
              <a:gd name="connsiteX3" fmla="*/ 0 w 3247522"/>
              <a:gd name="connsiteY3" fmla="*/ 855731 h 1610092"/>
              <a:gd name="connsiteX4" fmla="*/ 0 w 3247522"/>
              <a:gd name="connsiteY4" fmla="*/ 0 h 1610092"/>
              <a:gd name="connsiteX0" fmla="*/ 2810464 w 3247522"/>
              <a:gd name="connsiteY0" fmla="*/ 1591321 h 1610092"/>
              <a:gd name="connsiteX1" fmla="*/ 2210763 w 3247522"/>
              <a:gd name="connsiteY1" fmla="*/ 1120717 h 1610092"/>
              <a:gd name="connsiteX0" fmla="*/ 0 w 2810464"/>
              <a:gd name="connsiteY0" fmla="*/ 0 h 1591321"/>
              <a:gd name="connsiteX1" fmla="*/ 890829 w 2810464"/>
              <a:gd name="connsiteY1" fmla="*/ 65302 h 1591321"/>
              <a:gd name="connsiteX2" fmla="*/ 2210763 w 2810464"/>
              <a:gd name="connsiteY2" fmla="*/ 1120717 h 1591321"/>
              <a:gd name="connsiteX3" fmla="*/ 0 w 2810464"/>
              <a:gd name="connsiteY3" fmla="*/ 855731 h 1591321"/>
              <a:gd name="connsiteX4" fmla="*/ 0 w 2810464"/>
              <a:gd name="connsiteY4" fmla="*/ 0 h 1591321"/>
              <a:gd name="connsiteX0" fmla="*/ 2810464 w 2810464"/>
              <a:gd name="connsiteY0" fmla="*/ 1591321 h 1591321"/>
              <a:gd name="connsiteX1" fmla="*/ 2210763 w 2810464"/>
              <a:gd name="connsiteY1" fmla="*/ 1120717 h 1591321"/>
              <a:gd name="connsiteX0" fmla="*/ 0 w 4354650"/>
              <a:gd name="connsiteY0" fmla="*/ 0 h 1821435"/>
              <a:gd name="connsiteX1" fmla="*/ 890829 w 4354650"/>
              <a:gd name="connsiteY1" fmla="*/ 65302 h 1821435"/>
              <a:gd name="connsiteX2" fmla="*/ 2210763 w 4354650"/>
              <a:gd name="connsiteY2" fmla="*/ 1120717 h 1821435"/>
              <a:gd name="connsiteX3" fmla="*/ 0 w 4354650"/>
              <a:gd name="connsiteY3" fmla="*/ 855731 h 1821435"/>
              <a:gd name="connsiteX4" fmla="*/ 0 w 4354650"/>
              <a:gd name="connsiteY4" fmla="*/ 0 h 1821435"/>
              <a:gd name="connsiteX0" fmla="*/ 4354650 w 4354650"/>
              <a:gd name="connsiteY0" fmla="*/ 1821435 h 1821435"/>
              <a:gd name="connsiteX1" fmla="*/ 2210763 w 4354650"/>
              <a:gd name="connsiteY1" fmla="*/ 1120717 h 1821435"/>
              <a:gd name="connsiteX0" fmla="*/ 0 w 4354650"/>
              <a:gd name="connsiteY0" fmla="*/ 0 h 1821435"/>
              <a:gd name="connsiteX1" fmla="*/ 890829 w 4354650"/>
              <a:gd name="connsiteY1" fmla="*/ 65302 h 1821435"/>
              <a:gd name="connsiteX2" fmla="*/ 2210763 w 4354650"/>
              <a:gd name="connsiteY2" fmla="*/ 1120717 h 1821435"/>
              <a:gd name="connsiteX3" fmla="*/ 0 w 4354650"/>
              <a:gd name="connsiteY3" fmla="*/ 0 h 1821435"/>
              <a:gd name="connsiteX0" fmla="*/ 4354650 w 4354650"/>
              <a:gd name="connsiteY0" fmla="*/ 1821435 h 1821435"/>
              <a:gd name="connsiteX1" fmla="*/ 2210763 w 4354650"/>
              <a:gd name="connsiteY1" fmla="*/ 1120717 h 1821435"/>
              <a:gd name="connsiteX0" fmla="*/ 1319934 w 3463821"/>
              <a:gd name="connsiteY0" fmla="*/ 1055415 h 1756133"/>
              <a:gd name="connsiteX1" fmla="*/ 0 w 3463821"/>
              <a:gd name="connsiteY1" fmla="*/ 0 h 1756133"/>
              <a:gd name="connsiteX2" fmla="*/ 1319934 w 3463821"/>
              <a:gd name="connsiteY2" fmla="*/ 1055415 h 1756133"/>
              <a:gd name="connsiteX0" fmla="*/ 3463821 w 3463821"/>
              <a:gd name="connsiteY0" fmla="*/ 1756133 h 1756133"/>
              <a:gd name="connsiteX1" fmla="*/ 1319934 w 3463821"/>
              <a:gd name="connsiteY1" fmla="*/ 1055415 h 1756133"/>
              <a:gd name="connsiteX0" fmla="*/ 0 w 3463821"/>
              <a:gd name="connsiteY0" fmla="*/ 0 h 1756133"/>
              <a:gd name="connsiteX1" fmla="*/ 1319934 w 3463821"/>
              <a:gd name="connsiteY1" fmla="*/ 1055415 h 1756133"/>
              <a:gd name="connsiteX2" fmla="*/ 91440 w 3463821"/>
              <a:gd name="connsiteY2" fmla="*/ 91440 h 1756133"/>
              <a:gd name="connsiteX0" fmla="*/ 3463821 w 3463821"/>
              <a:gd name="connsiteY0" fmla="*/ 1756133 h 1756133"/>
              <a:gd name="connsiteX1" fmla="*/ 1319934 w 3463821"/>
              <a:gd name="connsiteY1" fmla="*/ 1055415 h 1756133"/>
              <a:gd name="connsiteX0" fmla="*/ 0 w 3463821"/>
              <a:gd name="connsiteY0" fmla="*/ 0 h 1756133"/>
              <a:gd name="connsiteX1" fmla="*/ 1319934 w 3463821"/>
              <a:gd name="connsiteY1" fmla="*/ 1055415 h 1756133"/>
              <a:gd name="connsiteX0" fmla="*/ 3463821 w 3463821"/>
              <a:gd name="connsiteY0" fmla="*/ 1756133 h 1756133"/>
              <a:gd name="connsiteX1" fmla="*/ 1319934 w 3463821"/>
              <a:gd name="connsiteY1" fmla="*/ 1055415 h 1756133"/>
              <a:gd name="connsiteX0" fmla="*/ 0 w 3463821"/>
              <a:gd name="connsiteY0" fmla="*/ 0 h 1756133"/>
              <a:gd name="connsiteX1" fmla="*/ 1319934 w 3463821"/>
              <a:gd name="connsiteY1" fmla="*/ 1055415 h 1756133"/>
              <a:gd name="connsiteX2" fmla="*/ 0 w 3463821"/>
              <a:gd name="connsiteY2" fmla="*/ 0 h 1756133"/>
              <a:gd name="connsiteX0" fmla="*/ 3463821 w 3463821"/>
              <a:gd name="connsiteY0" fmla="*/ 1756133 h 1756133"/>
              <a:gd name="connsiteX1" fmla="*/ 1319934 w 3463821"/>
              <a:gd name="connsiteY1" fmla="*/ 1055415 h 1756133"/>
              <a:gd name="connsiteX0" fmla="*/ 0 w 3463821"/>
              <a:gd name="connsiteY0" fmla="*/ 0 h 1756133"/>
              <a:gd name="connsiteX1" fmla="*/ 1319934 w 3463821"/>
              <a:gd name="connsiteY1" fmla="*/ 1055415 h 1756133"/>
              <a:gd name="connsiteX2" fmla="*/ 91440 w 3463821"/>
              <a:gd name="connsiteY2" fmla="*/ 91440 h 1756133"/>
              <a:gd name="connsiteX0" fmla="*/ 3463821 w 3463821"/>
              <a:gd name="connsiteY0" fmla="*/ 1756133 h 1756133"/>
              <a:gd name="connsiteX1" fmla="*/ 1319934 w 3463821"/>
              <a:gd name="connsiteY1" fmla="*/ 1055415 h 1756133"/>
              <a:gd name="connsiteX0" fmla="*/ 1228494 w 3372381"/>
              <a:gd name="connsiteY0" fmla="*/ 963975 h 1664693"/>
              <a:gd name="connsiteX1" fmla="*/ 0 w 3372381"/>
              <a:gd name="connsiteY1" fmla="*/ 0 h 1664693"/>
              <a:gd name="connsiteX0" fmla="*/ 3372381 w 3372381"/>
              <a:gd name="connsiteY0" fmla="*/ 1664693 h 1664693"/>
              <a:gd name="connsiteX1" fmla="*/ 1228494 w 3372381"/>
              <a:gd name="connsiteY1" fmla="*/ 963975 h 1664693"/>
              <a:gd name="connsiteX0" fmla="*/ 156323 w 2300210"/>
              <a:gd name="connsiteY0" fmla="*/ 105780 h 806498"/>
              <a:gd name="connsiteX1" fmla="*/ 344846 w 2300210"/>
              <a:gd name="connsiteY1" fmla="*/ 498265 h 806498"/>
              <a:gd name="connsiteX0" fmla="*/ 2300210 w 2300210"/>
              <a:gd name="connsiteY0" fmla="*/ 806498 h 806498"/>
              <a:gd name="connsiteX1" fmla="*/ 156323 w 2300210"/>
              <a:gd name="connsiteY1" fmla="*/ 105780 h 806498"/>
              <a:gd name="connsiteX0" fmla="*/ 737988 w 2881875"/>
              <a:gd name="connsiteY0" fmla="*/ 105780 h 873714"/>
              <a:gd name="connsiteX1" fmla="*/ 0 w 2881875"/>
              <a:gd name="connsiteY1" fmla="*/ 873714 h 873714"/>
              <a:gd name="connsiteX0" fmla="*/ 2881875 w 2881875"/>
              <a:gd name="connsiteY0" fmla="*/ 806498 h 873714"/>
              <a:gd name="connsiteX1" fmla="*/ 737988 w 2881875"/>
              <a:gd name="connsiteY1" fmla="*/ 105780 h 873714"/>
              <a:gd name="connsiteX0" fmla="*/ 737988 w 2379257"/>
              <a:gd name="connsiteY0" fmla="*/ 95093 h 941146"/>
              <a:gd name="connsiteX1" fmla="*/ 0 w 2379257"/>
              <a:gd name="connsiteY1" fmla="*/ 863027 h 941146"/>
              <a:gd name="connsiteX0" fmla="*/ 2379257 w 2379257"/>
              <a:gd name="connsiteY0" fmla="*/ 941146 h 941146"/>
              <a:gd name="connsiteX1" fmla="*/ 737988 w 2379257"/>
              <a:gd name="connsiteY1" fmla="*/ 95093 h 941146"/>
            </a:gdLst>
            <a:ahLst/>
            <a:cxnLst>
              <a:cxn ang="0">
                <a:pos x="connsiteX0" y="connsiteY0"/>
              </a:cxn>
              <a:cxn ang="0">
                <a:pos x="connsiteX1" y="connsiteY1"/>
              </a:cxn>
            </a:cxnLst>
            <a:rect l="l" t="t" r="r" b="b"/>
            <a:pathLst>
              <a:path w="2379257" h="941146" stroke="0" extrusionOk="0">
                <a:moveTo>
                  <a:pt x="737988" y="95093"/>
                </a:moveTo>
                <a:cubicBezTo>
                  <a:pt x="298010" y="-256712"/>
                  <a:pt x="0" y="863027"/>
                  <a:pt x="0" y="863027"/>
                </a:cubicBezTo>
              </a:path>
              <a:path w="2379257" h="941146" fill="none">
                <a:moveTo>
                  <a:pt x="2379257" y="941146"/>
                </a:moveTo>
                <a:cubicBezTo>
                  <a:pt x="2222414" y="797376"/>
                  <a:pt x="1113760" y="-329582"/>
                  <a:pt x="737988" y="95093"/>
                </a:cubicBezTo>
              </a:path>
            </a:pathLst>
          </a:custGeom>
          <a:noFill/>
          <a:ln w="952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73"/>
          </a:p>
        </p:txBody>
      </p:sp>
      <p:sp>
        <p:nvSpPr>
          <p:cNvPr id="420" name="Oval 419">
            <a:extLst>
              <a:ext uri="{FF2B5EF4-FFF2-40B4-BE49-F238E27FC236}">
                <a16:creationId xmlns:a16="http://schemas.microsoft.com/office/drawing/2014/main" id="{9048F8B3-48A0-422B-9AA3-27E261509B2B}"/>
              </a:ext>
            </a:extLst>
          </p:cNvPr>
          <p:cNvSpPr/>
          <p:nvPr/>
        </p:nvSpPr>
        <p:spPr bwMode="auto">
          <a:xfrm rot="20365046">
            <a:off x="5187026" y="4763604"/>
            <a:ext cx="93260" cy="73318"/>
          </a:xfrm>
          <a:prstGeom prst="ellipse">
            <a:avLst/>
          </a:prstGeom>
          <a:solidFill>
            <a:schemeClr val="bg1"/>
          </a:solidFill>
          <a:ln w="9525">
            <a:solidFill>
              <a:schemeClr val="bg1">
                <a:lumMod val="8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1632">
              <a:gradFill>
                <a:gsLst>
                  <a:gs pos="40075">
                    <a:srgbClr val="FFFFFF"/>
                  </a:gs>
                  <a:gs pos="30000">
                    <a:srgbClr val="FFFFFF"/>
                  </a:gs>
                </a:gsLst>
                <a:lin ang="5400000" scaled="0"/>
              </a:gradFill>
            </a:endParaRPr>
          </a:p>
        </p:txBody>
      </p:sp>
      <p:sp>
        <p:nvSpPr>
          <p:cNvPr id="421" name="Oval 420">
            <a:extLst>
              <a:ext uri="{FF2B5EF4-FFF2-40B4-BE49-F238E27FC236}">
                <a16:creationId xmlns:a16="http://schemas.microsoft.com/office/drawing/2014/main" id="{D2870B57-444B-48AD-8FBF-C81EBC7D3875}"/>
              </a:ext>
            </a:extLst>
          </p:cNvPr>
          <p:cNvSpPr/>
          <p:nvPr/>
        </p:nvSpPr>
        <p:spPr bwMode="auto">
          <a:xfrm>
            <a:off x="5214709" y="5446650"/>
            <a:ext cx="93260" cy="73318"/>
          </a:xfrm>
          <a:prstGeom prst="ellipse">
            <a:avLst/>
          </a:prstGeom>
          <a:solidFill>
            <a:schemeClr val="bg1"/>
          </a:solidFill>
          <a:ln w="9525">
            <a:solidFill>
              <a:schemeClr val="bg1">
                <a:lumMod val="8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1632">
              <a:gradFill>
                <a:gsLst>
                  <a:gs pos="40075">
                    <a:srgbClr val="FFFFFF"/>
                  </a:gs>
                  <a:gs pos="30000">
                    <a:srgbClr val="FFFFFF"/>
                  </a:gs>
                </a:gsLst>
                <a:lin ang="5400000" scaled="0"/>
              </a:gradFill>
            </a:endParaRPr>
          </a:p>
        </p:txBody>
      </p:sp>
      <p:sp>
        <p:nvSpPr>
          <p:cNvPr id="422" name="Oval 421">
            <a:extLst>
              <a:ext uri="{FF2B5EF4-FFF2-40B4-BE49-F238E27FC236}">
                <a16:creationId xmlns:a16="http://schemas.microsoft.com/office/drawing/2014/main" id="{30184EFD-6D86-459D-8EB7-1BD4861A040D}"/>
              </a:ext>
            </a:extLst>
          </p:cNvPr>
          <p:cNvSpPr/>
          <p:nvPr/>
        </p:nvSpPr>
        <p:spPr bwMode="auto">
          <a:xfrm>
            <a:off x="4627753" y="4857731"/>
            <a:ext cx="93260" cy="73318"/>
          </a:xfrm>
          <a:prstGeom prst="ellipse">
            <a:avLst/>
          </a:prstGeom>
          <a:solidFill>
            <a:schemeClr val="bg1"/>
          </a:solidFill>
          <a:ln w="9525">
            <a:solidFill>
              <a:schemeClr val="bg1">
                <a:lumMod val="8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1632">
              <a:gradFill>
                <a:gsLst>
                  <a:gs pos="40075">
                    <a:srgbClr val="FFFFFF"/>
                  </a:gs>
                  <a:gs pos="30000">
                    <a:srgbClr val="FFFFFF"/>
                  </a:gs>
                </a:gsLst>
                <a:lin ang="5400000" scaled="0"/>
              </a:gradFill>
            </a:endParaRPr>
          </a:p>
        </p:txBody>
      </p:sp>
      <p:sp>
        <p:nvSpPr>
          <p:cNvPr id="423" name="Oval 422">
            <a:extLst>
              <a:ext uri="{FF2B5EF4-FFF2-40B4-BE49-F238E27FC236}">
                <a16:creationId xmlns:a16="http://schemas.microsoft.com/office/drawing/2014/main" id="{AFBD7DB0-6B40-4067-8972-67F4DAD60D0D}"/>
              </a:ext>
            </a:extLst>
          </p:cNvPr>
          <p:cNvSpPr/>
          <p:nvPr/>
        </p:nvSpPr>
        <p:spPr bwMode="auto">
          <a:xfrm>
            <a:off x="4284234" y="6006940"/>
            <a:ext cx="93260" cy="73318"/>
          </a:xfrm>
          <a:prstGeom prst="ellipse">
            <a:avLst/>
          </a:prstGeom>
          <a:solidFill>
            <a:schemeClr val="bg1"/>
          </a:solidFill>
          <a:ln w="9525">
            <a:solidFill>
              <a:schemeClr val="bg1">
                <a:lumMod val="8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1632">
              <a:gradFill>
                <a:gsLst>
                  <a:gs pos="40075">
                    <a:srgbClr val="FFFFFF"/>
                  </a:gs>
                  <a:gs pos="30000">
                    <a:srgbClr val="FFFFFF"/>
                  </a:gs>
                </a:gsLst>
                <a:lin ang="5400000" scaled="0"/>
              </a:gradFill>
            </a:endParaRPr>
          </a:p>
        </p:txBody>
      </p:sp>
      <p:grpSp>
        <p:nvGrpSpPr>
          <p:cNvPr id="424" name="Group 423">
            <a:extLst>
              <a:ext uri="{FF2B5EF4-FFF2-40B4-BE49-F238E27FC236}">
                <a16:creationId xmlns:a16="http://schemas.microsoft.com/office/drawing/2014/main" id="{093A3894-61CC-4527-8E0B-90C294AF588D}"/>
              </a:ext>
            </a:extLst>
          </p:cNvPr>
          <p:cNvGrpSpPr/>
          <p:nvPr/>
        </p:nvGrpSpPr>
        <p:grpSpPr>
          <a:xfrm>
            <a:off x="1637405" y="4501322"/>
            <a:ext cx="1345326" cy="1348207"/>
            <a:chOff x="1462981" y="4438650"/>
            <a:chExt cx="1319067" cy="1321892"/>
          </a:xfrm>
          <a:effectLst>
            <a:outerShdw blurRad="50800" dist="38100" dir="2700000" algn="tl" rotWithShape="0">
              <a:prstClr val="black">
                <a:alpha val="40000"/>
              </a:prstClr>
            </a:outerShdw>
          </a:effectLst>
        </p:grpSpPr>
        <p:sp>
          <p:nvSpPr>
            <p:cNvPr id="425" name="object 60">
              <a:extLst>
                <a:ext uri="{FF2B5EF4-FFF2-40B4-BE49-F238E27FC236}">
                  <a16:creationId xmlns:a16="http://schemas.microsoft.com/office/drawing/2014/main" id="{FE23B5FA-BDF5-4CC8-A54D-299A74169FB2}"/>
                </a:ext>
              </a:extLst>
            </p:cNvPr>
            <p:cNvSpPr/>
            <p:nvPr/>
          </p:nvSpPr>
          <p:spPr>
            <a:xfrm>
              <a:off x="1462981" y="4438650"/>
              <a:ext cx="1319067" cy="1321892"/>
            </a:xfrm>
            <a:custGeom>
              <a:avLst/>
              <a:gdLst/>
              <a:ahLst/>
              <a:cxnLst/>
              <a:rect l="l" t="t" r="r" b="b"/>
              <a:pathLst>
                <a:path w="1778000" h="1781810">
                  <a:moveTo>
                    <a:pt x="889000" y="0"/>
                  </a:moveTo>
                  <a:lnTo>
                    <a:pt x="816088" y="2953"/>
                  </a:lnTo>
                  <a:lnTo>
                    <a:pt x="744799" y="11659"/>
                  </a:lnTo>
                  <a:lnTo>
                    <a:pt x="675362" y="25890"/>
                  </a:lnTo>
                  <a:lnTo>
                    <a:pt x="608006" y="45415"/>
                  </a:lnTo>
                  <a:lnTo>
                    <a:pt x="542960" y="70006"/>
                  </a:lnTo>
                  <a:lnTo>
                    <a:pt x="480452" y="99433"/>
                  </a:lnTo>
                  <a:lnTo>
                    <a:pt x="420712" y="133468"/>
                  </a:lnTo>
                  <a:lnTo>
                    <a:pt x="363967" y="171879"/>
                  </a:lnTo>
                  <a:lnTo>
                    <a:pt x="310447" y="214440"/>
                  </a:lnTo>
                  <a:lnTo>
                    <a:pt x="260381" y="260919"/>
                  </a:lnTo>
                  <a:lnTo>
                    <a:pt x="213997" y="311089"/>
                  </a:lnTo>
                  <a:lnTo>
                    <a:pt x="171525" y="364719"/>
                  </a:lnTo>
                  <a:lnTo>
                    <a:pt x="133192" y="421580"/>
                  </a:lnTo>
                  <a:lnTo>
                    <a:pt x="99228" y="481444"/>
                  </a:lnTo>
                  <a:lnTo>
                    <a:pt x="69861" y="544080"/>
                  </a:lnTo>
                  <a:lnTo>
                    <a:pt x="45321" y="609260"/>
                  </a:lnTo>
                  <a:lnTo>
                    <a:pt x="25836" y="676754"/>
                  </a:lnTo>
                  <a:lnTo>
                    <a:pt x="11635" y="746333"/>
                  </a:lnTo>
                  <a:lnTo>
                    <a:pt x="2947" y="817767"/>
                  </a:lnTo>
                  <a:lnTo>
                    <a:pt x="0" y="890828"/>
                  </a:lnTo>
                  <a:lnTo>
                    <a:pt x="2947" y="963888"/>
                  </a:lnTo>
                  <a:lnTo>
                    <a:pt x="11635" y="1035321"/>
                  </a:lnTo>
                  <a:lnTo>
                    <a:pt x="25836" y="1104899"/>
                  </a:lnTo>
                  <a:lnTo>
                    <a:pt x="45321" y="1172392"/>
                  </a:lnTo>
                  <a:lnTo>
                    <a:pt x="69861" y="1237571"/>
                  </a:lnTo>
                  <a:lnTo>
                    <a:pt x="99228" y="1300207"/>
                  </a:lnTo>
                  <a:lnTo>
                    <a:pt x="133192" y="1360071"/>
                  </a:lnTo>
                  <a:lnTo>
                    <a:pt x="171525" y="1416932"/>
                  </a:lnTo>
                  <a:lnTo>
                    <a:pt x="213997" y="1470563"/>
                  </a:lnTo>
                  <a:lnTo>
                    <a:pt x="260381" y="1520732"/>
                  </a:lnTo>
                  <a:lnTo>
                    <a:pt x="310447" y="1567212"/>
                  </a:lnTo>
                  <a:lnTo>
                    <a:pt x="363967" y="1609773"/>
                  </a:lnTo>
                  <a:lnTo>
                    <a:pt x="420712" y="1648186"/>
                  </a:lnTo>
                  <a:lnTo>
                    <a:pt x="480452" y="1682221"/>
                  </a:lnTo>
                  <a:lnTo>
                    <a:pt x="542960" y="1711649"/>
                  </a:lnTo>
                  <a:lnTo>
                    <a:pt x="608006" y="1736240"/>
                  </a:lnTo>
                  <a:lnTo>
                    <a:pt x="675362" y="1755766"/>
                  </a:lnTo>
                  <a:lnTo>
                    <a:pt x="744799" y="1769997"/>
                  </a:lnTo>
                  <a:lnTo>
                    <a:pt x="816088" y="1778704"/>
                  </a:lnTo>
                  <a:lnTo>
                    <a:pt x="889000" y="1781657"/>
                  </a:lnTo>
                  <a:lnTo>
                    <a:pt x="961911" y="1778704"/>
                  </a:lnTo>
                  <a:lnTo>
                    <a:pt x="1033200" y="1769997"/>
                  </a:lnTo>
                  <a:lnTo>
                    <a:pt x="1102637" y="1755766"/>
                  </a:lnTo>
                  <a:lnTo>
                    <a:pt x="1169993" y="1736240"/>
                  </a:lnTo>
                  <a:lnTo>
                    <a:pt x="1235039" y="1711649"/>
                  </a:lnTo>
                  <a:lnTo>
                    <a:pt x="1297547" y="1682221"/>
                  </a:lnTo>
                  <a:lnTo>
                    <a:pt x="1357287" y="1648186"/>
                  </a:lnTo>
                  <a:lnTo>
                    <a:pt x="1414032" y="1609773"/>
                  </a:lnTo>
                  <a:lnTo>
                    <a:pt x="1467552" y="1567212"/>
                  </a:lnTo>
                  <a:lnTo>
                    <a:pt x="1517618" y="1520732"/>
                  </a:lnTo>
                  <a:lnTo>
                    <a:pt x="1564002" y="1470563"/>
                  </a:lnTo>
                  <a:lnTo>
                    <a:pt x="1606474" y="1416932"/>
                  </a:lnTo>
                  <a:lnTo>
                    <a:pt x="1644807" y="1360071"/>
                  </a:lnTo>
                  <a:lnTo>
                    <a:pt x="1678771" y="1300207"/>
                  </a:lnTo>
                  <a:lnTo>
                    <a:pt x="1708138" y="1237571"/>
                  </a:lnTo>
                  <a:lnTo>
                    <a:pt x="1732678" y="1172392"/>
                  </a:lnTo>
                  <a:lnTo>
                    <a:pt x="1752163" y="1104899"/>
                  </a:lnTo>
                  <a:lnTo>
                    <a:pt x="1766364" y="1035321"/>
                  </a:lnTo>
                  <a:lnTo>
                    <a:pt x="1775052" y="963888"/>
                  </a:lnTo>
                  <a:lnTo>
                    <a:pt x="1778000" y="890828"/>
                  </a:lnTo>
                  <a:lnTo>
                    <a:pt x="1775052" y="817767"/>
                  </a:lnTo>
                  <a:lnTo>
                    <a:pt x="1766364" y="746333"/>
                  </a:lnTo>
                  <a:lnTo>
                    <a:pt x="1752163" y="676754"/>
                  </a:lnTo>
                  <a:lnTo>
                    <a:pt x="1732678" y="609260"/>
                  </a:lnTo>
                  <a:lnTo>
                    <a:pt x="1708138" y="544080"/>
                  </a:lnTo>
                  <a:lnTo>
                    <a:pt x="1678771" y="481444"/>
                  </a:lnTo>
                  <a:lnTo>
                    <a:pt x="1644807" y="421580"/>
                  </a:lnTo>
                  <a:lnTo>
                    <a:pt x="1606474" y="364719"/>
                  </a:lnTo>
                  <a:lnTo>
                    <a:pt x="1564002" y="311089"/>
                  </a:lnTo>
                  <a:lnTo>
                    <a:pt x="1517618" y="260919"/>
                  </a:lnTo>
                  <a:lnTo>
                    <a:pt x="1467552" y="214440"/>
                  </a:lnTo>
                  <a:lnTo>
                    <a:pt x="1414032" y="171879"/>
                  </a:lnTo>
                  <a:lnTo>
                    <a:pt x="1357287" y="133468"/>
                  </a:lnTo>
                  <a:lnTo>
                    <a:pt x="1297547" y="99433"/>
                  </a:lnTo>
                  <a:lnTo>
                    <a:pt x="1235039" y="70006"/>
                  </a:lnTo>
                  <a:lnTo>
                    <a:pt x="1169993" y="45415"/>
                  </a:lnTo>
                  <a:lnTo>
                    <a:pt x="1102637" y="25890"/>
                  </a:lnTo>
                  <a:lnTo>
                    <a:pt x="1033200" y="11659"/>
                  </a:lnTo>
                  <a:lnTo>
                    <a:pt x="961911" y="2953"/>
                  </a:lnTo>
                  <a:lnTo>
                    <a:pt x="889000" y="0"/>
                  </a:lnTo>
                  <a:close/>
                </a:path>
              </a:pathLst>
            </a:custGeom>
            <a:noFill/>
            <a:ln>
              <a:solidFill>
                <a:srgbClr val="0070C0"/>
              </a:solidFill>
              <a:prstDash val="dash"/>
            </a:ln>
          </p:spPr>
          <p:txBody>
            <a:bodyPr wrap="square" lIns="0" tIns="0" rIns="0" bIns="0" rtlCol="0"/>
            <a:lstStyle/>
            <a:p>
              <a:pPr defTabSz="635722">
                <a:defRPr/>
              </a:pPr>
              <a:endParaRPr sz="1250">
                <a:solidFill>
                  <a:prstClr val="black"/>
                </a:solidFill>
                <a:latin typeface="Calibri"/>
              </a:endParaRPr>
            </a:p>
          </p:txBody>
        </p:sp>
        <p:sp>
          <p:nvSpPr>
            <p:cNvPr id="426" name="object 60">
              <a:extLst>
                <a:ext uri="{FF2B5EF4-FFF2-40B4-BE49-F238E27FC236}">
                  <a16:creationId xmlns:a16="http://schemas.microsoft.com/office/drawing/2014/main" id="{1A47D600-EEB0-4D21-81AA-FE57E35BBE1B}"/>
                </a:ext>
              </a:extLst>
            </p:cNvPr>
            <p:cNvSpPr/>
            <p:nvPr/>
          </p:nvSpPr>
          <p:spPr>
            <a:xfrm>
              <a:off x="1583014" y="4558942"/>
              <a:ext cx="1078999" cy="1081310"/>
            </a:xfrm>
            <a:custGeom>
              <a:avLst/>
              <a:gdLst/>
              <a:ahLst/>
              <a:cxnLst/>
              <a:rect l="l" t="t" r="r" b="b"/>
              <a:pathLst>
                <a:path w="1778000" h="1781810">
                  <a:moveTo>
                    <a:pt x="889000" y="0"/>
                  </a:moveTo>
                  <a:lnTo>
                    <a:pt x="816088" y="2953"/>
                  </a:lnTo>
                  <a:lnTo>
                    <a:pt x="744799" y="11659"/>
                  </a:lnTo>
                  <a:lnTo>
                    <a:pt x="675362" y="25890"/>
                  </a:lnTo>
                  <a:lnTo>
                    <a:pt x="608006" y="45415"/>
                  </a:lnTo>
                  <a:lnTo>
                    <a:pt x="542960" y="70006"/>
                  </a:lnTo>
                  <a:lnTo>
                    <a:pt x="480452" y="99433"/>
                  </a:lnTo>
                  <a:lnTo>
                    <a:pt x="420712" y="133468"/>
                  </a:lnTo>
                  <a:lnTo>
                    <a:pt x="363967" y="171879"/>
                  </a:lnTo>
                  <a:lnTo>
                    <a:pt x="310447" y="214440"/>
                  </a:lnTo>
                  <a:lnTo>
                    <a:pt x="260381" y="260919"/>
                  </a:lnTo>
                  <a:lnTo>
                    <a:pt x="213997" y="311089"/>
                  </a:lnTo>
                  <a:lnTo>
                    <a:pt x="171525" y="364719"/>
                  </a:lnTo>
                  <a:lnTo>
                    <a:pt x="133192" y="421580"/>
                  </a:lnTo>
                  <a:lnTo>
                    <a:pt x="99228" y="481444"/>
                  </a:lnTo>
                  <a:lnTo>
                    <a:pt x="69861" y="544080"/>
                  </a:lnTo>
                  <a:lnTo>
                    <a:pt x="45321" y="609260"/>
                  </a:lnTo>
                  <a:lnTo>
                    <a:pt x="25836" y="676754"/>
                  </a:lnTo>
                  <a:lnTo>
                    <a:pt x="11635" y="746333"/>
                  </a:lnTo>
                  <a:lnTo>
                    <a:pt x="2947" y="817767"/>
                  </a:lnTo>
                  <a:lnTo>
                    <a:pt x="0" y="890828"/>
                  </a:lnTo>
                  <a:lnTo>
                    <a:pt x="2947" y="963888"/>
                  </a:lnTo>
                  <a:lnTo>
                    <a:pt x="11635" y="1035321"/>
                  </a:lnTo>
                  <a:lnTo>
                    <a:pt x="25836" y="1104899"/>
                  </a:lnTo>
                  <a:lnTo>
                    <a:pt x="45321" y="1172392"/>
                  </a:lnTo>
                  <a:lnTo>
                    <a:pt x="69861" y="1237571"/>
                  </a:lnTo>
                  <a:lnTo>
                    <a:pt x="99228" y="1300207"/>
                  </a:lnTo>
                  <a:lnTo>
                    <a:pt x="133192" y="1360071"/>
                  </a:lnTo>
                  <a:lnTo>
                    <a:pt x="171525" y="1416932"/>
                  </a:lnTo>
                  <a:lnTo>
                    <a:pt x="213997" y="1470563"/>
                  </a:lnTo>
                  <a:lnTo>
                    <a:pt x="260381" y="1520732"/>
                  </a:lnTo>
                  <a:lnTo>
                    <a:pt x="310447" y="1567212"/>
                  </a:lnTo>
                  <a:lnTo>
                    <a:pt x="363967" y="1609773"/>
                  </a:lnTo>
                  <a:lnTo>
                    <a:pt x="420712" y="1648186"/>
                  </a:lnTo>
                  <a:lnTo>
                    <a:pt x="480452" y="1682221"/>
                  </a:lnTo>
                  <a:lnTo>
                    <a:pt x="542960" y="1711649"/>
                  </a:lnTo>
                  <a:lnTo>
                    <a:pt x="608006" y="1736240"/>
                  </a:lnTo>
                  <a:lnTo>
                    <a:pt x="675362" y="1755766"/>
                  </a:lnTo>
                  <a:lnTo>
                    <a:pt x="744799" y="1769997"/>
                  </a:lnTo>
                  <a:lnTo>
                    <a:pt x="816088" y="1778704"/>
                  </a:lnTo>
                  <a:lnTo>
                    <a:pt x="889000" y="1781657"/>
                  </a:lnTo>
                  <a:lnTo>
                    <a:pt x="961911" y="1778704"/>
                  </a:lnTo>
                  <a:lnTo>
                    <a:pt x="1033200" y="1769997"/>
                  </a:lnTo>
                  <a:lnTo>
                    <a:pt x="1102637" y="1755766"/>
                  </a:lnTo>
                  <a:lnTo>
                    <a:pt x="1169993" y="1736240"/>
                  </a:lnTo>
                  <a:lnTo>
                    <a:pt x="1235039" y="1711649"/>
                  </a:lnTo>
                  <a:lnTo>
                    <a:pt x="1297547" y="1682221"/>
                  </a:lnTo>
                  <a:lnTo>
                    <a:pt x="1357287" y="1648186"/>
                  </a:lnTo>
                  <a:lnTo>
                    <a:pt x="1414032" y="1609773"/>
                  </a:lnTo>
                  <a:lnTo>
                    <a:pt x="1467552" y="1567212"/>
                  </a:lnTo>
                  <a:lnTo>
                    <a:pt x="1517618" y="1520732"/>
                  </a:lnTo>
                  <a:lnTo>
                    <a:pt x="1564002" y="1470563"/>
                  </a:lnTo>
                  <a:lnTo>
                    <a:pt x="1606474" y="1416932"/>
                  </a:lnTo>
                  <a:lnTo>
                    <a:pt x="1644807" y="1360071"/>
                  </a:lnTo>
                  <a:lnTo>
                    <a:pt x="1678771" y="1300207"/>
                  </a:lnTo>
                  <a:lnTo>
                    <a:pt x="1708138" y="1237571"/>
                  </a:lnTo>
                  <a:lnTo>
                    <a:pt x="1732678" y="1172392"/>
                  </a:lnTo>
                  <a:lnTo>
                    <a:pt x="1752163" y="1104899"/>
                  </a:lnTo>
                  <a:lnTo>
                    <a:pt x="1766364" y="1035321"/>
                  </a:lnTo>
                  <a:lnTo>
                    <a:pt x="1775052" y="963888"/>
                  </a:lnTo>
                  <a:lnTo>
                    <a:pt x="1778000" y="890828"/>
                  </a:lnTo>
                  <a:lnTo>
                    <a:pt x="1775052" y="817767"/>
                  </a:lnTo>
                  <a:lnTo>
                    <a:pt x="1766364" y="746333"/>
                  </a:lnTo>
                  <a:lnTo>
                    <a:pt x="1752163" y="676754"/>
                  </a:lnTo>
                  <a:lnTo>
                    <a:pt x="1732678" y="609260"/>
                  </a:lnTo>
                  <a:lnTo>
                    <a:pt x="1708138" y="544080"/>
                  </a:lnTo>
                  <a:lnTo>
                    <a:pt x="1678771" y="481444"/>
                  </a:lnTo>
                  <a:lnTo>
                    <a:pt x="1644807" y="421580"/>
                  </a:lnTo>
                  <a:lnTo>
                    <a:pt x="1606474" y="364719"/>
                  </a:lnTo>
                  <a:lnTo>
                    <a:pt x="1564002" y="311089"/>
                  </a:lnTo>
                  <a:lnTo>
                    <a:pt x="1517618" y="260919"/>
                  </a:lnTo>
                  <a:lnTo>
                    <a:pt x="1467552" y="214440"/>
                  </a:lnTo>
                  <a:lnTo>
                    <a:pt x="1414032" y="171879"/>
                  </a:lnTo>
                  <a:lnTo>
                    <a:pt x="1357287" y="133468"/>
                  </a:lnTo>
                  <a:lnTo>
                    <a:pt x="1297547" y="99433"/>
                  </a:lnTo>
                  <a:lnTo>
                    <a:pt x="1235039" y="70006"/>
                  </a:lnTo>
                  <a:lnTo>
                    <a:pt x="1169993" y="45415"/>
                  </a:lnTo>
                  <a:lnTo>
                    <a:pt x="1102637" y="25890"/>
                  </a:lnTo>
                  <a:lnTo>
                    <a:pt x="1033200" y="11659"/>
                  </a:lnTo>
                  <a:lnTo>
                    <a:pt x="961911" y="2953"/>
                  </a:lnTo>
                  <a:lnTo>
                    <a:pt x="889000" y="0"/>
                  </a:lnTo>
                  <a:close/>
                </a:path>
              </a:pathLst>
            </a:custGeom>
            <a:solidFill>
              <a:schemeClr val="bg1"/>
            </a:solidFill>
            <a:ln>
              <a:solidFill>
                <a:schemeClr val="tx1">
                  <a:lumMod val="50000"/>
                </a:schemeClr>
              </a:solidFill>
            </a:ln>
          </p:spPr>
          <p:txBody>
            <a:bodyPr wrap="square" lIns="0" tIns="0" rIns="0" bIns="0" rtlCol="0"/>
            <a:lstStyle/>
            <a:p>
              <a:pPr defTabSz="635722">
                <a:defRPr/>
              </a:pPr>
              <a:endParaRPr sz="1250">
                <a:solidFill>
                  <a:prstClr val="black"/>
                </a:solidFill>
                <a:latin typeface="Calibri"/>
              </a:endParaRPr>
            </a:p>
          </p:txBody>
        </p:sp>
        <p:grpSp>
          <p:nvGrpSpPr>
            <p:cNvPr id="427" name="Group 426">
              <a:extLst>
                <a:ext uri="{FF2B5EF4-FFF2-40B4-BE49-F238E27FC236}">
                  <a16:creationId xmlns:a16="http://schemas.microsoft.com/office/drawing/2014/main" id="{A702779C-66CA-4E11-AF0E-17369A6F1E62}"/>
                </a:ext>
              </a:extLst>
            </p:cNvPr>
            <p:cNvGrpSpPr>
              <a:grpSpLocks noChangeAspect="1"/>
            </p:cNvGrpSpPr>
            <p:nvPr/>
          </p:nvGrpSpPr>
          <p:grpSpPr>
            <a:xfrm>
              <a:off x="1743979" y="4803122"/>
              <a:ext cx="743487" cy="595033"/>
              <a:chOff x="2012826" y="1578099"/>
              <a:chExt cx="4118990" cy="3296544"/>
            </a:xfrm>
          </p:grpSpPr>
          <p:cxnSp>
            <p:nvCxnSpPr>
              <p:cNvPr id="428" name="Straight Connector 427">
                <a:extLst>
                  <a:ext uri="{FF2B5EF4-FFF2-40B4-BE49-F238E27FC236}">
                    <a16:creationId xmlns:a16="http://schemas.microsoft.com/office/drawing/2014/main" id="{BF14274C-779E-460B-9D6A-5FFC9D44264D}"/>
                  </a:ext>
                </a:extLst>
              </p:cNvPr>
              <p:cNvCxnSpPr>
                <a:cxnSpLocks/>
              </p:cNvCxnSpPr>
              <p:nvPr/>
            </p:nvCxnSpPr>
            <p:spPr>
              <a:xfrm>
                <a:off x="2803525" y="2457450"/>
                <a:ext cx="992188" cy="1974850"/>
              </a:xfrm>
              <a:prstGeom prst="line">
                <a:avLst/>
              </a:prstGeom>
              <a:ln w="28575">
                <a:solidFill>
                  <a:srgbClr val="C1C1C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9" name="Straight Connector 428">
                <a:extLst>
                  <a:ext uri="{FF2B5EF4-FFF2-40B4-BE49-F238E27FC236}">
                    <a16:creationId xmlns:a16="http://schemas.microsoft.com/office/drawing/2014/main" id="{C8F202C6-A81D-4B9E-B4F9-BE2236F4A85C}"/>
                  </a:ext>
                </a:extLst>
              </p:cNvPr>
              <p:cNvCxnSpPr>
                <a:cxnSpLocks/>
              </p:cNvCxnSpPr>
              <p:nvPr/>
            </p:nvCxnSpPr>
            <p:spPr>
              <a:xfrm>
                <a:off x="2913888" y="2364912"/>
                <a:ext cx="624684" cy="329490"/>
              </a:xfrm>
              <a:prstGeom prst="line">
                <a:avLst/>
              </a:prstGeom>
              <a:ln w="28575">
                <a:solidFill>
                  <a:srgbClr val="C1C1C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0" name="Straight Connector 429">
                <a:extLst>
                  <a:ext uri="{FF2B5EF4-FFF2-40B4-BE49-F238E27FC236}">
                    <a16:creationId xmlns:a16="http://schemas.microsoft.com/office/drawing/2014/main" id="{5DBB9C7E-275F-45D8-B9D6-474816839AE0}"/>
                  </a:ext>
                </a:extLst>
              </p:cNvPr>
              <p:cNvCxnSpPr>
                <a:cxnSpLocks/>
              </p:cNvCxnSpPr>
              <p:nvPr/>
            </p:nvCxnSpPr>
            <p:spPr>
              <a:xfrm flipV="1">
                <a:off x="2942566" y="1804561"/>
                <a:ext cx="1563693" cy="389414"/>
              </a:xfrm>
              <a:prstGeom prst="line">
                <a:avLst/>
              </a:prstGeom>
              <a:ln w="28575">
                <a:solidFill>
                  <a:srgbClr val="C1C1C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1" name="Straight Connector 430">
                <a:extLst>
                  <a:ext uri="{FF2B5EF4-FFF2-40B4-BE49-F238E27FC236}">
                    <a16:creationId xmlns:a16="http://schemas.microsoft.com/office/drawing/2014/main" id="{0BFDA506-3490-49A6-BD5A-169285D71C73}"/>
                  </a:ext>
                </a:extLst>
              </p:cNvPr>
              <p:cNvCxnSpPr>
                <a:cxnSpLocks/>
              </p:cNvCxnSpPr>
              <p:nvPr/>
            </p:nvCxnSpPr>
            <p:spPr>
              <a:xfrm>
                <a:off x="4931833" y="1926167"/>
                <a:ext cx="800206" cy="534515"/>
              </a:xfrm>
              <a:prstGeom prst="line">
                <a:avLst/>
              </a:prstGeom>
              <a:ln w="28575">
                <a:solidFill>
                  <a:srgbClr val="C1C1C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2" name="Straight Connector 431">
                <a:extLst>
                  <a:ext uri="{FF2B5EF4-FFF2-40B4-BE49-F238E27FC236}">
                    <a16:creationId xmlns:a16="http://schemas.microsoft.com/office/drawing/2014/main" id="{0B012A00-EFFF-40AB-A229-A6023F9CC4BF}"/>
                  </a:ext>
                </a:extLst>
              </p:cNvPr>
              <p:cNvCxnSpPr>
                <a:cxnSpLocks/>
              </p:cNvCxnSpPr>
              <p:nvPr/>
            </p:nvCxnSpPr>
            <p:spPr>
              <a:xfrm>
                <a:off x="4821767" y="2015067"/>
                <a:ext cx="817033" cy="2019300"/>
              </a:xfrm>
              <a:prstGeom prst="line">
                <a:avLst/>
              </a:prstGeom>
              <a:ln w="28575">
                <a:solidFill>
                  <a:srgbClr val="C1C1C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3" name="Straight Connector 432">
                <a:extLst>
                  <a:ext uri="{FF2B5EF4-FFF2-40B4-BE49-F238E27FC236}">
                    <a16:creationId xmlns:a16="http://schemas.microsoft.com/office/drawing/2014/main" id="{C5FC0E9B-9A24-4033-A514-5418A715B4C8}"/>
                  </a:ext>
                </a:extLst>
              </p:cNvPr>
              <p:cNvCxnSpPr>
                <a:cxnSpLocks/>
              </p:cNvCxnSpPr>
              <p:nvPr/>
            </p:nvCxnSpPr>
            <p:spPr>
              <a:xfrm flipV="1">
                <a:off x="2465749" y="3412067"/>
                <a:ext cx="2190918" cy="360994"/>
              </a:xfrm>
              <a:prstGeom prst="line">
                <a:avLst/>
              </a:prstGeom>
              <a:ln w="28575">
                <a:solidFill>
                  <a:srgbClr val="C1C1C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4" name="Straight Connector 433">
                <a:extLst>
                  <a:ext uri="{FF2B5EF4-FFF2-40B4-BE49-F238E27FC236}">
                    <a16:creationId xmlns:a16="http://schemas.microsoft.com/office/drawing/2014/main" id="{8001F68B-79EE-41E2-A336-17F2D3E89DCB}"/>
                  </a:ext>
                </a:extLst>
              </p:cNvPr>
              <p:cNvCxnSpPr>
                <a:cxnSpLocks/>
              </p:cNvCxnSpPr>
              <p:nvPr/>
            </p:nvCxnSpPr>
            <p:spPr>
              <a:xfrm>
                <a:off x="2441041" y="3883551"/>
                <a:ext cx="1230847" cy="669399"/>
              </a:xfrm>
              <a:prstGeom prst="line">
                <a:avLst/>
              </a:prstGeom>
              <a:ln w="28575">
                <a:solidFill>
                  <a:srgbClr val="C1C1C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5" name="Straight Connector 434">
                <a:extLst>
                  <a:ext uri="{FF2B5EF4-FFF2-40B4-BE49-F238E27FC236}">
                    <a16:creationId xmlns:a16="http://schemas.microsoft.com/office/drawing/2014/main" id="{0D5E6B2A-4577-4AE6-92CB-21353AD5A11C}"/>
                  </a:ext>
                </a:extLst>
              </p:cNvPr>
              <p:cNvCxnSpPr>
                <a:cxnSpLocks/>
              </p:cNvCxnSpPr>
              <p:nvPr/>
            </p:nvCxnSpPr>
            <p:spPr>
              <a:xfrm>
                <a:off x="3746500" y="2997200"/>
                <a:ext cx="142875" cy="1412875"/>
              </a:xfrm>
              <a:prstGeom prst="line">
                <a:avLst/>
              </a:prstGeom>
              <a:ln w="28575">
                <a:solidFill>
                  <a:srgbClr val="C1C1C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6" name="Straight Connector 435">
                <a:extLst>
                  <a:ext uri="{FF2B5EF4-FFF2-40B4-BE49-F238E27FC236}">
                    <a16:creationId xmlns:a16="http://schemas.microsoft.com/office/drawing/2014/main" id="{AD6AF5DE-EF32-4B5F-A369-0A3D08AA67DD}"/>
                  </a:ext>
                </a:extLst>
              </p:cNvPr>
              <p:cNvCxnSpPr>
                <a:cxnSpLocks/>
              </p:cNvCxnSpPr>
              <p:nvPr/>
            </p:nvCxnSpPr>
            <p:spPr>
              <a:xfrm flipH="1">
                <a:off x="4037013" y="3603529"/>
                <a:ext cx="699950" cy="858934"/>
              </a:xfrm>
              <a:prstGeom prst="line">
                <a:avLst/>
              </a:prstGeom>
              <a:ln w="28575">
                <a:solidFill>
                  <a:srgbClr val="C1C1C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7" name="Straight Connector 436">
                <a:extLst>
                  <a:ext uri="{FF2B5EF4-FFF2-40B4-BE49-F238E27FC236}">
                    <a16:creationId xmlns:a16="http://schemas.microsoft.com/office/drawing/2014/main" id="{61F0CBD9-139E-4AB3-85CB-74706B6EA688}"/>
                  </a:ext>
                </a:extLst>
              </p:cNvPr>
              <p:cNvCxnSpPr>
                <a:cxnSpLocks/>
              </p:cNvCxnSpPr>
              <p:nvPr/>
            </p:nvCxnSpPr>
            <p:spPr>
              <a:xfrm>
                <a:off x="5054600" y="3585633"/>
                <a:ext cx="486833" cy="520701"/>
              </a:xfrm>
              <a:prstGeom prst="line">
                <a:avLst/>
              </a:prstGeom>
              <a:ln w="28575">
                <a:solidFill>
                  <a:srgbClr val="C1C1C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8" name="Straight Connector 437">
                <a:extLst>
                  <a:ext uri="{FF2B5EF4-FFF2-40B4-BE49-F238E27FC236}">
                    <a16:creationId xmlns:a16="http://schemas.microsoft.com/office/drawing/2014/main" id="{6AFC3593-6668-4A9C-872F-F2B471C14450}"/>
                  </a:ext>
                </a:extLst>
              </p:cNvPr>
              <p:cNvCxnSpPr>
                <a:cxnSpLocks/>
              </p:cNvCxnSpPr>
              <p:nvPr/>
            </p:nvCxnSpPr>
            <p:spPr>
              <a:xfrm flipV="1">
                <a:off x="4125913" y="4373700"/>
                <a:ext cx="1408009" cy="274500"/>
              </a:xfrm>
              <a:prstGeom prst="line">
                <a:avLst/>
              </a:prstGeom>
              <a:ln w="28575">
                <a:solidFill>
                  <a:srgbClr val="C1C1C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9" name="Straight Connector 438">
                <a:extLst>
                  <a:ext uri="{FF2B5EF4-FFF2-40B4-BE49-F238E27FC236}">
                    <a16:creationId xmlns:a16="http://schemas.microsoft.com/office/drawing/2014/main" id="{E80CE19D-A8D8-4ACC-8618-6DB6483435BE}"/>
                  </a:ext>
                </a:extLst>
              </p:cNvPr>
              <p:cNvCxnSpPr>
                <a:cxnSpLocks/>
              </p:cNvCxnSpPr>
              <p:nvPr/>
            </p:nvCxnSpPr>
            <p:spPr>
              <a:xfrm flipV="1">
                <a:off x="5067765" y="2747433"/>
                <a:ext cx="643002" cy="529781"/>
              </a:xfrm>
              <a:prstGeom prst="line">
                <a:avLst/>
              </a:prstGeom>
              <a:ln w="28575">
                <a:solidFill>
                  <a:srgbClr val="C1C1C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0" name="Straight Connector 439">
                <a:extLst>
                  <a:ext uri="{FF2B5EF4-FFF2-40B4-BE49-F238E27FC236}">
                    <a16:creationId xmlns:a16="http://schemas.microsoft.com/office/drawing/2014/main" id="{D068E899-FD1B-41B8-A461-CC0D8623C8E3}"/>
                  </a:ext>
                </a:extLst>
              </p:cNvPr>
              <p:cNvCxnSpPr>
                <a:cxnSpLocks/>
              </p:cNvCxnSpPr>
              <p:nvPr/>
            </p:nvCxnSpPr>
            <p:spPr>
              <a:xfrm flipV="1">
                <a:off x="3967163" y="2006601"/>
                <a:ext cx="664104" cy="2414587"/>
              </a:xfrm>
              <a:prstGeom prst="line">
                <a:avLst/>
              </a:prstGeom>
              <a:ln w="28575">
                <a:solidFill>
                  <a:srgbClr val="C1C1C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1" name="Straight Connector 440">
                <a:extLst>
                  <a:ext uri="{FF2B5EF4-FFF2-40B4-BE49-F238E27FC236}">
                    <a16:creationId xmlns:a16="http://schemas.microsoft.com/office/drawing/2014/main" id="{234DBFEE-26F9-4139-AB28-4B1446606666}"/>
                  </a:ext>
                </a:extLst>
              </p:cNvPr>
              <p:cNvCxnSpPr>
                <a:cxnSpLocks/>
              </p:cNvCxnSpPr>
              <p:nvPr/>
            </p:nvCxnSpPr>
            <p:spPr>
              <a:xfrm flipV="1">
                <a:off x="3907368" y="1963515"/>
                <a:ext cx="648287" cy="639986"/>
              </a:xfrm>
              <a:prstGeom prst="line">
                <a:avLst/>
              </a:prstGeom>
              <a:ln w="28575">
                <a:solidFill>
                  <a:srgbClr val="C1C1C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2" name="Straight Connector 441">
                <a:extLst>
                  <a:ext uri="{FF2B5EF4-FFF2-40B4-BE49-F238E27FC236}">
                    <a16:creationId xmlns:a16="http://schemas.microsoft.com/office/drawing/2014/main" id="{B7D59F6C-C4E7-49E3-8032-9B0F089EB948}"/>
                  </a:ext>
                </a:extLst>
              </p:cNvPr>
              <p:cNvCxnSpPr>
                <a:cxnSpLocks/>
              </p:cNvCxnSpPr>
              <p:nvPr/>
            </p:nvCxnSpPr>
            <p:spPr>
              <a:xfrm>
                <a:off x="3945467" y="2904067"/>
                <a:ext cx="753586" cy="386399"/>
              </a:xfrm>
              <a:prstGeom prst="line">
                <a:avLst/>
              </a:prstGeom>
              <a:ln w="28575">
                <a:solidFill>
                  <a:srgbClr val="C1C1C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43" name="Oval 442">
                <a:extLst>
                  <a:ext uri="{FF2B5EF4-FFF2-40B4-BE49-F238E27FC236}">
                    <a16:creationId xmlns:a16="http://schemas.microsoft.com/office/drawing/2014/main" id="{7A87928F-CE54-44CE-A2F2-7F75C513D0FE}"/>
                  </a:ext>
                </a:extLst>
              </p:cNvPr>
              <p:cNvSpPr/>
              <p:nvPr/>
            </p:nvSpPr>
            <p:spPr bwMode="auto">
              <a:xfrm rot="20821415">
                <a:off x="2495426" y="2018365"/>
                <a:ext cx="452923" cy="452923"/>
              </a:xfrm>
              <a:prstGeom prst="ellipse">
                <a:avLst/>
              </a:prstGeom>
              <a:solidFill>
                <a:schemeClr val="bg1"/>
              </a:solidFill>
              <a:ln w="158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44" name="Oval 443">
                <a:extLst>
                  <a:ext uri="{FF2B5EF4-FFF2-40B4-BE49-F238E27FC236}">
                    <a16:creationId xmlns:a16="http://schemas.microsoft.com/office/drawing/2014/main" id="{F978FBF3-8AA5-4CD1-81C0-8CD6BD963C1A}"/>
                  </a:ext>
                </a:extLst>
              </p:cNvPr>
              <p:cNvSpPr/>
              <p:nvPr/>
            </p:nvSpPr>
            <p:spPr bwMode="auto">
              <a:xfrm>
                <a:off x="2012826" y="3546599"/>
                <a:ext cx="452923" cy="452923"/>
              </a:xfrm>
              <a:prstGeom prst="ellipse">
                <a:avLst/>
              </a:prstGeom>
              <a:solidFill>
                <a:schemeClr val="bg1"/>
              </a:solidFill>
              <a:ln w="158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45" name="Oval 444">
                <a:extLst>
                  <a:ext uri="{FF2B5EF4-FFF2-40B4-BE49-F238E27FC236}">
                    <a16:creationId xmlns:a16="http://schemas.microsoft.com/office/drawing/2014/main" id="{B16D07B6-1116-4B7A-A074-DFB6A258C1DF}"/>
                  </a:ext>
                </a:extLst>
              </p:cNvPr>
              <p:cNvSpPr/>
              <p:nvPr/>
            </p:nvSpPr>
            <p:spPr bwMode="auto">
              <a:xfrm rot="20869539">
                <a:off x="4662893" y="3186766"/>
                <a:ext cx="452923" cy="452923"/>
              </a:xfrm>
              <a:prstGeom prst="ellipse">
                <a:avLst/>
              </a:prstGeom>
              <a:solidFill>
                <a:schemeClr val="bg1"/>
              </a:solidFill>
              <a:ln w="158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46" name="Oval 445">
                <a:extLst>
                  <a:ext uri="{FF2B5EF4-FFF2-40B4-BE49-F238E27FC236}">
                    <a16:creationId xmlns:a16="http://schemas.microsoft.com/office/drawing/2014/main" id="{FBCAA3FD-9EA7-4AB7-BF16-17607A61BF06}"/>
                  </a:ext>
                </a:extLst>
              </p:cNvPr>
              <p:cNvSpPr/>
              <p:nvPr/>
            </p:nvSpPr>
            <p:spPr bwMode="auto">
              <a:xfrm>
                <a:off x="4506259" y="1578099"/>
                <a:ext cx="452923" cy="452923"/>
              </a:xfrm>
              <a:prstGeom prst="ellipse">
                <a:avLst/>
              </a:prstGeom>
              <a:solidFill>
                <a:schemeClr val="bg1"/>
              </a:solidFill>
              <a:ln w="158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47" name="Oval 446">
                <a:extLst>
                  <a:ext uri="{FF2B5EF4-FFF2-40B4-BE49-F238E27FC236}">
                    <a16:creationId xmlns:a16="http://schemas.microsoft.com/office/drawing/2014/main" id="{21FF8792-61BE-4E89-B675-DE4C6AFF3246}"/>
                  </a:ext>
                </a:extLst>
              </p:cNvPr>
              <p:cNvSpPr/>
              <p:nvPr/>
            </p:nvSpPr>
            <p:spPr bwMode="auto">
              <a:xfrm>
                <a:off x="3663826" y="4421720"/>
                <a:ext cx="452923" cy="452923"/>
              </a:xfrm>
              <a:prstGeom prst="ellipse">
                <a:avLst/>
              </a:prstGeom>
              <a:solidFill>
                <a:schemeClr val="bg1"/>
              </a:solidFill>
              <a:ln w="158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48" name="Oval 447">
                <a:extLst>
                  <a:ext uri="{FF2B5EF4-FFF2-40B4-BE49-F238E27FC236}">
                    <a16:creationId xmlns:a16="http://schemas.microsoft.com/office/drawing/2014/main" id="{3B3F9315-C151-48AC-9B9C-0AA892EB055C}"/>
                  </a:ext>
                </a:extLst>
              </p:cNvPr>
              <p:cNvSpPr/>
              <p:nvPr/>
            </p:nvSpPr>
            <p:spPr bwMode="auto">
              <a:xfrm rot="1234593">
                <a:off x="3519892" y="2551765"/>
                <a:ext cx="452923" cy="452923"/>
              </a:xfrm>
              <a:prstGeom prst="ellipse">
                <a:avLst/>
              </a:prstGeom>
              <a:solidFill>
                <a:schemeClr val="bg1"/>
              </a:solidFill>
              <a:ln w="158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49" name="Oval 448">
                <a:extLst>
                  <a:ext uri="{FF2B5EF4-FFF2-40B4-BE49-F238E27FC236}">
                    <a16:creationId xmlns:a16="http://schemas.microsoft.com/office/drawing/2014/main" id="{DDA3ACD8-D5AE-48E1-BFEE-4A2CECF41A7B}"/>
                  </a:ext>
                </a:extLst>
              </p:cNvPr>
              <p:cNvSpPr/>
              <p:nvPr/>
            </p:nvSpPr>
            <p:spPr bwMode="auto">
              <a:xfrm>
                <a:off x="5505326" y="4036487"/>
                <a:ext cx="452923" cy="452923"/>
              </a:xfrm>
              <a:prstGeom prst="ellipse">
                <a:avLst/>
              </a:prstGeom>
              <a:solidFill>
                <a:schemeClr val="bg1"/>
              </a:solidFill>
              <a:ln w="158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50" name="Oval 449">
                <a:extLst>
                  <a:ext uri="{FF2B5EF4-FFF2-40B4-BE49-F238E27FC236}">
                    <a16:creationId xmlns:a16="http://schemas.microsoft.com/office/drawing/2014/main" id="{6CC377BA-AF25-4C4E-8437-EB4DD3B0BC01}"/>
                  </a:ext>
                </a:extLst>
              </p:cNvPr>
              <p:cNvSpPr/>
              <p:nvPr/>
            </p:nvSpPr>
            <p:spPr bwMode="auto">
              <a:xfrm>
                <a:off x="5678893" y="2385487"/>
                <a:ext cx="452923" cy="452923"/>
              </a:xfrm>
              <a:prstGeom prst="ellipse">
                <a:avLst/>
              </a:prstGeom>
              <a:solidFill>
                <a:schemeClr val="bg1"/>
              </a:solidFill>
              <a:ln w="158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sp>
        <p:nvSpPr>
          <p:cNvPr id="451" name="Oval 450">
            <a:extLst>
              <a:ext uri="{FF2B5EF4-FFF2-40B4-BE49-F238E27FC236}">
                <a16:creationId xmlns:a16="http://schemas.microsoft.com/office/drawing/2014/main" id="{E81FBF3F-2E16-4EF6-9241-35B9476E8CA9}"/>
              </a:ext>
            </a:extLst>
          </p:cNvPr>
          <p:cNvSpPr/>
          <p:nvPr/>
        </p:nvSpPr>
        <p:spPr bwMode="auto">
          <a:xfrm>
            <a:off x="1229262" y="5970280"/>
            <a:ext cx="93260" cy="73318"/>
          </a:xfrm>
          <a:prstGeom prst="ellipse">
            <a:avLst/>
          </a:prstGeom>
          <a:solidFill>
            <a:schemeClr val="bg1"/>
          </a:solidFill>
          <a:ln w="9525">
            <a:solidFill>
              <a:schemeClr val="bg1">
                <a:lumMod val="8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1632">
              <a:gradFill>
                <a:gsLst>
                  <a:gs pos="40075">
                    <a:srgbClr val="FFFFFF"/>
                  </a:gs>
                  <a:gs pos="30000">
                    <a:srgbClr val="FFFFFF"/>
                  </a:gs>
                </a:gsLst>
                <a:lin ang="5400000" scaled="0"/>
              </a:gradFill>
            </a:endParaRPr>
          </a:p>
        </p:txBody>
      </p:sp>
      <p:grpSp>
        <p:nvGrpSpPr>
          <p:cNvPr id="452" name="Group 451">
            <a:extLst>
              <a:ext uri="{FF2B5EF4-FFF2-40B4-BE49-F238E27FC236}">
                <a16:creationId xmlns:a16="http://schemas.microsoft.com/office/drawing/2014/main" id="{0E95FCC9-E014-4C38-BA68-36337DB2472B}"/>
              </a:ext>
            </a:extLst>
          </p:cNvPr>
          <p:cNvGrpSpPr/>
          <p:nvPr/>
        </p:nvGrpSpPr>
        <p:grpSpPr>
          <a:xfrm>
            <a:off x="9453744" y="4501322"/>
            <a:ext cx="1345326" cy="1348207"/>
            <a:chOff x="9126754" y="4284197"/>
            <a:chExt cx="1319067" cy="1321892"/>
          </a:xfrm>
          <a:effectLst>
            <a:outerShdw blurRad="50800" dist="38100" dir="2700000" algn="tl" rotWithShape="0">
              <a:prstClr val="black">
                <a:alpha val="40000"/>
              </a:prstClr>
            </a:outerShdw>
          </a:effectLst>
        </p:grpSpPr>
        <p:grpSp>
          <p:nvGrpSpPr>
            <p:cNvPr id="453" name="Group 452">
              <a:extLst>
                <a:ext uri="{FF2B5EF4-FFF2-40B4-BE49-F238E27FC236}">
                  <a16:creationId xmlns:a16="http://schemas.microsoft.com/office/drawing/2014/main" id="{B68ED02F-F4F2-4626-AE4C-D4EC2C75D539}"/>
                </a:ext>
              </a:extLst>
            </p:cNvPr>
            <p:cNvGrpSpPr/>
            <p:nvPr/>
          </p:nvGrpSpPr>
          <p:grpSpPr>
            <a:xfrm>
              <a:off x="9126754" y="4284197"/>
              <a:ext cx="1319067" cy="1321892"/>
              <a:chOff x="6497289" y="2041126"/>
              <a:chExt cx="1613535" cy="1616992"/>
            </a:xfrm>
          </p:grpSpPr>
          <p:sp>
            <p:nvSpPr>
              <p:cNvPr id="455" name="object 60">
                <a:extLst>
                  <a:ext uri="{FF2B5EF4-FFF2-40B4-BE49-F238E27FC236}">
                    <a16:creationId xmlns:a16="http://schemas.microsoft.com/office/drawing/2014/main" id="{75EAF174-506B-4B51-AB18-5907ED423C66}"/>
                  </a:ext>
                </a:extLst>
              </p:cNvPr>
              <p:cNvSpPr/>
              <p:nvPr/>
            </p:nvSpPr>
            <p:spPr>
              <a:xfrm>
                <a:off x="6497289" y="2041126"/>
                <a:ext cx="1613535" cy="1616992"/>
              </a:xfrm>
              <a:custGeom>
                <a:avLst/>
                <a:gdLst/>
                <a:ahLst/>
                <a:cxnLst/>
                <a:rect l="l" t="t" r="r" b="b"/>
                <a:pathLst>
                  <a:path w="1778000" h="1781810">
                    <a:moveTo>
                      <a:pt x="889000" y="0"/>
                    </a:moveTo>
                    <a:lnTo>
                      <a:pt x="816088" y="2953"/>
                    </a:lnTo>
                    <a:lnTo>
                      <a:pt x="744799" y="11659"/>
                    </a:lnTo>
                    <a:lnTo>
                      <a:pt x="675362" y="25890"/>
                    </a:lnTo>
                    <a:lnTo>
                      <a:pt x="608006" y="45415"/>
                    </a:lnTo>
                    <a:lnTo>
                      <a:pt x="542960" y="70006"/>
                    </a:lnTo>
                    <a:lnTo>
                      <a:pt x="480452" y="99433"/>
                    </a:lnTo>
                    <a:lnTo>
                      <a:pt x="420712" y="133468"/>
                    </a:lnTo>
                    <a:lnTo>
                      <a:pt x="363967" y="171879"/>
                    </a:lnTo>
                    <a:lnTo>
                      <a:pt x="310447" y="214440"/>
                    </a:lnTo>
                    <a:lnTo>
                      <a:pt x="260381" y="260919"/>
                    </a:lnTo>
                    <a:lnTo>
                      <a:pt x="213997" y="311089"/>
                    </a:lnTo>
                    <a:lnTo>
                      <a:pt x="171525" y="364719"/>
                    </a:lnTo>
                    <a:lnTo>
                      <a:pt x="133192" y="421580"/>
                    </a:lnTo>
                    <a:lnTo>
                      <a:pt x="99228" y="481444"/>
                    </a:lnTo>
                    <a:lnTo>
                      <a:pt x="69861" y="544080"/>
                    </a:lnTo>
                    <a:lnTo>
                      <a:pt x="45321" y="609260"/>
                    </a:lnTo>
                    <a:lnTo>
                      <a:pt x="25836" y="676754"/>
                    </a:lnTo>
                    <a:lnTo>
                      <a:pt x="11635" y="746333"/>
                    </a:lnTo>
                    <a:lnTo>
                      <a:pt x="2947" y="817767"/>
                    </a:lnTo>
                    <a:lnTo>
                      <a:pt x="0" y="890828"/>
                    </a:lnTo>
                    <a:lnTo>
                      <a:pt x="2947" y="963888"/>
                    </a:lnTo>
                    <a:lnTo>
                      <a:pt x="11635" y="1035321"/>
                    </a:lnTo>
                    <a:lnTo>
                      <a:pt x="25836" y="1104899"/>
                    </a:lnTo>
                    <a:lnTo>
                      <a:pt x="45321" y="1172392"/>
                    </a:lnTo>
                    <a:lnTo>
                      <a:pt x="69861" y="1237571"/>
                    </a:lnTo>
                    <a:lnTo>
                      <a:pt x="99228" y="1300207"/>
                    </a:lnTo>
                    <a:lnTo>
                      <a:pt x="133192" y="1360071"/>
                    </a:lnTo>
                    <a:lnTo>
                      <a:pt x="171525" y="1416932"/>
                    </a:lnTo>
                    <a:lnTo>
                      <a:pt x="213997" y="1470563"/>
                    </a:lnTo>
                    <a:lnTo>
                      <a:pt x="260381" y="1520732"/>
                    </a:lnTo>
                    <a:lnTo>
                      <a:pt x="310447" y="1567212"/>
                    </a:lnTo>
                    <a:lnTo>
                      <a:pt x="363967" y="1609773"/>
                    </a:lnTo>
                    <a:lnTo>
                      <a:pt x="420712" y="1648186"/>
                    </a:lnTo>
                    <a:lnTo>
                      <a:pt x="480452" y="1682221"/>
                    </a:lnTo>
                    <a:lnTo>
                      <a:pt x="542960" y="1711649"/>
                    </a:lnTo>
                    <a:lnTo>
                      <a:pt x="608006" y="1736240"/>
                    </a:lnTo>
                    <a:lnTo>
                      <a:pt x="675362" y="1755766"/>
                    </a:lnTo>
                    <a:lnTo>
                      <a:pt x="744799" y="1769997"/>
                    </a:lnTo>
                    <a:lnTo>
                      <a:pt x="816088" y="1778704"/>
                    </a:lnTo>
                    <a:lnTo>
                      <a:pt x="889000" y="1781657"/>
                    </a:lnTo>
                    <a:lnTo>
                      <a:pt x="961911" y="1778704"/>
                    </a:lnTo>
                    <a:lnTo>
                      <a:pt x="1033200" y="1769997"/>
                    </a:lnTo>
                    <a:lnTo>
                      <a:pt x="1102637" y="1755766"/>
                    </a:lnTo>
                    <a:lnTo>
                      <a:pt x="1169993" y="1736240"/>
                    </a:lnTo>
                    <a:lnTo>
                      <a:pt x="1235039" y="1711649"/>
                    </a:lnTo>
                    <a:lnTo>
                      <a:pt x="1297547" y="1682221"/>
                    </a:lnTo>
                    <a:lnTo>
                      <a:pt x="1357287" y="1648186"/>
                    </a:lnTo>
                    <a:lnTo>
                      <a:pt x="1414032" y="1609773"/>
                    </a:lnTo>
                    <a:lnTo>
                      <a:pt x="1467552" y="1567212"/>
                    </a:lnTo>
                    <a:lnTo>
                      <a:pt x="1517618" y="1520732"/>
                    </a:lnTo>
                    <a:lnTo>
                      <a:pt x="1564002" y="1470563"/>
                    </a:lnTo>
                    <a:lnTo>
                      <a:pt x="1606474" y="1416932"/>
                    </a:lnTo>
                    <a:lnTo>
                      <a:pt x="1644807" y="1360071"/>
                    </a:lnTo>
                    <a:lnTo>
                      <a:pt x="1678771" y="1300207"/>
                    </a:lnTo>
                    <a:lnTo>
                      <a:pt x="1708138" y="1237571"/>
                    </a:lnTo>
                    <a:lnTo>
                      <a:pt x="1732678" y="1172392"/>
                    </a:lnTo>
                    <a:lnTo>
                      <a:pt x="1752163" y="1104899"/>
                    </a:lnTo>
                    <a:lnTo>
                      <a:pt x="1766364" y="1035321"/>
                    </a:lnTo>
                    <a:lnTo>
                      <a:pt x="1775052" y="963888"/>
                    </a:lnTo>
                    <a:lnTo>
                      <a:pt x="1778000" y="890828"/>
                    </a:lnTo>
                    <a:lnTo>
                      <a:pt x="1775052" y="817767"/>
                    </a:lnTo>
                    <a:lnTo>
                      <a:pt x="1766364" y="746333"/>
                    </a:lnTo>
                    <a:lnTo>
                      <a:pt x="1752163" y="676754"/>
                    </a:lnTo>
                    <a:lnTo>
                      <a:pt x="1732678" y="609260"/>
                    </a:lnTo>
                    <a:lnTo>
                      <a:pt x="1708138" y="544080"/>
                    </a:lnTo>
                    <a:lnTo>
                      <a:pt x="1678771" y="481444"/>
                    </a:lnTo>
                    <a:lnTo>
                      <a:pt x="1644807" y="421580"/>
                    </a:lnTo>
                    <a:lnTo>
                      <a:pt x="1606474" y="364719"/>
                    </a:lnTo>
                    <a:lnTo>
                      <a:pt x="1564002" y="311089"/>
                    </a:lnTo>
                    <a:lnTo>
                      <a:pt x="1517618" y="260919"/>
                    </a:lnTo>
                    <a:lnTo>
                      <a:pt x="1467552" y="214440"/>
                    </a:lnTo>
                    <a:lnTo>
                      <a:pt x="1414032" y="171879"/>
                    </a:lnTo>
                    <a:lnTo>
                      <a:pt x="1357287" y="133468"/>
                    </a:lnTo>
                    <a:lnTo>
                      <a:pt x="1297547" y="99433"/>
                    </a:lnTo>
                    <a:lnTo>
                      <a:pt x="1235039" y="70006"/>
                    </a:lnTo>
                    <a:lnTo>
                      <a:pt x="1169993" y="45415"/>
                    </a:lnTo>
                    <a:lnTo>
                      <a:pt x="1102637" y="25890"/>
                    </a:lnTo>
                    <a:lnTo>
                      <a:pt x="1033200" y="11659"/>
                    </a:lnTo>
                    <a:lnTo>
                      <a:pt x="961911" y="2953"/>
                    </a:lnTo>
                    <a:lnTo>
                      <a:pt x="889000" y="0"/>
                    </a:lnTo>
                    <a:close/>
                  </a:path>
                </a:pathLst>
              </a:custGeom>
              <a:noFill/>
              <a:ln>
                <a:solidFill>
                  <a:srgbClr val="0070C0"/>
                </a:solidFill>
                <a:prstDash val="dash"/>
              </a:ln>
            </p:spPr>
            <p:txBody>
              <a:bodyPr wrap="square" lIns="0" tIns="0" rIns="0" bIns="0" rtlCol="0"/>
              <a:lstStyle/>
              <a:p>
                <a:pPr defTabSz="635722">
                  <a:defRPr/>
                </a:pPr>
                <a:endParaRPr sz="1250">
                  <a:solidFill>
                    <a:prstClr val="black"/>
                  </a:solidFill>
                  <a:latin typeface="Calibri"/>
                </a:endParaRPr>
              </a:p>
            </p:txBody>
          </p:sp>
          <p:sp>
            <p:nvSpPr>
              <p:cNvPr id="456" name="object 60">
                <a:extLst>
                  <a:ext uri="{FF2B5EF4-FFF2-40B4-BE49-F238E27FC236}">
                    <a16:creationId xmlns:a16="http://schemas.microsoft.com/office/drawing/2014/main" id="{8B32DE1E-570A-4954-AA43-54E44C7A42C3}"/>
                  </a:ext>
                </a:extLst>
              </p:cNvPr>
              <p:cNvSpPr/>
              <p:nvPr/>
            </p:nvSpPr>
            <p:spPr>
              <a:xfrm>
                <a:off x="6637436" y="2181444"/>
                <a:ext cx="1333500" cy="1336357"/>
              </a:xfrm>
              <a:custGeom>
                <a:avLst/>
                <a:gdLst/>
                <a:ahLst/>
                <a:cxnLst/>
                <a:rect l="l" t="t" r="r" b="b"/>
                <a:pathLst>
                  <a:path w="1778000" h="1781810">
                    <a:moveTo>
                      <a:pt x="889000" y="0"/>
                    </a:moveTo>
                    <a:lnTo>
                      <a:pt x="816088" y="2953"/>
                    </a:lnTo>
                    <a:lnTo>
                      <a:pt x="744799" y="11659"/>
                    </a:lnTo>
                    <a:lnTo>
                      <a:pt x="675362" y="25890"/>
                    </a:lnTo>
                    <a:lnTo>
                      <a:pt x="608006" y="45415"/>
                    </a:lnTo>
                    <a:lnTo>
                      <a:pt x="542960" y="70006"/>
                    </a:lnTo>
                    <a:lnTo>
                      <a:pt x="480452" y="99433"/>
                    </a:lnTo>
                    <a:lnTo>
                      <a:pt x="420712" y="133468"/>
                    </a:lnTo>
                    <a:lnTo>
                      <a:pt x="363967" y="171879"/>
                    </a:lnTo>
                    <a:lnTo>
                      <a:pt x="310447" y="214440"/>
                    </a:lnTo>
                    <a:lnTo>
                      <a:pt x="260381" y="260919"/>
                    </a:lnTo>
                    <a:lnTo>
                      <a:pt x="213997" y="311089"/>
                    </a:lnTo>
                    <a:lnTo>
                      <a:pt x="171525" y="364719"/>
                    </a:lnTo>
                    <a:lnTo>
                      <a:pt x="133192" y="421580"/>
                    </a:lnTo>
                    <a:lnTo>
                      <a:pt x="99228" y="481444"/>
                    </a:lnTo>
                    <a:lnTo>
                      <a:pt x="69861" y="544080"/>
                    </a:lnTo>
                    <a:lnTo>
                      <a:pt x="45321" y="609260"/>
                    </a:lnTo>
                    <a:lnTo>
                      <a:pt x="25836" y="676754"/>
                    </a:lnTo>
                    <a:lnTo>
                      <a:pt x="11635" y="746333"/>
                    </a:lnTo>
                    <a:lnTo>
                      <a:pt x="2947" y="817767"/>
                    </a:lnTo>
                    <a:lnTo>
                      <a:pt x="0" y="890828"/>
                    </a:lnTo>
                    <a:lnTo>
                      <a:pt x="2947" y="963888"/>
                    </a:lnTo>
                    <a:lnTo>
                      <a:pt x="11635" y="1035321"/>
                    </a:lnTo>
                    <a:lnTo>
                      <a:pt x="25836" y="1104899"/>
                    </a:lnTo>
                    <a:lnTo>
                      <a:pt x="45321" y="1172392"/>
                    </a:lnTo>
                    <a:lnTo>
                      <a:pt x="69861" y="1237571"/>
                    </a:lnTo>
                    <a:lnTo>
                      <a:pt x="99228" y="1300207"/>
                    </a:lnTo>
                    <a:lnTo>
                      <a:pt x="133192" y="1360071"/>
                    </a:lnTo>
                    <a:lnTo>
                      <a:pt x="171525" y="1416932"/>
                    </a:lnTo>
                    <a:lnTo>
                      <a:pt x="213997" y="1470563"/>
                    </a:lnTo>
                    <a:lnTo>
                      <a:pt x="260381" y="1520732"/>
                    </a:lnTo>
                    <a:lnTo>
                      <a:pt x="310447" y="1567212"/>
                    </a:lnTo>
                    <a:lnTo>
                      <a:pt x="363967" y="1609773"/>
                    </a:lnTo>
                    <a:lnTo>
                      <a:pt x="420712" y="1648186"/>
                    </a:lnTo>
                    <a:lnTo>
                      <a:pt x="480452" y="1682221"/>
                    </a:lnTo>
                    <a:lnTo>
                      <a:pt x="542960" y="1711649"/>
                    </a:lnTo>
                    <a:lnTo>
                      <a:pt x="608006" y="1736240"/>
                    </a:lnTo>
                    <a:lnTo>
                      <a:pt x="675362" y="1755766"/>
                    </a:lnTo>
                    <a:lnTo>
                      <a:pt x="744799" y="1769997"/>
                    </a:lnTo>
                    <a:lnTo>
                      <a:pt x="816088" y="1778704"/>
                    </a:lnTo>
                    <a:lnTo>
                      <a:pt x="889000" y="1781657"/>
                    </a:lnTo>
                    <a:lnTo>
                      <a:pt x="961911" y="1778704"/>
                    </a:lnTo>
                    <a:lnTo>
                      <a:pt x="1033200" y="1769997"/>
                    </a:lnTo>
                    <a:lnTo>
                      <a:pt x="1102637" y="1755766"/>
                    </a:lnTo>
                    <a:lnTo>
                      <a:pt x="1169993" y="1736240"/>
                    </a:lnTo>
                    <a:lnTo>
                      <a:pt x="1235039" y="1711649"/>
                    </a:lnTo>
                    <a:lnTo>
                      <a:pt x="1297547" y="1682221"/>
                    </a:lnTo>
                    <a:lnTo>
                      <a:pt x="1357287" y="1648186"/>
                    </a:lnTo>
                    <a:lnTo>
                      <a:pt x="1414032" y="1609773"/>
                    </a:lnTo>
                    <a:lnTo>
                      <a:pt x="1467552" y="1567212"/>
                    </a:lnTo>
                    <a:lnTo>
                      <a:pt x="1517618" y="1520732"/>
                    </a:lnTo>
                    <a:lnTo>
                      <a:pt x="1564002" y="1470563"/>
                    </a:lnTo>
                    <a:lnTo>
                      <a:pt x="1606474" y="1416932"/>
                    </a:lnTo>
                    <a:lnTo>
                      <a:pt x="1644807" y="1360071"/>
                    </a:lnTo>
                    <a:lnTo>
                      <a:pt x="1678771" y="1300207"/>
                    </a:lnTo>
                    <a:lnTo>
                      <a:pt x="1708138" y="1237571"/>
                    </a:lnTo>
                    <a:lnTo>
                      <a:pt x="1732678" y="1172392"/>
                    </a:lnTo>
                    <a:lnTo>
                      <a:pt x="1752163" y="1104899"/>
                    </a:lnTo>
                    <a:lnTo>
                      <a:pt x="1766364" y="1035321"/>
                    </a:lnTo>
                    <a:lnTo>
                      <a:pt x="1775052" y="963888"/>
                    </a:lnTo>
                    <a:lnTo>
                      <a:pt x="1778000" y="890828"/>
                    </a:lnTo>
                    <a:lnTo>
                      <a:pt x="1775052" y="817767"/>
                    </a:lnTo>
                    <a:lnTo>
                      <a:pt x="1766364" y="746333"/>
                    </a:lnTo>
                    <a:lnTo>
                      <a:pt x="1752163" y="676754"/>
                    </a:lnTo>
                    <a:lnTo>
                      <a:pt x="1732678" y="609260"/>
                    </a:lnTo>
                    <a:lnTo>
                      <a:pt x="1708138" y="544080"/>
                    </a:lnTo>
                    <a:lnTo>
                      <a:pt x="1678771" y="481444"/>
                    </a:lnTo>
                    <a:lnTo>
                      <a:pt x="1644807" y="421580"/>
                    </a:lnTo>
                    <a:lnTo>
                      <a:pt x="1606474" y="364719"/>
                    </a:lnTo>
                    <a:lnTo>
                      <a:pt x="1564002" y="311089"/>
                    </a:lnTo>
                    <a:lnTo>
                      <a:pt x="1517618" y="260919"/>
                    </a:lnTo>
                    <a:lnTo>
                      <a:pt x="1467552" y="214440"/>
                    </a:lnTo>
                    <a:lnTo>
                      <a:pt x="1414032" y="171879"/>
                    </a:lnTo>
                    <a:lnTo>
                      <a:pt x="1357287" y="133468"/>
                    </a:lnTo>
                    <a:lnTo>
                      <a:pt x="1297547" y="99433"/>
                    </a:lnTo>
                    <a:lnTo>
                      <a:pt x="1235039" y="70006"/>
                    </a:lnTo>
                    <a:lnTo>
                      <a:pt x="1169993" y="45415"/>
                    </a:lnTo>
                    <a:lnTo>
                      <a:pt x="1102637" y="25890"/>
                    </a:lnTo>
                    <a:lnTo>
                      <a:pt x="1033200" y="11659"/>
                    </a:lnTo>
                    <a:lnTo>
                      <a:pt x="961911" y="2953"/>
                    </a:lnTo>
                    <a:lnTo>
                      <a:pt x="889000" y="0"/>
                    </a:lnTo>
                    <a:close/>
                  </a:path>
                </a:pathLst>
              </a:custGeom>
              <a:solidFill>
                <a:schemeClr val="bg1"/>
              </a:solidFill>
              <a:ln>
                <a:solidFill>
                  <a:srgbClr val="000000"/>
                </a:solidFill>
              </a:ln>
            </p:spPr>
            <p:txBody>
              <a:bodyPr wrap="square" lIns="0" tIns="0" rIns="0" bIns="0" rtlCol="0"/>
              <a:lstStyle/>
              <a:p>
                <a:pPr defTabSz="635722">
                  <a:defRPr/>
                </a:pPr>
                <a:endParaRPr sz="1250">
                  <a:solidFill>
                    <a:prstClr val="black"/>
                  </a:solidFill>
                  <a:latin typeface="Calibri"/>
                </a:endParaRPr>
              </a:p>
            </p:txBody>
          </p:sp>
        </p:grpSp>
        <p:pic>
          <p:nvPicPr>
            <p:cNvPr id="454" name="Picture 453">
              <a:extLst>
                <a:ext uri="{FF2B5EF4-FFF2-40B4-BE49-F238E27FC236}">
                  <a16:creationId xmlns:a16="http://schemas.microsoft.com/office/drawing/2014/main" id="{34C5D5E8-3772-4033-87F5-659C1B448DF7}"/>
                </a:ext>
              </a:extLst>
            </p:cNvPr>
            <p:cNvPicPr>
              <a:picLocks noChangeAspect="1"/>
            </p:cNvPicPr>
            <p:nvPr/>
          </p:nvPicPr>
          <p:blipFill>
            <a:blip r:embed="rId4"/>
            <a:stretch>
              <a:fillRect/>
            </a:stretch>
          </p:blipFill>
          <p:spPr>
            <a:xfrm>
              <a:off x="9507357" y="4660980"/>
              <a:ext cx="565908" cy="565908"/>
            </a:xfrm>
            <a:prstGeom prst="rect">
              <a:avLst/>
            </a:prstGeom>
          </p:spPr>
        </p:pic>
      </p:grpSp>
      <p:sp>
        <p:nvSpPr>
          <p:cNvPr id="457" name="Arc 163">
            <a:extLst>
              <a:ext uri="{FF2B5EF4-FFF2-40B4-BE49-F238E27FC236}">
                <a16:creationId xmlns:a16="http://schemas.microsoft.com/office/drawing/2014/main" id="{AA53E00F-12CA-445D-97CA-5225C6236D3A}"/>
              </a:ext>
            </a:extLst>
          </p:cNvPr>
          <p:cNvSpPr/>
          <p:nvPr/>
        </p:nvSpPr>
        <p:spPr>
          <a:xfrm rot="18985204">
            <a:off x="3858991" y="3971414"/>
            <a:ext cx="1782046" cy="1569537"/>
          </a:xfrm>
          <a:custGeom>
            <a:avLst/>
            <a:gdLst>
              <a:gd name="connsiteX0" fmla="*/ 2325045 w 4650089"/>
              <a:gd name="connsiteY0" fmla="*/ 0 h 1711461"/>
              <a:gd name="connsiteX1" fmla="*/ 3215874 w 4650089"/>
              <a:gd name="connsiteY1" fmla="*/ 65302 h 1711461"/>
              <a:gd name="connsiteX2" fmla="*/ 4535808 w 4650089"/>
              <a:gd name="connsiteY2" fmla="*/ 1120717 h 1711461"/>
              <a:gd name="connsiteX3" fmla="*/ 2325045 w 4650089"/>
              <a:gd name="connsiteY3" fmla="*/ 855731 h 1711461"/>
              <a:gd name="connsiteX4" fmla="*/ 2325045 w 4650089"/>
              <a:gd name="connsiteY4" fmla="*/ 0 h 1711461"/>
              <a:gd name="connsiteX0" fmla="*/ 2325045 w 4650089"/>
              <a:gd name="connsiteY0" fmla="*/ 0 h 1711461"/>
              <a:gd name="connsiteX1" fmla="*/ 3215874 w 4650089"/>
              <a:gd name="connsiteY1" fmla="*/ 65302 h 1711461"/>
              <a:gd name="connsiteX2" fmla="*/ 4535808 w 4650089"/>
              <a:gd name="connsiteY2" fmla="*/ 1120717 h 1711461"/>
              <a:gd name="connsiteX0" fmla="*/ 0 w 3695383"/>
              <a:gd name="connsiteY0" fmla="*/ 0 h 1308016"/>
              <a:gd name="connsiteX1" fmla="*/ 890829 w 3695383"/>
              <a:gd name="connsiteY1" fmla="*/ 65302 h 1308016"/>
              <a:gd name="connsiteX2" fmla="*/ 2210763 w 3695383"/>
              <a:gd name="connsiteY2" fmla="*/ 1120717 h 1308016"/>
              <a:gd name="connsiteX3" fmla="*/ 0 w 3695383"/>
              <a:gd name="connsiteY3" fmla="*/ 855731 h 1308016"/>
              <a:gd name="connsiteX4" fmla="*/ 0 w 3695383"/>
              <a:gd name="connsiteY4" fmla="*/ 0 h 1308016"/>
              <a:gd name="connsiteX0" fmla="*/ 3675767 w 3695383"/>
              <a:gd name="connsiteY0" fmla="*/ 1308016 h 1308016"/>
              <a:gd name="connsiteX1" fmla="*/ 890829 w 3695383"/>
              <a:gd name="connsiteY1" fmla="*/ 65302 h 1308016"/>
              <a:gd name="connsiteX2" fmla="*/ 2210763 w 3695383"/>
              <a:gd name="connsiteY2" fmla="*/ 1120717 h 1308016"/>
              <a:gd name="connsiteX0" fmla="*/ 0 w 4182018"/>
              <a:gd name="connsiteY0" fmla="*/ 0 h 1944964"/>
              <a:gd name="connsiteX1" fmla="*/ 890829 w 4182018"/>
              <a:gd name="connsiteY1" fmla="*/ 65302 h 1944964"/>
              <a:gd name="connsiteX2" fmla="*/ 2210763 w 4182018"/>
              <a:gd name="connsiteY2" fmla="*/ 1120717 h 1944964"/>
              <a:gd name="connsiteX3" fmla="*/ 0 w 4182018"/>
              <a:gd name="connsiteY3" fmla="*/ 855731 h 1944964"/>
              <a:gd name="connsiteX4" fmla="*/ 0 w 4182018"/>
              <a:gd name="connsiteY4" fmla="*/ 0 h 1944964"/>
              <a:gd name="connsiteX0" fmla="*/ 3675767 w 4182018"/>
              <a:gd name="connsiteY0" fmla="*/ 1308016 h 1944964"/>
              <a:gd name="connsiteX1" fmla="*/ 3888366 w 4182018"/>
              <a:gd name="connsiteY1" fmla="*/ 1930436 h 1944964"/>
              <a:gd name="connsiteX2" fmla="*/ 2210763 w 4182018"/>
              <a:gd name="connsiteY2" fmla="*/ 1120717 h 1944964"/>
              <a:gd name="connsiteX0" fmla="*/ 0 w 4182018"/>
              <a:gd name="connsiteY0" fmla="*/ 0 h 1944964"/>
              <a:gd name="connsiteX1" fmla="*/ 890829 w 4182018"/>
              <a:gd name="connsiteY1" fmla="*/ 65302 h 1944964"/>
              <a:gd name="connsiteX2" fmla="*/ 2210763 w 4182018"/>
              <a:gd name="connsiteY2" fmla="*/ 1120717 h 1944964"/>
              <a:gd name="connsiteX3" fmla="*/ 0 w 4182018"/>
              <a:gd name="connsiteY3" fmla="*/ 855731 h 1944964"/>
              <a:gd name="connsiteX4" fmla="*/ 0 w 4182018"/>
              <a:gd name="connsiteY4" fmla="*/ 0 h 1944964"/>
              <a:gd name="connsiteX0" fmla="*/ 3888366 w 4182018"/>
              <a:gd name="connsiteY0" fmla="*/ 1930436 h 1944964"/>
              <a:gd name="connsiteX1" fmla="*/ 2210763 w 4182018"/>
              <a:gd name="connsiteY1" fmla="*/ 1120717 h 1944964"/>
              <a:gd name="connsiteX0" fmla="*/ 0 w 3247522"/>
              <a:gd name="connsiteY0" fmla="*/ 0 h 1610092"/>
              <a:gd name="connsiteX1" fmla="*/ 890829 w 3247522"/>
              <a:gd name="connsiteY1" fmla="*/ 65302 h 1610092"/>
              <a:gd name="connsiteX2" fmla="*/ 2210763 w 3247522"/>
              <a:gd name="connsiteY2" fmla="*/ 1120717 h 1610092"/>
              <a:gd name="connsiteX3" fmla="*/ 0 w 3247522"/>
              <a:gd name="connsiteY3" fmla="*/ 855731 h 1610092"/>
              <a:gd name="connsiteX4" fmla="*/ 0 w 3247522"/>
              <a:gd name="connsiteY4" fmla="*/ 0 h 1610092"/>
              <a:gd name="connsiteX0" fmla="*/ 2810464 w 3247522"/>
              <a:gd name="connsiteY0" fmla="*/ 1591321 h 1610092"/>
              <a:gd name="connsiteX1" fmla="*/ 2210763 w 3247522"/>
              <a:gd name="connsiteY1" fmla="*/ 1120717 h 1610092"/>
              <a:gd name="connsiteX0" fmla="*/ 0 w 2810464"/>
              <a:gd name="connsiteY0" fmla="*/ 0 h 1591321"/>
              <a:gd name="connsiteX1" fmla="*/ 890829 w 2810464"/>
              <a:gd name="connsiteY1" fmla="*/ 65302 h 1591321"/>
              <a:gd name="connsiteX2" fmla="*/ 2210763 w 2810464"/>
              <a:gd name="connsiteY2" fmla="*/ 1120717 h 1591321"/>
              <a:gd name="connsiteX3" fmla="*/ 0 w 2810464"/>
              <a:gd name="connsiteY3" fmla="*/ 855731 h 1591321"/>
              <a:gd name="connsiteX4" fmla="*/ 0 w 2810464"/>
              <a:gd name="connsiteY4" fmla="*/ 0 h 1591321"/>
              <a:gd name="connsiteX0" fmla="*/ 2810464 w 2810464"/>
              <a:gd name="connsiteY0" fmla="*/ 1591321 h 1591321"/>
              <a:gd name="connsiteX1" fmla="*/ 2210763 w 2810464"/>
              <a:gd name="connsiteY1" fmla="*/ 1120717 h 1591321"/>
              <a:gd name="connsiteX0" fmla="*/ 0 w 4354650"/>
              <a:gd name="connsiteY0" fmla="*/ 0 h 1821435"/>
              <a:gd name="connsiteX1" fmla="*/ 890829 w 4354650"/>
              <a:gd name="connsiteY1" fmla="*/ 65302 h 1821435"/>
              <a:gd name="connsiteX2" fmla="*/ 2210763 w 4354650"/>
              <a:gd name="connsiteY2" fmla="*/ 1120717 h 1821435"/>
              <a:gd name="connsiteX3" fmla="*/ 0 w 4354650"/>
              <a:gd name="connsiteY3" fmla="*/ 855731 h 1821435"/>
              <a:gd name="connsiteX4" fmla="*/ 0 w 4354650"/>
              <a:gd name="connsiteY4" fmla="*/ 0 h 1821435"/>
              <a:gd name="connsiteX0" fmla="*/ 4354650 w 4354650"/>
              <a:gd name="connsiteY0" fmla="*/ 1821435 h 1821435"/>
              <a:gd name="connsiteX1" fmla="*/ 2210763 w 4354650"/>
              <a:gd name="connsiteY1" fmla="*/ 1120717 h 1821435"/>
              <a:gd name="connsiteX0" fmla="*/ 0 w 4354650"/>
              <a:gd name="connsiteY0" fmla="*/ 0 h 1821435"/>
              <a:gd name="connsiteX1" fmla="*/ 890829 w 4354650"/>
              <a:gd name="connsiteY1" fmla="*/ 65302 h 1821435"/>
              <a:gd name="connsiteX2" fmla="*/ 2210763 w 4354650"/>
              <a:gd name="connsiteY2" fmla="*/ 1120717 h 1821435"/>
              <a:gd name="connsiteX3" fmla="*/ 0 w 4354650"/>
              <a:gd name="connsiteY3" fmla="*/ 0 h 1821435"/>
              <a:gd name="connsiteX0" fmla="*/ 4354650 w 4354650"/>
              <a:gd name="connsiteY0" fmla="*/ 1821435 h 1821435"/>
              <a:gd name="connsiteX1" fmla="*/ 2210763 w 4354650"/>
              <a:gd name="connsiteY1" fmla="*/ 1120717 h 1821435"/>
              <a:gd name="connsiteX0" fmla="*/ 1319934 w 3463821"/>
              <a:gd name="connsiteY0" fmla="*/ 1055415 h 1756133"/>
              <a:gd name="connsiteX1" fmla="*/ 0 w 3463821"/>
              <a:gd name="connsiteY1" fmla="*/ 0 h 1756133"/>
              <a:gd name="connsiteX2" fmla="*/ 1319934 w 3463821"/>
              <a:gd name="connsiteY2" fmla="*/ 1055415 h 1756133"/>
              <a:gd name="connsiteX0" fmla="*/ 3463821 w 3463821"/>
              <a:gd name="connsiteY0" fmla="*/ 1756133 h 1756133"/>
              <a:gd name="connsiteX1" fmla="*/ 1319934 w 3463821"/>
              <a:gd name="connsiteY1" fmla="*/ 1055415 h 1756133"/>
              <a:gd name="connsiteX0" fmla="*/ 0 w 3463821"/>
              <a:gd name="connsiteY0" fmla="*/ 0 h 1756133"/>
              <a:gd name="connsiteX1" fmla="*/ 1319934 w 3463821"/>
              <a:gd name="connsiteY1" fmla="*/ 1055415 h 1756133"/>
              <a:gd name="connsiteX2" fmla="*/ 91440 w 3463821"/>
              <a:gd name="connsiteY2" fmla="*/ 91440 h 1756133"/>
              <a:gd name="connsiteX0" fmla="*/ 3463821 w 3463821"/>
              <a:gd name="connsiteY0" fmla="*/ 1756133 h 1756133"/>
              <a:gd name="connsiteX1" fmla="*/ 1319934 w 3463821"/>
              <a:gd name="connsiteY1" fmla="*/ 1055415 h 1756133"/>
              <a:gd name="connsiteX0" fmla="*/ 0 w 3463821"/>
              <a:gd name="connsiteY0" fmla="*/ 0 h 1756133"/>
              <a:gd name="connsiteX1" fmla="*/ 1319934 w 3463821"/>
              <a:gd name="connsiteY1" fmla="*/ 1055415 h 1756133"/>
              <a:gd name="connsiteX0" fmla="*/ 3463821 w 3463821"/>
              <a:gd name="connsiteY0" fmla="*/ 1756133 h 1756133"/>
              <a:gd name="connsiteX1" fmla="*/ 1319934 w 3463821"/>
              <a:gd name="connsiteY1" fmla="*/ 1055415 h 1756133"/>
              <a:gd name="connsiteX0" fmla="*/ 0 w 3463821"/>
              <a:gd name="connsiteY0" fmla="*/ 0 h 1756133"/>
              <a:gd name="connsiteX1" fmla="*/ 1319934 w 3463821"/>
              <a:gd name="connsiteY1" fmla="*/ 1055415 h 1756133"/>
              <a:gd name="connsiteX2" fmla="*/ 0 w 3463821"/>
              <a:gd name="connsiteY2" fmla="*/ 0 h 1756133"/>
              <a:gd name="connsiteX0" fmla="*/ 3463821 w 3463821"/>
              <a:gd name="connsiteY0" fmla="*/ 1756133 h 1756133"/>
              <a:gd name="connsiteX1" fmla="*/ 1319934 w 3463821"/>
              <a:gd name="connsiteY1" fmla="*/ 1055415 h 1756133"/>
              <a:gd name="connsiteX0" fmla="*/ 0 w 3463821"/>
              <a:gd name="connsiteY0" fmla="*/ 0 h 1756133"/>
              <a:gd name="connsiteX1" fmla="*/ 1319934 w 3463821"/>
              <a:gd name="connsiteY1" fmla="*/ 1055415 h 1756133"/>
              <a:gd name="connsiteX2" fmla="*/ 91440 w 3463821"/>
              <a:gd name="connsiteY2" fmla="*/ 91440 h 1756133"/>
              <a:gd name="connsiteX0" fmla="*/ 3463821 w 3463821"/>
              <a:gd name="connsiteY0" fmla="*/ 1756133 h 1756133"/>
              <a:gd name="connsiteX1" fmla="*/ 1319934 w 3463821"/>
              <a:gd name="connsiteY1" fmla="*/ 1055415 h 1756133"/>
              <a:gd name="connsiteX0" fmla="*/ 1228494 w 3372381"/>
              <a:gd name="connsiteY0" fmla="*/ 963975 h 1664693"/>
              <a:gd name="connsiteX1" fmla="*/ 0 w 3372381"/>
              <a:gd name="connsiteY1" fmla="*/ 0 h 1664693"/>
              <a:gd name="connsiteX0" fmla="*/ 3372381 w 3372381"/>
              <a:gd name="connsiteY0" fmla="*/ 1664693 h 1664693"/>
              <a:gd name="connsiteX1" fmla="*/ 1228494 w 3372381"/>
              <a:gd name="connsiteY1" fmla="*/ 963975 h 1664693"/>
              <a:gd name="connsiteX0" fmla="*/ 156323 w 2300210"/>
              <a:gd name="connsiteY0" fmla="*/ 105780 h 806498"/>
              <a:gd name="connsiteX1" fmla="*/ 344846 w 2300210"/>
              <a:gd name="connsiteY1" fmla="*/ 498265 h 806498"/>
              <a:gd name="connsiteX0" fmla="*/ 2300210 w 2300210"/>
              <a:gd name="connsiteY0" fmla="*/ 806498 h 806498"/>
              <a:gd name="connsiteX1" fmla="*/ 156323 w 2300210"/>
              <a:gd name="connsiteY1" fmla="*/ 105780 h 806498"/>
              <a:gd name="connsiteX0" fmla="*/ 737988 w 2881875"/>
              <a:gd name="connsiteY0" fmla="*/ 105780 h 873714"/>
              <a:gd name="connsiteX1" fmla="*/ 0 w 2881875"/>
              <a:gd name="connsiteY1" fmla="*/ 873714 h 873714"/>
              <a:gd name="connsiteX0" fmla="*/ 2881875 w 2881875"/>
              <a:gd name="connsiteY0" fmla="*/ 806498 h 873714"/>
              <a:gd name="connsiteX1" fmla="*/ 737988 w 2881875"/>
              <a:gd name="connsiteY1" fmla="*/ 105780 h 873714"/>
              <a:gd name="connsiteX0" fmla="*/ 737988 w 2379257"/>
              <a:gd name="connsiteY0" fmla="*/ 95093 h 941146"/>
              <a:gd name="connsiteX1" fmla="*/ 0 w 2379257"/>
              <a:gd name="connsiteY1" fmla="*/ 863027 h 941146"/>
              <a:gd name="connsiteX0" fmla="*/ 2379257 w 2379257"/>
              <a:gd name="connsiteY0" fmla="*/ 941146 h 941146"/>
              <a:gd name="connsiteX1" fmla="*/ 737988 w 2379257"/>
              <a:gd name="connsiteY1" fmla="*/ 95093 h 941146"/>
              <a:gd name="connsiteX0" fmla="*/ 737988 w 4893043"/>
              <a:gd name="connsiteY0" fmla="*/ 168652 h 936586"/>
              <a:gd name="connsiteX1" fmla="*/ 0 w 4893043"/>
              <a:gd name="connsiteY1" fmla="*/ 936586 h 936586"/>
              <a:gd name="connsiteX0" fmla="*/ 4893044 w 4893043"/>
              <a:gd name="connsiteY0" fmla="*/ 381665 h 936586"/>
              <a:gd name="connsiteX1" fmla="*/ 737988 w 4893043"/>
              <a:gd name="connsiteY1" fmla="*/ 168652 h 936586"/>
              <a:gd name="connsiteX0" fmla="*/ 737988 w 4893043"/>
              <a:gd name="connsiteY0" fmla="*/ 121703 h 889637"/>
              <a:gd name="connsiteX1" fmla="*/ 0 w 4893043"/>
              <a:gd name="connsiteY1" fmla="*/ 889637 h 889637"/>
              <a:gd name="connsiteX0" fmla="*/ 4893044 w 4893043"/>
              <a:gd name="connsiteY0" fmla="*/ 334716 h 889637"/>
              <a:gd name="connsiteX1" fmla="*/ 742494 w 4893043"/>
              <a:gd name="connsiteY1" fmla="*/ 181633 h 889637"/>
              <a:gd name="connsiteX0" fmla="*/ 157759 w 5230784"/>
              <a:gd name="connsiteY0" fmla="*/ 63547 h 935350"/>
              <a:gd name="connsiteX1" fmla="*/ 337741 w 5230784"/>
              <a:gd name="connsiteY1" fmla="*/ 935350 h 935350"/>
              <a:gd name="connsiteX0" fmla="*/ 5230785 w 5230784"/>
              <a:gd name="connsiteY0" fmla="*/ 380429 h 935350"/>
              <a:gd name="connsiteX1" fmla="*/ 1080235 w 5230784"/>
              <a:gd name="connsiteY1" fmla="*/ 227346 h 935350"/>
              <a:gd name="connsiteX0" fmla="*/ 230876 w 5303901"/>
              <a:gd name="connsiteY0" fmla="*/ 736930 h 1608733"/>
              <a:gd name="connsiteX1" fmla="*/ 410858 w 5303901"/>
              <a:gd name="connsiteY1" fmla="*/ 1608733 h 1608733"/>
              <a:gd name="connsiteX0" fmla="*/ 5303902 w 5303901"/>
              <a:gd name="connsiteY0" fmla="*/ 1053812 h 1608733"/>
              <a:gd name="connsiteX1" fmla="*/ 0 w 5303901"/>
              <a:gd name="connsiteY1" fmla="*/ 87756 h 1608733"/>
              <a:gd name="connsiteX0" fmla="*/ 230876 w 5303901"/>
              <a:gd name="connsiteY0" fmla="*/ 667098 h 1538901"/>
              <a:gd name="connsiteX1" fmla="*/ 410858 w 5303901"/>
              <a:gd name="connsiteY1" fmla="*/ 1538901 h 1538901"/>
              <a:gd name="connsiteX0" fmla="*/ 5303902 w 5303901"/>
              <a:gd name="connsiteY0" fmla="*/ 983980 h 1538901"/>
              <a:gd name="connsiteX1" fmla="*/ 0 w 5303901"/>
              <a:gd name="connsiteY1" fmla="*/ 17924 h 1538901"/>
            </a:gdLst>
            <a:ahLst/>
            <a:cxnLst>
              <a:cxn ang="0">
                <a:pos x="connsiteX0" y="connsiteY0"/>
              </a:cxn>
              <a:cxn ang="0">
                <a:pos x="connsiteX1" y="connsiteY1"/>
              </a:cxn>
            </a:cxnLst>
            <a:rect l="l" t="t" r="r" b="b"/>
            <a:pathLst>
              <a:path w="5303901" h="1538901" stroke="0" extrusionOk="0">
                <a:moveTo>
                  <a:pt x="230876" y="667098"/>
                </a:moveTo>
                <a:cubicBezTo>
                  <a:pt x="-209102" y="315293"/>
                  <a:pt x="410858" y="1538901"/>
                  <a:pt x="410858" y="1538901"/>
                </a:cubicBezTo>
              </a:path>
              <a:path w="5303901" h="1538901" fill="none">
                <a:moveTo>
                  <a:pt x="5303902" y="983980"/>
                </a:moveTo>
                <a:cubicBezTo>
                  <a:pt x="5147059" y="840210"/>
                  <a:pt x="4387204" y="-143963"/>
                  <a:pt x="0" y="17924"/>
                </a:cubicBezTo>
              </a:path>
            </a:pathLst>
          </a:custGeom>
          <a:noFill/>
          <a:ln w="952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73"/>
          </a:p>
        </p:txBody>
      </p:sp>
      <p:sp>
        <p:nvSpPr>
          <p:cNvPr id="535" name="Arc 199">
            <a:extLst>
              <a:ext uri="{FF2B5EF4-FFF2-40B4-BE49-F238E27FC236}">
                <a16:creationId xmlns:a16="http://schemas.microsoft.com/office/drawing/2014/main" id="{EC63AE1E-2754-412A-8C4A-D186BC2ADC0C}"/>
              </a:ext>
            </a:extLst>
          </p:cNvPr>
          <p:cNvSpPr/>
          <p:nvPr/>
        </p:nvSpPr>
        <p:spPr>
          <a:xfrm rot="18651115">
            <a:off x="5940611" y="4025832"/>
            <a:ext cx="1846985" cy="1710420"/>
          </a:xfrm>
          <a:custGeom>
            <a:avLst/>
            <a:gdLst>
              <a:gd name="connsiteX0" fmla="*/ 1444499 w 2888999"/>
              <a:gd name="connsiteY0" fmla="*/ 0 h 2841189"/>
              <a:gd name="connsiteX1" fmla="*/ 2545269 w 2888999"/>
              <a:gd name="connsiteY1" fmla="*/ 500721 h 2841189"/>
              <a:gd name="connsiteX2" fmla="*/ 2865269 w 2888999"/>
              <a:gd name="connsiteY2" fmla="*/ 1677035 h 2841189"/>
              <a:gd name="connsiteX3" fmla="*/ 1444500 w 2888999"/>
              <a:gd name="connsiteY3" fmla="*/ 1420595 h 2841189"/>
              <a:gd name="connsiteX4" fmla="*/ 1444499 w 2888999"/>
              <a:gd name="connsiteY4" fmla="*/ 0 h 2841189"/>
              <a:gd name="connsiteX0" fmla="*/ 1444499 w 2888999"/>
              <a:gd name="connsiteY0" fmla="*/ 0 h 2841189"/>
              <a:gd name="connsiteX1" fmla="*/ 2545269 w 2888999"/>
              <a:gd name="connsiteY1" fmla="*/ 500721 h 2841189"/>
              <a:gd name="connsiteX2" fmla="*/ 2865269 w 2888999"/>
              <a:gd name="connsiteY2" fmla="*/ 1677035 h 2841189"/>
              <a:gd name="connsiteX0" fmla="*/ 366422 w 1810934"/>
              <a:gd name="connsiteY0" fmla="*/ 0 h 1677035"/>
              <a:gd name="connsiteX1" fmla="*/ 1467192 w 1810934"/>
              <a:gd name="connsiteY1" fmla="*/ 500721 h 1677035"/>
              <a:gd name="connsiteX2" fmla="*/ 1787192 w 1810934"/>
              <a:gd name="connsiteY2" fmla="*/ 1677035 h 1677035"/>
              <a:gd name="connsiteX3" fmla="*/ 366423 w 1810934"/>
              <a:gd name="connsiteY3" fmla="*/ 1420595 h 1677035"/>
              <a:gd name="connsiteX4" fmla="*/ 366422 w 1810934"/>
              <a:gd name="connsiteY4" fmla="*/ 0 h 1677035"/>
              <a:gd name="connsiteX0" fmla="*/ 0 w 1810934"/>
              <a:gd name="connsiteY0" fmla="*/ 20650 h 1677035"/>
              <a:gd name="connsiteX1" fmla="*/ 1467192 w 1810934"/>
              <a:gd name="connsiteY1" fmla="*/ 500721 h 1677035"/>
              <a:gd name="connsiteX2" fmla="*/ 1787192 w 1810934"/>
              <a:gd name="connsiteY2" fmla="*/ 1677035 h 1677035"/>
            </a:gdLst>
            <a:ahLst/>
            <a:cxnLst>
              <a:cxn ang="0">
                <a:pos x="connsiteX0" y="connsiteY0"/>
              </a:cxn>
              <a:cxn ang="0">
                <a:pos x="connsiteX1" y="connsiteY1"/>
              </a:cxn>
              <a:cxn ang="0">
                <a:pos x="connsiteX2" y="connsiteY2"/>
              </a:cxn>
            </a:cxnLst>
            <a:rect l="l" t="t" r="r" b="b"/>
            <a:pathLst>
              <a:path w="1810934" h="1677035" stroke="0" extrusionOk="0">
                <a:moveTo>
                  <a:pt x="366422" y="0"/>
                </a:moveTo>
                <a:cubicBezTo>
                  <a:pt x="790273" y="0"/>
                  <a:pt x="1192736" y="183073"/>
                  <a:pt x="1467192" y="500721"/>
                </a:cubicBezTo>
                <a:cubicBezTo>
                  <a:pt x="1747991" y="825710"/>
                  <a:pt x="1865472" y="1257570"/>
                  <a:pt x="1787192" y="1677035"/>
                </a:cubicBezTo>
                <a:lnTo>
                  <a:pt x="366423" y="1420595"/>
                </a:lnTo>
                <a:cubicBezTo>
                  <a:pt x="366423" y="947063"/>
                  <a:pt x="366422" y="473532"/>
                  <a:pt x="366422" y="0"/>
                </a:cubicBezTo>
                <a:close/>
              </a:path>
              <a:path w="1810934" h="1677035" fill="none">
                <a:moveTo>
                  <a:pt x="0" y="20650"/>
                </a:moveTo>
                <a:cubicBezTo>
                  <a:pt x="423851" y="20650"/>
                  <a:pt x="1192736" y="183073"/>
                  <a:pt x="1467192" y="500721"/>
                </a:cubicBezTo>
                <a:cubicBezTo>
                  <a:pt x="1747991" y="825710"/>
                  <a:pt x="1865472" y="1257570"/>
                  <a:pt x="1787192" y="1677035"/>
                </a:cubicBezTo>
              </a:path>
            </a:pathLst>
          </a:custGeom>
          <a:noFill/>
          <a:ln w="952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73"/>
          </a:p>
        </p:txBody>
      </p:sp>
      <p:sp>
        <p:nvSpPr>
          <p:cNvPr id="536" name="Oval 535">
            <a:extLst>
              <a:ext uri="{FF2B5EF4-FFF2-40B4-BE49-F238E27FC236}">
                <a16:creationId xmlns:a16="http://schemas.microsoft.com/office/drawing/2014/main" id="{9C185B08-7901-4897-B69F-62F908C9F0F5}"/>
              </a:ext>
            </a:extLst>
          </p:cNvPr>
          <p:cNvSpPr/>
          <p:nvPr/>
        </p:nvSpPr>
        <p:spPr bwMode="auto">
          <a:xfrm>
            <a:off x="8538583" y="4399650"/>
            <a:ext cx="93260" cy="73318"/>
          </a:xfrm>
          <a:prstGeom prst="ellipse">
            <a:avLst/>
          </a:prstGeom>
          <a:solidFill>
            <a:schemeClr val="bg1"/>
          </a:solidFill>
          <a:ln w="9525">
            <a:solidFill>
              <a:schemeClr val="bg1">
                <a:lumMod val="8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1632">
              <a:gradFill>
                <a:gsLst>
                  <a:gs pos="40075">
                    <a:srgbClr val="FFFFFF"/>
                  </a:gs>
                  <a:gs pos="30000">
                    <a:srgbClr val="FFFFFF"/>
                  </a:gs>
                </a:gsLst>
                <a:lin ang="5400000" scaled="0"/>
              </a:gradFill>
            </a:endParaRPr>
          </a:p>
        </p:txBody>
      </p:sp>
      <p:sp>
        <p:nvSpPr>
          <p:cNvPr id="537" name="Oval 536">
            <a:extLst>
              <a:ext uri="{FF2B5EF4-FFF2-40B4-BE49-F238E27FC236}">
                <a16:creationId xmlns:a16="http://schemas.microsoft.com/office/drawing/2014/main" id="{63342430-BE63-4D54-8F39-246B27CB229F}"/>
              </a:ext>
            </a:extLst>
          </p:cNvPr>
          <p:cNvSpPr/>
          <p:nvPr/>
        </p:nvSpPr>
        <p:spPr bwMode="auto">
          <a:xfrm>
            <a:off x="8003636" y="4664190"/>
            <a:ext cx="93260" cy="73318"/>
          </a:xfrm>
          <a:prstGeom prst="ellipse">
            <a:avLst/>
          </a:prstGeom>
          <a:solidFill>
            <a:schemeClr val="bg1"/>
          </a:solidFill>
          <a:ln w="9525">
            <a:solidFill>
              <a:schemeClr val="bg1">
                <a:lumMod val="8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1632">
              <a:gradFill>
                <a:gsLst>
                  <a:gs pos="40075">
                    <a:srgbClr val="FFFFFF"/>
                  </a:gs>
                  <a:gs pos="30000">
                    <a:srgbClr val="FFFFFF"/>
                  </a:gs>
                </a:gsLst>
                <a:lin ang="5400000" scaled="0"/>
              </a:gradFill>
            </a:endParaRPr>
          </a:p>
        </p:txBody>
      </p:sp>
      <p:sp>
        <p:nvSpPr>
          <p:cNvPr id="538" name="Oval 537">
            <a:extLst>
              <a:ext uri="{FF2B5EF4-FFF2-40B4-BE49-F238E27FC236}">
                <a16:creationId xmlns:a16="http://schemas.microsoft.com/office/drawing/2014/main" id="{CD5B084A-2FE0-41CC-BE8A-4DCBB5009AC6}"/>
              </a:ext>
            </a:extLst>
          </p:cNvPr>
          <p:cNvSpPr/>
          <p:nvPr/>
        </p:nvSpPr>
        <p:spPr bwMode="auto">
          <a:xfrm>
            <a:off x="7412962" y="5409276"/>
            <a:ext cx="93260" cy="73318"/>
          </a:xfrm>
          <a:prstGeom prst="ellipse">
            <a:avLst/>
          </a:prstGeom>
          <a:solidFill>
            <a:schemeClr val="bg1"/>
          </a:solidFill>
          <a:ln w="9525">
            <a:solidFill>
              <a:schemeClr val="bg1">
                <a:lumMod val="8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1632">
              <a:gradFill>
                <a:gsLst>
                  <a:gs pos="40075">
                    <a:srgbClr val="FFFFFF"/>
                  </a:gs>
                  <a:gs pos="30000">
                    <a:srgbClr val="FFFFFF"/>
                  </a:gs>
                </a:gsLst>
                <a:lin ang="5400000" scaled="0"/>
              </a:gradFill>
            </a:endParaRPr>
          </a:p>
        </p:txBody>
      </p:sp>
      <p:sp>
        <p:nvSpPr>
          <p:cNvPr id="539" name="Oval 538">
            <a:extLst>
              <a:ext uri="{FF2B5EF4-FFF2-40B4-BE49-F238E27FC236}">
                <a16:creationId xmlns:a16="http://schemas.microsoft.com/office/drawing/2014/main" id="{7E653CF1-4D63-4251-BE84-2F6AE9EFBD42}"/>
              </a:ext>
            </a:extLst>
          </p:cNvPr>
          <p:cNvSpPr/>
          <p:nvPr/>
        </p:nvSpPr>
        <p:spPr bwMode="auto">
          <a:xfrm>
            <a:off x="7143028" y="5827598"/>
            <a:ext cx="93260" cy="73318"/>
          </a:xfrm>
          <a:prstGeom prst="ellipse">
            <a:avLst/>
          </a:prstGeom>
          <a:solidFill>
            <a:schemeClr val="bg1"/>
          </a:solidFill>
          <a:ln w="9525">
            <a:solidFill>
              <a:schemeClr val="bg1">
                <a:lumMod val="8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1632">
              <a:gradFill>
                <a:gsLst>
                  <a:gs pos="40075">
                    <a:srgbClr val="FFFFFF"/>
                  </a:gs>
                  <a:gs pos="30000">
                    <a:srgbClr val="FFFFFF"/>
                  </a:gs>
                </a:gsLst>
                <a:lin ang="5400000" scaled="0"/>
              </a:gradFill>
            </a:endParaRPr>
          </a:p>
        </p:txBody>
      </p:sp>
      <p:sp>
        <p:nvSpPr>
          <p:cNvPr id="540" name="Oval 539">
            <a:extLst>
              <a:ext uri="{FF2B5EF4-FFF2-40B4-BE49-F238E27FC236}">
                <a16:creationId xmlns:a16="http://schemas.microsoft.com/office/drawing/2014/main" id="{0D94F2FB-BC9A-4068-8952-5968527473E5}"/>
              </a:ext>
            </a:extLst>
          </p:cNvPr>
          <p:cNvSpPr/>
          <p:nvPr/>
        </p:nvSpPr>
        <p:spPr bwMode="auto">
          <a:xfrm>
            <a:off x="6686257" y="5384069"/>
            <a:ext cx="93260" cy="73318"/>
          </a:xfrm>
          <a:prstGeom prst="ellipse">
            <a:avLst/>
          </a:prstGeom>
          <a:solidFill>
            <a:schemeClr val="bg1"/>
          </a:solidFill>
          <a:ln w="9525">
            <a:solidFill>
              <a:schemeClr val="bg1">
                <a:lumMod val="8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1632">
              <a:gradFill>
                <a:gsLst>
                  <a:gs pos="40075">
                    <a:srgbClr val="FFFFFF"/>
                  </a:gs>
                  <a:gs pos="30000">
                    <a:srgbClr val="FFFFFF"/>
                  </a:gs>
                </a:gsLst>
                <a:lin ang="5400000" scaled="0"/>
              </a:gradFill>
            </a:endParaRPr>
          </a:p>
        </p:txBody>
      </p:sp>
      <p:sp>
        <p:nvSpPr>
          <p:cNvPr id="541" name="Oval 540">
            <a:extLst>
              <a:ext uri="{FF2B5EF4-FFF2-40B4-BE49-F238E27FC236}">
                <a16:creationId xmlns:a16="http://schemas.microsoft.com/office/drawing/2014/main" id="{B9120F99-E1E6-4C14-ABEF-D4BED0D3F7EA}"/>
              </a:ext>
            </a:extLst>
          </p:cNvPr>
          <p:cNvSpPr/>
          <p:nvPr/>
        </p:nvSpPr>
        <p:spPr bwMode="auto">
          <a:xfrm>
            <a:off x="8572957" y="5131114"/>
            <a:ext cx="93260" cy="73318"/>
          </a:xfrm>
          <a:prstGeom prst="ellipse">
            <a:avLst/>
          </a:prstGeom>
          <a:solidFill>
            <a:schemeClr val="bg1"/>
          </a:solidFill>
          <a:ln w="9525">
            <a:solidFill>
              <a:schemeClr val="bg1">
                <a:lumMod val="8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1632">
              <a:gradFill>
                <a:gsLst>
                  <a:gs pos="40075">
                    <a:srgbClr val="FFFFFF"/>
                  </a:gs>
                  <a:gs pos="30000">
                    <a:srgbClr val="FFFFFF"/>
                  </a:gs>
                </a:gsLst>
                <a:lin ang="5400000" scaled="0"/>
              </a:gradFill>
            </a:endParaRPr>
          </a:p>
        </p:txBody>
      </p:sp>
      <p:sp>
        <p:nvSpPr>
          <p:cNvPr id="542" name="Oval 541">
            <a:extLst>
              <a:ext uri="{FF2B5EF4-FFF2-40B4-BE49-F238E27FC236}">
                <a16:creationId xmlns:a16="http://schemas.microsoft.com/office/drawing/2014/main" id="{A6F2B467-7009-4B3A-BF83-A8083469A9BC}"/>
              </a:ext>
            </a:extLst>
          </p:cNvPr>
          <p:cNvSpPr/>
          <p:nvPr/>
        </p:nvSpPr>
        <p:spPr bwMode="auto">
          <a:xfrm>
            <a:off x="8497914" y="6448162"/>
            <a:ext cx="93260" cy="73318"/>
          </a:xfrm>
          <a:prstGeom prst="ellipse">
            <a:avLst/>
          </a:prstGeom>
          <a:solidFill>
            <a:schemeClr val="bg1"/>
          </a:solidFill>
          <a:ln w="9525">
            <a:solidFill>
              <a:schemeClr val="bg1">
                <a:lumMod val="8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1632">
              <a:gradFill>
                <a:gsLst>
                  <a:gs pos="40075">
                    <a:srgbClr val="FFFFFF"/>
                  </a:gs>
                  <a:gs pos="30000">
                    <a:srgbClr val="FFFFFF"/>
                  </a:gs>
                </a:gsLst>
                <a:lin ang="5400000" scaled="0"/>
              </a:gradFill>
            </a:endParaRPr>
          </a:p>
        </p:txBody>
      </p:sp>
      <p:sp>
        <p:nvSpPr>
          <p:cNvPr id="543" name="Arc 163">
            <a:extLst>
              <a:ext uri="{FF2B5EF4-FFF2-40B4-BE49-F238E27FC236}">
                <a16:creationId xmlns:a16="http://schemas.microsoft.com/office/drawing/2014/main" id="{D9345EBA-0704-45CB-B999-27771BF7F385}"/>
              </a:ext>
            </a:extLst>
          </p:cNvPr>
          <p:cNvSpPr/>
          <p:nvPr/>
        </p:nvSpPr>
        <p:spPr>
          <a:xfrm flipH="1">
            <a:off x="6976783" y="6055982"/>
            <a:ext cx="643811" cy="959882"/>
          </a:xfrm>
          <a:custGeom>
            <a:avLst/>
            <a:gdLst>
              <a:gd name="connsiteX0" fmla="*/ 2325045 w 4650089"/>
              <a:gd name="connsiteY0" fmla="*/ 0 h 1711461"/>
              <a:gd name="connsiteX1" fmla="*/ 3215874 w 4650089"/>
              <a:gd name="connsiteY1" fmla="*/ 65302 h 1711461"/>
              <a:gd name="connsiteX2" fmla="*/ 4535808 w 4650089"/>
              <a:gd name="connsiteY2" fmla="*/ 1120717 h 1711461"/>
              <a:gd name="connsiteX3" fmla="*/ 2325045 w 4650089"/>
              <a:gd name="connsiteY3" fmla="*/ 855731 h 1711461"/>
              <a:gd name="connsiteX4" fmla="*/ 2325045 w 4650089"/>
              <a:gd name="connsiteY4" fmla="*/ 0 h 1711461"/>
              <a:gd name="connsiteX0" fmla="*/ 2325045 w 4650089"/>
              <a:gd name="connsiteY0" fmla="*/ 0 h 1711461"/>
              <a:gd name="connsiteX1" fmla="*/ 3215874 w 4650089"/>
              <a:gd name="connsiteY1" fmla="*/ 65302 h 1711461"/>
              <a:gd name="connsiteX2" fmla="*/ 4535808 w 4650089"/>
              <a:gd name="connsiteY2" fmla="*/ 1120717 h 1711461"/>
              <a:gd name="connsiteX0" fmla="*/ 0 w 3695383"/>
              <a:gd name="connsiteY0" fmla="*/ 0 h 1308016"/>
              <a:gd name="connsiteX1" fmla="*/ 890829 w 3695383"/>
              <a:gd name="connsiteY1" fmla="*/ 65302 h 1308016"/>
              <a:gd name="connsiteX2" fmla="*/ 2210763 w 3695383"/>
              <a:gd name="connsiteY2" fmla="*/ 1120717 h 1308016"/>
              <a:gd name="connsiteX3" fmla="*/ 0 w 3695383"/>
              <a:gd name="connsiteY3" fmla="*/ 855731 h 1308016"/>
              <a:gd name="connsiteX4" fmla="*/ 0 w 3695383"/>
              <a:gd name="connsiteY4" fmla="*/ 0 h 1308016"/>
              <a:gd name="connsiteX0" fmla="*/ 3675767 w 3695383"/>
              <a:gd name="connsiteY0" fmla="*/ 1308016 h 1308016"/>
              <a:gd name="connsiteX1" fmla="*/ 890829 w 3695383"/>
              <a:gd name="connsiteY1" fmla="*/ 65302 h 1308016"/>
              <a:gd name="connsiteX2" fmla="*/ 2210763 w 3695383"/>
              <a:gd name="connsiteY2" fmla="*/ 1120717 h 1308016"/>
              <a:gd name="connsiteX0" fmla="*/ 0 w 4182018"/>
              <a:gd name="connsiteY0" fmla="*/ 0 h 1944964"/>
              <a:gd name="connsiteX1" fmla="*/ 890829 w 4182018"/>
              <a:gd name="connsiteY1" fmla="*/ 65302 h 1944964"/>
              <a:gd name="connsiteX2" fmla="*/ 2210763 w 4182018"/>
              <a:gd name="connsiteY2" fmla="*/ 1120717 h 1944964"/>
              <a:gd name="connsiteX3" fmla="*/ 0 w 4182018"/>
              <a:gd name="connsiteY3" fmla="*/ 855731 h 1944964"/>
              <a:gd name="connsiteX4" fmla="*/ 0 w 4182018"/>
              <a:gd name="connsiteY4" fmla="*/ 0 h 1944964"/>
              <a:gd name="connsiteX0" fmla="*/ 3675767 w 4182018"/>
              <a:gd name="connsiteY0" fmla="*/ 1308016 h 1944964"/>
              <a:gd name="connsiteX1" fmla="*/ 3888366 w 4182018"/>
              <a:gd name="connsiteY1" fmla="*/ 1930436 h 1944964"/>
              <a:gd name="connsiteX2" fmla="*/ 2210763 w 4182018"/>
              <a:gd name="connsiteY2" fmla="*/ 1120717 h 1944964"/>
              <a:gd name="connsiteX0" fmla="*/ 0 w 4182018"/>
              <a:gd name="connsiteY0" fmla="*/ 0 h 1944964"/>
              <a:gd name="connsiteX1" fmla="*/ 890829 w 4182018"/>
              <a:gd name="connsiteY1" fmla="*/ 65302 h 1944964"/>
              <a:gd name="connsiteX2" fmla="*/ 2210763 w 4182018"/>
              <a:gd name="connsiteY2" fmla="*/ 1120717 h 1944964"/>
              <a:gd name="connsiteX3" fmla="*/ 0 w 4182018"/>
              <a:gd name="connsiteY3" fmla="*/ 855731 h 1944964"/>
              <a:gd name="connsiteX4" fmla="*/ 0 w 4182018"/>
              <a:gd name="connsiteY4" fmla="*/ 0 h 1944964"/>
              <a:gd name="connsiteX0" fmla="*/ 3888366 w 4182018"/>
              <a:gd name="connsiteY0" fmla="*/ 1930436 h 1944964"/>
              <a:gd name="connsiteX1" fmla="*/ 2210763 w 4182018"/>
              <a:gd name="connsiteY1" fmla="*/ 1120717 h 1944964"/>
              <a:gd name="connsiteX0" fmla="*/ 0 w 3247522"/>
              <a:gd name="connsiteY0" fmla="*/ 0 h 1610092"/>
              <a:gd name="connsiteX1" fmla="*/ 890829 w 3247522"/>
              <a:gd name="connsiteY1" fmla="*/ 65302 h 1610092"/>
              <a:gd name="connsiteX2" fmla="*/ 2210763 w 3247522"/>
              <a:gd name="connsiteY2" fmla="*/ 1120717 h 1610092"/>
              <a:gd name="connsiteX3" fmla="*/ 0 w 3247522"/>
              <a:gd name="connsiteY3" fmla="*/ 855731 h 1610092"/>
              <a:gd name="connsiteX4" fmla="*/ 0 w 3247522"/>
              <a:gd name="connsiteY4" fmla="*/ 0 h 1610092"/>
              <a:gd name="connsiteX0" fmla="*/ 2810464 w 3247522"/>
              <a:gd name="connsiteY0" fmla="*/ 1591321 h 1610092"/>
              <a:gd name="connsiteX1" fmla="*/ 2210763 w 3247522"/>
              <a:gd name="connsiteY1" fmla="*/ 1120717 h 1610092"/>
              <a:gd name="connsiteX0" fmla="*/ 0 w 2810464"/>
              <a:gd name="connsiteY0" fmla="*/ 0 h 1591321"/>
              <a:gd name="connsiteX1" fmla="*/ 890829 w 2810464"/>
              <a:gd name="connsiteY1" fmla="*/ 65302 h 1591321"/>
              <a:gd name="connsiteX2" fmla="*/ 2210763 w 2810464"/>
              <a:gd name="connsiteY2" fmla="*/ 1120717 h 1591321"/>
              <a:gd name="connsiteX3" fmla="*/ 0 w 2810464"/>
              <a:gd name="connsiteY3" fmla="*/ 855731 h 1591321"/>
              <a:gd name="connsiteX4" fmla="*/ 0 w 2810464"/>
              <a:gd name="connsiteY4" fmla="*/ 0 h 1591321"/>
              <a:gd name="connsiteX0" fmla="*/ 2810464 w 2810464"/>
              <a:gd name="connsiteY0" fmla="*/ 1591321 h 1591321"/>
              <a:gd name="connsiteX1" fmla="*/ 2210763 w 2810464"/>
              <a:gd name="connsiteY1" fmla="*/ 1120717 h 1591321"/>
              <a:gd name="connsiteX0" fmla="*/ 0 w 4354650"/>
              <a:gd name="connsiteY0" fmla="*/ 0 h 1821435"/>
              <a:gd name="connsiteX1" fmla="*/ 890829 w 4354650"/>
              <a:gd name="connsiteY1" fmla="*/ 65302 h 1821435"/>
              <a:gd name="connsiteX2" fmla="*/ 2210763 w 4354650"/>
              <a:gd name="connsiteY2" fmla="*/ 1120717 h 1821435"/>
              <a:gd name="connsiteX3" fmla="*/ 0 w 4354650"/>
              <a:gd name="connsiteY3" fmla="*/ 855731 h 1821435"/>
              <a:gd name="connsiteX4" fmla="*/ 0 w 4354650"/>
              <a:gd name="connsiteY4" fmla="*/ 0 h 1821435"/>
              <a:gd name="connsiteX0" fmla="*/ 4354650 w 4354650"/>
              <a:gd name="connsiteY0" fmla="*/ 1821435 h 1821435"/>
              <a:gd name="connsiteX1" fmla="*/ 2210763 w 4354650"/>
              <a:gd name="connsiteY1" fmla="*/ 1120717 h 1821435"/>
              <a:gd name="connsiteX0" fmla="*/ 0 w 4354650"/>
              <a:gd name="connsiteY0" fmla="*/ 0 h 1821435"/>
              <a:gd name="connsiteX1" fmla="*/ 890829 w 4354650"/>
              <a:gd name="connsiteY1" fmla="*/ 65302 h 1821435"/>
              <a:gd name="connsiteX2" fmla="*/ 2210763 w 4354650"/>
              <a:gd name="connsiteY2" fmla="*/ 1120717 h 1821435"/>
              <a:gd name="connsiteX3" fmla="*/ 0 w 4354650"/>
              <a:gd name="connsiteY3" fmla="*/ 0 h 1821435"/>
              <a:gd name="connsiteX0" fmla="*/ 4354650 w 4354650"/>
              <a:gd name="connsiteY0" fmla="*/ 1821435 h 1821435"/>
              <a:gd name="connsiteX1" fmla="*/ 2210763 w 4354650"/>
              <a:gd name="connsiteY1" fmla="*/ 1120717 h 1821435"/>
              <a:gd name="connsiteX0" fmla="*/ 1319934 w 3463821"/>
              <a:gd name="connsiteY0" fmla="*/ 1055415 h 1756133"/>
              <a:gd name="connsiteX1" fmla="*/ 0 w 3463821"/>
              <a:gd name="connsiteY1" fmla="*/ 0 h 1756133"/>
              <a:gd name="connsiteX2" fmla="*/ 1319934 w 3463821"/>
              <a:gd name="connsiteY2" fmla="*/ 1055415 h 1756133"/>
              <a:gd name="connsiteX0" fmla="*/ 3463821 w 3463821"/>
              <a:gd name="connsiteY0" fmla="*/ 1756133 h 1756133"/>
              <a:gd name="connsiteX1" fmla="*/ 1319934 w 3463821"/>
              <a:gd name="connsiteY1" fmla="*/ 1055415 h 1756133"/>
              <a:gd name="connsiteX0" fmla="*/ 0 w 3463821"/>
              <a:gd name="connsiteY0" fmla="*/ 0 h 1756133"/>
              <a:gd name="connsiteX1" fmla="*/ 1319934 w 3463821"/>
              <a:gd name="connsiteY1" fmla="*/ 1055415 h 1756133"/>
              <a:gd name="connsiteX2" fmla="*/ 91440 w 3463821"/>
              <a:gd name="connsiteY2" fmla="*/ 91440 h 1756133"/>
              <a:gd name="connsiteX0" fmla="*/ 3463821 w 3463821"/>
              <a:gd name="connsiteY0" fmla="*/ 1756133 h 1756133"/>
              <a:gd name="connsiteX1" fmla="*/ 1319934 w 3463821"/>
              <a:gd name="connsiteY1" fmla="*/ 1055415 h 1756133"/>
              <a:gd name="connsiteX0" fmla="*/ 0 w 3463821"/>
              <a:gd name="connsiteY0" fmla="*/ 0 h 1756133"/>
              <a:gd name="connsiteX1" fmla="*/ 1319934 w 3463821"/>
              <a:gd name="connsiteY1" fmla="*/ 1055415 h 1756133"/>
              <a:gd name="connsiteX0" fmla="*/ 3463821 w 3463821"/>
              <a:gd name="connsiteY0" fmla="*/ 1756133 h 1756133"/>
              <a:gd name="connsiteX1" fmla="*/ 1319934 w 3463821"/>
              <a:gd name="connsiteY1" fmla="*/ 1055415 h 1756133"/>
              <a:gd name="connsiteX0" fmla="*/ 0 w 3463821"/>
              <a:gd name="connsiteY0" fmla="*/ 0 h 1756133"/>
              <a:gd name="connsiteX1" fmla="*/ 1319934 w 3463821"/>
              <a:gd name="connsiteY1" fmla="*/ 1055415 h 1756133"/>
              <a:gd name="connsiteX2" fmla="*/ 0 w 3463821"/>
              <a:gd name="connsiteY2" fmla="*/ 0 h 1756133"/>
              <a:gd name="connsiteX0" fmla="*/ 3463821 w 3463821"/>
              <a:gd name="connsiteY0" fmla="*/ 1756133 h 1756133"/>
              <a:gd name="connsiteX1" fmla="*/ 1319934 w 3463821"/>
              <a:gd name="connsiteY1" fmla="*/ 1055415 h 1756133"/>
              <a:gd name="connsiteX0" fmla="*/ 0 w 3463821"/>
              <a:gd name="connsiteY0" fmla="*/ 0 h 1756133"/>
              <a:gd name="connsiteX1" fmla="*/ 1319934 w 3463821"/>
              <a:gd name="connsiteY1" fmla="*/ 1055415 h 1756133"/>
              <a:gd name="connsiteX2" fmla="*/ 91440 w 3463821"/>
              <a:gd name="connsiteY2" fmla="*/ 91440 h 1756133"/>
              <a:gd name="connsiteX0" fmla="*/ 3463821 w 3463821"/>
              <a:gd name="connsiteY0" fmla="*/ 1756133 h 1756133"/>
              <a:gd name="connsiteX1" fmla="*/ 1319934 w 3463821"/>
              <a:gd name="connsiteY1" fmla="*/ 1055415 h 1756133"/>
              <a:gd name="connsiteX0" fmla="*/ 1228494 w 3372381"/>
              <a:gd name="connsiteY0" fmla="*/ 963975 h 1664693"/>
              <a:gd name="connsiteX1" fmla="*/ 0 w 3372381"/>
              <a:gd name="connsiteY1" fmla="*/ 0 h 1664693"/>
              <a:gd name="connsiteX0" fmla="*/ 3372381 w 3372381"/>
              <a:gd name="connsiteY0" fmla="*/ 1664693 h 1664693"/>
              <a:gd name="connsiteX1" fmla="*/ 1228494 w 3372381"/>
              <a:gd name="connsiteY1" fmla="*/ 963975 h 1664693"/>
              <a:gd name="connsiteX0" fmla="*/ 156323 w 2300210"/>
              <a:gd name="connsiteY0" fmla="*/ 105780 h 806498"/>
              <a:gd name="connsiteX1" fmla="*/ 344846 w 2300210"/>
              <a:gd name="connsiteY1" fmla="*/ 498265 h 806498"/>
              <a:gd name="connsiteX0" fmla="*/ 2300210 w 2300210"/>
              <a:gd name="connsiteY0" fmla="*/ 806498 h 806498"/>
              <a:gd name="connsiteX1" fmla="*/ 156323 w 2300210"/>
              <a:gd name="connsiteY1" fmla="*/ 105780 h 806498"/>
              <a:gd name="connsiteX0" fmla="*/ 737988 w 2881875"/>
              <a:gd name="connsiteY0" fmla="*/ 105780 h 873714"/>
              <a:gd name="connsiteX1" fmla="*/ 0 w 2881875"/>
              <a:gd name="connsiteY1" fmla="*/ 873714 h 873714"/>
              <a:gd name="connsiteX0" fmla="*/ 2881875 w 2881875"/>
              <a:gd name="connsiteY0" fmla="*/ 806498 h 873714"/>
              <a:gd name="connsiteX1" fmla="*/ 737988 w 2881875"/>
              <a:gd name="connsiteY1" fmla="*/ 105780 h 873714"/>
              <a:gd name="connsiteX0" fmla="*/ 737988 w 2379257"/>
              <a:gd name="connsiteY0" fmla="*/ 95093 h 941146"/>
              <a:gd name="connsiteX1" fmla="*/ 0 w 2379257"/>
              <a:gd name="connsiteY1" fmla="*/ 863027 h 941146"/>
              <a:gd name="connsiteX0" fmla="*/ 2379257 w 2379257"/>
              <a:gd name="connsiteY0" fmla="*/ 941146 h 941146"/>
              <a:gd name="connsiteX1" fmla="*/ 737988 w 2379257"/>
              <a:gd name="connsiteY1" fmla="*/ 95093 h 941146"/>
            </a:gdLst>
            <a:ahLst/>
            <a:cxnLst>
              <a:cxn ang="0">
                <a:pos x="connsiteX0" y="connsiteY0"/>
              </a:cxn>
              <a:cxn ang="0">
                <a:pos x="connsiteX1" y="connsiteY1"/>
              </a:cxn>
            </a:cxnLst>
            <a:rect l="l" t="t" r="r" b="b"/>
            <a:pathLst>
              <a:path w="2379257" h="941146" stroke="0" extrusionOk="0">
                <a:moveTo>
                  <a:pt x="737988" y="95093"/>
                </a:moveTo>
                <a:cubicBezTo>
                  <a:pt x="298010" y="-256712"/>
                  <a:pt x="0" y="863027"/>
                  <a:pt x="0" y="863027"/>
                </a:cubicBezTo>
              </a:path>
              <a:path w="2379257" h="941146" fill="none">
                <a:moveTo>
                  <a:pt x="2379257" y="941146"/>
                </a:moveTo>
                <a:cubicBezTo>
                  <a:pt x="2222414" y="797376"/>
                  <a:pt x="1113760" y="-329582"/>
                  <a:pt x="737988" y="95093"/>
                </a:cubicBezTo>
              </a:path>
            </a:pathLst>
          </a:custGeom>
          <a:noFill/>
          <a:ln w="952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73"/>
          </a:p>
        </p:txBody>
      </p:sp>
      <p:sp>
        <p:nvSpPr>
          <p:cNvPr id="544" name="Oval 543">
            <a:extLst>
              <a:ext uri="{FF2B5EF4-FFF2-40B4-BE49-F238E27FC236}">
                <a16:creationId xmlns:a16="http://schemas.microsoft.com/office/drawing/2014/main" id="{6EDDE31C-8CE3-46F9-B255-9D5C85A86689}"/>
              </a:ext>
            </a:extLst>
          </p:cNvPr>
          <p:cNvSpPr/>
          <p:nvPr/>
        </p:nvSpPr>
        <p:spPr bwMode="auto">
          <a:xfrm>
            <a:off x="5591749" y="4987406"/>
            <a:ext cx="93260" cy="73318"/>
          </a:xfrm>
          <a:prstGeom prst="ellipse">
            <a:avLst/>
          </a:prstGeom>
          <a:solidFill>
            <a:schemeClr val="bg1"/>
          </a:solidFill>
          <a:ln w="9525">
            <a:solidFill>
              <a:schemeClr val="bg1">
                <a:lumMod val="8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1632">
              <a:gradFill>
                <a:gsLst>
                  <a:gs pos="40075">
                    <a:srgbClr val="FFFFFF"/>
                  </a:gs>
                  <a:gs pos="30000">
                    <a:srgbClr val="FFFFFF"/>
                  </a:gs>
                </a:gsLst>
                <a:lin ang="5400000" scaled="0"/>
              </a:gradFill>
            </a:endParaRPr>
          </a:p>
        </p:txBody>
      </p:sp>
      <p:sp>
        <p:nvSpPr>
          <p:cNvPr id="545" name="Oval 544">
            <a:extLst>
              <a:ext uri="{FF2B5EF4-FFF2-40B4-BE49-F238E27FC236}">
                <a16:creationId xmlns:a16="http://schemas.microsoft.com/office/drawing/2014/main" id="{09BD9F81-334A-488E-8F77-A8B4B04A744F}"/>
              </a:ext>
            </a:extLst>
          </p:cNvPr>
          <p:cNvSpPr/>
          <p:nvPr/>
        </p:nvSpPr>
        <p:spPr bwMode="auto">
          <a:xfrm>
            <a:off x="7354923" y="6102873"/>
            <a:ext cx="93260" cy="73318"/>
          </a:xfrm>
          <a:prstGeom prst="ellipse">
            <a:avLst/>
          </a:prstGeom>
          <a:solidFill>
            <a:schemeClr val="bg1"/>
          </a:solidFill>
          <a:ln w="9525">
            <a:solidFill>
              <a:schemeClr val="bg1">
                <a:lumMod val="8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1632">
              <a:gradFill>
                <a:gsLst>
                  <a:gs pos="40075">
                    <a:srgbClr val="FFFFFF"/>
                  </a:gs>
                  <a:gs pos="30000">
                    <a:srgbClr val="FFFFFF"/>
                  </a:gs>
                </a:gsLst>
                <a:lin ang="5400000" scaled="0"/>
              </a:gradFill>
            </a:endParaRPr>
          </a:p>
        </p:txBody>
      </p:sp>
      <p:grpSp>
        <p:nvGrpSpPr>
          <p:cNvPr id="546" name="Group 545">
            <a:extLst>
              <a:ext uri="{FF2B5EF4-FFF2-40B4-BE49-F238E27FC236}">
                <a16:creationId xmlns:a16="http://schemas.microsoft.com/office/drawing/2014/main" id="{060A1271-D4C8-444E-9092-711745039186}"/>
              </a:ext>
            </a:extLst>
          </p:cNvPr>
          <p:cNvGrpSpPr/>
          <p:nvPr/>
        </p:nvGrpSpPr>
        <p:grpSpPr>
          <a:xfrm>
            <a:off x="5545574" y="3561131"/>
            <a:ext cx="1345326" cy="1348207"/>
            <a:chOff x="5386012" y="3625850"/>
            <a:chExt cx="1319067" cy="1321892"/>
          </a:xfrm>
          <a:effectLst>
            <a:outerShdw blurRad="50800" dist="38100" dir="2700000" algn="tl" rotWithShape="0">
              <a:prstClr val="black">
                <a:alpha val="40000"/>
              </a:prstClr>
            </a:outerShdw>
          </a:effectLst>
        </p:grpSpPr>
        <p:grpSp>
          <p:nvGrpSpPr>
            <p:cNvPr id="547" name="Group 546">
              <a:extLst>
                <a:ext uri="{FF2B5EF4-FFF2-40B4-BE49-F238E27FC236}">
                  <a16:creationId xmlns:a16="http://schemas.microsoft.com/office/drawing/2014/main" id="{1320F5D8-A70F-412A-B89F-DD53FC4BC8F7}"/>
                </a:ext>
              </a:extLst>
            </p:cNvPr>
            <p:cNvGrpSpPr/>
            <p:nvPr/>
          </p:nvGrpSpPr>
          <p:grpSpPr>
            <a:xfrm>
              <a:off x="5386012" y="3625850"/>
              <a:ext cx="1319067" cy="1321892"/>
              <a:chOff x="788560" y="2041126"/>
              <a:chExt cx="1613535" cy="1616992"/>
            </a:xfrm>
          </p:grpSpPr>
          <p:sp>
            <p:nvSpPr>
              <p:cNvPr id="549" name="object 60">
                <a:extLst>
                  <a:ext uri="{FF2B5EF4-FFF2-40B4-BE49-F238E27FC236}">
                    <a16:creationId xmlns:a16="http://schemas.microsoft.com/office/drawing/2014/main" id="{32A38C4C-3CEE-467C-9FC0-FF759CD1884C}"/>
                  </a:ext>
                </a:extLst>
              </p:cNvPr>
              <p:cNvSpPr/>
              <p:nvPr/>
            </p:nvSpPr>
            <p:spPr>
              <a:xfrm>
                <a:off x="788560" y="2041126"/>
                <a:ext cx="1613535" cy="1616992"/>
              </a:xfrm>
              <a:custGeom>
                <a:avLst/>
                <a:gdLst/>
                <a:ahLst/>
                <a:cxnLst/>
                <a:rect l="l" t="t" r="r" b="b"/>
                <a:pathLst>
                  <a:path w="1778000" h="1781810">
                    <a:moveTo>
                      <a:pt x="889000" y="0"/>
                    </a:moveTo>
                    <a:lnTo>
                      <a:pt x="816088" y="2953"/>
                    </a:lnTo>
                    <a:lnTo>
                      <a:pt x="744799" y="11659"/>
                    </a:lnTo>
                    <a:lnTo>
                      <a:pt x="675362" y="25890"/>
                    </a:lnTo>
                    <a:lnTo>
                      <a:pt x="608006" y="45415"/>
                    </a:lnTo>
                    <a:lnTo>
                      <a:pt x="542960" y="70006"/>
                    </a:lnTo>
                    <a:lnTo>
                      <a:pt x="480452" y="99433"/>
                    </a:lnTo>
                    <a:lnTo>
                      <a:pt x="420712" y="133468"/>
                    </a:lnTo>
                    <a:lnTo>
                      <a:pt x="363967" y="171879"/>
                    </a:lnTo>
                    <a:lnTo>
                      <a:pt x="310447" y="214440"/>
                    </a:lnTo>
                    <a:lnTo>
                      <a:pt x="260381" y="260919"/>
                    </a:lnTo>
                    <a:lnTo>
                      <a:pt x="213997" y="311089"/>
                    </a:lnTo>
                    <a:lnTo>
                      <a:pt x="171525" y="364719"/>
                    </a:lnTo>
                    <a:lnTo>
                      <a:pt x="133192" y="421580"/>
                    </a:lnTo>
                    <a:lnTo>
                      <a:pt x="99228" y="481444"/>
                    </a:lnTo>
                    <a:lnTo>
                      <a:pt x="69861" y="544080"/>
                    </a:lnTo>
                    <a:lnTo>
                      <a:pt x="45321" y="609260"/>
                    </a:lnTo>
                    <a:lnTo>
                      <a:pt x="25836" y="676754"/>
                    </a:lnTo>
                    <a:lnTo>
                      <a:pt x="11635" y="746333"/>
                    </a:lnTo>
                    <a:lnTo>
                      <a:pt x="2947" y="817767"/>
                    </a:lnTo>
                    <a:lnTo>
                      <a:pt x="0" y="890828"/>
                    </a:lnTo>
                    <a:lnTo>
                      <a:pt x="2947" y="963888"/>
                    </a:lnTo>
                    <a:lnTo>
                      <a:pt x="11635" y="1035321"/>
                    </a:lnTo>
                    <a:lnTo>
                      <a:pt x="25836" y="1104899"/>
                    </a:lnTo>
                    <a:lnTo>
                      <a:pt x="45321" y="1172392"/>
                    </a:lnTo>
                    <a:lnTo>
                      <a:pt x="69861" y="1237571"/>
                    </a:lnTo>
                    <a:lnTo>
                      <a:pt x="99228" y="1300207"/>
                    </a:lnTo>
                    <a:lnTo>
                      <a:pt x="133192" y="1360071"/>
                    </a:lnTo>
                    <a:lnTo>
                      <a:pt x="171525" y="1416932"/>
                    </a:lnTo>
                    <a:lnTo>
                      <a:pt x="213997" y="1470563"/>
                    </a:lnTo>
                    <a:lnTo>
                      <a:pt x="260381" y="1520732"/>
                    </a:lnTo>
                    <a:lnTo>
                      <a:pt x="310447" y="1567212"/>
                    </a:lnTo>
                    <a:lnTo>
                      <a:pt x="363967" y="1609773"/>
                    </a:lnTo>
                    <a:lnTo>
                      <a:pt x="420712" y="1648186"/>
                    </a:lnTo>
                    <a:lnTo>
                      <a:pt x="480452" y="1682221"/>
                    </a:lnTo>
                    <a:lnTo>
                      <a:pt x="542960" y="1711649"/>
                    </a:lnTo>
                    <a:lnTo>
                      <a:pt x="608006" y="1736240"/>
                    </a:lnTo>
                    <a:lnTo>
                      <a:pt x="675362" y="1755766"/>
                    </a:lnTo>
                    <a:lnTo>
                      <a:pt x="744799" y="1769997"/>
                    </a:lnTo>
                    <a:lnTo>
                      <a:pt x="816088" y="1778704"/>
                    </a:lnTo>
                    <a:lnTo>
                      <a:pt x="889000" y="1781657"/>
                    </a:lnTo>
                    <a:lnTo>
                      <a:pt x="961911" y="1778704"/>
                    </a:lnTo>
                    <a:lnTo>
                      <a:pt x="1033200" y="1769997"/>
                    </a:lnTo>
                    <a:lnTo>
                      <a:pt x="1102637" y="1755766"/>
                    </a:lnTo>
                    <a:lnTo>
                      <a:pt x="1169993" y="1736240"/>
                    </a:lnTo>
                    <a:lnTo>
                      <a:pt x="1235039" y="1711649"/>
                    </a:lnTo>
                    <a:lnTo>
                      <a:pt x="1297547" y="1682221"/>
                    </a:lnTo>
                    <a:lnTo>
                      <a:pt x="1357287" y="1648186"/>
                    </a:lnTo>
                    <a:lnTo>
                      <a:pt x="1414032" y="1609773"/>
                    </a:lnTo>
                    <a:lnTo>
                      <a:pt x="1467552" y="1567212"/>
                    </a:lnTo>
                    <a:lnTo>
                      <a:pt x="1517618" y="1520732"/>
                    </a:lnTo>
                    <a:lnTo>
                      <a:pt x="1564002" y="1470563"/>
                    </a:lnTo>
                    <a:lnTo>
                      <a:pt x="1606474" y="1416932"/>
                    </a:lnTo>
                    <a:lnTo>
                      <a:pt x="1644807" y="1360071"/>
                    </a:lnTo>
                    <a:lnTo>
                      <a:pt x="1678771" y="1300207"/>
                    </a:lnTo>
                    <a:lnTo>
                      <a:pt x="1708138" y="1237571"/>
                    </a:lnTo>
                    <a:lnTo>
                      <a:pt x="1732678" y="1172392"/>
                    </a:lnTo>
                    <a:lnTo>
                      <a:pt x="1752163" y="1104899"/>
                    </a:lnTo>
                    <a:lnTo>
                      <a:pt x="1766364" y="1035321"/>
                    </a:lnTo>
                    <a:lnTo>
                      <a:pt x="1775052" y="963888"/>
                    </a:lnTo>
                    <a:lnTo>
                      <a:pt x="1778000" y="890828"/>
                    </a:lnTo>
                    <a:lnTo>
                      <a:pt x="1775052" y="817767"/>
                    </a:lnTo>
                    <a:lnTo>
                      <a:pt x="1766364" y="746333"/>
                    </a:lnTo>
                    <a:lnTo>
                      <a:pt x="1752163" y="676754"/>
                    </a:lnTo>
                    <a:lnTo>
                      <a:pt x="1732678" y="609260"/>
                    </a:lnTo>
                    <a:lnTo>
                      <a:pt x="1708138" y="544080"/>
                    </a:lnTo>
                    <a:lnTo>
                      <a:pt x="1678771" y="481444"/>
                    </a:lnTo>
                    <a:lnTo>
                      <a:pt x="1644807" y="421580"/>
                    </a:lnTo>
                    <a:lnTo>
                      <a:pt x="1606474" y="364719"/>
                    </a:lnTo>
                    <a:lnTo>
                      <a:pt x="1564002" y="311089"/>
                    </a:lnTo>
                    <a:lnTo>
                      <a:pt x="1517618" y="260919"/>
                    </a:lnTo>
                    <a:lnTo>
                      <a:pt x="1467552" y="214440"/>
                    </a:lnTo>
                    <a:lnTo>
                      <a:pt x="1414032" y="171879"/>
                    </a:lnTo>
                    <a:lnTo>
                      <a:pt x="1357287" y="133468"/>
                    </a:lnTo>
                    <a:lnTo>
                      <a:pt x="1297547" y="99433"/>
                    </a:lnTo>
                    <a:lnTo>
                      <a:pt x="1235039" y="70006"/>
                    </a:lnTo>
                    <a:lnTo>
                      <a:pt x="1169993" y="45415"/>
                    </a:lnTo>
                    <a:lnTo>
                      <a:pt x="1102637" y="25890"/>
                    </a:lnTo>
                    <a:lnTo>
                      <a:pt x="1033200" y="11659"/>
                    </a:lnTo>
                    <a:lnTo>
                      <a:pt x="961911" y="2953"/>
                    </a:lnTo>
                    <a:lnTo>
                      <a:pt x="889000" y="0"/>
                    </a:lnTo>
                    <a:close/>
                  </a:path>
                </a:pathLst>
              </a:custGeom>
              <a:noFill/>
              <a:ln>
                <a:solidFill>
                  <a:srgbClr val="0070C0"/>
                </a:solidFill>
                <a:prstDash val="dash"/>
              </a:ln>
            </p:spPr>
            <p:txBody>
              <a:bodyPr wrap="square" lIns="0" tIns="0" rIns="0" bIns="0" rtlCol="0"/>
              <a:lstStyle/>
              <a:p>
                <a:pPr defTabSz="635722">
                  <a:defRPr/>
                </a:pPr>
                <a:endParaRPr sz="1250">
                  <a:solidFill>
                    <a:prstClr val="black"/>
                  </a:solidFill>
                  <a:latin typeface="Calibri"/>
                </a:endParaRPr>
              </a:p>
            </p:txBody>
          </p:sp>
          <p:sp>
            <p:nvSpPr>
              <p:cNvPr id="550" name="object 60">
                <a:extLst>
                  <a:ext uri="{FF2B5EF4-FFF2-40B4-BE49-F238E27FC236}">
                    <a16:creationId xmlns:a16="http://schemas.microsoft.com/office/drawing/2014/main" id="{94CB3C67-5F67-4E14-BD0E-6F96193553C0}"/>
                  </a:ext>
                </a:extLst>
              </p:cNvPr>
              <p:cNvSpPr/>
              <p:nvPr/>
            </p:nvSpPr>
            <p:spPr>
              <a:xfrm>
                <a:off x="928707" y="2181444"/>
                <a:ext cx="1333500" cy="1336357"/>
              </a:xfrm>
              <a:custGeom>
                <a:avLst/>
                <a:gdLst/>
                <a:ahLst/>
                <a:cxnLst/>
                <a:rect l="l" t="t" r="r" b="b"/>
                <a:pathLst>
                  <a:path w="1778000" h="1781810">
                    <a:moveTo>
                      <a:pt x="889000" y="0"/>
                    </a:moveTo>
                    <a:lnTo>
                      <a:pt x="816088" y="2953"/>
                    </a:lnTo>
                    <a:lnTo>
                      <a:pt x="744799" y="11659"/>
                    </a:lnTo>
                    <a:lnTo>
                      <a:pt x="675362" y="25890"/>
                    </a:lnTo>
                    <a:lnTo>
                      <a:pt x="608006" y="45415"/>
                    </a:lnTo>
                    <a:lnTo>
                      <a:pt x="542960" y="70006"/>
                    </a:lnTo>
                    <a:lnTo>
                      <a:pt x="480452" y="99433"/>
                    </a:lnTo>
                    <a:lnTo>
                      <a:pt x="420712" y="133468"/>
                    </a:lnTo>
                    <a:lnTo>
                      <a:pt x="363967" y="171879"/>
                    </a:lnTo>
                    <a:lnTo>
                      <a:pt x="310447" y="214440"/>
                    </a:lnTo>
                    <a:lnTo>
                      <a:pt x="260381" y="260919"/>
                    </a:lnTo>
                    <a:lnTo>
                      <a:pt x="213997" y="311089"/>
                    </a:lnTo>
                    <a:lnTo>
                      <a:pt x="171525" y="364719"/>
                    </a:lnTo>
                    <a:lnTo>
                      <a:pt x="133192" y="421580"/>
                    </a:lnTo>
                    <a:lnTo>
                      <a:pt x="99228" y="481444"/>
                    </a:lnTo>
                    <a:lnTo>
                      <a:pt x="69861" y="544080"/>
                    </a:lnTo>
                    <a:lnTo>
                      <a:pt x="45321" y="609260"/>
                    </a:lnTo>
                    <a:lnTo>
                      <a:pt x="25836" y="676754"/>
                    </a:lnTo>
                    <a:lnTo>
                      <a:pt x="11635" y="746333"/>
                    </a:lnTo>
                    <a:lnTo>
                      <a:pt x="2947" y="817767"/>
                    </a:lnTo>
                    <a:lnTo>
                      <a:pt x="0" y="890828"/>
                    </a:lnTo>
                    <a:lnTo>
                      <a:pt x="2947" y="963888"/>
                    </a:lnTo>
                    <a:lnTo>
                      <a:pt x="11635" y="1035321"/>
                    </a:lnTo>
                    <a:lnTo>
                      <a:pt x="25836" y="1104899"/>
                    </a:lnTo>
                    <a:lnTo>
                      <a:pt x="45321" y="1172392"/>
                    </a:lnTo>
                    <a:lnTo>
                      <a:pt x="69861" y="1237571"/>
                    </a:lnTo>
                    <a:lnTo>
                      <a:pt x="99228" y="1300207"/>
                    </a:lnTo>
                    <a:lnTo>
                      <a:pt x="133192" y="1360071"/>
                    </a:lnTo>
                    <a:lnTo>
                      <a:pt x="171525" y="1416932"/>
                    </a:lnTo>
                    <a:lnTo>
                      <a:pt x="213997" y="1470563"/>
                    </a:lnTo>
                    <a:lnTo>
                      <a:pt x="260381" y="1520732"/>
                    </a:lnTo>
                    <a:lnTo>
                      <a:pt x="310447" y="1567212"/>
                    </a:lnTo>
                    <a:lnTo>
                      <a:pt x="363967" y="1609773"/>
                    </a:lnTo>
                    <a:lnTo>
                      <a:pt x="420712" y="1648186"/>
                    </a:lnTo>
                    <a:lnTo>
                      <a:pt x="480452" y="1682221"/>
                    </a:lnTo>
                    <a:lnTo>
                      <a:pt x="542960" y="1711649"/>
                    </a:lnTo>
                    <a:lnTo>
                      <a:pt x="608006" y="1736240"/>
                    </a:lnTo>
                    <a:lnTo>
                      <a:pt x="675362" y="1755766"/>
                    </a:lnTo>
                    <a:lnTo>
                      <a:pt x="744799" y="1769997"/>
                    </a:lnTo>
                    <a:lnTo>
                      <a:pt x="816088" y="1778704"/>
                    </a:lnTo>
                    <a:lnTo>
                      <a:pt x="889000" y="1781657"/>
                    </a:lnTo>
                    <a:lnTo>
                      <a:pt x="961911" y="1778704"/>
                    </a:lnTo>
                    <a:lnTo>
                      <a:pt x="1033200" y="1769997"/>
                    </a:lnTo>
                    <a:lnTo>
                      <a:pt x="1102637" y="1755766"/>
                    </a:lnTo>
                    <a:lnTo>
                      <a:pt x="1169993" y="1736240"/>
                    </a:lnTo>
                    <a:lnTo>
                      <a:pt x="1235039" y="1711649"/>
                    </a:lnTo>
                    <a:lnTo>
                      <a:pt x="1297547" y="1682221"/>
                    </a:lnTo>
                    <a:lnTo>
                      <a:pt x="1357287" y="1648186"/>
                    </a:lnTo>
                    <a:lnTo>
                      <a:pt x="1414032" y="1609773"/>
                    </a:lnTo>
                    <a:lnTo>
                      <a:pt x="1467552" y="1567212"/>
                    </a:lnTo>
                    <a:lnTo>
                      <a:pt x="1517618" y="1520732"/>
                    </a:lnTo>
                    <a:lnTo>
                      <a:pt x="1564002" y="1470563"/>
                    </a:lnTo>
                    <a:lnTo>
                      <a:pt x="1606474" y="1416932"/>
                    </a:lnTo>
                    <a:lnTo>
                      <a:pt x="1644807" y="1360071"/>
                    </a:lnTo>
                    <a:lnTo>
                      <a:pt x="1678771" y="1300207"/>
                    </a:lnTo>
                    <a:lnTo>
                      <a:pt x="1708138" y="1237571"/>
                    </a:lnTo>
                    <a:lnTo>
                      <a:pt x="1732678" y="1172392"/>
                    </a:lnTo>
                    <a:lnTo>
                      <a:pt x="1752163" y="1104899"/>
                    </a:lnTo>
                    <a:lnTo>
                      <a:pt x="1766364" y="1035321"/>
                    </a:lnTo>
                    <a:lnTo>
                      <a:pt x="1775052" y="963888"/>
                    </a:lnTo>
                    <a:lnTo>
                      <a:pt x="1778000" y="890828"/>
                    </a:lnTo>
                    <a:lnTo>
                      <a:pt x="1775052" y="817767"/>
                    </a:lnTo>
                    <a:lnTo>
                      <a:pt x="1766364" y="746333"/>
                    </a:lnTo>
                    <a:lnTo>
                      <a:pt x="1752163" y="676754"/>
                    </a:lnTo>
                    <a:lnTo>
                      <a:pt x="1732678" y="609260"/>
                    </a:lnTo>
                    <a:lnTo>
                      <a:pt x="1708138" y="544080"/>
                    </a:lnTo>
                    <a:lnTo>
                      <a:pt x="1678771" y="481444"/>
                    </a:lnTo>
                    <a:lnTo>
                      <a:pt x="1644807" y="421580"/>
                    </a:lnTo>
                    <a:lnTo>
                      <a:pt x="1606474" y="364719"/>
                    </a:lnTo>
                    <a:lnTo>
                      <a:pt x="1564002" y="311089"/>
                    </a:lnTo>
                    <a:lnTo>
                      <a:pt x="1517618" y="260919"/>
                    </a:lnTo>
                    <a:lnTo>
                      <a:pt x="1467552" y="214440"/>
                    </a:lnTo>
                    <a:lnTo>
                      <a:pt x="1414032" y="171879"/>
                    </a:lnTo>
                    <a:lnTo>
                      <a:pt x="1357287" y="133468"/>
                    </a:lnTo>
                    <a:lnTo>
                      <a:pt x="1297547" y="99433"/>
                    </a:lnTo>
                    <a:lnTo>
                      <a:pt x="1235039" y="70006"/>
                    </a:lnTo>
                    <a:lnTo>
                      <a:pt x="1169993" y="45415"/>
                    </a:lnTo>
                    <a:lnTo>
                      <a:pt x="1102637" y="25890"/>
                    </a:lnTo>
                    <a:lnTo>
                      <a:pt x="1033200" y="11659"/>
                    </a:lnTo>
                    <a:lnTo>
                      <a:pt x="961911" y="2953"/>
                    </a:lnTo>
                    <a:lnTo>
                      <a:pt x="889000" y="0"/>
                    </a:lnTo>
                    <a:close/>
                  </a:path>
                </a:pathLst>
              </a:custGeom>
              <a:solidFill>
                <a:schemeClr val="bg1"/>
              </a:solidFill>
              <a:ln>
                <a:solidFill>
                  <a:srgbClr val="000000"/>
                </a:solidFill>
              </a:ln>
            </p:spPr>
            <p:txBody>
              <a:bodyPr wrap="square" lIns="0" tIns="0" rIns="0" bIns="0" rtlCol="0"/>
              <a:lstStyle/>
              <a:p>
                <a:pPr defTabSz="635722">
                  <a:defRPr/>
                </a:pPr>
                <a:endParaRPr sz="1250">
                  <a:solidFill>
                    <a:prstClr val="black"/>
                  </a:solidFill>
                  <a:latin typeface="Calibri"/>
                </a:endParaRPr>
              </a:p>
            </p:txBody>
          </p:sp>
        </p:grpSp>
        <p:pic>
          <p:nvPicPr>
            <p:cNvPr id="548" name="Picture 547">
              <a:extLst>
                <a:ext uri="{FF2B5EF4-FFF2-40B4-BE49-F238E27FC236}">
                  <a16:creationId xmlns:a16="http://schemas.microsoft.com/office/drawing/2014/main" id="{A2BEC064-8B0B-4A78-AFB7-AF3F825125B7}"/>
                </a:ext>
              </a:extLst>
            </p:cNvPr>
            <p:cNvPicPr>
              <a:picLocks noChangeAspect="1"/>
            </p:cNvPicPr>
            <p:nvPr/>
          </p:nvPicPr>
          <p:blipFill>
            <a:blip r:embed="rId5"/>
            <a:stretch>
              <a:fillRect/>
            </a:stretch>
          </p:blipFill>
          <p:spPr>
            <a:xfrm>
              <a:off x="5757879" y="4011743"/>
              <a:ext cx="575332" cy="575330"/>
            </a:xfrm>
            <a:prstGeom prst="rect">
              <a:avLst/>
            </a:prstGeom>
          </p:spPr>
        </p:pic>
      </p:grpSp>
      <p:sp>
        <p:nvSpPr>
          <p:cNvPr id="551" name="Oval 550">
            <a:extLst>
              <a:ext uri="{FF2B5EF4-FFF2-40B4-BE49-F238E27FC236}">
                <a16:creationId xmlns:a16="http://schemas.microsoft.com/office/drawing/2014/main" id="{678F5717-7D16-4FD6-8B5A-DF502264B4BD}"/>
              </a:ext>
            </a:extLst>
          </p:cNvPr>
          <p:cNvSpPr/>
          <p:nvPr/>
        </p:nvSpPr>
        <p:spPr bwMode="auto">
          <a:xfrm>
            <a:off x="3523953" y="4769111"/>
            <a:ext cx="93260" cy="73318"/>
          </a:xfrm>
          <a:prstGeom prst="ellipse">
            <a:avLst/>
          </a:prstGeom>
          <a:solidFill>
            <a:schemeClr val="bg1"/>
          </a:solidFill>
          <a:ln w="9525">
            <a:solidFill>
              <a:schemeClr val="bg1">
                <a:lumMod val="8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1632">
              <a:gradFill>
                <a:gsLst>
                  <a:gs pos="40075">
                    <a:srgbClr val="FFFFFF"/>
                  </a:gs>
                  <a:gs pos="30000">
                    <a:srgbClr val="FFFFFF"/>
                  </a:gs>
                </a:gsLst>
                <a:lin ang="5400000" scaled="0"/>
              </a:gradFill>
            </a:endParaRPr>
          </a:p>
        </p:txBody>
      </p:sp>
      <p:sp>
        <p:nvSpPr>
          <p:cNvPr id="552" name="Oval 551">
            <a:extLst>
              <a:ext uri="{FF2B5EF4-FFF2-40B4-BE49-F238E27FC236}">
                <a16:creationId xmlns:a16="http://schemas.microsoft.com/office/drawing/2014/main" id="{3281C034-72B5-4841-AC1F-5B830A54E39E}"/>
              </a:ext>
            </a:extLst>
          </p:cNvPr>
          <p:cNvSpPr/>
          <p:nvPr/>
        </p:nvSpPr>
        <p:spPr bwMode="auto">
          <a:xfrm>
            <a:off x="3629728" y="6762967"/>
            <a:ext cx="93260" cy="73318"/>
          </a:xfrm>
          <a:prstGeom prst="ellipse">
            <a:avLst/>
          </a:prstGeom>
          <a:solidFill>
            <a:schemeClr val="bg1"/>
          </a:solidFill>
          <a:ln w="9525">
            <a:solidFill>
              <a:schemeClr val="bg1">
                <a:lumMod val="8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1632">
              <a:gradFill>
                <a:gsLst>
                  <a:gs pos="40075">
                    <a:srgbClr val="FFFFFF"/>
                  </a:gs>
                  <a:gs pos="30000">
                    <a:srgbClr val="FFFFFF"/>
                  </a:gs>
                </a:gsLst>
                <a:lin ang="5400000" scaled="0"/>
              </a:gradFill>
            </a:endParaRPr>
          </a:p>
        </p:txBody>
      </p:sp>
      <p:sp>
        <p:nvSpPr>
          <p:cNvPr id="553" name="Rectangle 552">
            <a:extLst>
              <a:ext uri="{FF2B5EF4-FFF2-40B4-BE49-F238E27FC236}">
                <a16:creationId xmlns:a16="http://schemas.microsoft.com/office/drawing/2014/main" id="{36D6D8CF-1260-40DA-82D1-089CCDCC8134}"/>
              </a:ext>
            </a:extLst>
          </p:cNvPr>
          <p:cNvSpPr/>
          <p:nvPr/>
        </p:nvSpPr>
        <p:spPr bwMode="auto">
          <a:xfrm>
            <a:off x="-85197" y="6993637"/>
            <a:ext cx="12815916" cy="1015996"/>
          </a:xfrm>
          <a:prstGeom prst="rect">
            <a:avLst/>
          </a:prstGeom>
          <a:solidFill>
            <a:srgbClr val="E7E7E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112" name="Titel 9">
            <a:extLst>
              <a:ext uri="{FF2B5EF4-FFF2-40B4-BE49-F238E27FC236}">
                <a16:creationId xmlns:a16="http://schemas.microsoft.com/office/drawing/2014/main" id="{74D84D1F-CF57-4F79-ADCD-51D05F79A269}"/>
              </a:ext>
            </a:extLst>
          </p:cNvPr>
          <p:cNvSpPr txBox="1">
            <a:spLocks/>
          </p:cNvSpPr>
          <p:nvPr/>
        </p:nvSpPr>
        <p:spPr>
          <a:xfrm>
            <a:off x="1425627" y="567457"/>
            <a:ext cx="10572697" cy="830020"/>
          </a:xfrm>
          <a:prstGeom prst="rect">
            <a:avLst/>
          </a:prstGeom>
        </p:spPr>
        <p:txBody>
          <a:bodyPr vert="horz" wrap="square" lIns="0" tIns="91440" rIns="146304" bIns="91440" rtlCol="0" anchor="t">
            <a:noAutofit/>
          </a:bodyPr>
          <a:lstStyle>
            <a:lvl1pPr algn="l" defTabSz="932742" rtl="0" eaLnBrk="1" latinLnBrk="0" hangingPunct="1">
              <a:lnSpc>
                <a:spcPct val="90000"/>
              </a:lnSpc>
              <a:spcBef>
                <a:spcPct val="0"/>
              </a:spcBef>
              <a:buNone/>
              <a:defRPr lang="en-US" sz="2800" b="0" kern="1200" cap="none" spc="-50" baseline="0" dirty="0" smtClean="0">
                <a:ln w="3175">
                  <a:noFill/>
                </a:ln>
                <a:solidFill>
                  <a:schemeClr val="tx1"/>
                </a:solidFill>
                <a:effectLst/>
                <a:latin typeface="+mj-lt"/>
                <a:ea typeface="+mn-ea"/>
                <a:cs typeface="Segoe UI" pitchFamily="34" charset="0"/>
              </a:defRPr>
            </a:lvl1pPr>
          </a:lstStyle>
          <a:p>
            <a:r>
              <a:rPr lang="en-GB">
                <a:solidFill>
                  <a:schemeClr val="tx2"/>
                </a:solidFill>
              </a:rPr>
              <a:t>Tenants</a:t>
            </a:r>
            <a:br>
              <a:rPr lang="en-GB"/>
            </a:br>
            <a:endParaRPr lang="de-DE"/>
          </a:p>
        </p:txBody>
      </p:sp>
      <p:grpSp>
        <p:nvGrpSpPr>
          <p:cNvPr id="113" name="Group 4">
            <a:extLst>
              <a:ext uri="{FF2B5EF4-FFF2-40B4-BE49-F238E27FC236}">
                <a16:creationId xmlns:a16="http://schemas.microsoft.com/office/drawing/2014/main" id="{93909CB1-3F4E-4FDE-A47D-B3380877242A}"/>
              </a:ext>
            </a:extLst>
          </p:cNvPr>
          <p:cNvGrpSpPr/>
          <p:nvPr/>
        </p:nvGrpSpPr>
        <p:grpSpPr>
          <a:xfrm>
            <a:off x="296611" y="373976"/>
            <a:ext cx="933071" cy="933071"/>
            <a:chOff x="-649496" y="382043"/>
            <a:chExt cx="914859" cy="914859"/>
          </a:xfrm>
        </p:grpSpPr>
        <p:sp>
          <p:nvSpPr>
            <p:cNvPr id="114" name="Oval 10">
              <a:extLst>
                <a:ext uri="{FF2B5EF4-FFF2-40B4-BE49-F238E27FC236}">
                  <a16:creationId xmlns:a16="http://schemas.microsoft.com/office/drawing/2014/main" id="{4B5FC4BD-D1B8-4D60-9A1A-67D79F6FF288}"/>
                </a:ext>
              </a:extLst>
            </p:cNvPr>
            <p:cNvSpPr/>
            <p:nvPr/>
          </p:nvSpPr>
          <p:spPr>
            <a:xfrm>
              <a:off x="-649496" y="382043"/>
              <a:ext cx="914859" cy="914859"/>
            </a:xfrm>
            <a:prstGeom prst="ellipse">
              <a:avLst/>
            </a:prstGeom>
            <a:solidFill>
              <a:schemeClr val="tx2"/>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15" name="Rectangle 11" descr="Users">
              <a:extLst>
                <a:ext uri="{FF2B5EF4-FFF2-40B4-BE49-F238E27FC236}">
                  <a16:creationId xmlns:a16="http://schemas.microsoft.com/office/drawing/2014/main" id="{95552BFA-08C0-419A-BF2A-6319BFC5B3CD}"/>
                </a:ext>
              </a:extLst>
            </p:cNvPr>
            <p:cNvSpPr/>
            <p:nvPr/>
          </p:nvSpPr>
          <p:spPr>
            <a:xfrm>
              <a:off x="-457376" y="574164"/>
              <a:ext cx="530618" cy="530618"/>
            </a:xfrm>
            <a:prstGeom prst="rect">
              <a:avLst/>
            </a:prstGeom>
            <a: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grpSp>
    </p:spTree>
    <p:extLst>
      <p:ext uri="{BB962C8B-B14F-4D97-AF65-F5344CB8AC3E}">
        <p14:creationId xmlns:p14="http://schemas.microsoft.com/office/powerpoint/2010/main" val="3217978695"/>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F7498BF-3323-46D4-95C5-FC19933B2287}"/>
              </a:ext>
            </a:extLst>
          </p:cNvPr>
          <p:cNvSpPr>
            <a:spLocks noGrp="1"/>
          </p:cNvSpPr>
          <p:nvPr>
            <p:ph type="title"/>
          </p:nvPr>
        </p:nvSpPr>
        <p:spPr/>
        <p:txBody>
          <a:bodyPr/>
          <a:lstStyle/>
          <a:p>
            <a:endParaRPr lang="en-US"/>
          </a:p>
        </p:txBody>
      </p:sp>
      <p:sp>
        <p:nvSpPr>
          <p:cNvPr id="3" name="Title 2">
            <a:extLst>
              <a:ext uri="{FF2B5EF4-FFF2-40B4-BE49-F238E27FC236}">
                <a16:creationId xmlns:a16="http://schemas.microsoft.com/office/drawing/2014/main" id="{FCC18FA3-A722-4232-9ACA-9D3B44B2F025}"/>
              </a:ext>
            </a:extLst>
          </p:cNvPr>
          <p:cNvSpPr txBox="1">
            <a:spLocks/>
          </p:cNvSpPr>
          <p:nvPr/>
        </p:nvSpPr>
        <p:spPr>
          <a:xfrm>
            <a:off x="837106" y="1317787"/>
            <a:ext cx="10551104" cy="773112"/>
          </a:xfrm>
          <a:prstGeom prst="rect">
            <a:avLst/>
          </a:prstGeom>
        </p:spPr>
        <p:txBody>
          <a:bodyPr vert="horz" wrap="square" lIns="0" tIns="164592" rIns="0" bIns="0" rtlCol="0" anchor="t">
            <a:noAutofit/>
          </a:bodyPr>
          <a:lstStyle>
            <a:lvl1pPr algn="l" defTabSz="932742" rtl="0" eaLnBrk="1" latinLnBrk="0" hangingPunct="1">
              <a:lnSpc>
                <a:spcPct val="90000"/>
              </a:lnSpc>
              <a:spcBef>
                <a:spcPct val="0"/>
              </a:spcBef>
              <a:buNone/>
              <a:defRPr lang="en-US" sz="2800" b="0" kern="1200" cap="none" spc="-50" baseline="0">
                <a:ln w="3175">
                  <a:noFill/>
                </a:ln>
                <a:solidFill>
                  <a:srgbClr val="000000"/>
                </a:solidFill>
                <a:effectLst/>
                <a:latin typeface="+mj-lt"/>
                <a:ea typeface="+mn-ea"/>
                <a:cs typeface="Segoe UI" pitchFamily="34" charset="0"/>
              </a:defRPr>
            </a:lvl1pPr>
          </a:lstStyle>
          <a:p>
            <a:r>
              <a:rPr lang="de-DE"/>
              <a:t>Azure AD </a:t>
            </a:r>
            <a:r>
              <a:rPr lang="de-DE" err="1"/>
              <a:t>Privileged</a:t>
            </a:r>
            <a:r>
              <a:rPr lang="de-DE"/>
              <a:t> Identity Management</a:t>
            </a:r>
          </a:p>
        </p:txBody>
      </p:sp>
      <p:sp>
        <p:nvSpPr>
          <p:cNvPr id="4" name="Titel 9">
            <a:extLst>
              <a:ext uri="{FF2B5EF4-FFF2-40B4-BE49-F238E27FC236}">
                <a16:creationId xmlns:a16="http://schemas.microsoft.com/office/drawing/2014/main" id="{CF581088-6F60-49DB-A957-48A933B5C8B0}"/>
              </a:ext>
            </a:extLst>
          </p:cNvPr>
          <p:cNvSpPr txBox="1">
            <a:spLocks/>
          </p:cNvSpPr>
          <p:nvPr/>
        </p:nvSpPr>
        <p:spPr>
          <a:xfrm>
            <a:off x="1425627" y="567457"/>
            <a:ext cx="10572697" cy="830020"/>
          </a:xfrm>
          <a:prstGeom prst="rect">
            <a:avLst/>
          </a:prstGeom>
        </p:spPr>
        <p:txBody>
          <a:bodyPr vert="horz" wrap="square" lIns="0" tIns="91440" rIns="146304" bIns="91440" rtlCol="0" anchor="t">
            <a:noAutofit/>
          </a:bodyPr>
          <a:lstStyle>
            <a:lvl1pPr algn="l" defTabSz="932742" rtl="0" eaLnBrk="1" latinLnBrk="0" hangingPunct="1">
              <a:lnSpc>
                <a:spcPct val="90000"/>
              </a:lnSpc>
              <a:spcBef>
                <a:spcPct val="0"/>
              </a:spcBef>
              <a:buNone/>
              <a:defRPr lang="en-US" sz="2800" b="0" kern="1200" cap="none" spc="-50" baseline="0" dirty="0" smtClean="0">
                <a:ln w="3175">
                  <a:noFill/>
                </a:ln>
                <a:solidFill>
                  <a:schemeClr val="tx1"/>
                </a:solidFill>
                <a:effectLst/>
                <a:latin typeface="+mj-lt"/>
                <a:ea typeface="+mn-ea"/>
                <a:cs typeface="Segoe UI" pitchFamily="34" charset="0"/>
              </a:defRPr>
            </a:lvl1pPr>
          </a:lstStyle>
          <a:p>
            <a:r>
              <a:rPr lang="en-GB">
                <a:solidFill>
                  <a:schemeClr val="tx2"/>
                </a:solidFill>
              </a:rPr>
              <a:t>Tenants</a:t>
            </a:r>
            <a:br>
              <a:rPr lang="en-GB"/>
            </a:br>
            <a:endParaRPr lang="de-DE"/>
          </a:p>
        </p:txBody>
      </p:sp>
      <p:grpSp>
        <p:nvGrpSpPr>
          <p:cNvPr id="5" name="Group 4">
            <a:extLst>
              <a:ext uri="{FF2B5EF4-FFF2-40B4-BE49-F238E27FC236}">
                <a16:creationId xmlns:a16="http://schemas.microsoft.com/office/drawing/2014/main" id="{070B0B59-8BD5-41A2-85BD-4A4172C550DB}"/>
              </a:ext>
            </a:extLst>
          </p:cNvPr>
          <p:cNvGrpSpPr/>
          <p:nvPr/>
        </p:nvGrpSpPr>
        <p:grpSpPr>
          <a:xfrm>
            <a:off x="296611" y="373976"/>
            <a:ext cx="933071" cy="933071"/>
            <a:chOff x="-649496" y="382043"/>
            <a:chExt cx="914859" cy="914859"/>
          </a:xfrm>
        </p:grpSpPr>
        <p:sp>
          <p:nvSpPr>
            <p:cNvPr id="6" name="Oval 10">
              <a:extLst>
                <a:ext uri="{FF2B5EF4-FFF2-40B4-BE49-F238E27FC236}">
                  <a16:creationId xmlns:a16="http://schemas.microsoft.com/office/drawing/2014/main" id="{2EBBD1D2-DF6F-44BE-AFBA-D0401060CD72}"/>
                </a:ext>
              </a:extLst>
            </p:cNvPr>
            <p:cNvSpPr/>
            <p:nvPr/>
          </p:nvSpPr>
          <p:spPr>
            <a:xfrm>
              <a:off x="-649496" y="382043"/>
              <a:ext cx="914859" cy="914859"/>
            </a:xfrm>
            <a:prstGeom prst="ellipse">
              <a:avLst/>
            </a:prstGeom>
            <a:solidFill>
              <a:schemeClr val="tx2"/>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7" name="Rectangle 11" descr="Users">
              <a:extLst>
                <a:ext uri="{FF2B5EF4-FFF2-40B4-BE49-F238E27FC236}">
                  <a16:creationId xmlns:a16="http://schemas.microsoft.com/office/drawing/2014/main" id="{58247134-E2EF-4AC6-85AF-87D73911E170}"/>
                </a:ext>
              </a:extLst>
            </p:cNvPr>
            <p:cNvSpPr/>
            <p:nvPr/>
          </p:nvSpPr>
          <p:spPr>
            <a:xfrm>
              <a:off x="-457376" y="574164"/>
              <a:ext cx="530618" cy="530618"/>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grpSp>
      <p:sp>
        <p:nvSpPr>
          <p:cNvPr id="8" name="Rectangle 474">
            <a:extLst>
              <a:ext uri="{FF2B5EF4-FFF2-40B4-BE49-F238E27FC236}">
                <a16:creationId xmlns:a16="http://schemas.microsoft.com/office/drawing/2014/main" id="{802A77ED-7937-4C77-823F-3BD52DA7CD24}"/>
              </a:ext>
            </a:extLst>
          </p:cNvPr>
          <p:cNvSpPr/>
          <p:nvPr/>
        </p:nvSpPr>
        <p:spPr>
          <a:xfrm>
            <a:off x="726333" y="1857889"/>
            <a:ext cx="7831757" cy="382254"/>
          </a:xfrm>
          <a:prstGeom prst="rect">
            <a:avLst/>
          </a:prstGeom>
        </p:spPr>
        <p:txBody>
          <a:bodyPr wrap="square">
            <a:spAutoFit/>
          </a:bodyPr>
          <a:lstStyle/>
          <a:p>
            <a:pPr defTabSz="931505" fontAlgn="base">
              <a:lnSpc>
                <a:spcPct val="90000"/>
              </a:lnSpc>
              <a:spcBef>
                <a:spcPct val="20000"/>
              </a:spcBef>
              <a:spcAft>
                <a:spcPct val="0"/>
              </a:spcAft>
              <a:buSzPct val="90000"/>
            </a:pPr>
            <a:r>
              <a:rPr lang="en-US" sz="2040">
                <a:latin typeface="Segoe UI" panose="020B0502040204020203" pitchFamily="34" charset="0"/>
                <a:ea typeface="ＭＳ Ｐゴシック" charset="0"/>
                <a:cs typeface="Segoe UI" panose="020B0502040204020203" pitchFamily="34" charset="0"/>
              </a:rPr>
              <a:t>Discover, restrict, and monitor privileged identities</a:t>
            </a:r>
          </a:p>
        </p:txBody>
      </p:sp>
      <p:sp>
        <p:nvSpPr>
          <p:cNvPr id="9" name="Right Arrow 170">
            <a:extLst>
              <a:ext uri="{FF2B5EF4-FFF2-40B4-BE49-F238E27FC236}">
                <a16:creationId xmlns:a16="http://schemas.microsoft.com/office/drawing/2014/main" id="{5B5050B9-740D-4247-99CB-DAF2CACF859F}"/>
              </a:ext>
            </a:extLst>
          </p:cNvPr>
          <p:cNvSpPr/>
          <p:nvPr/>
        </p:nvSpPr>
        <p:spPr bwMode="auto">
          <a:xfrm>
            <a:off x="267442" y="2532570"/>
            <a:ext cx="7163661" cy="675565"/>
          </a:xfrm>
          <a:prstGeom prst="rightArrow">
            <a:avLst/>
          </a:prstGeom>
          <a:solidFill>
            <a:srgbClr val="EAEAEA">
              <a:lumMod val="90000"/>
              <a:alpha val="65000"/>
            </a:srgb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10" name="TextBox 113">
            <a:extLst>
              <a:ext uri="{FF2B5EF4-FFF2-40B4-BE49-F238E27FC236}">
                <a16:creationId xmlns:a16="http://schemas.microsoft.com/office/drawing/2014/main" id="{4544264B-934C-4682-8605-D1A0D21AFD1D}"/>
              </a:ext>
            </a:extLst>
          </p:cNvPr>
          <p:cNvSpPr txBox="1"/>
          <p:nvPr/>
        </p:nvSpPr>
        <p:spPr>
          <a:xfrm>
            <a:off x="770299" y="3225275"/>
            <a:ext cx="1111074" cy="247725"/>
          </a:xfrm>
          <a:prstGeom prst="rect">
            <a:avLst/>
          </a:prstGeom>
          <a:noFill/>
        </p:spPr>
        <p:txBody>
          <a:bodyPr wrap="square" rtlCol="0">
            <a:spAutoFit/>
          </a:bodyPr>
          <a:lstStyle/>
          <a:p>
            <a:pPr algn="ctr" defTabSz="895894">
              <a:lnSpc>
                <a:spcPct val="90000"/>
              </a:lnSpc>
              <a:defRPr/>
            </a:pPr>
            <a:r>
              <a:rPr lang="en-US" sz="1100" kern="0">
                <a:solidFill>
                  <a:srgbClr val="0078D7"/>
                </a:solidFill>
                <a:cs typeface="Segoe UI Light" panose="020B0502040204020203" pitchFamily="34" charset="0"/>
              </a:rPr>
              <a:t>User</a:t>
            </a:r>
          </a:p>
        </p:txBody>
      </p:sp>
      <p:sp>
        <p:nvSpPr>
          <p:cNvPr id="11" name="TextBox 114">
            <a:extLst>
              <a:ext uri="{FF2B5EF4-FFF2-40B4-BE49-F238E27FC236}">
                <a16:creationId xmlns:a16="http://schemas.microsoft.com/office/drawing/2014/main" id="{6A2DBCF2-E5C6-4F41-AD1F-3E81ACC40886}"/>
              </a:ext>
            </a:extLst>
          </p:cNvPr>
          <p:cNvSpPr txBox="1"/>
          <p:nvPr/>
        </p:nvSpPr>
        <p:spPr>
          <a:xfrm>
            <a:off x="2435382" y="3225276"/>
            <a:ext cx="1111074" cy="247725"/>
          </a:xfrm>
          <a:prstGeom prst="rect">
            <a:avLst/>
          </a:prstGeom>
          <a:noFill/>
        </p:spPr>
        <p:txBody>
          <a:bodyPr wrap="square" rtlCol="0">
            <a:spAutoFit/>
          </a:bodyPr>
          <a:lstStyle/>
          <a:p>
            <a:pPr algn="ctr" defTabSz="895894">
              <a:lnSpc>
                <a:spcPct val="90000"/>
              </a:lnSpc>
              <a:defRPr/>
            </a:pPr>
            <a:r>
              <a:rPr lang="en-US" sz="1100" kern="0">
                <a:solidFill>
                  <a:srgbClr val="0078D7"/>
                </a:solidFill>
                <a:cs typeface="Segoe UI Light" panose="020B0502040204020203" pitchFamily="34" charset="0"/>
              </a:rPr>
              <a:t>Administrator</a:t>
            </a:r>
          </a:p>
        </p:txBody>
      </p:sp>
      <p:sp>
        <p:nvSpPr>
          <p:cNvPr id="12" name="Oval 115">
            <a:extLst>
              <a:ext uri="{FF2B5EF4-FFF2-40B4-BE49-F238E27FC236}">
                <a16:creationId xmlns:a16="http://schemas.microsoft.com/office/drawing/2014/main" id="{CFC4D0ED-59F9-4344-A37C-57AA95100433}"/>
              </a:ext>
            </a:extLst>
          </p:cNvPr>
          <p:cNvSpPr/>
          <p:nvPr/>
        </p:nvSpPr>
        <p:spPr bwMode="auto">
          <a:xfrm>
            <a:off x="7739090" y="709400"/>
            <a:ext cx="4310727" cy="4310725"/>
          </a:xfrm>
          <a:prstGeom prst="ellipse">
            <a:avLst/>
          </a:prstGeom>
          <a:noFill/>
          <a:ln w="19050" cap="flat" cmpd="sng" algn="ctr">
            <a:solidFill>
              <a:srgbClr val="737373"/>
            </a:solidFill>
            <a:prstDash val="solid"/>
            <a:headEnd type="none" w="med" len="med"/>
            <a:tailEnd type="none" w="med" len="med"/>
          </a:ln>
          <a:effectLst/>
        </p:spPr>
        <p:txBody>
          <a:bodyPr rot="0" spcFirstLastPara="0" vert="horz" wrap="square" lIns="186468" tIns="149175" rIns="186468" bIns="149175" numCol="1" spcCol="0" rtlCol="0" fromWordArt="0" anchor="t" anchorCtr="0" forceAA="0" compatLnSpc="1">
            <a:prstTxWarp prst="textNoShape">
              <a:avLst/>
            </a:prstTxWarp>
            <a:noAutofit/>
          </a:bodyPr>
          <a:lstStyle/>
          <a:p>
            <a:pPr marL="0" marR="0" lvl="0" indent="0" algn="ctr" defTabSz="950663"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13" name="Group 116">
            <a:extLst>
              <a:ext uri="{FF2B5EF4-FFF2-40B4-BE49-F238E27FC236}">
                <a16:creationId xmlns:a16="http://schemas.microsoft.com/office/drawing/2014/main" id="{B2AF67A6-EA93-4F1F-A720-D50742C12C90}"/>
              </a:ext>
            </a:extLst>
          </p:cNvPr>
          <p:cNvGrpSpPr/>
          <p:nvPr/>
        </p:nvGrpSpPr>
        <p:grpSpPr>
          <a:xfrm rot="3268358">
            <a:off x="10470710" y="4558980"/>
            <a:ext cx="1488294" cy="818054"/>
            <a:chOff x="901894" y="2867179"/>
            <a:chExt cx="3593019" cy="1974936"/>
          </a:xfrm>
          <a:solidFill>
            <a:srgbClr val="0078D7"/>
          </a:solidFill>
        </p:grpSpPr>
        <p:sp>
          <p:nvSpPr>
            <p:cNvPr id="14" name="Rectangle 29">
              <a:extLst>
                <a:ext uri="{FF2B5EF4-FFF2-40B4-BE49-F238E27FC236}">
                  <a16:creationId xmlns:a16="http://schemas.microsoft.com/office/drawing/2014/main" id="{74DA5CFA-5696-4F62-B452-78B1E4B7480D}"/>
                </a:ext>
              </a:extLst>
            </p:cNvPr>
            <p:cNvSpPr>
              <a:spLocks noChangeArrowheads="1"/>
            </p:cNvSpPr>
            <p:nvPr/>
          </p:nvSpPr>
          <p:spPr bwMode="auto">
            <a:xfrm>
              <a:off x="2787744" y="3811146"/>
              <a:ext cx="1707169" cy="11509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15" name="Oval 31">
              <a:extLst>
                <a:ext uri="{FF2B5EF4-FFF2-40B4-BE49-F238E27FC236}">
                  <a16:creationId xmlns:a16="http://schemas.microsoft.com/office/drawing/2014/main" id="{C3EE7AFC-4777-4F09-BB70-0A4713F159F6}"/>
                </a:ext>
              </a:extLst>
            </p:cNvPr>
            <p:cNvSpPr>
              <a:spLocks noChangeArrowheads="1"/>
            </p:cNvSpPr>
            <p:nvPr/>
          </p:nvSpPr>
          <p:spPr bwMode="auto">
            <a:xfrm>
              <a:off x="901894" y="2867179"/>
              <a:ext cx="1978048" cy="197493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16" name="Oval 32">
              <a:extLst>
                <a:ext uri="{FF2B5EF4-FFF2-40B4-BE49-F238E27FC236}">
                  <a16:creationId xmlns:a16="http://schemas.microsoft.com/office/drawing/2014/main" id="{E991F2FA-3A44-4F9B-9037-AE73E64D11D3}"/>
                </a:ext>
              </a:extLst>
            </p:cNvPr>
            <p:cNvSpPr>
              <a:spLocks noChangeArrowheads="1"/>
            </p:cNvSpPr>
            <p:nvPr/>
          </p:nvSpPr>
          <p:spPr bwMode="auto">
            <a:xfrm>
              <a:off x="996831" y="2958999"/>
              <a:ext cx="1792849" cy="1792850"/>
            </a:xfrm>
            <a:prstGeom prst="ellipse">
              <a:avLst/>
            </a:prstGeom>
            <a:solidFill>
              <a:srgbClr val="FFFFFF"/>
            </a:solidFill>
            <a:ln w="9525">
              <a:noFill/>
              <a:round/>
              <a:headEnd/>
              <a:tailEnd/>
            </a:ln>
          </p:spPr>
          <p:txBody>
            <a:bodyPr vert="horz" wrap="square" lIns="89630" tIns="44814" rIns="89630" bIns="44814"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grpSp>
      <p:sp>
        <p:nvSpPr>
          <p:cNvPr id="17" name="Trapezoid 98">
            <a:extLst>
              <a:ext uri="{FF2B5EF4-FFF2-40B4-BE49-F238E27FC236}">
                <a16:creationId xmlns:a16="http://schemas.microsoft.com/office/drawing/2014/main" id="{D982A7A2-5DD0-4D84-AD76-15EB2EAED428}"/>
              </a:ext>
            </a:extLst>
          </p:cNvPr>
          <p:cNvSpPr/>
          <p:nvPr/>
        </p:nvSpPr>
        <p:spPr bwMode="auto">
          <a:xfrm rot="10800000">
            <a:off x="7646474" y="2642543"/>
            <a:ext cx="3170724" cy="2932091"/>
          </a:xfrm>
          <a:custGeom>
            <a:avLst/>
            <a:gdLst>
              <a:gd name="connsiteX0" fmla="*/ 0 w 3773446"/>
              <a:gd name="connsiteY0" fmla="*/ 1850717 h 1850717"/>
              <a:gd name="connsiteX1" fmla="*/ 777357 w 3773446"/>
              <a:gd name="connsiteY1" fmla="*/ 0 h 1850717"/>
              <a:gd name="connsiteX2" fmla="*/ 2996089 w 3773446"/>
              <a:gd name="connsiteY2" fmla="*/ 0 h 1850717"/>
              <a:gd name="connsiteX3" fmla="*/ 3773446 w 3773446"/>
              <a:gd name="connsiteY3" fmla="*/ 1850717 h 1850717"/>
              <a:gd name="connsiteX4" fmla="*/ 0 w 3773446"/>
              <a:gd name="connsiteY4" fmla="*/ 1850717 h 1850717"/>
              <a:gd name="connsiteX0" fmla="*/ 0 w 3773446"/>
              <a:gd name="connsiteY0" fmla="*/ 1850717 h 1850717"/>
              <a:gd name="connsiteX1" fmla="*/ 777357 w 3773446"/>
              <a:gd name="connsiteY1" fmla="*/ 0 h 1850717"/>
              <a:gd name="connsiteX2" fmla="*/ 2132307 w 3773446"/>
              <a:gd name="connsiteY2" fmla="*/ 45719 h 1850717"/>
              <a:gd name="connsiteX3" fmla="*/ 3773446 w 3773446"/>
              <a:gd name="connsiteY3" fmla="*/ 1850717 h 1850717"/>
              <a:gd name="connsiteX4" fmla="*/ 0 w 3773446"/>
              <a:gd name="connsiteY4" fmla="*/ 1850717 h 1850717"/>
              <a:gd name="connsiteX0" fmla="*/ 0 w 3773446"/>
              <a:gd name="connsiteY0" fmla="*/ 1804998 h 1804998"/>
              <a:gd name="connsiteX1" fmla="*/ 744571 w 3773446"/>
              <a:gd name="connsiteY1" fmla="*/ 0 h 1804998"/>
              <a:gd name="connsiteX2" fmla="*/ 2132307 w 3773446"/>
              <a:gd name="connsiteY2" fmla="*/ 0 h 1804998"/>
              <a:gd name="connsiteX3" fmla="*/ 3773446 w 3773446"/>
              <a:gd name="connsiteY3" fmla="*/ 1804998 h 1804998"/>
              <a:gd name="connsiteX4" fmla="*/ 0 w 3773446"/>
              <a:gd name="connsiteY4" fmla="*/ 1804998 h 1804998"/>
              <a:gd name="connsiteX0" fmla="*/ 0 w 2132307"/>
              <a:gd name="connsiteY0" fmla="*/ 1804998 h 2603284"/>
              <a:gd name="connsiteX1" fmla="*/ 744571 w 2132307"/>
              <a:gd name="connsiteY1" fmla="*/ 0 h 2603284"/>
              <a:gd name="connsiteX2" fmla="*/ 2132307 w 2132307"/>
              <a:gd name="connsiteY2" fmla="*/ 0 h 2603284"/>
              <a:gd name="connsiteX3" fmla="*/ 1349560 w 2132307"/>
              <a:gd name="connsiteY3" fmla="*/ 2603284 h 2603284"/>
              <a:gd name="connsiteX4" fmla="*/ 0 w 2132307"/>
              <a:gd name="connsiteY4" fmla="*/ 1804998 h 2603284"/>
              <a:gd name="connsiteX0" fmla="*/ 0 w 3061221"/>
              <a:gd name="connsiteY0" fmla="*/ 1355055 h 2603284"/>
              <a:gd name="connsiteX1" fmla="*/ 1673485 w 3061221"/>
              <a:gd name="connsiteY1" fmla="*/ 0 h 2603284"/>
              <a:gd name="connsiteX2" fmla="*/ 3061221 w 3061221"/>
              <a:gd name="connsiteY2" fmla="*/ 0 h 2603284"/>
              <a:gd name="connsiteX3" fmla="*/ 2278474 w 3061221"/>
              <a:gd name="connsiteY3" fmla="*/ 2603284 h 2603284"/>
              <a:gd name="connsiteX4" fmla="*/ 0 w 3061221"/>
              <a:gd name="connsiteY4" fmla="*/ 1355055 h 2603284"/>
              <a:gd name="connsiteX0" fmla="*/ 0 w 3061221"/>
              <a:gd name="connsiteY0" fmla="*/ 2559740 h 3807969"/>
              <a:gd name="connsiteX1" fmla="*/ 1252570 w 3061221"/>
              <a:gd name="connsiteY1" fmla="*/ 0 h 3807969"/>
              <a:gd name="connsiteX2" fmla="*/ 3061221 w 3061221"/>
              <a:gd name="connsiteY2" fmla="*/ 1204685 h 3807969"/>
              <a:gd name="connsiteX3" fmla="*/ 2278474 w 3061221"/>
              <a:gd name="connsiteY3" fmla="*/ 3807969 h 3807969"/>
              <a:gd name="connsiteX4" fmla="*/ 0 w 3061221"/>
              <a:gd name="connsiteY4" fmla="*/ 2559740 h 3807969"/>
              <a:gd name="connsiteX0" fmla="*/ 0 w 3191849"/>
              <a:gd name="connsiteY0" fmla="*/ 2559740 h 3807969"/>
              <a:gd name="connsiteX1" fmla="*/ 1252570 w 3191849"/>
              <a:gd name="connsiteY1" fmla="*/ 0 h 3807969"/>
              <a:gd name="connsiteX2" fmla="*/ 3191849 w 3191849"/>
              <a:gd name="connsiteY2" fmla="*/ 856343 h 3807969"/>
              <a:gd name="connsiteX3" fmla="*/ 2278474 w 3191849"/>
              <a:gd name="connsiteY3" fmla="*/ 3807969 h 3807969"/>
              <a:gd name="connsiteX4" fmla="*/ 0 w 3191849"/>
              <a:gd name="connsiteY4" fmla="*/ 2559740 h 3807969"/>
              <a:gd name="connsiteX0" fmla="*/ 0 w 3191849"/>
              <a:gd name="connsiteY0" fmla="*/ 2559740 h 3807969"/>
              <a:gd name="connsiteX1" fmla="*/ 1252570 w 3191849"/>
              <a:gd name="connsiteY1" fmla="*/ 0 h 3807969"/>
              <a:gd name="connsiteX2" fmla="*/ 3191849 w 3191849"/>
              <a:gd name="connsiteY2" fmla="*/ 856343 h 3807969"/>
              <a:gd name="connsiteX3" fmla="*/ 2278474 w 3191849"/>
              <a:gd name="connsiteY3" fmla="*/ 3807969 h 3807969"/>
              <a:gd name="connsiteX4" fmla="*/ 0 w 3191849"/>
              <a:gd name="connsiteY4" fmla="*/ 2559740 h 3807969"/>
              <a:gd name="connsiteX0" fmla="*/ 0 w 3191849"/>
              <a:gd name="connsiteY0" fmla="*/ 2632311 h 3880540"/>
              <a:gd name="connsiteX1" fmla="*/ 1818627 w 3191849"/>
              <a:gd name="connsiteY1" fmla="*/ 0 h 3880540"/>
              <a:gd name="connsiteX2" fmla="*/ 3191849 w 3191849"/>
              <a:gd name="connsiteY2" fmla="*/ 928914 h 3880540"/>
              <a:gd name="connsiteX3" fmla="*/ 2278474 w 3191849"/>
              <a:gd name="connsiteY3" fmla="*/ 3880540 h 3880540"/>
              <a:gd name="connsiteX4" fmla="*/ 0 w 3191849"/>
              <a:gd name="connsiteY4" fmla="*/ 2632311 h 3880540"/>
              <a:gd name="connsiteX0" fmla="*/ 0 w 3191849"/>
              <a:gd name="connsiteY0" fmla="*/ 1703397 h 2951626"/>
              <a:gd name="connsiteX1" fmla="*/ 1755127 w 3191849"/>
              <a:gd name="connsiteY1" fmla="*/ 87086 h 2951626"/>
              <a:gd name="connsiteX2" fmla="*/ 3191849 w 3191849"/>
              <a:gd name="connsiteY2" fmla="*/ 0 h 2951626"/>
              <a:gd name="connsiteX3" fmla="*/ 2278474 w 3191849"/>
              <a:gd name="connsiteY3" fmla="*/ 2951626 h 2951626"/>
              <a:gd name="connsiteX4" fmla="*/ 0 w 3191849"/>
              <a:gd name="connsiteY4" fmla="*/ 1703397 h 2951626"/>
              <a:gd name="connsiteX0" fmla="*/ 0 w 3191849"/>
              <a:gd name="connsiteY0" fmla="*/ 1703397 h 2951626"/>
              <a:gd name="connsiteX1" fmla="*/ 1844027 w 3191849"/>
              <a:gd name="connsiteY1" fmla="*/ 23586 h 2951626"/>
              <a:gd name="connsiteX2" fmla="*/ 3191849 w 3191849"/>
              <a:gd name="connsiteY2" fmla="*/ 0 h 2951626"/>
              <a:gd name="connsiteX3" fmla="*/ 2278474 w 3191849"/>
              <a:gd name="connsiteY3" fmla="*/ 2951626 h 2951626"/>
              <a:gd name="connsiteX4" fmla="*/ 0 w 3191849"/>
              <a:gd name="connsiteY4" fmla="*/ 1703397 h 29516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1849" h="2951626">
                <a:moveTo>
                  <a:pt x="0" y="1703397"/>
                </a:moveTo>
                <a:lnTo>
                  <a:pt x="1844027" y="23586"/>
                </a:lnTo>
                <a:lnTo>
                  <a:pt x="3191849" y="0"/>
                </a:lnTo>
                <a:lnTo>
                  <a:pt x="2278474" y="2951626"/>
                </a:lnTo>
                <a:lnTo>
                  <a:pt x="0" y="1703397"/>
                </a:lnTo>
                <a:close/>
              </a:path>
            </a:pathLst>
          </a:custGeom>
          <a:solidFill>
            <a:srgbClr val="353535">
              <a:alpha val="26000"/>
            </a:srgb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pic>
        <p:nvPicPr>
          <p:cNvPr id="18" name="Picture 121">
            <a:extLst>
              <a:ext uri="{FF2B5EF4-FFF2-40B4-BE49-F238E27FC236}">
                <a16:creationId xmlns:a16="http://schemas.microsoft.com/office/drawing/2014/main" id="{B9EB5705-A955-48E8-AD1A-B881ED4BD759}"/>
              </a:ext>
            </a:extLst>
          </p:cNvPr>
          <p:cNvPicPr>
            <a:picLocks noChangeAspect="1"/>
          </p:cNvPicPr>
          <p:nvPr/>
        </p:nvPicPr>
        <p:blipFill rotWithShape="1">
          <a:blip r:embed="rId4"/>
          <a:srcRect l="-5836" t="10801" r="48415" b="50919"/>
          <a:stretch/>
        </p:blipFill>
        <p:spPr>
          <a:xfrm>
            <a:off x="8558090" y="1528399"/>
            <a:ext cx="2672723" cy="2672724"/>
          </a:xfrm>
          <a:prstGeom prst="ellipse">
            <a:avLst/>
          </a:prstGeom>
          <a:solidFill>
            <a:srgbClr val="EBEBEC"/>
          </a:solidFill>
          <a:ln w="19050" cap="flat" cmpd="sng" algn="ctr">
            <a:solidFill>
              <a:srgbClr val="0078D7"/>
            </a:solidFill>
            <a:prstDash val="sysDash"/>
            <a:headEnd type="none" w="med" len="med"/>
            <a:tailEnd type="none" w="med" len="med"/>
          </a:ln>
          <a:effectLst/>
        </p:spPr>
      </p:pic>
      <p:grpSp>
        <p:nvGrpSpPr>
          <p:cNvPr id="19" name="Group 122">
            <a:extLst>
              <a:ext uri="{FF2B5EF4-FFF2-40B4-BE49-F238E27FC236}">
                <a16:creationId xmlns:a16="http://schemas.microsoft.com/office/drawing/2014/main" id="{18A64E08-4B72-4CA5-BC13-9DA2EB0F09D8}"/>
              </a:ext>
            </a:extLst>
          </p:cNvPr>
          <p:cNvGrpSpPr/>
          <p:nvPr/>
        </p:nvGrpSpPr>
        <p:grpSpPr>
          <a:xfrm>
            <a:off x="6072373" y="4922112"/>
            <a:ext cx="2581686" cy="1756680"/>
            <a:chOff x="7456692" y="5141320"/>
            <a:chExt cx="1846279" cy="1256281"/>
          </a:xfrm>
        </p:grpSpPr>
        <p:sp>
          <p:nvSpPr>
            <p:cNvPr id="20" name="Rectangle 123">
              <a:extLst>
                <a:ext uri="{FF2B5EF4-FFF2-40B4-BE49-F238E27FC236}">
                  <a16:creationId xmlns:a16="http://schemas.microsoft.com/office/drawing/2014/main" id="{81D208A1-A1BC-4333-9119-8CCEB0856951}"/>
                </a:ext>
              </a:extLst>
            </p:cNvPr>
            <p:cNvSpPr/>
            <p:nvPr/>
          </p:nvSpPr>
          <p:spPr bwMode="auto">
            <a:xfrm>
              <a:off x="7469703" y="5141320"/>
              <a:ext cx="1812712" cy="1256281"/>
            </a:xfrm>
            <a:prstGeom prst="rect">
              <a:avLst/>
            </a:prstGeom>
            <a:solidFill>
              <a:srgbClr val="44546A">
                <a:lumMod val="10000"/>
                <a:lumOff val="90000"/>
              </a:srgb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pic>
          <p:nvPicPr>
            <p:cNvPr id="21" name="Picture 124">
              <a:extLst>
                <a:ext uri="{FF2B5EF4-FFF2-40B4-BE49-F238E27FC236}">
                  <a16:creationId xmlns:a16="http://schemas.microsoft.com/office/drawing/2014/main" id="{2CF1B21D-8CCF-40F4-9071-8CFFE116CCA9}"/>
                </a:ext>
              </a:extLst>
            </p:cNvPr>
            <p:cNvPicPr>
              <a:picLocks noChangeAspect="1"/>
            </p:cNvPicPr>
            <p:nvPr/>
          </p:nvPicPr>
          <p:blipFill rotWithShape="1">
            <a:blip r:embed="rId4"/>
            <a:srcRect l="2172" t="1" r="685" b="60698"/>
            <a:stretch/>
          </p:blipFill>
          <p:spPr>
            <a:xfrm>
              <a:off x="7456692" y="5185495"/>
              <a:ext cx="1846279" cy="1120433"/>
            </a:xfrm>
            <a:prstGeom prst="rect">
              <a:avLst/>
            </a:prstGeom>
          </p:spPr>
        </p:pic>
      </p:grpSp>
      <p:grpSp>
        <p:nvGrpSpPr>
          <p:cNvPr id="22" name="Group 100">
            <a:extLst>
              <a:ext uri="{FF2B5EF4-FFF2-40B4-BE49-F238E27FC236}">
                <a16:creationId xmlns:a16="http://schemas.microsoft.com/office/drawing/2014/main" id="{32841849-ED5E-4EEA-952B-50ECD6C0BC12}"/>
              </a:ext>
            </a:extLst>
          </p:cNvPr>
          <p:cNvGrpSpPr>
            <a:grpSpLocks noChangeAspect="1"/>
          </p:cNvGrpSpPr>
          <p:nvPr/>
        </p:nvGrpSpPr>
        <p:grpSpPr bwMode="auto">
          <a:xfrm>
            <a:off x="10818557" y="567457"/>
            <a:ext cx="1186438" cy="957080"/>
            <a:chOff x="6" y="6"/>
            <a:chExt cx="1676" cy="1352"/>
          </a:xfrm>
        </p:grpSpPr>
        <p:sp>
          <p:nvSpPr>
            <p:cNvPr id="23" name="Rectangle 101">
              <a:extLst>
                <a:ext uri="{FF2B5EF4-FFF2-40B4-BE49-F238E27FC236}">
                  <a16:creationId xmlns:a16="http://schemas.microsoft.com/office/drawing/2014/main" id="{58FAA27A-5D79-4569-BCB2-9AD891725814}"/>
                </a:ext>
              </a:extLst>
            </p:cNvPr>
            <p:cNvSpPr>
              <a:spLocks noChangeArrowheads="1"/>
            </p:cNvSpPr>
            <p:nvPr/>
          </p:nvSpPr>
          <p:spPr bwMode="auto">
            <a:xfrm>
              <a:off x="6" y="629"/>
              <a:ext cx="1103" cy="729"/>
            </a:xfrm>
            <a:prstGeom prst="rect">
              <a:avLst/>
            </a:prstGeom>
            <a:solidFill>
              <a:srgbClr val="FFFFFF"/>
            </a:solidFill>
            <a:ln w="19050">
              <a:solidFill>
                <a:srgbClr val="0078D7"/>
              </a:solidFill>
              <a:miter lim="800000"/>
              <a:headEnd/>
              <a:tailEnd/>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4" name="Rectangle 102">
              <a:extLst>
                <a:ext uri="{FF2B5EF4-FFF2-40B4-BE49-F238E27FC236}">
                  <a16:creationId xmlns:a16="http://schemas.microsoft.com/office/drawing/2014/main" id="{53192D16-F90F-4A12-8837-86E972B7C050}"/>
                </a:ext>
              </a:extLst>
            </p:cNvPr>
            <p:cNvSpPr>
              <a:spLocks noChangeArrowheads="1"/>
            </p:cNvSpPr>
            <p:nvPr/>
          </p:nvSpPr>
          <p:spPr bwMode="auto">
            <a:xfrm>
              <a:off x="6" y="629"/>
              <a:ext cx="1103" cy="7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5" name="Rectangle 104">
              <a:extLst>
                <a:ext uri="{FF2B5EF4-FFF2-40B4-BE49-F238E27FC236}">
                  <a16:creationId xmlns:a16="http://schemas.microsoft.com/office/drawing/2014/main" id="{9C2A25D6-55E9-41B1-B529-8836B0C86675}"/>
                </a:ext>
              </a:extLst>
            </p:cNvPr>
            <p:cNvSpPr>
              <a:spLocks noChangeArrowheads="1"/>
            </p:cNvSpPr>
            <p:nvPr/>
          </p:nvSpPr>
          <p:spPr bwMode="auto">
            <a:xfrm>
              <a:off x="6" y="629"/>
              <a:ext cx="1103" cy="1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6" name="Rectangle 106">
              <a:extLst>
                <a:ext uri="{FF2B5EF4-FFF2-40B4-BE49-F238E27FC236}">
                  <a16:creationId xmlns:a16="http://schemas.microsoft.com/office/drawing/2014/main" id="{F99B324C-9F42-45FA-AA3B-9EA90830A2EC}"/>
                </a:ext>
              </a:extLst>
            </p:cNvPr>
            <p:cNvSpPr>
              <a:spLocks noChangeArrowheads="1"/>
            </p:cNvSpPr>
            <p:nvPr/>
          </p:nvSpPr>
          <p:spPr bwMode="auto">
            <a:xfrm>
              <a:off x="6" y="811"/>
              <a:ext cx="1103" cy="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7" name="Rectangle 108">
              <a:extLst>
                <a:ext uri="{FF2B5EF4-FFF2-40B4-BE49-F238E27FC236}">
                  <a16:creationId xmlns:a16="http://schemas.microsoft.com/office/drawing/2014/main" id="{E0A8103E-5B2A-4758-995E-A9FDBBCE5E2A}"/>
                </a:ext>
              </a:extLst>
            </p:cNvPr>
            <p:cNvSpPr>
              <a:spLocks noChangeArrowheads="1"/>
            </p:cNvSpPr>
            <p:nvPr/>
          </p:nvSpPr>
          <p:spPr bwMode="auto">
            <a:xfrm>
              <a:off x="6" y="994"/>
              <a:ext cx="1103" cy="1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8" name="Rectangle 110">
              <a:extLst>
                <a:ext uri="{FF2B5EF4-FFF2-40B4-BE49-F238E27FC236}">
                  <a16:creationId xmlns:a16="http://schemas.microsoft.com/office/drawing/2014/main" id="{ECE1D3AE-93B7-47E1-9CDA-148D004F1A24}"/>
                </a:ext>
              </a:extLst>
            </p:cNvPr>
            <p:cNvSpPr>
              <a:spLocks noChangeArrowheads="1"/>
            </p:cNvSpPr>
            <p:nvPr/>
          </p:nvSpPr>
          <p:spPr bwMode="auto">
            <a:xfrm>
              <a:off x="6" y="1187"/>
              <a:ext cx="1103" cy="1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9" name="Freeform 112">
              <a:extLst>
                <a:ext uri="{FF2B5EF4-FFF2-40B4-BE49-F238E27FC236}">
                  <a16:creationId xmlns:a16="http://schemas.microsoft.com/office/drawing/2014/main" id="{119641A3-0066-4B45-A764-BBFC1B4881AA}"/>
                </a:ext>
              </a:extLst>
            </p:cNvPr>
            <p:cNvSpPr>
              <a:spLocks noEditPoints="1"/>
            </p:cNvSpPr>
            <p:nvPr/>
          </p:nvSpPr>
          <p:spPr bwMode="auto">
            <a:xfrm>
              <a:off x="6" y="800"/>
              <a:ext cx="688" cy="387"/>
            </a:xfrm>
            <a:custGeom>
              <a:avLst/>
              <a:gdLst>
                <a:gd name="T0" fmla="*/ 238 w 688"/>
                <a:gd name="T1" fmla="*/ 365 h 387"/>
                <a:gd name="T2" fmla="*/ 0 w 688"/>
                <a:gd name="T3" fmla="*/ 365 h 387"/>
                <a:gd name="T4" fmla="*/ 0 w 688"/>
                <a:gd name="T5" fmla="*/ 387 h 387"/>
                <a:gd name="T6" fmla="*/ 211 w 688"/>
                <a:gd name="T7" fmla="*/ 387 h 387"/>
                <a:gd name="T8" fmla="*/ 238 w 688"/>
                <a:gd name="T9" fmla="*/ 365 h 387"/>
                <a:gd name="T10" fmla="*/ 463 w 688"/>
                <a:gd name="T11" fmla="*/ 183 h 387"/>
                <a:gd name="T12" fmla="*/ 0 w 688"/>
                <a:gd name="T13" fmla="*/ 183 h 387"/>
                <a:gd name="T14" fmla="*/ 0 w 688"/>
                <a:gd name="T15" fmla="*/ 194 h 387"/>
                <a:gd name="T16" fmla="*/ 450 w 688"/>
                <a:gd name="T17" fmla="*/ 194 h 387"/>
                <a:gd name="T18" fmla="*/ 463 w 688"/>
                <a:gd name="T19" fmla="*/ 183 h 387"/>
                <a:gd name="T20" fmla="*/ 688 w 688"/>
                <a:gd name="T21" fmla="*/ 0 h 387"/>
                <a:gd name="T22" fmla="*/ 0 w 688"/>
                <a:gd name="T23" fmla="*/ 0 h 387"/>
                <a:gd name="T24" fmla="*/ 0 w 688"/>
                <a:gd name="T25" fmla="*/ 11 h 387"/>
                <a:gd name="T26" fmla="*/ 674 w 688"/>
                <a:gd name="T27" fmla="*/ 11 h 387"/>
                <a:gd name="T28" fmla="*/ 688 w 688"/>
                <a:gd name="T29" fmla="*/ 0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88" h="387">
                  <a:moveTo>
                    <a:pt x="238" y="365"/>
                  </a:moveTo>
                  <a:lnTo>
                    <a:pt x="0" y="365"/>
                  </a:lnTo>
                  <a:lnTo>
                    <a:pt x="0" y="387"/>
                  </a:lnTo>
                  <a:lnTo>
                    <a:pt x="211" y="387"/>
                  </a:lnTo>
                  <a:lnTo>
                    <a:pt x="238" y="365"/>
                  </a:lnTo>
                  <a:moveTo>
                    <a:pt x="463" y="183"/>
                  </a:moveTo>
                  <a:lnTo>
                    <a:pt x="0" y="183"/>
                  </a:lnTo>
                  <a:lnTo>
                    <a:pt x="0" y="194"/>
                  </a:lnTo>
                  <a:lnTo>
                    <a:pt x="450" y="194"/>
                  </a:lnTo>
                  <a:lnTo>
                    <a:pt x="463" y="183"/>
                  </a:lnTo>
                  <a:moveTo>
                    <a:pt x="688" y="0"/>
                  </a:moveTo>
                  <a:lnTo>
                    <a:pt x="0" y="0"/>
                  </a:lnTo>
                  <a:lnTo>
                    <a:pt x="0" y="11"/>
                  </a:lnTo>
                  <a:lnTo>
                    <a:pt x="674" y="11"/>
                  </a:lnTo>
                  <a:lnTo>
                    <a:pt x="68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30" name="Freeform 114">
              <a:extLst>
                <a:ext uri="{FF2B5EF4-FFF2-40B4-BE49-F238E27FC236}">
                  <a16:creationId xmlns:a16="http://schemas.microsoft.com/office/drawing/2014/main" id="{B59D6017-EE4B-4E00-9D4A-B3FA3F0ABECD}"/>
                </a:ext>
              </a:extLst>
            </p:cNvPr>
            <p:cNvSpPr>
              <a:spLocks/>
            </p:cNvSpPr>
            <p:nvPr/>
          </p:nvSpPr>
          <p:spPr bwMode="auto">
            <a:xfrm>
              <a:off x="6" y="629"/>
              <a:ext cx="899" cy="171"/>
            </a:xfrm>
            <a:custGeom>
              <a:avLst/>
              <a:gdLst>
                <a:gd name="T0" fmla="*/ 899 w 899"/>
                <a:gd name="T1" fmla="*/ 0 h 171"/>
                <a:gd name="T2" fmla="*/ 0 w 899"/>
                <a:gd name="T3" fmla="*/ 0 h 171"/>
                <a:gd name="T4" fmla="*/ 0 w 899"/>
                <a:gd name="T5" fmla="*/ 171 h 171"/>
                <a:gd name="T6" fmla="*/ 688 w 899"/>
                <a:gd name="T7" fmla="*/ 171 h 171"/>
                <a:gd name="T8" fmla="*/ 899 w 899"/>
                <a:gd name="T9" fmla="*/ 0 h 171"/>
              </a:gdLst>
              <a:ahLst/>
              <a:cxnLst>
                <a:cxn ang="0">
                  <a:pos x="T0" y="T1"/>
                </a:cxn>
                <a:cxn ang="0">
                  <a:pos x="T2" y="T3"/>
                </a:cxn>
                <a:cxn ang="0">
                  <a:pos x="T4" y="T5"/>
                </a:cxn>
                <a:cxn ang="0">
                  <a:pos x="T6" y="T7"/>
                </a:cxn>
                <a:cxn ang="0">
                  <a:pos x="T8" y="T9"/>
                </a:cxn>
              </a:cxnLst>
              <a:rect l="0" t="0" r="r" b="b"/>
              <a:pathLst>
                <a:path w="899" h="171">
                  <a:moveTo>
                    <a:pt x="899" y="0"/>
                  </a:moveTo>
                  <a:lnTo>
                    <a:pt x="0" y="0"/>
                  </a:lnTo>
                  <a:lnTo>
                    <a:pt x="0" y="171"/>
                  </a:lnTo>
                  <a:lnTo>
                    <a:pt x="688" y="171"/>
                  </a:lnTo>
                  <a:lnTo>
                    <a:pt x="89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31" name="Freeform 116">
              <a:extLst>
                <a:ext uri="{FF2B5EF4-FFF2-40B4-BE49-F238E27FC236}">
                  <a16:creationId xmlns:a16="http://schemas.microsoft.com/office/drawing/2014/main" id="{97A61CAD-02A3-413D-A53C-60689ACF4154}"/>
                </a:ext>
              </a:extLst>
            </p:cNvPr>
            <p:cNvSpPr>
              <a:spLocks/>
            </p:cNvSpPr>
            <p:nvPr/>
          </p:nvSpPr>
          <p:spPr bwMode="auto">
            <a:xfrm>
              <a:off x="6" y="811"/>
              <a:ext cx="674" cy="172"/>
            </a:xfrm>
            <a:custGeom>
              <a:avLst/>
              <a:gdLst>
                <a:gd name="T0" fmla="*/ 674 w 674"/>
                <a:gd name="T1" fmla="*/ 0 h 172"/>
                <a:gd name="T2" fmla="*/ 0 w 674"/>
                <a:gd name="T3" fmla="*/ 0 h 172"/>
                <a:gd name="T4" fmla="*/ 0 w 674"/>
                <a:gd name="T5" fmla="*/ 172 h 172"/>
                <a:gd name="T6" fmla="*/ 463 w 674"/>
                <a:gd name="T7" fmla="*/ 172 h 172"/>
                <a:gd name="T8" fmla="*/ 674 w 674"/>
                <a:gd name="T9" fmla="*/ 0 h 172"/>
              </a:gdLst>
              <a:ahLst/>
              <a:cxnLst>
                <a:cxn ang="0">
                  <a:pos x="T0" y="T1"/>
                </a:cxn>
                <a:cxn ang="0">
                  <a:pos x="T2" y="T3"/>
                </a:cxn>
                <a:cxn ang="0">
                  <a:pos x="T4" y="T5"/>
                </a:cxn>
                <a:cxn ang="0">
                  <a:pos x="T6" y="T7"/>
                </a:cxn>
                <a:cxn ang="0">
                  <a:pos x="T8" y="T9"/>
                </a:cxn>
              </a:cxnLst>
              <a:rect l="0" t="0" r="r" b="b"/>
              <a:pathLst>
                <a:path w="674" h="172">
                  <a:moveTo>
                    <a:pt x="674" y="0"/>
                  </a:moveTo>
                  <a:lnTo>
                    <a:pt x="0" y="0"/>
                  </a:lnTo>
                  <a:lnTo>
                    <a:pt x="0" y="172"/>
                  </a:lnTo>
                  <a:lnTo>
                    <a:pt x="463" y="172"/>
                  </a:lnTo>
                  <a:lnTo>
                    <a:pt x="67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32" name="Freeform 118">
              <a:extLst>
                <a:ext uri="{FF2B5EF4-FFF2-40B4-BE49-F238E27FC236}">
                  <a16:creationId xmlns:a16="http://schemas.microsoft.com/office/drawing/2014/main" id="{12BD1934-DE5C-4283-B88B-A35BB0ABE2EE}"/>
                </a:ext>
              </a:extLst>
            </p:cNvPr>
            <p:cNvSpPr>
              <a:spLocks/>
            </p:cNvSpPr>
            <p:nvPr/>
          </p:nvSpPr>
          <p:spPr bwMode="auto">
            <a:xfrm>
              <a:off x="6" y="994"/>
              <a:ext cx="450" cy="171"/>
            </a:xfrm>
            <a:custGeom>
              <a:avLst/>
              <a:gdLst>
                <a:gd name="T0" fmla="*/ 450 w 450"/>
                <a:gd name="T1" fmla="*/ 0 h 171"/>
                <a:gd name="T2" fmla="*/ 0 w 450"/>
                <a:gd name="T3" fmla="*/ 0 h 171"/>
                <a:gd name="T4" fmla="*/ 0 w 450"/>
                <a:gd name="T5" fmla="*/ 171 h 171"/>
                <a:gd name="T6" fmla="*/ 238 w 450"/>
                <a:gd name="T7" fmla="*/ 171 h 171"/>
                <a:gd name="T8" fmla="*/ 450 w 450"/>
                <a:gd name="T9" fmla="*/ 0 h 171"/>
              </a:gdLst>
              <a:ahLst/>
              <a:cxnLst>
                <a:cxn ang="0">
                  <a:pos x="T0" y="T1"/>
                </a:cxn>
                <a:cxn ang="0">
                  <a:pos x="T2" y="T3"/>
                </a:cxn>
                <a:cxn ang="0">
                  <a:pos x="T4" y="T5"/>
                </a:cxn>
                <a:cxn ang="0">
                  <a:pos x="T6" y="T7"/>
                </a:cxn>
                <a:cxn ang="0">
                  <a:pos x="T8" y="T9"/>
                </a:cxn>
              </a:cxnLst>
              <a:rect l="0" t="0" r="r" b="b"/>
              <a:pathLst>
                <a:path w="450" h="171">
                  <a:moveTo>
                    <a:pt x="450" y="0"/>
                  </a:moveTo>
                  <a:lnTo>
                    <a:pt x="0" y="0"/>
                  </a:lnTo>
                  <a:lnTo>
                    <a:pt x="0" y="171"/>
                  </a:lnTo>
                  <a:lnTo>
                    <a:pt x="238" y="171"/>
                  </a:lnTo>
                  <a:lnTo>
                    <a:pt x="45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33" name="Freeform 120">
              <a:extLst>
                <a:ext uri="{FF2B5EF4-FFF2-40B4-BE49-F238E27FC236}">
                  <a16:creationId xmlns:a16="http://schemas.microsoft.com/office/drawing/2014/main" id="{A4ADC09E-A23F-4EB9-9FCC-713B06C8EC75}"/>
                </a:ext>
              </a:extLst>
            </p:cNvPr>
            <p:cNvSpPr>
              <a:spLocks/>
            </p:cNvSpPr>
            <p:nvPr/>
          </p:nvSpPr>
          <p:spPr bwMode="auto">
            <a:xfrm>
              <a:off x="6" y="1187"/>
              <a:ext cx="211" cy="171"/>
            </a:xfrm>
            <a:custGeom>
              <a:avLst/>
              <a:gdLst>
                <a:gd name="T0" fmla="*/ 211 w 211"/>
                <a:gd name="T1" fmla="*/ 0 h 171"/>
                <a:gd name="T2" fmla="*/ 0 w 211"/>
                <a:gd name="T3" fmla="*/ 0 h 171"/>
                <a:gd name="T4" fmla="*/ 0 w 211"/>
                <a:gd name="T5" fmla="*/ 171 h 171"/>
                <a:gd name="T6" fmla="*/ 211 w 211"/>
                <a:gd name="T7" fmla="*/ 0 h 171"/>
              </a:gdLst>
              <a:ahLst/>
              <a:cxnLst>
                <a:cxn ang="0">
                  <a:pos x="T0" y="T1"/>
                </a:cxn>
                <a:cxn ang="0">
                  <a:pos x="T2" y="T3"/>
                </a:cxn>
                <a:cxn ang="0">
                  <a:pos x="T4" y="T5"/>
                </a:cxn>
                <a:cxn ang="0">
                  <a:pos x="T6" y="T7"/>
                </a:cxn>
              </a:cxnLst>
              <a:rect l="0" t="0" r="r" b="b"/>
              <a:pathLst>
                <a:path w="211" h="171">
                  <a:moveTo>
                    <a:pt x="211" y="0"/>
                  </a:moveTo>
                  <a:lnTo>
                    <a:pt x="0" y="0"/>
                  </a:lnTo>
                  <a:lnTo>
                    <a:pt x="0" y="171"/>
                  </a:lnTo>
                  <a:lnTo>
                    <a:pt x="21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34" name="Freeform 121">
              <a:extLst>
                <a:ext uri="{FF2B5EF4-FFF2-40B4-BE49-F238E27FC236}">
                  <a16:creationId xmlns:a16="http://schemas.microsoft.com/office/drawing/2014/main" id="{69D1D1EC-9361-4C35-B7A1-2937340E7CF1}"/>
                </a:ext>
              </a:extLst>
            </p:cNvPr>
            <p:cNvSpPr>
              <a:spLocks/>
            </p:cNvSpPr>
            <p:nvPr/>
          </p:nvSpPr>
          <p:spPr bwMode="auto">
            <a:xfrm>
              <a:off x="825" y="6"/>
              <a:ext cx="857" cy="623"/>
            </a:xfrm>
            <a:custGeom>
              <a:avLst/>
              <a:gdLst>
                <a:gd name="T0" fmla="*/ 60 w 320"/>
                <a:gd name="T1" fmla="*/ 232 h 232"/>
                <a:gd name="T2" fmla="*/ 60 w 320"/>
                <a:gd name="T3" fmla="*/ 164 h 232"/>
                <a:gd name="T4" fmla="*/ 160 w 320"/>
                <a:gd name="T5" fmla="*/ 64 h 232"/>
                <a:gd name="T6" fmla="*/ 260 w 320"/>
                <a:gd name="T7" fmla="*/ 164 h 232"/>
                <a:gd name="T8" fmla="*/ 260 w 320"/>
                <a:gd name="T9" fmla="*/ 232 h 232"/>
                <a:gd name="T10" fmla="*/ 320 w 320"/>
                <a:gd name="T11" fmla="*/ 232 h 232"/>
                <a:gd name="T12" fmla="*/ 320 w 320"/>
                <a:gd name="T13" fmla="*/ 160 h 232"/>
                <a:gd name="T14" fmla="*/ 160 w 320"/>
                <a:gd name="T15" fmla="*/ 0 h 232"/>
                <a:gd name="T16" fmla="*/ 0 w 320"/>
                <a:gd name="T17" fmla="*/ 160 h 232"/>
                <a:gd name="T18" fmla="*/ 0 w 320"/>
                <a:gd name="T19" fmla="*/ 232 h 232"/>
                <a:gd name="T20" fmla="*/ 60 w 320"/>
                <a:gd name="T21" fmla="*/ 232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0" h="232">
                  <a:moveTo>
                    <a:pt x="60" y="232"/>
                  </a:moveTo>
                  <a:cubicBezTo>
                    <a:pt x="60" y="164"/>
                    <a:pt x="60" y="164"/>
                    <a:pt x="60" y="164"/>
                  </a:cubicBezTo>
                  <a:cubicBezTo>
                    <a:pt x="60" y="109"/>
                    <a:pt x="105" y="64"/>
                    <a:pt x="160" y="64"/>
                  </a:cubicBezTo>
                  <a:cubicBezTo>
                    <a:pt x="215" y="64"/>
                    <a:pt x="260" y="109"/>
                    <a:pt x="260" y="164"/>
                  </a:cubicBezTo>
                  <a:cubicBezTo>
                    <a:pt x="260" y="232"/>
                    <a:pt x="260" y="232"/>
                    <a:pt x="260" y="232"/>
                  </a:cubicBezTo>
                  <a:cubicBezTo>
                    <a:pt x="320" y="232"/>
                    <a:pt x="320" y="232"/>
                    <a:pt x="320" y="232"/>
                  </a:cubicBezTo>
                  <a:cubicBezTo>
                    <a:pt x="320" y="160"/>
                    <a:pt x="320" y="160"/>
                    <a:pt x="320" y="160"/>
                  </a:cubicBezTo>
                  <a:cubicBezTo>
                    <a:pt x="320" y="72"/>
                    <a:pt x="248" y="0"/>
                    <a:pt x="160" y="0"/>
                  </a:cubicBezTo>
                  <a:cubicBezTo>
                    <a:pt x="72" y="0"/>
                    <a:pt x="0" y="72"/>
                    <a:pt x="0" y="160"/>
                  </a:cubicBezTo>
                  <a:cubicBezTo>
                    <a:pt x="0" y="232"/>
                    <a:pt x="0" y="232"/>
                    <a:pt x="0" y="232"/>
                  </a:cubicBezTo>
                  <a:cubicBezTo>
                    <a:pt x="60" y="232"/>
                    <a:pt x="60" y="232"/>
                    <a:pt x="60" y="232"/>
                  </a:cubicBezTo>
                </a:path>
              </a:pathLst>
            </a:custGeom>
            <a:solidFill>
              <a:srgbClr val="FFFFFF"/>
            </a:solidFill>
            <a:ln w="19050">
              <a:solidFill>
                <a:srgbClr val="0078D7"/>
              </a:solidFill>
              <a:miter lim="800000"/>
              <a:headEnd/>
              <a:tailEnd/>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cxnSp>
        <p:nvCxnSpPr>
          <p:cNvPr id="35" name="Straight Arrow Connector 138">
            <a:extLst>
              <a:ext uri="{FF2B5EF4-FFF2-40B4-BE49-F238E27FC236}">
                <a16:creationId xmlns:a16="http://schemas.microsoft.com/office/drawing/2014/main" id="{1154E11D-0831-4DC4-BC9A-AE8E0A3EE12D}"/>
              </a:ext>
            </a:extLst>
          </p:cNvPr>
          <p:cNvCxnSpPr>
            <a:cxnSpLocks/>
          </p:cNvCxnSpPr>
          <p:nvPr/>
        </p:nvCxnSpPr>
        <p:spPr>
          <a:xfrm>
            <a:off x="1820397" y="2873127"/>
            <a:ext cx="573986" cy="0"/>
          </a:xfrm>
          <a:prstGeom prst="straightConnector1">
            <a:avLst/>
          </a:prstGeom>
          <a:noFill/>
          <a:ln w="19050" cap="flat" cmpd="sng" algn="ctr">
            <a:solidFill>
              <a:srgbClr val="737373"/>
            </a:solidFill>
            <a:prstDash val="solid"/>
            <a:headEnd type="none"/>
            <a:tailEnd type="triangle" w="lg" len="lg"/>
          </a:ln>
          <a:effectLst/>
        </p:spPr>
      </p:cxnSp>
      <p:grpSp>
        <p:nvGrpSpPr>
          <p:cNvPr id="36" name="Group 139">
            <a:extLst>
              <a:ext uri="{FF2B5EF4-FFF2-40B4-BE49-F238E27FC236}">
                <a16:creationId xmlns:a16="http://schemas.microsoft.com/office/drawing/2014/main" id="{8DF7592F-FFD9-4963-890D-C40062776158}"/>
              </a:ext>
            </a:extLst>
          </p:cNvPr>
          <p:cNvGrpSpPr/>
          <p:nvPr/>
        </p:nvGrpSpPr>
        <p:grpSpPr>
          <a:xfrm>
            <a:off x="1036590" y="2585133"/>
            <a:ext cx="578488" cy="578488"/>
            <a:chOff x="769264" y="3382656"/>
            <a:chExt cx="578570" cy="578570"/>
          </a:xfrm>
        </p:grpSpPr>
        <p:sp>
          <p:nvSpPr>
            <p:cNvPr id="37" name="Oval 147">
              <a:extLst>
                <a:ext uri="{FF2B5EF4-FFF2-40B4-BE49-F238E27FC236}">
                  <a16:creationId xmlns:a16="http://schemas.microsoft.com/office/drawing/2014/main" id="{09BABF8F-571D-435F-BED2-BB320E2C8855}"/>
                </a:ext>
              </a:extLst>
            </p:cNvPr>
            <p:cNvSpPr/>
            <p:nvPr/>
          </p:nvSpPr>
          <p:spPr bwMode="auto">
            <a:xfrm>
              <a:off x="769264" y="3382656"/>
              <a:ext cx="578570" cy="578570"/>
            </a:xfrm>
            <a:prstGeom prst="ellipse">
              <a:avLst/>
            </a:prstGeom>
            <a:solidFill>
              <a:srgbClr val="0078D7">
                <a:lumMod val="75000"/>
              </a:srgb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38" name="Freeform 48">
              <a:extLst>
                <a:ext uri="{FF2B5EF4-FFF2-40B4-BE49-F238E27FC236}">
                  <a16:creationId xmlns:a16="http://schemas.microsoft.com/office/drawing/2014/main" id="{F56E5FAF-589B-4990-B967-9BB5996F0B36}"/>
                </a:ext>
              </a:extLst>
            </p:cNvPr>
            <p:cNvSpPr>
              <a:spLocks noChangeAspect="1"/>
            </p:cNvSpPr>
            <p:nvPr/>
          </p:nvSpPr>
          <p:spPr bwMode="black">
            <a:xfrm>
              <a:off x="887694" y="3522029"/>
              <a:ext cx="341710" cy="299824"/>
            </a:xfrm>
            <a:custGeom>
              <a:avLst/>
              <a:gdLst/>
              <a:ahLst/>
              <a:cxnLst/>
              <a:rect l="l" t="t" r="r" b="b"/>
              <a:pathLst>
                <a:path w="4740335" h="4048081">
                  <a:moveTo>
                    <a:pt x="3683614" y="1098549"/>
                  </a:moveTo>
                  <a:cubicBezTo>
                    <a:pt x="3683654" y="1098549"/>
                    <a:pt x="3689354" y="1098549"/>
                    <a:pt x="4502870" y="1098549"/>
                  </a:cubicBezTo>
                  <a:cubicBezTo>
                    <a:pt x="4633477" y="1098549"/>
                    <a:pt x="4740335" y="1205183"/>
                    <a:pt x="4740335" y="1335514"/>
                  </a:cubicBezTo>
                  <a:cubicBezTo>
                    <a:pt x="4740335" y="1335569"/>
                    <a:pt x="4740335" y="1343335"/>
                    <a:pt x="4740335" y="2449249"/>
                  </a:cubicBezTo>
                  <a:cubicBezTo>
                    <a:pt x="4740335" y="2579580"/>
                    <a:pt x="4633477" y="2686214"/>
                    <a:pt x="4502870" y="2686214"/>
                  </a:cubicBezTo>
                  <a:cubicBezTo>
                    <a:pt x="4502870" y="2686253"/>
                    <a:pt x="4502870" y="2691777"/>
                    <a:pt x="4502870" y="3480046"/>
                  </a:cubicBezTo>
                  <a:cubicBezTo>
                    <a:pt x="4502870" y="3610377"/>
                    <a:pt x="4396011" y="3717011"/>
                    <a:pt x="4265405" y="3717011"/>
                  </a:cubicBezTo>
                  <a:cubicBezTo>
                    <a:pt x="4265376" y="3717011"/>
                    <a:pt x="4262133" y="3717011"/>
                    <a:pt x="3909206" y="3717011"/>
                  </a:cubicBezTo>
                  <a:cubicBezTo>
                    <a:pt x="3790473" y="3717011"/>
                    <a:pt x="3683614" y="3610377"/>
                    <a:pt x="3683614" y="3480046"/>
                  </a:cubicBezTo>
                  <a:cubicBezTo>
                    <a:pt x="3683614" y="3480010"/>
                    <a:pt x="3683614" y="3474701"/>
                    <a:pt x="3683614" y="2686214"/>
                  </a:cubicBezTo>
                  <a:cubicBezTo>
                    <a:pt x="3553008" y="2686214"/>
                    <a:pt x="3446148" y="2579580"/>
                    <a:pt x="3446148" y="2449249"/>
                  </a:cubicBezTo>
                  <a:cubicBezTo>
                    <a:pt x="3446148" y="2449192"/>
                    <a:pt x="3446148" y="2441288"/>
                    <a:pt x="3446148" y="1335514"/>
                  </a:cubicBezTo>
                  <a:cubicBezTo>
                    <a:pt x="3446148" y="1205183"/>
                    <a:pt x="3553008" y="1098549"/>
                    <a:pt x="3683614" y="1098549"/>
                  </a:cubicBezTo>
                  <a:close/>
                  <a:moveTo>
                    <a:pt x="236546" y="1098549"/>
                  </a:moveTo>
                  <a:cubicBezTo>
                    <a:pt x="236570" y="1098549"/>
                    <a:pt x="240947" y="1098549"/>
                    <a:pt x="1052628" y="1098549"/>
                  </a:cubicBezTo>
                  <a:cubicBezTo>
                    <a:pt x="1182728" y="1098549"/>
                    <a:pt x="1289174" y="1205183"/>
                    <a:pt x="1289174" y="1335514"/>
                  </a:cubicBezTo>
                  <a:cubicBezTo>
                    <a:pt x="1289174" y="1335532"/>
                    <a:pt x="1289174" y="1340039"/>
                    <a:pt x="1289174" y="2449249"/>
                  </a:cubicBezTo>
                  <a:cubicBezTo>
                    <a:pt x="1289174" y="2579580"/>
                    <a:pt x="1182728" y="2686214"/>
                    <a:pt x="1052628" y="2686214"/>
                  </a:cubicBezTo>
                  <a:cubicBezTo>
                    <a:pt x="1052628" y="2686235"/>
                    <a:pt x="1052628" y="2690268"/>
                    <a:pt x="1052628" y="3480046"/>
                  </a:cubicBezTo>
                  <a:cubicBezTo>
                    <a:pt x="1052628" y="3610377"/>
                    <a:pt x="946183" y="3717011"/>
                    <a:pt x="827910" y="3717011"/>
                  </a:cubicBezTo>
                  <a:cubicBezTo>
                    <a:pt x="827894" y="3717011"/>
                    <a:pt x="825508" y="3717011"/>
                    <a:pt x="473091" y="3717011"/>
                  </a:cubicBezTo>
                  <a:cubicBezTo>
                    <a:pt x="342991" y="3717011"/>
                    <a:pt x="236546" y="3610377"/>
                    <a:pt x="236546" y="3480046"/>
                  </a:cubicBezTo>
                  <a:cubicBezTo>
                    <a:pt x="236546" y="3480026"/>
                    <a:pt x="236546" y="3476021"/>
                    <a:pt x="236546" y="2686214"/>
                  </a:cubicBezTo>
                  <a:cubicBezTo>
                    <a:pt x="106446" y="2686214"/>
                    <a:pt x="0" y="2579580"/>
                    <a:pt x="0" y="2449249"/>
                  </a:cubicBezTo>
                  <a:cubicBezTo>
                    <a:pt x="0" y="2449230"/>
                    <a:pt x="0" y="2444630"/>
                    <a:pt x="0" y="1335514"/>
                  </a:cubicBezTo>
                  <a:cubicBezTo>
                    <a:pt x="0" y="1205183"/>
                    <a:pt x="106446" y="1098549"/>
                    <a:pt x="236546" y="1098549"/>
                  </a:cubicBezTo>
                  <a:close/>
                  <a:moveTo>
                    <a:pt x="1895194" y="993211"/>
                  </a:moveTo>
                  <a:cubicBezTo>
                    <a:pt x="1895245" y="993211"/>
                    <a:pt x="1902161" y="993211"/>
                    <a:pt x="2845141" y="993211"/>
                  </a:cubicBezTo>
                  <a:cubicBezTo>
                    <a:pt x="2999507" y="993211"/>
                    <a:pt x="3130125" y="1123457"/>
                    <a:pt x="3130125" y="1277385"/>
                  </a:cubicBezTo>
                  <a:cubicBezTo>
                    <a:pt x="3130125" y="1277420"/>
                    <a:pt x="3130125" y="1284134"/>
                    <a:pt x="3130125" y="2568008"/>
                  </a:cubicBezTo>
                  <a:cubicBezTo>
                    <a:pt x="3130125" y="2721936"/>
                    <a:pt x="2999507" y="2852182"/>
                    <a:pt x="2845141" y="2852182"/>
                  </a:cubicBezTo>
                  <a:cubicBezTo>
                    <a:pt x="2845141" y="2852231"/>
                    <a:pt x="2845141" y="2858826"/>
                    <a:pt x="2845141" y="3763907"/>
                  </a:cubicBezTo>
                  <a:cubicBezTo>
                    <a:pt x="2845141" y="3917835"/>
                    <a:pt x="2726398" y="4048081"/>
                    <a:pt x="2572031" y="4048081"/>
                  </a:cubicBezTo>
                  <a:cubicBezTo>
                    <a:pt x="2571992" y="4048081"/>
                    <a:pt x="2568051" y="4048081"/>
                    <a:pt x="2168304" y="4048081"/>
                  </a:cubicBezTo>
                  <a:cubicBezTo>
                    <a:pt x="2013937" y="4048081"/>
                    <a:pt x="1895194" y="3917835"/>
                    <a:pt x="1895194" y="3763907"/>
                  </a:cubicBezTo>
                  <a:cubicBezTo>
                    <a:pt x="1895194" y="3763858"/>
                    <a:pt x="1895194" y="3757193"/>
                    <a:pt x="1895194" y="2852182"/>
                  </a:cubicBezTo>
                  <a:cubicBezTo>
                    <a:pt x="1740828" y="2852182"/>
                    <a:pt x="1610210" y="2721936"/>
                    <a:pt x="1610210" y="2568008"/>
                  </a:cubicBezTo>
                  <a:cubicBezTo>
                    <a:pt x="1610210" y="2567966"/>
                    <a:pt x="1610210" y="2560581"/>
                    <a:pt x="1610210" y="1277385"/>
                  </a:cubicBezTo>
                  <a:cubicBezTo>
                    <a:pt x="1610210" y="1123457"/>
                    <a:pt x="1740828" y="993211"/>
                    <a:pt x="1895194" y="993211"/>
                  </a:cubicBezTo>
                  <a:close/>
                  <a:moveTo>
                    <a:pt x="4093246" y="245790"/>
                  </a:moveTo>
                  <a:cubicBezTo>
                    <a:pt x="4306565" y="245790"/>
                    <a:pt x="4479495" y="420965"/>
                    <a:pt x="4479495" y="637055"/>
                  </a:cubicBezTo>
                  <a:cubicBezTo>
                    <a:pt x="4479495" y="853145"/>
                    <a:pt x="4306565" y="1028320"/>
                    <a:pt x="4093246" y="1028320"/>
                  </a:cubicBezTo>
                  <a:cubicBezTo>
                    <a:pt x="3879927" y="1028320"/>
                    <a:pt x="3706997" y="853145"/>
                    <a:pt x="3706997" y="637055"/>
                  </a:cubicBezTo>
                  <a:cubicBezTo>
                    <a:pt x="3706997" y="420965"/>
                    <a:pt x="3879927" y="245790"/>
                    <a:pt x="4093246" y="245790"/>
                  </a:cubicBezTo>
                  <a:close/>
                  <a:moveTo>
                    <a:pt x="644584" y="245790"/>
                  </a:moveTo>
                  <a:cubicBezTo>
                    <a:pt x="856519" y="245790"/>
                    <a:pt x="1028326" y="420965"/>
                    <a:pt x="1028326" y="637055"/>
                  </a:cubicBezTo>
                  <a:cubicBezTo>
                    <a:pt x="1028326" y="853145"/>
                    <a:pt x="856519" y="1028320"/>
                    <a:pt x="644584" y="1028320"/>
                  </a:cubicBezTo>
                  <a:cubicBezTo>
                    <a:pt x="432649" y="1028320"/>
                    <a:pt x="260842" y="853145"/>
                    <a:pt x="260842" y="637055"/>
                  </a:cubicBezTo>
                  <a:cubicBezTo>
                    <a:pt x="260842" y="420965"/>
                    <a:pt x="432649" y="245790"/>
                    <a:pt x="644584" y="245790"/>
                  </a:cubicBezTo>
                  <a:close/>
                  <a:moveTo>
                    <a:pt x="2367657" y="0"/>
                  </a:moveTo>
                  <a:cubicBezTo>
                    <a:pt x="2616992" y="0"/>
                    <a:pt x="2819118" y="203249"/>
                    <a:pt x="2819118" y="453969"/>
                  </a:cubicBezTo>
                  <a:cubicBezTo>
                    <a:pt x="2819118" y="704689"/>
                    <a:pt x="2616992" y="907938"/>
                    <a:pt x="2367657" y="907938"/>
                  </a:cubicBezTo>
                  <a:cubicBezTo>
                    <a:pt x="2118322" y="907938"/>
                    <a:pt x="1916196" y="704689"/>
                    <a:pt x="1916196" y="453969"/>
                  </a:cubicBezTo>
                  <a:cubicBezTo>
                    <a:pt x="1916196" y="203249"/>
                    <a:pt x="2118322" y="0"/>
                    <a:pt x="2367657" y="0"/>
                  </a:cubicBezTo>
                  <a:close/>
                </a:path>
              </a:pathLst>
            </a:cu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grpSp>
      <p:grpSp>
        <p:nvGrpSpPr>
          <p:cNvPr id="39" name="Group 152">
            <a:extLst>
              <a:ext uri="{FF2B5EF4-FFF2-40B4-BE49-F238E27FC236}">
                <a16:creationId xmlns:a16="http://schemas.microsoft.com/office/drawing/2014/main" id="{805639A0-1176-4338-B560-729CB13C3F36}"/>
              </a:ext>
            </a:extLst>
          </p:cNvPr>
          <p:cNvGrpSpPr/>
          <p:nvPr/>
        </p:nvGrpSpPr>
        <p:grpSpPr>
          <a:xfrm>
            <a:off x="2701675" y="2585133"/>
            <a:ext cx="578488" cy="578488"/>
            <a:chOff x="2013164" y="3382656"/>
            <a:chExt cx="578570" cy="578570"/>
          </a:xfrm>
        </p:grpSpPr>
        <p:sp>
          <p:nvSpPr>
            <p:cNvPr id="40" name="Oval 153">
              <a:extLst>
                <a:ext uri="{FF2B5EF4-FFF2-40B4-BE49-F238E27FC236}">
                  <a16:creationId xmlns:a16="http://schemas.microsoft.com/office/drawing/2014/main" id="{66C1BD75-464E-446D-B9E9-D7DF3BE7D032}"/>
                </a:ext>
              </a:extLst>
            </p:cNvPr>
            <p:cNvSpPr/>
            <p:nvPr/>
          </p:nvSpPr>
          <p:spPr bwMode="auto">
            <a:xfrm>
              <a:off x="2013164" y="3382656"/>
              <a:ext cx="578570" cy="578570"/>
            </a:xfrm>
            <a:prstGeom prst="ellipse">
              <a:avLst/>
            </a:prstGeom>
            <a:solidFill>
              <a:srgbClr val="005AA1"/>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41" name="Freeform 54">
              <a:extLst>
                <a:ext uri="{FF2B5EF4-FFF2-40B4-BE49-F238E27FC236}">
                  <a16:creationId xmlns:a16="http://schemas.microsoft.com/office/drawing/2014/main" id="{6CE91744-68CA-457E-80DE-F6A1E3143C4A}"/>
                </a:ext>
              </a:extLst>
            </p:cNvPr>
            <p:cNvSpPr>
              <a:spLocks noChangeAspect="1" noEditPoints="1"/>
            </p:cNvSpPr>
            <p:nvPr/>
          </p:nvSpPr>
          <p:spPr bwMode="black">
            <a:xfrm>
              <a:off x="2137342" y="3506834"/>
              <a:ext cx="330215" cy="330215"/>
            </a:xfrm>
            <a:custGeom>
              <a:avLst/>
              <a:gdLst>
                <a:gd name="T0" fmla="*/ 102 w 200"/>
                <a:gd name="T1" fmla="*/ 0 h 200"/>
                <a:gd name="T2" fmla="*/ 101 w 200"/>
                <a:gd name="T3" fmla="*/ 0 h 200"/>
                <a:gd name="T4" fmla="*/ 99 w 200"/>
                <a:gd name="T5" fmla="*/ 0 h 200"/>
                <a:gd name="T6" fmla="*/ 98 w 200"/>
                <a:gd name="T7" fmla="*/ 0 h 200"/>
                <a:gd name="T8" fmla="*/ 98 w 200"/>
                <a:gd name="T9" fmla="*/ 200 h 200"/>
                <a:gd name="T10" fmla="*/ 99 w 200"/>
                <a:gd name="T11" fmla="*/ 200 h 200"/>
                <a:gd name="T12" fmla="*/ 101 w 200"/>
                <a:gd name="T13" fmla="*/ 200 h 200"/>
                <a:gd name="T14" fmla="*/ 102 w 200"/>
                <a:gd name="T15" fmla="*/ 200 h 200"/>
                <a:gd name="T16" fmla="*/ 12 w 200"/>
                <a:gd name="T17" fmla="*/ 106 h 200"/>
                <a:gd name="T18" fmla="*/ 45 w 200"/>
                <a:gd name="T19" fmla="*/ 139 h 200"/>
                <a:gd name="T20" fmla="*/ 12 w 200"/>
                <a:gd name="T21" fmla="*/ 106 h 200"/>
                <a:gd name="T22" fmla="*/ 159 w 200"/>
                <a:gd name="T23" fmla="*/ 94 h 200"/>
                <a:gd name="T24" fmla="*/ 179 w 200"/>
                <a:gd name="T25" fmla="*/ 61 h 200"/>
                <a:gd name="T26" fmla="*/ 147 w 200"/>
                <a:gd name="T27" fmla="*/ 94 h 200"/>
                <a:gd name="T28" fmla="*/ 106 w 200"/>
                <a:gd name="T29" fmla="*/ 61 h 200"/>
                <a:gd name="T30" fmla="*/ 147 w 200"/>
                <a:gd name="T31" fmla="*/ 94 h 200"/>
                <a:gd name="T32" fmla="*/ 106 w 200"/>
                <a:gd name="T33" fmla="*/ 13 h 200"/>
                <a:gd name="T34" fmla="*/ 106 w 200"/>
                <a:gd name="T35" fmla="*/ 50 h 200"/>
                <a:gd name="T36" fmla="*/ 94 w 200"/>
                <a:gd name="T37" fmla="*/ 50 h 200"/>
                <a:gd name="T38" fmla="*/ 94 w 200"/>
                <a:gd name="T39" fmla="*/ 13 h 200"/>
                <a:gd name="T40" fmla="*/ 94 w 200"/>
                <a:gd name="T41" fmla="*/ 94 h 200"/>
                <a:gd name="T42" fmla="*/ 58 w 200"/>
                <a:gd name="T43" fmla="*/ 61 h 200"/>
                <a:gd name="T44" fmla="*/ 41 w 200"/>
                <a:gd name="T45" fmla="*/ 94 h 200"/>
                <a:gd name="T46" fmla="*/ 21 w 200"/>
                <a:gd name="T47" fmla="*/ 61 h 200"/>
                <a:gd name="T48" fmla="*/ 41 w 200"/>
                <a:gd name="T49" fmla="*/ 94 h 200"/>
                <a:gd name="T50" fmla="*/ 94 w 200"/>
                <a:gd name="T51" fmla="*/ 106 h 200"/>
                <a:gd name="T52" fmla="*/ 58 w 200"/>
                <a:gd name="T53" fmla="*/ 139 h 200"/>
                <a:gd name="T54" fmla="*/ 94 w 200"/>
                <a:gd name="T55" fmla="*/ 151 h 200"/>
                <a:gd name="T56" fmla="*/ 62 w 200"/>
                <a:gd name="T57" fmla="*/ 151 h 200"/>
                <a:gd name="T58" fmla="*/ 106 w 200"/>
                <a:gd name="T59" fmla="*/ 187 h 200"/>
                <a:gd name="T60" fmla="*/ 138 w 200"/>
                <a:gd name="T61" fmla="*/ 151 h 200"/>
                <a:gd name="T62" fmla="*/ 106 w 200"/>
                <a:gd name="T63" fmla="*/ 139 h 200"/>
                <a:gd name="T64" fmla="*/ 147 w 200"/>
                <a:gd name="T65" fmla="*/ 106 h 200"/>
                <a:gd name="T66" fmla="*/ 106 w 200"/>
                <a:gd name="T67" fmla="*/ 139 h 200"/>
                <a:gd name="T68" fmla="*/ 188 w 200"/>
                <a:gd name="T69" fmla="*/ 106 h 200"/>
                <a:gd name="T70" fmla="*/ 155 w 200"/>
                <a:gd name="T71" fmla="*/ 139 h 200"/>
                <a:gd name="T72" fmla="*/ 172 w 200"/>
                <a:gd name="T73" fmla="*/ 50 h 200"/>
                <a:gd name="T74" fmla="*/ 135 w 200"/>
                <a:gd name="T75" fmla="*/ 19 h 200"/>
                <a:gd name="T76" fmla="*/ 66 w 200"/>
                <a:gd name="T77" fmla="*/ 19 h 200"/>
                <a:gd name="T78" fmla="*/ 28 w 200"/>
                <a:gd name="T79" fmla="*/ 50 h 200"/>
                <a:gd name="T80" fmla="*/ 28 w 200"/>
                <a:gd name="T81" fmla="*/ 151 h 200"/>
                <a:gd name="T82" fmla="*/ 66 w 200"/>
                <a:gd name="T83" fmla="*/ 181 h 200"/>
                <a:gd name="T84" fmla="*/ 135 w 200"/>
                <a:gd name="T85" fmla="*/ 181 h 200"/>
                <a:gd name="T86" fmla="*/ 172 w 200"/>
                <a:gd name="T87" fmla="*/ 151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00" h="200">
                  <a:moveTo>
                    <a:pt x="200" y="100"/>
                  </a:moveTo>
                  <a:cubicBezTo>
                    <a:pt x="200" y="46"/>
                    <a:pt x="156" y="1"/>
                    <a:pt x="102" y="0"/>
                  </a:cubicBezTo>
                  <a:cubicBezTo>
                    <a:pt x="102" y="0"/>
                    <a:pt x="102" y="0"/>
                    <a:pt x="102" y="0"/>
                  </a:cubicBezTo>
                  <a:cubicBezTo>
                    <a:pt x="102" y="0"/>
                    <a:pt x="101" y="0"/>
                    <a:pt x="101" y="0"/>
                  </a:cubicBezTo>
                  <a:cubicBezTo>
                    <a:pt x="101" y="0"/>
                    <a:pt x="100" y="0"/>
                    <a:pt x="100" y="0"/>
                  </a:cubicBezTo>
                  <a:cubicBezTo>
                    <a:pt x="100" y="0"/>
                    <a:pt x="99" y="0"/>
                    <a:pt x="99" y="0"/>
                  </a:cubicBezTo>
                  <a:cubicBezTo>
                    <a:pt x="99" y="0"/>
                    <a:pt x="99" y="0"/>
                    <a:pt x="98" y="0"/>
                  </a:cubicBezTo>
                  <a:cubicBezTo>
                    <a:pt x="98" y="0"/>
                    <a:pt x="98" y="0"/>
                    <a:pt x="98" y="0"/>
                  </a:cubicBezTo>
                  <a:cubicBezTo>
                    <a:pt x="44" y="1"/>
                    <a:pt x="0" y="46"/>
                    <a:pt x="0" y="100"/>
                  </a:cubicBezTo>
                  <a:cubicBezTo>
                    <a:pt x="0" y="155"/>
                    <a:pt x="44" y="199"/>
                    <a:pt x="98" y="200"/>
                  </a:cubicBezTo>
                  <a:cubicBezTo>
                    <a:pt x="98" y="200"/>
                    <a:pt x="98" y="200"/>
                    <a:pt x="98" y="200"/>
                  </a:cubicBezTo>
                  <a:cubicBezTo>
                    <a:pt x="99" y="200"/>
                    <a:pt x="99" y="200"/>
                    <a:pt x="99" y="200"/>
                  </a:cubicBezTo>
                  <a:cubicBezTo>
                    <a:pt x="99" y="200"/>
                    <a:pt x="100" y="200"/>
                    <a:pt x="100" y="200"/>
                  </a:cubicBezTo>
                  <a:cubicBezTo>
                    <a:pt x="101" y="200"/>
                    <a:pt x="101" y="200"/>
                    <a:pt x="101" y="200"/>
                  </a:cubicBezTo>
                  <a:cubicBezTo>
                    <a:pt x="101" y="200"/>
                    <a:pt x="102" y="200"/>
                    <a:pt x="102" y="200"/>
                  </a:cubicBezTo>
                  <a:cubicBezTo>
                    <a:pt x="102" y="200"/>
                    <a:pt x="102" y="200"/>
                    <a:pt x="102" y="200"/>
                  </a:cubicBezTo>
                  <a:cubicBezTo>
                    <a:pt x="156" y="199"/>
                    <a:pt x="200" y="155"/>
                    <a:pt x="200" y="100"/>
                  </a:cubicBezTo>
                  <a:close/>
                  <a:moveTo>
                    <a:pt x="12" y="106"/>
                  </a:moveTo>
                  <a:cubicBezTo>
                    <a:pt x="41" y="106"/>
                    <a:pt x="41" y="106"/>
                    <a:pt x="41" y="106"/>
                  </a:cubicBezTo>
                  <a:cubicBezTo>
                    <a:pt x="41" y="118"/>
                    <a:pt x="43" y="129"/>
                    <a:pt x="45" y="139"/>
                  </a:cubicBezTo>
                  <a:cubicBezTo>
                    <a:pt x="21" y="139"/>
                    <a:pt x="21" y="139"/>
                    <a:pt x="21" y="139"/>
                  </a:cubicBezTo>
                  <a:cubicBezTo>
                    <a:pt x="16" y="129"/>
                    <a:pt x="13" y="118"/>
                    <a:pt x="12" y="106"/>
                  </a:cubicBezTo>
                  <a:close/>
                  <a:moveTo>
                    <a:pt x="188" y="94"/>
                  </a:moveTo>
                  <a:cubicBezTo>
                    <a:pt x="159" y="94"/>
                    <a:pt x="159" y="94"/>
                    <a:pt x="159" y="94"/>
                  </a:cubicBezTo>
                  <a:cubicBezTo>
                    <a:pt x="159" y="83"/>
                    <a:pt x="157" y="72"/>
                    <a:pt x="155" y="61"/>
                  </a:cubicBezTo>
                  <a:cubicBezTo>
                    <a:pt x="179" y="61"/>
                    <a:pt x="179" y="61"/>
                    <a:pt x="179" y="61"/>
                  </a:cubicBezTo>
                  <a:cubicBezTo>
                    <a:pt x="184" y="72"/>
                    <a:pt x="187" y="83"/>
                    <a:pt x="188" y="94"/>
                  </a:cubicBezTo>
                  <a:close/>
                  <a:moveTo>
                    <a:pt x="147" y="94"/>
                  </a:moveTo>
                  <a:cubicBezTo>
                    <a:pt x="106" y="94"/>
                    <a:pt x="106" y="94"/>
                    <a:pt x="106" y="94"/>
                  </a:cubicBezTo>
                  <a:cubicBezTo>
                    <a:pt x="106" y="61"/>
                    <a:pt x="106" y="61"/>
                    <a:pt x="106" y="61"/>
                  </a:cubicBezTo>
                  <a:cubicBezTo>
                    <a:pt x="142" y="61"/>
                    <a:pt x="142" y="61"/>
                    <a:pt x="142" y="61"/>
                  </a:cubicBezTo>
                  <a:cubicBezTo>
                    <a:pt x="145" y="72"/>
                    <a:pt x="147" y="83"/>
                    <a:pt x="147" y="94"/>
                  </a:cubicBezTo>
                  <a:close/>
                  <a:moveTo>
                    <a:pt x="106" y="50"/>
                  </a:moveTo>
                  <a:cubicBezTo>
                    <a:pt x="106" y="13"/>
                    <a:pt x="106" y="13"/>
                    <a:pt x="106" y="13"/>
                  </a:cubicBezTo>
                  <a:cubicBezTo>
                    <a:pt x="119" y="17"/>
                    <a:pt x="131" y="31"/>
                    <a:pt x="138" y="50"/>
                  </a:cubicBezTo>
                  <a:lnTo>
                    <a:pt x="106" y="50"/>
                  </a:lnTo>
                  <a:close/>
                  <a:moveTo>
                    <a:pt x="94" y="13"/>
                  </a:moveTo>
                  <a:cubicBezTo>
                    <a:pt x="94" y="50"/>
                    <a:pt x="94" y="50"/>
                    <a:pt x="94" y="50"/>
                  </a:cubicBezTo>
                  <a:cubicBezTo>
                    <a:pt x="62" y="50"/>
                    <a:pt x="62" y="50"/>
                    <a:pt x="62" y="50"/>
                  </a:cubicBezTo>
                  <a:cubicBezTo>
                    <a:pt x="70" y="31"/>
                    <a:pt x="81" y="17"/>
                    <a:pt x="94" y="13"/>
                  </a:cubicBezTo>
                  <a:close/>
                  <a:moveTo>
                    <a:pt x="94" y="61"/>
                  </a:moveTo>
                  <a:cubicBezTo>
                    <a:pt x="94" y="94"/>
                    <a:pt x="94" y="94"/>
                    <a:pt x="94" y="94"/>
                  </a:cubicBezTo>
                  <a:cubicBezTo>
                    <a:pt x="53" y="94"/>
                    <a:pt x="53" y="94"/>
                    <a:pt x="53" y="94"/>
                  </a:cubicBezTo>
                  <a:cubicBezTo>
                    <a:pt x="53" y="83"/>
                    <a:pt x="55" y="72"/>
                    <a:pt x="58" y="61"/>
                  </a:cubicBezTo>
                  <a:lnTo>
                    <a:pt x="94" y="61"/>
                  </a:lnTo>
                  <a:close/>
                  <a:moveTo>
                    <a:pt x="41" y="94"/>
                  </a:moveTo>
                  <a:cubicBezTo>
                    <a:pt x="12" y="94"/>
                    <a:pt x="12" y="94"/>
                    <a:pt x="12" y="94"/>
                  </a:cubicBezTo>
                  <a:cubicBezTo>
                    <a:pt x="13" y="83"/>
                    <a:pt x="16" y="72"/>
                    <a:pt x="21" y="61"/>
                  </a:cubicBezTo>
                  <a:cubicBezTo>
                    <a:pt x="45" y="61"/>
                    <a:pt x="45" y="61"/>
                    <a:pt x="45" y="61"/>
                  </a:cubicBezTo>
                  <a:cubicBezTo>
                    <a:pt x="43" y="72"/>
                    <a:pt x="41" y="83"/>
                    <a:pt x="41" y="94"/>
                  </a:cubicBezTo>
                  <a:close/>
                  <a:moveTo>
                    <a:pt x="53" y="106"/>
                  </a:moveTo>
                  <a:cubicBezTo>
                    <a:pt x="94" y="106"/>
                    <a:pt x="94" y="106"/>
                    <a:pt x="94" y="106"/>
                  </a:cubicBezTo>
                  <a:cubicBezTo>
                    <a:pt x="94" y="139"/>
                    <a:pt x="94" y="139"/>
                    <a:pt x="94" y="139"/>
                  </a:cubicBezTo>
                  <a:cubicBezTo>
                    <a:pt x="58" y="139"/>
                    <a:pt x="58" y="139"/>
                    <a:pt x="58" y="139"/>
                  </a:cubicBezTo>
                  <a:cubicBezTo>
                    <a:pt x="55" y="129"/>
                    <a:pt x="53" y="118"/>
                    <a:pt x="53" y="106"/>
                  </a:cubicBezTo>
                  <a:close/>
                  <a:moveTo>
                    <a:pt x="94" y="151"/>
                  </a:moveTo>
                  <a:cubicBezTo>
                    <a:pt x="94" y="187"/>
                    <a:pt x="94" y="187"/>
                    <a:pt x="94" y="187"/>
                  </a:cubicBezTo>
                  <a:cubicBezTo>
                    <a:pt x="81" y="183"/>
                    <a:pt x="70" y="170"/>
                    <a:pt x="62" y="151"/>
                  </a:cubicBezTo>
                  <a:lnTo>
                    <a:pt x="94" y="151"/>
                  </a:lnTo>
                  <a:close/>
                  <a:moveTo>
                    <a:pt x="106" y="187"/>
                  </a:moveTo>
                  <a:cubicBezTo>
                    <a:pt x="106" y="151"/>
                    <a:pt x="106" y="151"/>
                    <a:pt x="106" y="151"/>
                  </a:cubicBezTo>
                  <a:cubicBezTo>
                    <a:pt x="138" y="151"/>
                    <a:pt x="138" y="151"/>
                    <a:pt x="138" y="151"/>
                  </a:cubicBezTo>
                  <a:cubicBezTo>
                    <a:pt x="131" y="170"/>
                    <a:pt x="119" y="183"/>
                    <a:pt x="106" y="187"/>
                  </a:cubicBezTo>
                  <a:close/>
                  <a:moveTo>
                    <a:pt x="106" y="139"/>
                  </a:moveTo>
                  <a:cubicBezTo>
                    <a:pt x="106" y="106"/>
                    <a:pt x="106" y="106"/>
                    <a:pt x="106" y="106"/>
                  </a:cubicBezTo>
                  <a:cubicBezTo>
                    <a:pt x="147" y="106"/>
                    <a:pt x="147" y="106"/>
                    <a:pt x="147" y="106"/>
                  </a:cubicBezTo>
                  <a:cubicBezTo>
                    <a:pt x="147" y="118"/>
                    <a:pt x="145" y="129"/>
                    <a:pt x="142" y="139"/>
                  </a:cubicBezTo>
                  <a:lnTo>
                    <a:pt x="106" y="139"/>
                  </a:lnTo>
                  <a:close/>
                  <a:moveTo>
                    <a:pt x="159" y="106"/>
                  </a:moveTo>
                  <a:cubicBezTo>
                    <a:pt x="188" y="106"/>
                    <a:pt x="188" y="106"/>
                    <a:pt x="188" y="106"/>
                  </a:cubicBezTo>
                  <a:cubicBezTo>
                    <a:pt x="187" y="118"/>
                    <a:pt x="184" y="129"/>
                    <a:pt x="179" y="139"/>
                  </a:cubicBezTo>
                  <a:cubicBezTo>
                    <a:pt x="155" y="139"/>
                    <a:pt x="155" y="139"/>
                    <a:pt x="155" y="139"/>
                  </a:cubicBezTo>
                  <a:cubicBezTo>
                    <a:pt x="157" y="129"/>
                    <a:pt x="159" y="118"/>
                    <a:pt x="159" y="106"/>
                  </a:cubicBezTo>
                  <a:close/>
                  <a:moveTo>
                    <a:pt x="172" y="50"/>
                  </a:moveTo>
                  <a:cubicBezTo>
                    <a:pt x="151" y="50"/>
                    <a:pt x="151" y="50"/>
                    <a:pt x="151" y="50"/>
                  </a:cubicBezTo>
                  <a:cubicBezTo>
                    <a:pt x="147" y="38"/>
                    <a:pt x="141" y="27"/>
                    <a:pt x="135" y="19"/>
                  </a:cubicBezTo>
                  <a:cubicBezTo>
                    <a:pt x="150" y="26"/>
                    <a:pt x="163" y="36"/>
                    <a:pt x="172" y="50"/>
                  </a:cubicBezTo>
                  <a:close/>
                  <a:moveTo>
                    <a:pt x="66" y="19"/>
                  </a:moveTo>
                  <a:cubicBezTo>
                    <a:pt x="59" y="27"/>
                    <a:pt x="53" y="38"/>
                    <a:pt x="49" y="50"/>
                  </a:cubicBezTo>
                  <a:cubicBezTo>
                    <a:pt x="28" y="50"/>
                    <a:pt x="28" y="50"/>
                    <a:pt x="28" y="50"/>
                  </a:cubicBezTo>
                  <a:cubicBezTo>
                    <a:pt x="38" y="36"/>
                    <a:pt x="51" y="26"/>
                    <a:pt x="66" y="19"/>
                  </a:cubicBezTo>
                  <a:close/>
                  <a:moveTo>
                    <a:pt x="28" y="151"/>
                  </a:moveTo>
                  <a:cubicBezTo>
                    <a:pt x="49" y="151"/>
                    <a:pt x="49" y="151"/>
                    <a:pt x="49" y="151"/>
                  </a:cubicBezTo>
                  <a:cubicBezTo>
                    <a:pt x="53" y="163"/>
                    <a:pt x="59" y="173"/>
                    <a:pt x="66" y="181"/>
                  </a:cubicBezTo>
                  <a:cubicBezTo>
                    <a:pt x="51" y="175"/>
                    <a:pt x="38" y="164"/>
                    <a:pt x="28" y="151"/>
                  </a:cubicBezTo>
                  <a:close/>
                  <a:moveTo>
                    <a:pt x="135" y="181"/>
                  </a:moveTo>
                  <a:cubicBezTo>
                    <a:pt x="141" y="173"/>
                    <a:pt x="147" y="163"/>
                    <a:pt x="151" y="151"/>
                  </a:cubicBezTo>
                  <a:cubicBezTo>
                    <a:pt x="172" y="151"/>
                    <a:pt x="172" y="151"/>
                    <a:pt x="172" y="151"/>
                  </a:cubicBezTo>
                  <a:cubicBezTo>
                    <a:pt x="163" y="164"/>
                    <a:pt x="150" y="175"/>
                    <a:pt x="135" y="181"/>
                  </a:cubicBezTo>
                  <a:close/>
                </a:path>
              </a:pathLst>
            </a:cu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grpSp>
      <p:sp>
        <p:nvSpPr>
          <p:cNvPr id="42" name="TextBox 155">
            <a:extLst>
              <a:ext uri="{FF2B5EF4-FFF2-40B4-BE49-F238E27FC236}">
                <a16:creationId xmlns:a16="http://schemas.microsoft.com/office/drawing/2014/main" id="{8956D893-F314-49D9-B1E8-932BEEF8057E}"/>
              </a:ext>
            </a:extLst>
          </p:cNvPr>
          <p:cNvSpPr txBox="1"/>
          <p:nvPr/>
        </p:nvSpPr>
        <p:spPr>
          <a:xfrm>
            <a:off x="5765551" y="3225275"/>
            <a:ext cx="1111074" cy="247725"/>
          </a:xfrm>
          <a:prstGeom prst="rect">
            <a:avLst/>
          </a:prstGeom>
          <a:noFill/>
        </p:spPr>
        <p:txBody>
          <a:bodyPr wrap="square" rtlCol="0">
            <a:spAutoFit/>
          </a:bodyPr>
          <a:lstStyle/>
          <a:p>
            <a:pPr algn="ctr" defTabSz="895894">
              <a:lnSpc>
                <a:spcPct val="90000"/>
              </a:lnSpc>
              <a:defRPr/>
            </a:pPr>
            <a:r>
              <a:rPr lang="en-US" sz="1100" kern="0">
                <a:solidFill>
                  <a:srgbClr val="0078D7"/>
                </a:solidFill>
                <a:cs typeface="Segoe UI Light" panose="020B0502040204020203" pitchFamily="34" charset="0"/>
              </a:rPr>
              <a:t>User</a:t>
            </a:r>
          </a:p>
        </p:txBody>
      </p:sp>
      <p:grpSp>
        <p:nvGrpSpPr>
          <p:cNvPr id="43" name="Group 156">
            <a:extLst>
              <a:ext uri="{FF2B5EF4-FFF2-40B4-BE49-F238E27FC236}">
                <a16:creationId xmlns:a16="http://schemas.microsoft.com/office/drawing/2014/main" id="{27DD50C2-819B-405D-A759-1985FA35C42B}"/>
              </a:ext>
            </a:extLst>
          </p:cNvPr>
          <p:cNvGrpSpPr/>
          <p:nvPr/>
        </p:nvGrpSpPr>
        <p:grpSpPr>
          <a:xfrm>
            <a:off x="6031842" y="2585133"/>
            <a:ext cx="578488" cy="578488"/>
            <a:chOff x="769264" y="3382656"/>
            <a:chExt cx="578570" cy="578570"/>
          </a:xfrm>
        </p:grpSpPr>
        <p:sp>
          <p:nvSpPr>
            <p:cNvPr id="44" name="Oval 157">
              <a:extLst>
                <a:ext uri="{FF2B5EF4-FFF2-40B4-BE49-F238E27FC236}">
                  <a16:creationId xmlns:a16="http://schemas.microsoft.com/office/drawing/2014/main" id="{7BD6872E-4B47-4B53-BB1A-F40EFE646DF5}"/>
                </a:ext>
              </a:extLst>
            </p:cNvPr>
            <p:cNvSpPr/>
            <p:nvPr/>
          </p:nvSpPr>
          <p:spPr bwMode="auto">
            <a:xfrm>
              <a:off x="769264" y="3382656"/>
              <a:ext cx="578570" cy="578570"/>
            </a:xfrm>
            <a:prstGeom prst="ellipse">
              <a:avLst/>
            </a:prstGeom>
            <a:solidFill>
              <a:srgbClr val="0078D7">
                <a:lumMod val="75000"/>
              </a:srgb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45" name="Freeform 48">
              <a:extLst>
                <a:ext uri="{FF2B5EF4-FFF2-40B4-BE49-F238E27FC236}">
                  <a16:creationId xmlns:a16="http://schemas.microsoft.com/office/drawing/2014/main" id="{0C0411A5-E25F-4714-A124-DA10502D0CFA}"/>
                </a:ext>
              </a:extLst>
            </p:cNvPr>
            <p:cNvSpPr>
              <a:spLocks noChangeAspect="1"/>
            </p:cNvSpPr>
            <p:nvPr/>
          </p:nvSpPr>
          <p:spPr bwMode="black">
            <a:xfrm>
              <a:off x="887694" y="3522029"/>
              <a:ext cx="341710" cy="299824"/>
            </a:xfrm>
            <a:custGeom>
              <a:avLst/>
              <a:gdLst/>
              <a:ahLst/>
              <a:cxnLst/>
              <a:rect l="l" t="t" r="r" b="b"/>
              <a:pathLst>
                <a:path w="4740335" h="4048081">
                  <a:moveTo>
                    <a:pt x="3683614" y="1098549"/>
                  </a:moveTo>
                  <a:cubicBezTo>
                    <a:pt x="3683654" y="1098549"/>
                    <a:pt x="3689354" y="1098549"/>
                    <a:pt x="4502870" y="1098549"/>
                  </a:cubicBezTo>
                  <a:cubicBezTo>
                    <a:pt x="4633477" y="1098549"/>
                    <a:pt x="4740335" y="1205183"/>
                    <a:pt x="4740335" y="1335514"/>
                  </a:cubicBezTo>
                  <a:cubicBezTo>
                    <a:pt x="4740335" y="1335569"/>
                    <a:pt x="4740335" y="1343335"/>
                    <a:pt x="4740335" y="2449249"/>
                  </a:cubicBezTo>
                  <a:cubicBezTo>
                    <a:pt x="4740335" y="2579580"/>
                    <a:pt x="4633477" y="2686214"/>
                    <a:pt x="4502870" y="2686214"/>
                  </a:cubicBezTo>
                  <a:cubicBezTo>
                    <a:pt x="4502870" y="2686253"/>
                    <a:pt x="4502870" y="2691777"/>
                    <a:pt x="4502870" y="3480046"/>
                  </a:cubicBezTo>
                  <a:cubicBezTo>
                    <a:pt x="4502870" y="3610377"/>
                    <a:pt x="4396011" y="3717011"/>
                    <a:pt x="4265405" y="3717011"/>
                  </a:cubicBezTo>
                  <a:cubicBezTo>
                    <a:pt x="4265376" y="3717011"/>
                    <a:pt x="4262133" y="3717011"/>
                    <a:pt x="3909206" y="3717011"/>
                  </a:cubicBezTo>
                  <a:cubicBezTo>
                    <a:pt x="3790473" y="3717011"/>
                    <a:pt x="3683614" y="3610377"/>
                    <a:pt x="3683614" y="3480046"/>
                  </a:cubicBezTo>
                  <a:cubicBezTo>
                    <a:pt x="3683614" y="3480010"/>
                    <a:pt x="3683614" y="3474701"/>
                    <a:pt x="3683614" y="2686214"/>
                  </a:cubicBezTo>
                  <a:cubicBezTo>
                    <a:pt x="3553008" y="2686214"/>
                    <a:pt x="3446148" y="2579580"/>
                    <a:pt x="3446148" y="2449249"/>
                  </a:cubicBezTo>
                  <a:cubicBezTo>
                    <a:pt x="3446148" y="2449192"/>
                    <a:pt x="3446148" y="2441288"/>
                    <a:pt x="3446148" y="1335514"/>
                  </a:cubicBezTo>
                  <a:cubicBezTo>
                    <a:pt x="3446148" y="1205183"/>
                    <a:pt x="3553008" y="1098549"/>
                    <a:pt x="3683614" y="1098549"/>
                  </a:cubicBezTo>
                  <a:close/>
                  <a:moveTo>
                    <a:pt x="236546" y="1098549"/>
                  </a:moveTo>
                  <a:cubicBezTo>
                    <a:pt x="236570" y="1098549"/>
                    <a:pt x="240947" y="1098549"/>
                    <a:pt x="1052628" y="1098549"/>
                  </a:cubicBezTo>
                  <a:cubicBezTo>
                    <a:pt x="1182728" y="1098549"/>
                    <a:pt x="1289174" y="1205183"/>
                    <a:pt x="1289174" y="1335514"/>
                  </a:cubicBezTo>
                  <a:cubicBezTo>
                    <a:pt x="1289174" y="1335532"/>
                    <a:pt x="1289174" y="1340039"/>
                    <a:pt x="1289174" y="2449249"/>
                  </a:cubicBezTo>
                  <a:cubicBezTo>
                    <a:pt x="1289174" y="2579580"/>
                    <a:pt x="1182728" y="2686214"/>
                    <a:pt x="1052628" y="2686214"/>
                  </a:cubicBezTo>
                  <a:cubicBezTo>
                    <a:pt x="1052628" y="2686235"/>
                    <a:pt x="1052628" y="2690268"/>
                    <a:pt x="1052628" y="3480046"/>
                  </a:cubicBezTo>
                  <a:cubicBezTo>
                    <a:pt x="1052628" y="3610377"/>
                    <a:pt x="946183" y="3717011"/>
                    <a:pt x="827910" y="3717011"/>
                  </a:cubicBezTo>
                  <a:cubicBezTo>
                    <a:pt x="827894" y="3717011"/>
                    <a:pt x="825508" y="3717011"/>
                    <a:pt x="473091" y="3717011"/>
                  </a:cubicBezTo>
                  <a:cubicBezTo>
                    <a:pt x="342991" y="3717011"/>
                    <a:pt x="236546" y="3610377"/>
                    <a:pt x="236546" y="3480046"/>
                  </a:cubicBezTo>
                  <a:cubicBezTo>
                    <a:pt x="236546" y="3480026"/>
                    <a:pt x="236546" y="3476021"/>
                    <a:pt x="236546" y="2686214"/>
                  </a:cubicBezTo>
                  <a:cubicBezTo>
                    <a:pt x="106446" y="2686214"/>
                    <a:pt x="0" y="2579580"/>
                    <a:pt x="0" y="2449249"/>
                  </a:cubicBezTo>
                  <a:cubicBezTo>
                    <a:pt x="0" y="2449230"/>
                    <a:pt x="0" y="2444630"/>
                    <a:pt x="0" y="1335514"/>
                  </a:cubicBezTo>
                  <a:cubicBezTo>
                    <a:pt x="0" y="1205183"/>
                    <a:pt x="106446" y="1098549"/>
                    <a:pt x="236546" y="1098549"/>
                  </a:cubicBezTo>
                  <a:close/>
                  <a:moveTo>
                    <a:pt x="1895194" y="993211"/>
                  </a:moveTo>
                  <a:cubicBezTo>
                    <a:pt x="1895245" y="993211"/>
                    <a:pt x="1902161" y="993211"/>
                    <a:pt x="2845141" y="993211"/>
                  </a:cubicBezTo>
                  <a:cubicBezTo>
                    <a:pt x="2999507" y="993211"/>
                    <a:pt x="3130125" y="1123457"/>
                    <a:pt x="3130125" y="1277385"/>
                  </a:cubicBezTo>
                  <a:cubicBezTo>
                    <a:pt x="3130125" y="1277420"/>
                    <a:pt x="3130125" y="1284134"/>
                    <a:pt x="3130125" y="2568008"/>
                  </a:cubicBezTo>
                  <a:cubicBezTo>
                    <a:pt x="3130125" y="2721936"/>
                    <a:pt x="2999507" y="2852182"/>
                    <a:pt x="2845141" y="2852182"/>
                  </a:cubicBezTo>
                  <a:cubicBezTo>
                    <a:pt x="2845141" y="2852231"/>
                    <a:pt x="2845141" y="2858826"/>
                    <a:pt x="2845141" y="3763907"/>
                  </a:cubicBezTo>
                  <a:cubicBezTo>
                    <a:pt x="2845141" y="3917835"/>
                    <a:pt x="2726398" y="4048081"/>
                    <a:pt x="2572031" y="4048081"/>
                  </a:cubicBezTo>
                  <a:cubicBezTo>
                    <a:pt x="2571992" y="4048081"/>
                    <a:pt x="2568051" y="4048081"/>
                    <a:pt x="2168304" y="4048081"/>
                  </a:cubicBezTo>
                  <a:cubicBezTo>
                    <a:pt x="2013937" y="4048081"/>
                    <a:pt x="1895194" y="3917835"/>
                    <a:pt x="1895194" y="3763907"/>
                  </a:cubicBezTo>
                  <a:cubicBezTo>
                    <a:pt x="1895194" y="3763858"/>
                    <a:pt x="1895194" y="3757193"/>
                    <a:pt x="1895194" y="2852182"/>
                  </a:cubicBezTo>
                  <a:cubicBezTo>
                    <a:pt x="1740828" y="2852182"/>
                    <a:pt x="1610210" y="2721936"/>
                    <a:pt x="1610210" y="2568008"/>
                  </a:cubicBezTo>
                  <a:cubicBezTo>
                    <a:pt x="1610210" y="2567966"/>
                    <a:pt x="1610210" y="2560581"/>
                    <a:pt x="1610210" y="1277385"/>
                  </a:cubicBezTo>
                  <a:cubicBezTo>
                    <a:pt x="1610210" y="1123457"/>
                    <a:pt x="1740828" y="993211"/>
                    <a:pt x="1895194" y="993211"/>
                  </a:cubicBezTo>
                  <a:close/>
                  <a:moveTo>
                    <a:pt x="4093246" y="245790"/>
                  </a:moveTo>
                  <a:cubicBezTo>
                    <a:pt x="4306565" y="245790"/>
                    <a:pt x="4479495" y="420965"/>
                    <a:pt x="4479495" y="637055"/>
                  </a:cubicBezTo>
                  <a:cubicBezTo>
                    <a:pt x="4479495" y="853145"/>
                    <a:pt x="4306565" y="1028320"/>
                    <a:pt x="4093246" y="1028320"/>
                  </a:cubicBezTo>
                  <a:cubicBezTo>
                    <a:pt x="3879927" y="1028320"/>
                    <a:pt x="3706997" y="853145"/>
                    <a:pt x="3706997" y="637055"/>
                  </a:cubicBezTo>
                  <a:cubicBezTo>
                    <a:pt x="3706997" y="420965"/>
                    <a:pt x="3879927" y="245790"/>
                    <a:pt x="4093246" y="245790"/>
                  </a:cubicBezTo>
                  <a:close/>
                  <a:moveTo>
                    <a:pt x="644584" y="245790"/>
                  </a:moveTo>
                  <a:cubicBezTo>
                    <a:pt x="856519" y="245790"/>
                    <a:pt x="1028326" y="420965"/>
                    <a:pt x="1028326" y="637055"/>
                  </a:cubicBezTo>
                  <a:cubicBezTo>
                    <a:pt x="1028326" y="853145"/>
                    <a:pt x="856519" y="1028320"/>
                    <a:pt x="644584" y="1028320"/>
                  </a:cubicBezTo>
                  <a:cubicBezTo>
                    <a:pt x="432649" y="1028320"/>
                    <a:pt x="260842" y="853145"/>
                    <a:pt x="260842" y="637055"/>
                  </a:cubicBezTo>
                  <a:cubicBezTo>
                    <a:pt x="260842" y="420965"/>
                    <a:pt x="432649" y="245790"/>
                    <a:pt x="644584" y="245790"/>
                  </a:cubicBezTo>
                  <a:close/>
                  <a:moveTo>
                    <a:pt x="2367657" y="0"/>
                  </a:moveTo>
                  <a:cubicBezTo>
                    <a:pt x="2616992" y="0"/>
                    <a:pt x="2819118" y="203249"/>
                    <a:pt x="2819118" y="453969"/>
                  </a:cubicBezTo>
                  <a:cubicBezTo>
                    <a:pt x="2819118" y="704689"/>
                    <a:pt x="2616992" y="907938"/>
                    <a:pt x="2367657" y="907938"/>
                  </a:cubicBezTo>
                  <a:cubicBezTo>
                    <a:pt x="2118322" y="907938"/>
                    <a:pt x="1916196" y="704689"/>
                    <a:pt x="1916196" y="453969"/>
                  </a:cubicBezTo>
                  <a:cubicBezTo>
                    <a:pt x="1916196" y="203249"/>
                    <a:pt x="2118322" y="0"/>
                    <a:pt x="2367657" y="0"/>
                  </a:cubicBezTo>
                  <a:close/>
                </a:path>
              </a:pathLst>
            </a:cu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grpSp>
      <p:cxnSp>
        <p:nvCxnSpPr>
          <p:cNvPr id="46" name="Straight Arrow Connector 159">
            <a:extLst>
              <a:ext uri="{FF2B5EF4-FFF2-40B4-BE49-F238E27FC236}">
                <a16:creationId xmlns:a16="http://schemas.microsoft.com/office/drawing/2014/main" id="{5FEDE3C7-C251-416A-BC71-7216F0896E44}"/>
              </a:ext>
            </a:extLst>
          </p:cNvPr>
          <p:cNvCxnSpPr>
            <a:cxnSpLocks/>
          </p:cNvCxnSpPr>
          <p:nvPr/>
        </p:nvCxnSpPr>
        <p:spPr>
          <a:xfrm>
            <a:off x="5226084" y="2894678"/>
            <a:ext cx="570150" cy="0"/>
          </a:xfrm>
          <a:prstGeom prst="straightConnector1">
            <a:avLst/>
          </a:prstGeom>
          <a:noFill/>
          <a:ln w="19050" cap="flat" cmpd="sng" algn="ctr">
            <a:solidFill>
              <a:srgbClr val="737373"/>
            </a:solidFill>
            <a:prstDash val="solid"/>
            <a:headEnd type="none"/>
            <a:tailEnd type="triangle" w="lg" len="lg"/>
          </a:ln>
          <a:effectLst/>
        </p:spPr>
      </p:cxnSp>
      <p:cxnSp>
        <p:nvCxnSpPr>
          <p:cNvPr id="47" name="Straight Arrow Connector 160">
            <a:extLst>
              <a:ext uri="{FF2B5EF4-FFF2-40B4-BE49-F238E27FC236}">
                <a16:creationId xmlns:a16="http://schemas.microsoft.com/office/drawing/2014/main" id="{A4AF3054-21F1-41ED-9075-0FBBF32E5F9D}"/>
              </a:ext>
            </a:extLst>
          </p:cNvPr>
          <p:cNvCxnSpPr>
            <a:cxnSpLocks/>
          </p:cNvCxnSpPr>
          <p:nvPr/>
        </p:nvCxnSpPr>
        <p:spPr>
          <a:xfrm>
            <a:off x="3639686" y="2894678"/>
            <a:ext cx="495905" cy="0"/>
          </a:xfrm>
          <a:prstGeom prst="straightConnector1">
            <a:avLst/>
          </a:prstGeom>
          <a:noFill/>
          <a:ln w="19050" cap="flat" cmpd="sng" algn="ctr">
            <a:solidFill>
              <a:srgbClr val="737373"/>
            </a:solidFill>
            <a:prstDash val="solid"/>
            <a:headEnd type="none"/>
            <a:tailEnd type="triangle" w="lg" len="lg"/>
          </a:ln>
          <a:effectLst/>
        </p:spPr>
      </p:cxnSp>
      <p:grpSp>
        <p:nvGrpSpPr>
          <p:cNvPr id="48" name="Group 161">
            <a:extLst>
              <a:ext uri="{FF2B5EF4-FFF2-40B4-BE49-F238E27FC236}">
                <a16:creationId xmlns:a16="http://schemas.microsoft.com/office/drawing/2014/main" id="{A586AE5C-B4B0-49A0-B1B3-DD0BCBBFCF4A}"/>
              </a:ext>
            </a:extLst>
          </p:cNvPr>
          <p:cNvGrpSpPr/>
          <p:nvPr/>
        </p:nvGrpSpPr>
        <p:grpSpPr>
          <a:xfrm>
            <a:off x="4366758" y="2585133"/>
            <a:ext cx="578488" cy="578488"/>
            <a:chOff x="4099904" y="3382656"/>
            <a:chExt cx="578570" cy="578570"/>
          </a:xfrm>
        </p:grpSpPr>
        <p:sp>
          <p:nvSpPr>
            <p:cNvPr id="49" name="Oval 162">
              <a:extLst>
                <a:ext uri="{FF2B5EF4-FFF2-40B4-BE49-F238E27FC236}">
                  <a16:creationId xmlns:a16="http://schemas.microsoft.com/office/drawing/2014/main" id="{3151D4A4-0BEC-41BB-BA59-D832E499572E}"/>
                </a:ext>
              </a:extLst>
            </p:cNvPr>
            <p:cNvSpPr/>
            <p:nvPr/>
          </p:nvSpPr>
          <p:spPr bwMode="auto">
            <a:xfrm>
              <a:off x="4099904" y="3382656"/>
              <a:ext cx="578570" cy="578570"/>
            </a:xfrm>
            <a:prstGeom prst="ellipse">
              <a:avLst/>
            </a:prstGeom>
            <a:solidFill>
              <a:srgbClr val="FFFFFF"/>
            </a:solidFill>
            <a:ln w="6350" cap="flat" cmpd="sng" algn="ctr">
              <a:solidFill>
                <a:srgbClr val="505050"/>
              </a:solidFill>
              <a:prstDash val="solid"/>
              <a:miter lim="800000"/>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50" name="Freeform 126">
              <a:extLst>
                <a:ext uri="{FF2B5EF4-FFF2-40B4-BE49-F238E27FC236}">
                  <a16:creationId xmlns:a16="http://schemas.microsoft.com/office/drawing/2014/main" id="{C902206E-507A-44D0-859F-5DAF33FFA199}"/>
                </a:ext>
              </a:extLst>
            </p:cNvPr>
            <p:cNvSpPr>
              <a:spLocks noChangeAspect="1" noEditPoints="1"/>
            </p:cNvSpPr>
            <p:nvPr/>
          </p:nvSpPr>
          <p:spPr bwMode="auto">
            <a:xfrm>
              <a:off x="4222032" y="3502025"/>
              <a:ext cx="334316" cy="339832"/>
            </a:xfrm>
            <a:custGeom>
              <a:avLst/>
              <a:gdLst>
                <a:gd name="T0" fmla="*/ 68 w 128"/>
                <a:gd name="T1" fmla="*/ 32 h 128"/>
                <a:gd name="T2" fmla="*/ 68 w 128"/>
                <a:gd name="T3" fmla="*/ 62 h 128"/>
                <a:gd name="T4" fmla="*/ 90 w 128"/>
                <a:gd name="T5" fmla="*/ 84 h 128"/>
                <a:gd name="T6" fmla="*/ 84 w 128"/>
                <a:gd name="T7" fmla="*/ 89 h 128"/>
                <a:gd name="T8" fmla="*/ 60 w 128"/>
                <a:gd name="T9" fmla="*/ 66 h 128"/>
                <a:gd name="T10" fmla="*/ 60 w 128"/>
                <a:gd name="T11" fmla="*/ 32 h 128"/>
                <a:gd name="T12" fmla="*/ 68 w 128"/>
                <a:gd name="T13" fmla="*/ 32 h 128"/>
                <a:gd name="T14" fmla="*/ 64 w 128"/>
                <a:gd name="T15" fmla="*/ 0 h 128"/>
                <a:gd name="T16" fmla="*/ 10 w 128"/>
                <a:gd name="T17" fmla="*/ 30 h 128"/>
                <a:gd name="T18" fmla="*/ 8 w 128"/>
                <a:gd name="T19" fmla="*/ 33 h 128"/>
                <a:gd name="T20" fmla="*/ 8 w 128"/>
                <a:gd name="T21" fmla="*/ 34 h 128"/>
                <a:gd name="T22" fmla="*/ 8 w 128"/>
                <a:gd name="T23" fmla="*/ 33 h 128"/>
                <a:gd name="T24" fmla="*/ 8 w 128"/>
                <a:gd name="T25" fmla="*/ 16 h 128"/>
                <a:gd name="T26" fmla="*/ 0 w 128"/>
                <a:gd name="T27" fmla="*/ 16 h 128"/>
                <a:gd name="T28" fmla="*/ 0 w 128"/>
                <a:gd name="T29" fmla="*/ 48 h 128"/>
                <a:gd name="T30" fmla="*/ 32 w 128"/>
                <a:gd name="T31" fmla="*/ 48 h 128"/>
                <a:gd name="T32" fmla="*/ 32 w 128"/>
                <a:gd name="T33" fmla="*/ 40 h 128"/>
                <a:gd name="T34" fmla="*/ 14 w 128"/>
                <a:gd name="T35" fmla="*/ 40 h 128"/>
                <a:gd name="T36" fmla="*/ 17 w 128"/>
                <a:gd name="T37" fmla="*/ 34 h 128"/>
                <a:gd name="T38" fmla="*/ 64 w 128"/>
                <a:gd name="T39" fmla="*/ 8 h 128"/>
                <a:gd name="T40" fmla="*/ 120 w 128"/>
                <a:gd name="T41" fmla="*/ 64 h 128"/>
                <a:gd name="T42" fmla="*/ 64 w 128"/>
                <a:gd name="T43" fmla="*/ 120 h 128"/>
                <a:gd name="T44" fmla="*/ 8 w 128"/>
                <a:gd name="T45" fmla="*/ 64 h 128"/>
                <a:gd name="T46" fmla="*/ 0 w 128"/>
                <a:gd name="T47" fmla="*/ 64 h 128"/>
                <a:gd name="T48" fmla="*/ 64 w 128"/>
                <a:gd name="T49" fmla="*/ 128 h 128"/>
                <a:gd name="T50" fmla="*/ 128 w 128"/>
                <a:gd name="T51" fmla="*/ 64 h 128"/>
                <a:gd name="T52" fmla="*/ 64 w 128"/>
                <a:gd name="T53"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8" h="128">
                  <a:moveTo>
                    <a:pt x="68" y="32"/>
                  </a:moveTo>
                  <a:cubicBezTo>
                    <a:pt x="68" y="62"/>
                    <a:pt x="68" y="62"/>
                    <a:pt x="68" y="62"/>
                  </a:cubicBezTo>
                  <a:cubicBezTo>
                    <a:pt x="90" y="84"/>
                    <a:pt x="90" y="84"/>
                    <a:pt x="90" y="84"/>
                  </a:cubicBezTo>
                  <a:cubicBezTo>
                    <a:pt x="84" y="89"/>
                    <a:pt x="84" y="89"/>
                    <a:pt x="84" y="89"/>
                  </a:cubicBezTo>
                  <a:cubicBezTo>
                    <a:pt x="60" y="66"/>
                    <a:pt x="60" y="66"/>
                    <a:pt x="60" y="66"/>
                  </a:cubicBezTo>
                  <a:cubicBezTo>
                    <a:pt x="60" y="32"/>
                    <a:pt x="60" y="32"/>
                    <a:pt x="60" y="32"/>
                  </a:cubicBezTo>
                  <a:lnTo>
                    <a:pt x="68" y="32"/>
                  </a:lnTo>
                  <a:close/>
                  <a:moveTo>
                    <a:pt x="64" y="0"/>
                  </a:moveTo>
                  <a:cubicBezTo>
                    <a:pt x="42" y="0"/>
                    <a:pt x="22" y="11"/>
                    <a:pt x="10" y="30"/>
                  </a:cubicBezTo>
                  <a:cubicBezTo>
                    <a:pt x="9" y="31"/>
                    <a:pt x="9" y="32"/>
                    <a:pt x="8" y="33"/>
                  </a:cubicBezTo>
                  <a:cubicBezTo>
                    <a:pt x="8" y="34"/>
                    <a:pt x="8" y="34"/>
                    <a:pt x="8" y="34"/>
                  </a:cubicBezTo>
                  <a:cubicBezTo>
                    <a:pt x="8" y="33"/>
                    <a:pt x="8" y="33"/>
                    <a:pt x="8" y="33"/>
                  </a:cubicBezTo>
                  <a:cubicBezTo>
                    <a:pt x="8" y="16"/>
                    <a:pt x="8" y="16"/>
                    <a:pt x="8" y="16"/>
                  </a:cubicBezTo>
                  <a:cubicBezTo>
                    <a:pt x="0" y="16"/>
                    <a:pt x="0" y="16"/>
                    <a:pt x="0" y="16"/>
                  </a:cubicBezTo>
                  <a:cubicBezTo>
                    <a:pt x="0" y="48"/>
                    <a:pt x="0" y="48"/>
                    <a:pt x="0" y="48"/>
                  </a:cubicBezTo>
                  <a:cubicBezTo>
                    <a:pt x="32" y="48"/>
                    <a:pt x="32" y="48"/>
                    <a:pt x="32" y="48"/>
                  </a:cubicBezTo>
                  <a:cubicBezTo>
                    <a:pt x="32" y="40"/>
                    <a:pt x="32" y="40"/>
                    <a:pt x="32" y="40"/>
                  </a:cubicBezTo>
                  <a:cubicBezTo>
                    <a:pt x="14" y="40"/>
                    <a:pt x="14" y="40"/>
                    <a:pt x="14" y="40"/>
                  </a:cubicBezTo>
                  <a:cubicBezTo>
                    <a:pt x="15" y="38"/>
                    <a:pt x="16" y="36"/>
                    <a:pt x="17" y="34"/>
                  </a:cubicBezTo>
                  <a:cubicBezTo>
                    <a:pt x="27" y="18"/>
                    <a:pt x="45" y="8"/>
                    <a:pt x="64" y="8"/>
                  </a:cubicBezTo>
                  <a:cubicBezTo>
                    <a:pt x="95" y="8"/>
                    <a:pt x="120" y="33"/>
                    <a:pt x="120" y="64"/>
                  </a:cubicBezTo>
                  <a:cubicBezTo>
                    <a:pt x="120" y="95"/>
                    <a:pt x="95" y="120"/>
                    <a:pt x="64" y="120"/>
                  </a:cubicBezTo>
                  <a:cubicBezTo>
                    <a:pt x="33" y="120"/>
                    <a:pt x="8" y="95"/>
                    <a:pt x="8" y="64"/>
                  </a:cubicBezTo>
                  <a:cubicBezTo>
                    <a:pt x="0" y="64"/>
                    <a:pt x="0" y="64"/>
                    <a:pt x="0" y="64"/>
                  </a:cubicBezTo>
                  <a:cubicBezTo>
                    <a:pt x="0" y="99"/>
                    <a:pt x="29" y="128"/>
                    <a:pt x="64" y="128"/>
                  </a:cubicBezTo>
                  <a:cubicBezTo>
                    <a:pt x="100" y="128"/>
                    <a:pt x="128" y="99"/>
                    <a:pt x="128" y="64"/>
                  </a:cubicBezTo>
                  <a:cubicBezTo>
                    <a:pt x="128" y="29"/>
                    <a:pt x="100" y="0"/>
                    <a:pt x="64" y="0"/>
                  </a:cubicBezTo>
                  <a:close/>
                </a:path>
              </a:pathLst>
            </a:custGeom>
            <a:solidFill>
              <a:srgbClr val="505050"/>
            </a:solidFill>
            <a:ln>
              <a:noFill/>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sp>
        <p:nvSpPr>
          <p:cNvPr id="51" name="TextBox 164">
            <a:extLst>
              <a:ext uri="{FF2B5EF4-FFF2-40B4-BE49-F238E27FC236}">
                <a16:creationId xmlns:a16="http://schemas.microsoft.com/office/drawing/2014/main" id="{0BAC455B-62BE-43BD-A81D-059B4E522EDE}"/>
              </a:ext>
            </a:extLst>
          </p:cNvPr>
          <p:cNvSpPr txBox="1"/>
          <p:nvPr/>
        </p:nvSpPr>
        <p:spPr>
          <a:xfrm>
            <a:off x="3883535" y="3225277"/>
            <a:ext cx="1544935" cy="558535"/>
          </a:xfrm>
          <a:prstGeom prst="rect">
            <a:avLst/>
          </a:prstGeom>
          <a:noFill/>
        </p:spPr>
        <p:txBody>
          <a:bodyPr wrap="square" rtlCol="0">
            <a:spAutoFit/>
          </a:bodyPr>
          <a:lstStyle/>
          <a:p>
            <a:pPr algn="ctr" defTabSz="895894">
              <a:lnSpc>
                <a:spcPct val="90000"/>
              </a:lnSpc>
              <a:defRPr/>
            </a:pPr>
            <a:r>
              <a:rPr lang="en-US" sz="1100" kern="0">
                <a:solidFill>
                  <a:srgbClr val="0078D7"/>
                </a:solidFill>
                <a:cs typeface="Segoe UI Light" panose="020B0502040204020203" pitchFamily="34" charset="0"/>
              </a:rPr>
              <a:t>Administrator privileges expire after a specified interval</a:t>
            </a:r>
          </a:p>
        </p:txBody>
      </p:sp>
      <p:grpSp>
        <p:nvGrpSpPr>
          <p:cNvPr id="52" name="Group 60">
            <a:extLst>
              <a:ext uri="{FF2B5EF4-FFF2-40B4-BE49-F238E27FC236}">
                <a16:creationId xmlns:a16="http://schemas.microsoft.com/office/drawing/2014/main" id="{D81BBBD8-6287-4A76-B607-0BAA20A6BA2A}"/>
              </a:ext>
            </a:extLst>
          </p:cNvPr>
          <p:cNvGrpSpPr>
            <a:grpSpLocks noChangeAspect="1"/>
          </p:cNvGrpSpPr>
          <p:nvPr/>
        </p:nvGrpSpPr>
        <p:grpSpPr bwMode="auto">
          <a:xfrm>
            <a:off x="7347095" y="1778643"/>
            <a:ext cx="881760" cy="1048024"/>
            <a:chOff x="7" y="4"/>
            <a:chExt cx="944" cy="1122"/>
          </a:xfrm>
        </p:grpSpPr>
        <p:sp>
          <p:nvSpPr>
            <p:cNvPr id="53" name="Freeform 61">
              <a:extLst>
                <a:ext uri="{FF2B5EF4-FFF2-40B4-BE49-F238E27FC236}">
                  <a16:creationId xmlns:a16="http://schemas.microsoft.com/office/drawing/2014/main" id="{8DC846AA-F5D7-4D2E-8EA2-ED6A4A065B63}"/>
                </a:ext>
              </a:extLst>
            </p:cNvPr>
            <p:cNvSpPr>
              <a:spLocks/>
            </p:cNvSpPr>
            <p:nvPr/>
          </p:nvSpPr>
          <p:spPr bwMode="auto">
            <a:xfrm>
              <a:off x="109" y="157"/>
              <a:ext cx="777" cy="894"/>
            </a:xfrm>
            <a:custGeom>
              <a:avLst/>
              <a:gdLst>
                <a:gd name="T0" fmla="*/ 788 w 915"/>
                <a:gd name="T1" fmla="*/ 0 h 1053"/>
                <a:gd name="T2" fmla="*/ 791 w 915"/>
                <a:gd name="T3" fmla="*/ 0 h 1053"/>
                <a:gd name="T4" fmla="*/ 791 w 915"/>
                <a:gd name="T5" fmla="*/ 3 h 1053"/>
                <a:gd name="T6" fmla="*/ 826 w 915"/>
                <a:gd name="T7" fmla="*/ 62 h 1053"/>
                <a:gd name="T8" fmla="*/ 855 w 915"/>
                <a:gd name="T9" fmla="*/ 124 h 1053"/>
                <a:gd name="T10" fmla="*/ 880 w 915"/>
                <a:gd name="T11" fmla="*/ 186 h 1053"/>
                <a:gd name="T12" fmla="*/ 898 w 915"/>
                <a:gd name="T13" fmla="*/ 247 h 1053"/>
                <a:gd name="T14" fmla="*/ 909 w 915"/>
                <a:gd name="T15" fmla="*/ 315 h 1053"/>
                <a:gd name="T16" fmla="*/ 915 w 915"/>
                <a:gd name="T17" fmla="*/ 382 h 1053"/>
                <a:gd name="T18" fmla="*/ 912 w 915"/>
                <a:gd name="T19" fmla="*/ 449 h 1053"/>
                <a:gd name="T20" fmla="*/ 904 w 915"/>
                <a:gd name="T21" fmla="*/ 516 h 1053"/>
                <a:gd name="T22" fmla="*/ 893 w 915"/>
                <a:gd name="T23" fmla="*/ 580 h 1053"/>
                <a:gd name="T24" fmla="*/ 874 w 915"/>
                <a:gd name="T25" fmla="*/ 642 h 1053"/>
                <a:gd name="T26" fmla="*/ 853 w 915"/>
                <a:gd name="T27" fmla="*/ 701 h 1053"/>
                <a:gd name="T28" fmla="*/ 823 w 915"/>
                <a:gd name="T29" fmla="*/ 760 h 1053"/>
                <a:gd name="T30" fmla="*/ 788 w 915"/>
                <a:gd name="T31" fmla="*/ 817 h 1053"/>
                <a:gd name="T32" fmla="*/ 756 w 915"/>
                <a:gd name="T33" fmla="*/ 860 h 1053"/>
                <a:gd name="T34" fmla="*/ 726 w 915"/>
                <a:gd name="T35" fmla="*/ 892 h 1053"/>
                <a:gd name="T36" fmla="*/ 683 w 915"/>
                <a:gd name="T37" fmla="*/ 932 h 1053"/>
                <a:gd name="T38" fmla="*/ 640 w 915"/>
                <a:gd name="T39" fmla="*/ 965 h 1053"/>
                <a:gd name="T40" fmla="*/ 595 w 915"/>
                <a:gd name="T41" fmla="*/ 994 h 1053"/>
                <a:gd name="T42" fmla="*/ 544 w 915"/>
                <a:gd name="T43" fmla="*/ 1021 h 1053"/>
                <a:gd name="T44" fmla="*/ 492 w 915"/>
                <a:gd name="T45" fmla="*/ 1042 h 1053"/>
                <a:gd name="T46" fmla="*/ 460 w 915"/>
                <a:gd name="T47" fmla="*/ 1053 h 1053"/>
                <a:gd name="T48" fmla="*/ 449 w 915"/>
                <a:gd name="T49" fmla="*/ 1050 h 1053"/>
                <a:gd name="T50" fmla="*/ 412 w 915"/>
                <a:gd name="T51" fmla="*/ 1040 h 1053"/>
                <a:gd name="T52" fmla="*/ 353 w 915"/>
                <a:gd name="T53" fmla="*/ 1013 h 1053"/>
                <a:gd name="T54" fmla="*/ 296 w 915"/>
                <a:gd name="T55" fmla="*/ 981 h 1053"/>
                <a:gd name="T56" fmla="*/ 245 w 915"/>
                <a:gd name="T57" fmla="*/ 943 h 1053"/>
                <a:gd name="T58" fmla="*/ 199 w 915"/>
                <a:gd name="T59" fmla="*/ 903 h 1053"/>
                <a:gd name="T60" fmla="*/ 156 w 915"/>
                <a:gd name="T61" fmla="*/ 857 h 1053"/>
                <a:gd name="T62" fmla="*/ 121 w 915"/>
                <a:gd name="T63" fmla="*/ 809 h 1053"/>
                <a:gd name="T64" fmla="*/ 86 w 915"/>
                <a:gd name="T65" fmla="*/ 752 h 1053"/>
                <a:gd name="T66" fmla="*/ 60 w 915"/>
                <a:gd name="T67" fmla="*/ 696 h 1053"/>
                <a:gd name="T68" fmla="*/ 38 w 915"/>
                <a:gd name="T69" fmla="*/ 632 h 1053"/>
                <a:gd name="T70" fmla="*/ 16 w 915"/>
                <a:gd name="T71" fmla="*/ 554 h 1053"/>
                <a:gd name="T72" fmla="*/ 3 w 915"/>
                <a:gd name="T73" fmla="*/ 478 h 1053"/>
                <a:gd name="T74" fmla="*/ 0 w 915"/>
                <a:gd name="T75" fmla="*/ 403 h 1053"/>
                <a:gd name="T76" fmla="*/ 3 w 915"/>
                <a:gd name="T77" fmla="*/ 328 h 1053"/>
                <a:gd name="T78" fmla="*/ 16 w 915"/>
                <a:gd name="T79" fmla="*/ 256 h 1053"/>
                <a:gd name="T80" fmla="*/ 35 w 915"/>
                <a:gd name="T81" fmla="*/ 183 h 1053"/>
                <a:gd name="T82" fmla="*/ 62 w 915"/>
                <a:gd name="T83" fmla="*/ 113 h 1053"/>
                <a:gd name="T84" fmla="*/ 97 w 915"/>
                <a:gd name="T85" fmla="*/ 43 h 1053"/>
                <a:gd name="T86" fmla="*/ 124 w 915"/>
                <a:gd name="T87" fmla="*/ 0 h 1053"/>
                <a:gd name="T88" fmla="*/ 124 w 915"/>
                <a:gd name="T89" fmla="*/ 0 h 1053"/>
                <a:gd name="T90" fmla="*/ 159 w 915"/>
                <a:gd name="T91" fmla="*/ 8 h 1053"/>
                <a:gd name="T92" fmla="*/ 224 w 915"/>
                <a:gd name="T93" fmla="*/ 22 h 1053"/>
                <a:gd name="T94" fmla="*/ 288 w 915"/>
                <a:gd name="T95" fmla="*/ 27 h 1053"/>
                <a:gd name="T96" fmla="*/ 353 w 915"/>
                <a:gd name="T97" fmla="*/ 22 h 1053"/>
                <a:gd name="T98" fmla="*/ 417 w 915"/>
                <a:gd name="T99" fmla="*/ 11 h 1053"/>
                <a:gd name="T100" fmla="*/ 455 w 915"/>
                <a:gd name="T101" fmla="*/ 0 h 1053"/>
                <a:gd name="T102" fmla="*/ 466 w 915"/>
                <a:gd name="T103" fmla="*/ 0 h 1053"/>
                <a:gd name="T104" fmla="*/ 530 w 915"/>
                <a:gd name="T105" fmla="*/ 16 h 1053"/>
                <a:gd name="T106" fmla="*/ 595 w 915"/>
                <a:gd name="T107" fmla="*/ 25 h 1053"/>
                <a:gd name="T108" fmla="*/ 659 w 915"/>
                <a:gd name="T109" fmla="*/ 25 h 1053"/>
                <a:gd name="T110" fmla="*/ 724 w 915"/>
                <a:gd name="T111" fmla="*/ 16 h 1053"/>
                <a:gd name="T112" fmla="*/ 788 w 915"/>
                <a:gd name="T113" fmla="*/ 0 h 10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15" h="1053">
                  <a:moveTo>
                    <a:pt x="788" y="0"/>
                  </a:moveTo>
                  <a:lnTo>
                    <a:pt x="788" y="0"/>
                  </a:lnTo>
                  <a:lnTo>
                    <a:pt x="788" y="0"/>
                  </a:lnTo>
                  <a:lnTo>
                    <a:pt x="791" y="0"/>
                  </a:lnTo>
                  <a:lnTo>
                    <a:pt x="791" y="3"/>
                  </a:lnTo>
                  <a:lnTo>
                    <a:pt x="791" y="3"/>
                  </a:lnTo>
                  <a:lnTo>
                    <a:pt x="810" y="33"/>
                  </a:lnTo>
                  <a:lnTo>
                    <a:pt x="826" y="62"/>
                  </a:lnTo>
                  <a:lnTo>
                    <a:pt x="842" y="92"/>
                  </a:lnTo>
                  <a:lnTo>
                    <a:pt x="855" y="124"/>
                  </a:lnTo>
                  <a:lnTo>
                    <a:pt x="869" y="153"/>
                  </a:lnTo>
                  <a:lnTo>
                    <a:pt x="880" y="186"/>
                  </a:lnTo>
                  <a:lnTo>
                    <a:pt x="888" y="215"/>
                  </a:lnTo>
                  <a:lnTo>
                    <a:pt x="898" y="247"/>
                  </a:lnTo>
                  <a:lnTo>
                    <a:pt x="904" y="280"/>
                  </a:lnTo>
                  <a:lnTo>
                    <a:pt x="909" y="315"/>
                  </a:lnTo>
                  <a:lnTo>
                    <a:pt x="912" y="347"/>
                  </a:lnTo>
                  <a:lnTo>
                    <a:pt x="915" y="382"/>
                  </a:lnTo>
                  <a:lnTo>
                    <a:pt x="915" y="414"/>
                  </a:lnTo>
                  <a:lnTo>
                    <a:pt x="912" y="449"/>
                  </a:lnTo>
                  <a:lnTo>
                    <a:pt x="909" y="481"/>
                  </a:lnTo>
                  <a:lnTo>
                    <a:pt x="904" y="516"/>
                  </a:lnTo>
                  <a:lnTo>
                    <a:pt x="898" y="548"/>
                  </a:lnTo>
                  <a:lnTo>
                    <a:pt x="893" y="580"/>
                  </a:lnTo>
                  <a:lnTo>
                    <a:pt x="885" y="613"/>
                  </a:lnTo>
                  <a:lnTo>
                    <a:pt x="874" y="642"/>
                  </a:lnTo>
                  <a:lnTo>
                    <a:pt x="863" y="672"/>
                  </a:lnTo>
                  <a:lnTo>
                    <a:pt x="853" y="701"/>
                  </a:lnTo>
                  <a:lnTo>
                    <a:pt x="839" y="731"/>
                  </a:lnTo>
                  <a:lnTo>
                    <a:pt x="823" y="760"/>
                  </a:lnTo>
                  <a:lnTo>
                    <a:pt x="807" y="787"/>
                  </a:lnTo>
                  <a:lnTo>
                    <a:pt x="788" y="817"/>
                  </a:lnTo>
                  <a:lnTo>
                    <a:pt x="769" y="844"/>
                  </a:lnTo>
                  <a:lnTo>
                    <a:pt x="756" y="860"/>
                  </a:lnTo>
                  <a:lnTo>
                    <a:pt x="740" y="876"/>
                  </a:lnTo>
                  <a:lnTo>
                    <a:pt x="726" y="892"/>
                  </a:lnTo>
                  <a:lnTo>
                    <a:pt x="705" y="911"/>
                  </a:lnTo>
                  <a:lnTo>
                    <a:pt x="683" y="932"/>
                  </a:lnTo>
                  <a:lnTo>
                    <a:pt x="662" y="948"/>
                  </a:lnTo>
                  <a:lnTo>
                    <a:pt x="640" y="965"/>
                  </a:lnTo>
                  <a:lnTo>
                    <a:pt x="616" y="981"/>
                  </a:lnTo>
                  <a:lnTo>
                    <a:pt x="595" y="994"/>
                  </a:lnTo>
                  <a:lnTo>
                    <a:pt x="570" y="1008"/>
                  </a:lnTo>
                  <a:lnTo>
                    <a:pt x="544" y="1021"/>
                  </a:lnTo>
                  <a:lnTo>
                    <a:pt x="519" y="1032"/>
                  </a:lnTo>
                  <a:lnTo>
                    <a:pt x="492" y="1042"/>
                  </a:lnTo>
                  <a:lnTo>
                    <a:pt x="466" y="1050"/>
                  </a:lnTo>
                  <a:lnTo>
                    <a:pt x="460" y="1053"/>
                  </a:lnTo>
                  <a:lnTo>
                    <a:pt x="455" y="1053"/>
                  </a:lnTo>
                  <a:lnTo>
                    <a:pt x="449" y="1050"/>
                  </a:lnTo>
                  <a:lnTo>
                    <a:pt x="444" y="1050"/>
                  </a:lnTo>
                  <a:lnTo>
                    <a:pt x="412" y="1040"/>
                  </a:lnTo>
                  <a:lnTo>
                    <a:pt x="382" y="1026"/>
                  </a:lnTo>
                  <a:lnTo>
                    <a:pt x="353" y="1013"/>
                  </a:lnTo>
                  <a:lnTo>
                    <a:pt x="323" y="997"/>
                  </a:lnTo>
                  <a:lnTo>
                    <a:pt x="296" y="981"/>
                  </a:lnTo>
                  <a:lnTo>
                    <a:pt x="269" y="962"/>
                  </a:lnTo>
                  <a:lnTo>
                    <a:pt x="245" y="943"/>
                  </a:lnTo>
                  <a:lnTo>
                    <a:pt x="221" y="924"/>
                  </a:lnTo>
                  <a:lnTo>
                    <a:pt x="199" y="903"/>
                  </a:lnTo>
                  <a:lnTo>
                    <a:pt x="178" y="881"/>
                  </a:lnTo>
                  <a:lnTo>
                    <a:pt x="156" y="857"/>
                  </a:lnTo>
                  <a:lnTo>
                    <a:pt x="137" y="833"/>
                  </a:lnTo>
                  <a:lnTo>
                    <a:pt x="121" y="809"/>
                  </a:lnTo>
                  <a:lnTo>
                    <a:pt x="103" y="782"/>
                  </a:lnTo>
                  <a:lnTo>
                    <a:pt x="86" y="752"/>
                  </a:lnTo>
                  <a:lnTo>
                    <a:pt x="73" y="726"/>
                  </a:lnTo>
                  <a:lnTo>
                    <a:pt x="60" y="696"/>
                  </a:lnTo>
                  <a:lnTo>
                    <a:pt x="49" y="664"/>
                  </a:lnTo>
                  <a:lnTo>
                    <a:pt x="38" y="632"/>
                  </a:lnTo>
                  <a:lnTo>
                    <a:pt x="25" y="591"/>
                  </a:lnTo>
                  <a:lnTo>
                    <a:pt x="16" y="554"/>
                  </a:lnTo>
                  <a:lnTo>
                    <a:pt x="8" y="516"/>
                  </a:lnTo>
                  <a:lnTo>
                    <a:pt x="3" y="478"/>
                  </a:lnTo>
                  <a:lnTo>
                    <a:pt x="0" y="441"/>
                  </a:lnTo>
                  <a:lnTo>
                    <a:pt x="0" y="403"/>
                  </a:lnTo>
                  <a:lnTo>
                    <a:pt x="0" y="366"/>
                  </a:lnTo>
                  <a:lnTo>
                    <a:pt x="3" y="328"/>
                  </a:lnTo>
                  <a:lnTo>
                    <a:pt x="8" y="293"/>
                  </a:lnTo>
                  <a:lnTo>
                    <a:pt x="16" y="256"/>
                  </a:lnTo>
                  <a:lnTo>
                    <a:pt x="25" y="221"/>
                  </a:lnTo>
                  <a:lnTo>
                    <a:pt x="35" y="183"/>
                  </a:lnTo>
                  <a:lnTo>
                    <a:pt x="49" y="148"/>
                  </a:lnTo>
                  <a:lnTo>
                    <a:pt x="62" y="113"/>
                  </a:lnTo>
                  <a:lnTo>
                    <a:pt x="78" y="78"/>
                  </a:lnTo>
                  <a:lnTo>
                    <a:pt x="97" y="43"/>
                  </a:lnTo>
                  <a:lnTo>
                    <a:pt x="119" y="8"/>
                  </a:lnTo>
                  <a:lnTo>
                    <a:pt x="124" y="0"/>
                  </a:lnTo>
                  <a:lnTo>
                    <a:pt x="124" y="0"/>
                  </a:lnTo>
                  <a:lnTo>
                    <a:pt x="124" y="0"/>
                  </a:lnTo>
                  <a:lnTo>
                    <a:pt x="127" y="0"/>
                  </a:lnTo>
                  <a:lnTo>
                    <a:pt x="159" y="8"/>
                  </a:lnTo>
                  <a:lnTo>
                    <a:pt x="191" y="16"/>
                  </a:lnTo>
                  <a:lnTo>
                    <a:pt x="224" y="22"/>
                  </a:lnTo>
                  <a:lnTo>
                    <a:pt x="256" y="25"/>
                  </a:lnTo>
                  <a:lnTo>
                    <a:pt x="288" y="27"/>
                  </a:lnTo>
                  <a:lnTo>
                    <a:pt x="320" y="25"/>
                  </a:lnTo>
                  <a:lnTo>
                    <a:pt x="353" y="22"/>
                  </a:lnTo>
                  <a:lnTo>
                    <a:pt x="385" y="16"/>
                  </a:lnTo>
                  <a:lnTo>
                    <a:pt x="417" y="11"/>
                  </a:lnTo>
                  <a:lnTo>
                    <a:pt x="447" y="0"/>
                  </a:lnTo>
                  <a:lnTo>
                    <a:pt x="455" y="0"/>
                  </a:lnTo>
                  <a:lnTo>
                    <a:pt x="460" y="0"/>
                  </a:lnTo>
                  <a:lnTo>
                    <a:pt x="466" y="0"/>
                  </a:lnTo>
                  <a:lnTo>
                    <a:pt x="498" y="11"/>
                  </a:lnTo>
                  <a:lnTo>
                    <a:pt x="530" y="16"/>
                  </a:lnTo>
                  <a:lnTo>
                    <a:pt x="562" y="22"/>
                  </a:lnTo>
                  <a:lnTo>
                    <a:pt x="595" y="25"/>
                  </a:lnTo>
                  <a:lnTo>
                    <a:pt x="627" y="27"/>
                  </a:lnTo>
                  <a:lnTo>
                    <a:pt x="659" y="25"/>
                  </a:lnTo>
                  <a:lnTo>
                    <a:pt x="691" y="22"/>
                  </a:lnTo>
                  <a:lnTo>
                    <a:pt x="724" y="16"/>
                  </a:lnTo>
                  <a:lnTo>
                    <a:pt x="756" y="8"/>
                  </a:lnTo>
                  <a:lnTo>
                    <a:pt x="78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54" name="Freeform 62">
              <a:extLst>
                <a:ext uri="{FF2B5EF4-FFF2-40B4-BE49-F238E27FC236}">
                  <a16:creationId xmlns:a16="http://schemas.microsoft.com/office/drawing/2014/main" id="{B7B09808-861F-480C-9B35-2A8BFA79DEDC}"/>
                </a:ext>
              </a:extLst>
            </p:cNvPr>
            <p:cNvSpPr>
              <a:spLocks/>
            </p:cNvSpPr>
            <p:nvPr/>
          </p:nvSpPr>
          <p:spPr bwMode="auto">
            <a:xfrm>
              <a:off x="36" y="73"/>
              <a:ext cx="915" cy="1053"/>
            </a:xfrm>
            <a:custGeom>
              <a:avLst/>
              <a:gdLst>
                <a:gd name="T0" fmla="*/ 788 w 915"/>
                <a:gd name="T1" fmla="*/ 0 h 1053"/>
                <a:gd name="T2" fmla="*/ 791 w 915"/>
                <a:gd name="T3" fmla="*/ 0 h 1053"/>
                <a:gd name="T4" fmla="*/ 791 w 915"/>
                <a:gd name="T5" fmla="*/ 3 h 1053"/>
                <a:gd name="T6" fmla="*/ 826 w 915"/>
                <a:gd name="T7" fmla="*/ 62 h 1053"/>
                <a:gd name="T8" fmla="*/ 855 w 915"/>
                <a:gd name="T9" fmla="*/ 124 h 1053"/>
                <a:gd name="T10" fmla="*/ 880 w 915"/>
                <a:gd name="T11" fmla="*/ 186 h 1053"/>
                <a:gd name="T12" fmla="*/ 898 w 915"/>
                <a:gd name="T13" fmla="*/ 247 h 1053"/>
                <a:gd name="T14" fmla="*/ 909 w 915"/>
                <a:gd name="T15" fmla="*/ 315 h 1053"/>
                <a:gd name="T16" fmla="*/ 915 w 915"/>
                <a:gd name="T17" fmla="*/ 382 h 1053"/>
                <a:gd name="T18" fmla="*/ 912 w 915"/>
                <a:gd name="T19" fmla="*/ 449 h 1053"/>
                <a:gd name="T20" fmla="*/ 904 w 915"/>
                <a:gd name="T21" fmla="*/ 516 h 1053"/>
                <a:gd name="T22" fmla="*/ 893 w 915"/>
                <a:gd name="T23" fmla="*/ 580 h 1053"/>
                <a:gd name="T24" fmla="*/ 874 w 915"/>
                <a:gd name="T25" fmla="*/ 642 h 1053"/>
                <a:gd name="T26" fmla="*/ 853 w 915"/>
                <a:gd name="T27" fmla="*/ 701 h 1053"/>
                <a:gd name="T28" fmla="*/ 823 w 915"/>
                <a:gd name="T29" fmla="*/ 760 h 1053"/>
                <a:gd name="T30" fmla="*/ 788 w 915"/>
                <a:gd name="T31" fmla="*/ 817 h 1053"/>
                <a:gd name="T32" fmla="*/ 756 w 915"/>
                <a:gd name="T33" fmla="*/ 860 h 1053"/>
                <a:gd name="T34" fmla="*/ 726 w 915"/>
                <a:gd name="T35" fmla="*/ 892 h 1053"/>
                <a:gd name="T36" fmla="*/ 683 w 915"/>
                <a:gd name="T37" fmla="*/ 932 h 1053"/>
                <a:gd name="T38" fmla="*/ 640 w 915"/>
                <a:gd name="T39" fmla="*/ 965 h 1053"/>
                <a:gd name="T40" fmla="*/ 595 w 915"/>
                <a:gd name="T41" fmla="*/ 994 h 1053"/>
                <a:gd name="T42" fmla="*/ 544 w 915"/>
                <a:gd name="T43" fmla="*/ 1021 h 1053"/>
                <a:gd name="T44" fmla="*/ 492 w 915"/>
                <a:gd name="T45" fmla="*/ 1042 h 1053"/>
                <a:gd name="T46" fmla="*/ 460 w 915"/>
                <a:gd name="T47" fmla="*/ 1053 h 1053"/>
                <a:gd name="T48" fmla="*/ 449 w 915"/>
                <a:gd name="T49" fmla="*/ 1050 h 1053"/>
                <a:gd name="T50" fmla="*/ 412 w 915"/>
                <a:gd name="T51" fmla="*/ 1040 h 1053"/>
                <a:gd name="T52" fmla="*/ 353 w 915"/>
                <a:gd name="T53" fmla="*/ 1013 h 1053"/>
                <a:gd name="T54" fmla="*/ 296 w 915"/>
                <a:gd name="T55" fmla="*/ 981 h 1053"/>
                <a:gd name="T56" fmla="*/ 245 w 915"/>
                <a:gd name="T57" fmla="*/ 943 h 1053"/>
                <a:gd name="T58" fmla="*/ 199 w 915"/>
                <a:gd name="T59" fmla="*/ 903 h 1053"/>
                <a:gd name="T60" fmla="*/ 156 w 915"/>
                <a:gd name="T61" fmla="*/ 857 h 1053"/>
                <a:gd name="T62" fmla="*/ 121 w 915"/>
                <a:gd name="T63" fmla="*/ 809 h 1053"/>
                <a:gd name="T64" fmla="*/ 86 w 915"/>
                <a:gd name="T65" fmla="*/ 752 h 1053"/>
                <a:gd name="T66" fmla="*/ 60 w 915"/>
                <a:gd name="T67" fmla="*/ 696 h 1053"/>
                <a:gd name="T68" fmla="*/ 38 w 915"/>
                <a:gd name="T69" fmla="*/ 632 h 1053"/>
                <a:gd name="T70" fmla="*/ 16 w 915"/>
                <a:gd name="T71" fmla="*/ 554 h 1053"/>
                <a:gd name="T72" fmla="*/ 3 w 915"/>
                <a:gd name="T73" fmla="*/ 478 h 1053"/>
                <a:gd name="T74" fmla="*/ 0 w 915"/>
                <a:gd name="T75" fmla="*/ 403 h 1053"/>
                <a:gd name="T76" fmla="*/ 3 w 915"/>
                <a:gd name="T77" fmla="*/ 328 h 1053"/>
                <a:gd name="T78" fmla="*/ 16 w 915"/>
                <a:gd name="T79" fmla="*/ 256 h 1053"/>
                <a:gd name="T80" fmla="*/ 35 w 915"/>
                <a:gd name="T81" fmla="*/ 183 h 1053"/>
                <a:gd name="T82" fmla="*/ 62 w 915"/>
                <a:gd name="T83" fmla="*/ 113 h 1053"/>
                <a:gd name="T84" fmla="*/ 97 w 915"/>
                <a:gd name="T85" fmla="*/ 43 h 1053"/>
                <a:gd name="T86" fmla="*/ 124 w 915"/>
                <a:gd name="T87" fmla="*/ 0 h 1053"/>
                <a:gd name="T88" fmla="*/ 124 w 915"/>
                <a:gd name="T89" fmla="*/ 0 h 1053"/>
                <a:gd name="T90" fmla="*/ 159 w 915"/>
                <a:gd name="T91" fmla="*/ 8 h 1053"/>
                <a:gd name="T92" fmla="*/ 224 w 915"/>
                <a:gd name="T93" fmla="*/ 22 h 1053"/>
                <a:gd name="T94" fmla="*/ 288 w 915"/>
                <a:gd name="T95" fmla="*/ 27 h 1053"/>
                <a:gd name="T96" fmla="*/ 353 w 915"/>
                <a:gd name="T97" fmla="*/ 22 h 1053"/>
                <a:gd name="T98" fmla="*/ 417 w 915"/>
                <a:gd name="T99" fmla="*/ 11 h 1053"/>
                <a:gd name="T100" fmla="*/ 455 w 915"/>
                <a:gd name="T101" fmla="*/ 0 h 1053"/>
                <a:gd name="T102" fmla="*/ 466 w 915"/>
                <a:gd name="T103" fmla="*/ 0 h 1053"/>
                <a:gd name="T104" fmla="*/ 530 w 915"/>
                <a:gd name="T105" fmla="*/ 16 h 1053"/>
                <a:gd name="T106" fmla="*/ 595 w 915"/>
                <a:gd name="T107" fmla="*/ 25 h 1053"/>
                <a:gd name="T108" fmla="*/ 659 w 915"/>
                <a:gd name="T109" fmla="*/ 25 h 1053"/>
                <a:gd name="T110" fmla="*/ 724 w 915"/>
                <a:gd name="T111" fmla="*/ 16 h 1053"/>
                <a:gd name="T112" fmla="*/ 788 w 915"/>
                <a:gd name="T113" fmla="*/ 0 h 10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15" h="1053">
                  <a:moveTo>
                    <a:pt x="788" y="0"/>
                  </a:moveTo>
                  <a:lnTo>
                    <a:pt x="788" y="0"/>
                  </a:lnTo>
                  <a:lnTo>
                    <a:pt x="788" y="0"/>
                  </a:lnTo>
                  <a:lnTo>
                    <a:pt x="791" y="0"/>
                  </a:lnTo>
                  <a:lnTo>
                    <a:pt x="791" y="3"/>
                  </a:lnTo>
                  <a:lnTo>
                    <a:pt x="791" y="3"/>
                  </a:lnTo>
                  <a:lnTo>
                    <a:pt x="810" y="33"/>
                  </a:lnTo>
                  <a:lnTo>
                    <a:pt x="826" y="62"/>
                  </a:lnTo>
                  <a:lnTo>
                    <a:pt x="842" y="92"/>
                  </a:lnTo>
                  <a:lnTo>
                    <a:pt x="855" y="124"/>
                  </a:lnTo>
                  <a:lnTo>
                    <a:pt x="869" y="153"/>
                  </a:lnTo>
                  <a:lnTo>
                    <a:pt x="880" y="186"/>
                  </a:lnTo>
                  <a:lnTo>
                    <a:pt x="888" y="215"/>
                  </a:lnTo>
                  <a:lnTo>
                    <a:pt x="898" y="247"/>
                  </a:lnTo>
                  <a:lnTo>
                    <a:pt x="904" y="280"/>
                  </a:lnTo>
                  <a:lnTo>
                    <a:pt x="909" y="315"/>
                  </a:lnTo>
                  <a:lnTo>
                    <a:pt x="912" y="347"/>
                  </a:lnTo>
                  <a:lnTo>
                    <a:pt x="915" y="382"/>
                  </a:lnTo>
                  <a:lnTo>
                    <a:pt x="915" y="414"/>
                  </a:lnTo>
                  <a:lnTo>
                    <a:pt x="912" y="449"/>
                  </a:lnTo>
                  <a:lnTo>
                    <a:pt x="909" y="481"/>
                  </a:lnTo>
                  <a:lnTo>
                    <a:pt x="904" y="516"/>
                  </a:lnTo>
                  <a:lnTo>
                    <a:pt x="898" y="548"/>
                  </a:lnTo>
                  <a:lnTo>
                    <a:pt x="893" y="580"/>
                  </a:lnTo>
                  <a:lnTo>
                    <a:pt x="885" y="613"/>
                  </a:lnTo>
                  <a:lnTo>
                    <a:pt x="874" y="642"/>
                  </a:lnTo>
                  <a:lnTo>
                    <a:pt x="863" y="672"/>
                  </a:lnTo>
                  <a:lnTo>
                    <a:pt x="853" y="701"/>
                  </a:lnTo>
                  <a:lnTo>
                    <a:pt x="839" y="731"/>
                  </a:lnTo>
                  <a:lnTo>
                    <a:pt x="823" y="760"/>
                  </a:lnTo>
                  <a:lnTo>
                    <a:pt x="807" y="787"/>
                  </a:lnTo>
                  <a:lnTo>
                    <a:pt x="788" y="817"/>
                  </a:lnTo>
                  <a:lnTo>
                    <a:pt x="769" y="844"/>
                  </a:lnTo>
                  <a:lnTo>
                    <a:pt x="756" y="860"/>
                  </a:lnTo>
                  <a:lnTo>
                    <a:pt x="740" y="876"/>
                  </a:lnTo>
                  <a:lnTo>
                    <a:pt x="726" y="892"/>
                  </a:lnTo>
                  <a:lnTo>
                    <a:pt x="705" y="911"/>
                  </a:lnTo>
                  <a:lnTo>
                    <a:pt x="683" y="932"/>
                  </a:lnTo>
                  <a:lnTo>
                    <a:pt x="662" y="948"/>
                  </a:lnTo>
                  <a:lnTo>
                    <a:pt x="640" y="965"/>
                  </a:lnTo>
                  <a:lnTo>
                    <a:pt x="616" y="981"/>
                  </a:lnTo>
                  <a:lnTo>
                    <a:pt x="595" y="994"/>
                  </a:lnTo>
                  <a:lnTo>
                    <a:pt x="570" y="1008"/>
                  </a:lnTo>
                  <a:lnTo>
                    <a:pt x="544" y="1021"/>
                  </a:lnTo>
                  <a:lnTo>
                    <a:pt x="519" y="1032"/>
                  </a:lnTo>
                  <a:lnTo>
                    <a:pt x="492" y="1042"/>
                  </a:lnTo>
                  <a:lnTo>
                    <a:pt x="466" y="1050"/>
                  </a:lnTo>
                  <a:lnTo>
                    <a:pt x="460" y="1053"/>
                  </a:lnTo>
                  <a:lnTo>
                    <a:pt x="455" y="1053"/>
                  </a:lnTo>
                  <a:lnTo>
                    <a:pt x="449" y="1050"/>
                  </a:lnTo>
                  <a:lnTo>
                    <a:pt x="444" y="1050"/>
                  </a:lnTo>
                  <a:lnTo>
                    <a:pt x="412" y="1040"/>
                  </a:lnTo>
                  <a:lnTo>
                    <a:pt x="382" y="1026"/>
                  </a:lnTo>
                  <a:lnTo>
                    <a:pt x="353" y="1013"/>
                  </a:lnTo>
                  <a:lnTo>
                    <a:pt x="323" y="997"/>
                  </a:lnTo>
                  <a:lnTo>
                    <a:pt x="296" y="981"/>
                  </a:lnTo>
                  <a:lnTo>
                    <a:pt x="269" y="962"/>
                  </a:lnTo>
                  <a:lnTo>
                    <a:pt x="245" y="943"/>
                  </a:lnTo>
                  <a:lnTo>
                    <a:pt x="221" y="924"/>
                  </a:lnTo>
                  <a:lnTo>
                    <a:pt x="199" y="903"/>
                  </a:lnTo>
                  <a:lnTo>
                    <a:pt x="178" y="881"/>
                  </a:lnTo>
                  <a:lnTo>
                    <a:pt x="156" y="857"/>
                  </a:lnTo>
                  <a:lnTo>
                    <a:pt x="137" y="833"/>
                  </a:lnTo>
                  <a:lnTo>
                    <a:pt x="121" y="809"/>
                  </a:lnTo>
                  <a:lnTo>
                    <a:pt x="103" y="782"/>
                  </a:lnTo>
                  <a:lnTo>
                    <a:pt x="86" y="752"/>
                  </a:lnTo>
                  <a:lnTo>
                    <a:pt x="73" y="726"/>
                  </a:lnTo>
                  <a:lnTo>
                    <a:pt x="60" y="696"/>
                  </a:lnTo>
                  <a:lnTo>
                    <a:pt x="49" y="664"/>
                  </a:lnTo>
                  <a:lnTo>
                    <a:pt x="38" y="632"/>
                  </a:lnTo>
                  <a:lnTo>
                    <a:pt x="25" y="591"/>
                  </a:lnTo>
                  <a:lnTo>
                    <a:pt x="16" y="554"/>
                  </a:lnTo>
                  <a:lnTo>
                    <a:pt x="8" y="516"/>
                  </a:lnTo>
                  <a:lnTo>
                    <a:pt x="3" y="478"/>
                  </a:lnTo>
                  <a:lnTo>
                    <a:pt x="0" y="441"/>
                  </a:lnTo>
                  <a:lnTo>
                    <a:pt x="0" y="403"/>
                  </a:lnTo>
                  <a:lnTo>
                    <a:pt x="0" y="366"/>
                  </a:lnTo>
                  <a:lnTo>
                    <a:pt x="3" y="328"/>
                  </a:lnTo>
                  <a:lnTo>
                    <a:pt x="8" y="293"/>
                  </a:lnTo>
                  <a:lnTo>
                    <a:pt x="16" y="256"/>
                  </a:lnTo>
                  <a:lnTo>
                    <a:pt x="25" y="221"/>
                  </a:lnTo>
                  <a:lnTo>
                    <a:pt x="35" y="183"/>
                  </a:lnTo>
                  <a:lnTo>
                    <a:pt x="49" y="148"/>
                  </a:lnTo>
                  <a:lnTo>
                    <a:pt x="62" y="113"/>
                  </a:lnTo>
                  <a:lnTo>
                    <a:pt x="78" y="78"/>
                  </a:lnTo>
                  <a:lnTo>
                    <a:pt x="97" y="43"/>
                  </a:lnTo>
                  <a:lnTo>
                    <a:pt x="119" y="8"/>
                  </a:lnTo>
                  <a:lnTo>
                    <a:pt x="124" y="0"/>
                  </a:lnTo>
                  <a:lnTo>
                    <a:pt x="124" y="0"/>
                  </a:lnTo>
                  <a:lnTo>
                    <a:pt x="124" y="0"/>
                  </a:lnTo>
                  <a:lnTo>
                    <a:pt x="127" y="0"/>
                  </a:lnTo>
                  <a:lnTo>
                    <a:pt x="159" y="8"/>
                  </a:lnTo>
                  <a:lnTo>
                    <a:pt x="191" y="16"/>
                  </a:lnTo>
                  <a:lnTo>
                    <a:pt x="224" y="22"/>
                  </a:lnTo>
                  <a:lnTo>
                    <a:pt x="256" y="25"/>
                  </a:lnTo>
                  <a:lnTo>
                    <a:pt x="288" y="27"/>
                  </a:lnTo>
                  <a:lnTo>
                    <a:pt x="320" y="25"/>
                  </a:lnTo>
                  <a:lnTo>
                    <a:pt x="353" y="22"/>
                  </a:lnTo>
                  <a:lnTo>
                    <a:pt x="385" y="16"/>
                  </a:lnTo>
                  <a:lnTo>
                    <a:pt x="417" y="11"/>
                  </a:lnTo>
                  <a:lnTo>
                    <a:pt x="447" y="0"/>
                  </a:lnTo>
                  <a:lnTo>
                    <a:pt x="455" y="0"/>
                  </a:lnTo>
                  <a:lnTo>
                    <a:pt x="460" y="0"/>
                  </a:lnTo>
                  <a:lnTo>
                    <a:pt x="466" y="0"/>
                  </a:lnTo>
                  <a:lnTo>
                    <a:pt x="498" y="11"/>
                  </a:lnTo>
                  <a:lnTo>
                    <a:pt x="530" y="16"/>
                  </a:lnTo>
                  <a:lnTo>
                    <a:pt x="562" y="22"/>
                  </a:lnTo>
                  <a:lnTo>
                    <a:pt x="595" y="25"/>
                  </a:lnTo>
                  <a:lnTo>
                    <a:pt x="627" y="27"/>
                  </a:lnTo>
                  <a:lnTo>
                    <a:pt x="659" y="25"/>
                  </a:lnTo>
                  <a:lnTo>
                    <a:pt x="691" y="22"/>
                  </a:lnTo>
                  <a:lnTo>
                    <a:pt x="724" y="16"/>
                  </a:lnTo>
                  <a:lnTo>
                    <a:pt x="756" y="8"/>
                  </a:lnTo>
                  <a:lnTo>
                    <a:pt x="78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55" name="Freeform 63">
              <a:extLst>
                <a:ext uri="{FF2B5EF4-FFF2-40B4-BE49-F238E27FC236}">
                  <a16:creationId xmlns:a16="http://schemas.microsoft.com/office/drawing/2014/main" id="{4FB19400-DF15-4253-A74F-B6301A348060}"/>
                </a:ext>
              </a:extLst>
            </p:cNvPr>
            <p:cNvSpPr>
              <a:spLocks/>
            </p:cNvSpPr>
            <p:nvPr/>
          </p:nvSpPr>
          <p:spPr bwMode="auto">
            <a:xfrm>
              <a:off x="117" y="175"/>
              <a:ext cx="764" cy="860"/>
            </a:xfrm>
            <a:custGeom>
              <a:avLst/>
              <a:gdLst>
                <a:gd name="T0" fmla="*/ 659 w 764"/>
                <a:gd name="T1" fmla="*/ 0 h 860"/>
                <a:gd name="T2" fmla="*/ 659 w 764"/>
                <a:gd name="T3" fmla="*/ 0 h 860"/>
                <a:gd name="T4" fmla="*/ 661 w 764"/>
                <a:gd name="T5" fmla="*/ 3 h 860"/>
                <a:gd name="T6" fmla="*/ 691 w 764"/>
                <a:gd name="T7" fmla="*/ 51 h 860"/>
                <a:gd name="T8" fmla="*/ 715 w 764"/>
                <a:gd name="T9" fmla="*/ 100 h 860"/>
                <a:gd name="T10" fmla="*/ 734 w 764"/>
                <a:gd name="T11" fmla="*/ 151 h 860"/>
                <a:gd name="T12" fmla="*/ 750 w 764"/>
                <a:gd name="T13" fmla="*/ 202 h 860"/>
                <a:gd name="T14" fmla="*/ 758 w 764"/>
                <a:gd name="T15" fmla="*/ 256 h 860"/>
                <a:gd name="T16" fmla="*/ 764 w 764"/>
                <a:gd name="T17" fmla="*/ 309 h 860"/>
                <a:gd name="T18" fmla="*/ 761 w 764"/>
                <a:gd name="T19" fmla="*/ 366 h 860"/>
                <a:gd name="T20" fmla="*/ 756 w 764"/>
                <a:gd name="T21" fmla="*/ 422 h 860"/>
                <a:gd name="T22" fmla="*/ 745 w 764"/>
                <a:gd name="T23" fmla="*/ 473 h 860"/>
                <a:gd name="T24" fmla="*/ 731 w 764"/>
                <a:gd name="T25" fmla="*/ 524 h 860"/>
                <a:gd name="T26" fmla="*/ 710 w 764"/>
                <a:gd name="T27" fmla="*/ 572 h 860"/>
                <a:gd name="T28" fmla="*/ 686 w 764"/>
                <a:gd name="T29" fmla="*/ 621 h 860"/>
                <a:gd name="T30" fmla="*/ 659 w 764"/>
                <a:gd name="T31" fmla="*/ 666 h 860"/>
                <a:gd name="T32" fmla="*/ 629 w 764"/>
                <a:gd name="T33" fmla="*/ 701 h 860"/>
                <a:gd name="T34" fmla="*/ 605 w 764"/>
                <a:gd name="T35" fmla="*/ 728 h 860"/>
                <a:gd name="T36" fmla="*/ 570 w 764"/>
                <a:gd name="T37" fmla="*/ 760 h 860"/>
                <a:gd name="T38" fmla="*/ 535 w 764"/>
                <a:gd name="T39" fmla="*/ 787 h 860"/>
                <a:gd name="T40" fmla="*/ 495 w 764"/>
                <a:gd name="T41" fmla="*/ 812 h 860"/>
                <a:gd name="T42" fmla="*/ 454 w 764"/>
                <a:gd name="T43" fmla="*/ 833 h 860"/>
                <a:gd name="T44" fmla="*/ 411 w 764"/>
                <a:gd name="T45" fmla="*/ 852 h 860"/>
                <a:gd name="T46" fmla="*/ 385 w 764"/>
                <a:gd name="T47" fmla="*/ 860 h 860"/>
                <a:gd name="T48" fmla="*/ 376 w 764"/>
                <a:gd name="T49" fmla="*/ 857 h 860"/>
                <a:gd name="T50" fmla="*/ 344 w 764"/>
                <a:gd name="T51" fmla="*/ 846 h 860"/>
                <a:gd name="T52" fmla="*/ 293 w 764"/>
                <a:gd name="T53" fmla="*/ 825 h 860"/>
                <a:gd name="T54" fmla="*/ 247 w 764"/>
                <a:gd name="T55" fmla="*/ 801 h 860"/>
                <a:gd name="T56" fmla="*/ 204 w 764"/>
                <a:gd name="T57" fmla="*/ 771 h 860"/>
                <a:gd name="T58" fmla="*/ 167 w 764"/>
                <a:gd name="T59" fmla="*/ 736 h 860"/>
                <a:gd name="T60" fmla="*/ 132 w 764"/>
                <a:gd name="T61" fmla="*/ 701 h 860"/>
                <a:gd name="T62" fmla="*/ 100 w 764"/>
                <a:gd name="T63" fmla="*/ 658 h 860"/>
                <a:gd name="T64" fmla="*/ 73 w 764"/>
                <a:gd name="T65" fmla="*/ 615 h 860"/>
                <a:gd name="T66" fmla="*/ 48 w 764"/>
                <a:gd name="T67" fmla="*/ 567 h 860"/>
                <a:gd name="T68" fmla="*/ 30 w 764"/>
                <a:gd name="T69" fmla="*/ 516 h 860"/>
                <a:gd name="T70" fmla="*/ 13 w 764"/>
                <a:gd name="T71" fmla="*/ 452 h 860"/>
                <a:gd name="T72" fmla="*/ 3 w 764"/>
                <a:gd name="T73" fmla="*/ 390 h 860"/>
                <a:gd name="T74" fmla="*/ 0 w 764"/>
                <a:gd name="T75" fmla="*/ 328 h 860"/>
                <a:gd name="T76" fmla="*/ 3 w 764"/>
                <a:gd name="T77" fmla="*/ 269 h 860"/>
                <a:gd name="T78" fmla="*/ 13 w 764"/>
                <a:gd name="T79" fmla="*/ 210 h 860"/>
                <a:gd name="T80" fmla="*/ 30 w 764"/>
                <a:gd name="T81" fmla="*/ 151 h 860"/>
                <a:gd name="T82" fmla="*/ 51 w 764"/>
                <a:gd name="T83" fmla="*/ 92 h 860"/>
                <a:gd name="T84" fmla="*/ 81 w 764"/>
                <a:gd name="T85" fmla="*/ 35 h 860"/>
                <a:gd name="T86" fmla="*/ 102 w 764"/>
                <a:gd name="T87" fmla="*/ 0 h 860"/>
                <a:gd name="T88" fmla="*/ 105 w 764"/>
                <a:gd name="T89" fmla="*/ 0 h 860"/>
                <a:gd name="T90" fmla="*/ 132 w 764"/>
                <a:gd name="T91" fmla="*/ 6 h 860"/>
                <a:gd name="T92" fmla="*/ 186 w 764"/>
                <a:gd name="T93" fmla="*/ 17 h 860"/>
                <a:gd name="T94" fmla="*/ 239 w 764"/>
                <a:gd name="T95" fmla="*/ 22 h 860"/>
                <a:gd name="T96" fmla="*/ 293 w 764"/>
                <a:gd name="T97" fmla="*/ 19 h 860"/>
                <a:gd name="T98" fmla="*/ 347 w 764"/>
                <a:gd name="T99" fmla="*/ 8 h 860"/>
                <a:gd name="T100" fmla="*/ 379 w 764"/>
                <a:gd name="T101" fmla="*/ 0 h 860"/>
                <a:gd name="T102" fmla="*/ 390 w 764"/>
                <a:gd name="T103" fmla="*/ 0 h 860"/>
                <a:gd name="T104" fmla="*/ 444 w 764"/>
                <a:gd name="T105" fmla="*/ 14 h 860"/>
                <a:gd name="T106" fmla="*/ 495 w 764"/>
                <a:gd name="T107" fmla="*/ 22 h 860"/>
                <a:gd name="T108" fmla="*/ 549 w 764"/>
                <a:gd name="T109" fmla="*/ 19 h 860"/>
                <a:gd name="T110" fmla="*/ 602 w 764"/>
                <a:gd name="T111" fmla="*/ 14 h 860"/>
                <a:gd name="T112" fmla="*/ 656 w 764"/>
                <a:gd name="T113" fmla="*/ 0 h 8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64" h="860">
                  <a:moveTo>
                    <a:pt x="656" y="0"/>
                  </a:moveTo>
                  <a:lnTo>
                    <a:pt x="659" y="0"/>
                  </a:lnTo>
                  <a:lnTo>
                    <a:pt x="659" y="0"/>
                  </a:lnTo>
                  <a:lnTo>
                    <a:pt x="659" y="0"/>
                  </a:lnTo>
                  <a:lnTo>
                    <a:pt x="661" y="3"/>
                  </a:lnTo>
                  <a:lnTo>
                    <a:pt x="661" y="3"/>
                  </a:lnTo>
                  <a:lnTo>
                    <a:pt x="675" y="27"/>
                  </a:lnTo>
                  <a:lnTo>
                    <a:pt x="691" y="51"/>
                  </a:lnTo>
                  <a:lnTo>
                    <a:pt x="702" y="76"/>
                  </a:lnTo>
                  <a:lnTo>
                    <a:pt x="715" y="100"/>
                  </a:lnTo>
                  <a:lnTo>
                    <a:pt x="726" y="124"/>
                  </a:lnTo>
                  <a:lnTo>
                    <a:pt x="734" y="151"/>
                  </a:lnTo>
                  <a:lnTo>
                    <a:pt x="742" y="178"/>
                  </a:lnTo>
                  <a:lnTo>
                    <a:pt x="750" y="202"/>
                  </a:lnTo>
                  <a:lnTo>
                    <a:pt x="756" y="229"/>
                  </a:lnTo>
                  <a:lnTo>
                    <a:pt x="758" y="256"/>
                  </a:lnTo>
                  <a:lnTo>
                    <a:pt x="761" y="282"/>
                  </a:lnTo>
                  <a:lnTo>
                    <a:pt x="764" y="309"/>
                  </a:lnTo>
                  <a:lnTo>
                    <a:pt x="764" y="339"/>
                  </a:lnTo>
                  <a:lnTo>
                    <a:pt x="761" y="366"/>
                  </a:lnTo>
                  <a:lnTo>
                    <a:pt x="758" y="393"/>
                  </a:lnTo>
                  <a:lnTo>
                    <a:pt x="756" y="422"/>
                  </a:lnTo>
                  <a:lnTo>
                    <a:pt x="750" y="446"/>
                  </a:lnTo>
                  <a:lnTo>
                    <a:pt x="745" y="473"/>
                  </a:lnTo>
                  <a:lnTo>
                    <a:pt x="739" y="500"/>
                  </a:lnTo>
                  <a:lnTo>
                    <a:pt x="731" y="524"/>
                  </a:lnTo>
                  <a:lnTo>
                    <a:pt x="721" y="548"/>
                  </a:lnTo>
                  <a:lnTo>
                    <a:pt x="710" y="572"/>
                  </a:lnTo>
                  <a:lnTo>
                    <a:pt x="699" y="597"/>
                  </a:lnTo>
                  <a:lnTo>
                    <a:pt x="686" y="621"/>
                  </a:lnTo>
                  <a:lnTo>
                    <a:pt x="672" y="642"/>
                  </a:lnTo>
                  <a:lnTo>
                    <a:pt x="659" y="666"/>
                  </a:lnTo>
                  <a:lnTo>
                    <a:pt x="640" y="688"/>
                  </a:lnTo>
                  <a:lnTo>
                    <a:pt x="629" y="701"/>
                  </a:lnTo>
                  <a:lnTo>
                    <a:pt x="618" y="715"/>
                  </a:lnTo>
                  <a:lnTo>
                    <a:pt x="605" y="728"/>
                  </a:lnTo>
                  <a:lnTo>
                    <a:pt x="589" y="744"/>
                  </a:lnTo>
                  <a:lnTo>
                    <a:pt x="570" y="760"/>
                  </a:lnTo>
                  <a:lnTo>
                    <a:pt x="554" y="774"/>
                  </a:lnTo>
                  <a:lnTo>
                    <a:pt x="535" y="787"/>
                  </a:lnTo>
                  <a:lnTo>
                    <a:pt x="516" y="801"/>
                  </a:lnTo>
                  <a:lnTo>
                    <a:pt x="495" y="812"/>
                  </a:lnTo>
                  <a:lnTo>
                    <a:pt x="476" y="822"/>
                  </a:lnTo>
                  <a:lnTo>
                    <a:pt x="454" y="833"/>
                  </a:lnTo>
                  <a:lnTo>
                    <a:pt x="433" y="841"/>
                  </a:lnTo>
                  <a:lnTo>
                    <a:pt x="411" y="852"/>
                  </a:lnTo>
                  <a:lnTo>
                    <a:pt x="390" y="857"/>
                  </a:lnTo>
                  <a:lnTo>
                    <a:pt x="385" y="860"/>
                  </a:lnTo>
                  <a:lnTo>
                    <a:pt x="379" y="860"/>
                  </a:lnTo>
                  <a:lnTo>
                    <a:pt x="376" y="857"/>
                  </a:lnTo>
                  <a:lnTo>
                    <a:pt x="371" y="857"/>
                  </a:lnTo>
                  <a:lnTo>
                    <a:pt x="344" y="846"/>
                  </a:lnTo>
                  <a:lnTo>
                    <a:pt x="317" y="838"/>
                  </a:lnTo>
                  <a:lnTo>
                    <a:pt x="293" y="825"/>
                  </a:lnTo>
                  <a:lnTo>
                    <a:pt x="269" y="814"/>
                  </a:lnTo>
                  <a:lnTo>
                    <a:pt x="247" y="801"/>
                  </a:lnTo>
                  <a:lnTo>
                    <a:pt x="226" y="787"/>
                  </a:lnTo>
                  <a:lnTo>
                    <a:pt x="204" y="771"/>
                  </a:lnTo>
                  <a:lnTo>
                    <a:pt x="186" y="755"/>
                  </a:lnTo>
                  <a:lnTo>
                    <a:pt x="167" y="736"/>
                  </a:lnTo>
                  <a:lnTo>
                    <a:pt x="148" y="720"/>
                  </a:lnTo>
                  <a:lnTo>
                    <a:pt x="132" y="701"/>
                  </a:lnTo>
                  <a:lnTo>
                    <a:pt x="116" y="680"/>
                  </a:lnTo>
                  <a:lnTo>
                    <a:pt x="100" y="658"/>
                  </a:lnTo>
                  <a:lnTo>
                    <a:pt x="86" y="637"/>
                  </a:lnTo>
                  <a:lnTo>
                    <a:pt x="73" y="615"/>
                  </a:lnTo>
                  <a:lnTo>
                    <a:pt x="62" y="591"/>
                  </a:lnTo>
                  <a:lnTo>
                    <a:pt x="48" y="567"/>
                  </a:lnTo>
                  <a:lnTo>
                    <a:pt x="40" y="543"/>
                  </a:lnTo>
                  <a:lnTo>
                    <a:pt x="30" y="516"/>
                  </a:lnTo>
                  <a:lnTo>
                    <a:pt x="22" y="484"/>
                  </a:lnTo>
                  <a:lnTo>
                    <a:pt x="13" y="452"/>
                  </a:lnTo>
                  <a:lnTo>
                    <a:pt x="8" y="422"/>
                  </a:lnTo>
                  <a:lnTo>
                    <a:pt x="3" y="390"/>
                  </a:lnTo>
                  <a:lnTo>
                    <a:pt x="0" y="360"/>
                  </a:lnTo>
                  <a:lnTo>
                    <a:pt x="0" y="328"/>
                  </a:lnTo>
                  <a:lnTo>
                    <a:pt x="0" y="299"/>
                  </a:lnTo>
                  <a:lnTo>
                    <a:pt x="3" y="269"/>
                  </a:lnTo>
                  <a:lnTo>
                    <a:pt x="5" y="239"/>
                  </a:lnTo>
                  <a:lnTo>
                    <a:pt x="13" y="210"/>
                  </a:lnTo>
                  <a:lnTo>
                    <a:pt x="19" y="180"/>
                  </a:lnTo>
                  <a:lnTo>
                    <a:pt x="30" y="151"/>
                  </a:lnTo>
                  <a:lnTo>
                    <a:pt x="40" y="121"/>
                  </a:lnTo>
                  <a:lnTo>
                    <a:pt x="51" y="92"/>
                  </a:lnTo>
                  <a:lnTo>
                    <a:pt x="67" y="65"/>
                  </a:lnTo>
                  <a:lnTo>
                    <a:pt x="81" y="35"/>
                  </a:lnTo>
                  <a:lnTo>
                    <a:pt x="100" y="6"/>
                  </a:lnTo>
                  <a:lnTo>
                    <a:pt x="102" y="0"/>
                  </a:lnTo>
                  <a:lnTo>
                    <a:pt x="105" y="0"/>
                  </a:lnTo>
                  <a:lnTo>
                    <a:pt x="105" y="0"/>
                  </a:lnTo>
                  <a:lnTo>
                    <a:pt x="105" y="0"/>
                  </a:lnTo>
                  <a:lnTo>
                    <a:pt x="132" y="6"/>
                  </a:lnTo>
                  <a:lnTo>
                    <a:pt x="159" y="14"/>
                  </a:lnTo>
                  <a:lnTo>
                    <a:pt x="186" y="17"/>
                  </a:lnTo>
                  <a:lnTo>
                    <a:pt x="212" y="19"/>
                  </a:lnTo>
                  <a:lnTo>
                    <a:pt x="239" y="22"/>
                  </a:lnTo>
                  <a:lnTo>
                    <a:pt x="266" y="22"/>
                  </a:lnTo>
                  <a:lnTo>
                    <a:pt x="293" y="19"/>
                  </a:lnTo>
                  <a:lnTo>
                    <a:pt x="320" y="14"/>
                  </a:lnTo>
                  <a:lnTo>
                    <a:pt x="347" y="8"/>
                  </a:lnTo>
                  <a:lnTo>
                    <a:pt x="374" y="0"/>
                  </a:lnTo>
                  <a:lnTo>
                    <a:pt x="379" y="0"/>
                  </a:lnTo>
                  <a:lnTo>
                    <a:pt x="385" y="0"/>
                  </a:lnTo>
                  <a:lnTo>
                    <a:pt x="390" y="0"/>
                  </a:lnTo>
                  <a:lnTo>
                    <a:pt x="417" y="8"/>
                  </a:lnTo>
                  <a:lnTo>
                    <a:pt x="444" y="14"/>
                  </a:lnTo>
                  <a:lnTo>
                    <a:pt x="471" y="19"/>
                  </a:lnTo>
                  <a:lnTo>
                    <a:pt x="495" y="22"/>
                  </a:lnTo>
                  <a:lnTo>
                    <a:pt x="522" y="22"/>
                  </a:lnTo>
                  <a:lnTo>
                    <a:pt x="549" y="19"/>
                  </a:lnTo>
                  <a:lnTo>
                    <a:pt x="575" y="17"/>
                  </a:lnTo>
                  <a:lnTo>
                    <a:pt x="602" y="14"/>
                  </a:lnTo>
                  <a:lnTo>
                    <a:pt x="629" y="6"/>
                  </a:lnTo>
                  <a:lnTo>
                    <a:pt x="65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56" name="Freeform 64">
              <a:extLst>
                <a:ext uri="{FF2B5EF4-FFF2-40B4-BE49-F238E27FC236}">
                  <a16:creationId xmlns:a16="http://schemas.microsoft.com/office/drawing/2014/main" id="{64C42066-B68A-4DB9-986C-58BBC45D6B24}"/>
                </a:ext>
              </a:extLst>
            </p:cNvPr>
            <p:cNvSpPr>
              <a:spLocks/>
            </p:cNvSpPr>
            <p:nvPr/>
          </p:nvSpPr>
          <p:spPr bwMode="auto">
            <a:xfrm>
              <a:off x="117" y="175"/>
              <a:ext cx="764" cy="860"/>
            </a:xfrm>
            <a:custGeom>
              <a:avLst/>
              <a:gdLst>
                <a:gd name="T0" fmla="*/ 659 w 764"/>
                <a:gd name="T1" fmla="*/ 0 h 860"/>
                <a:gd name="T2" fmla="*/ 659 w 764"/>
                <a:gd name="T3" fmla="*/ 0 h 860"/>
                <a:gd name="T4" fmla="*/ 661 w 764"/>
                <a:gd name="T5" fmla="*/ 3 h 860"/>
                <a:gd name="T6" fmla="*/ 691 w 764"/>
                <a:gd name="T7" fmla="*/ 51 h 860"/>
                <a:gd name="T8" fmla="*/ 715 w 764"/>
                <a:gd name="T9" fmla="*/ 100 h 860"/>
                <a:gd name="T10" fmla="*/ 734 w 764"/>
                <a:gd name="T11" fmla="*/ 151 h 860"/>
                <a:gd name="T12" fmla="*/ 750 w 764"/>
                <a:gd name="T13" fmla="*/ 202 h 860"/>
                <a:gd name="T14" fmla="*/ 758 w 764"/>
                <a:gd name="T15" fmla="*/ 256 h 860"/>
                <a:gd name="T16" fmla="*/ 764 w 764"/>
                <a:gd name="T17" fmla="*/ 309 h 860"/>
                <a:gd name="T18" fmla="*/ 761 w 764"/>
                <a:gd name="T19" fmla="*/ 366 h 860"/>
                <a:gd name="T20" fmla="*/ 756 w 764"/>
                <a:gd name="T21" fmla="*/ 422 h 860"/>
                <a:gd name="T22" fmla="*/ 745 w 764"/>
                <a:gd name="T23" fmla="*/ 473 h 860"/>
                <a:gd name="T24" fmla="*/ 731 w 764"/>
                <a:gd name="T25" fmla="*/ 524 h 860"/>
                <a:gd name="T26" fmla="*/ 710 w 764"/>
                <a:gd name="T27" fmla="*/ 572 h 860"/>
                <a:gd name="T28" fmla="*/ 686 w 764"/>
                <a:gd name="T29" fmla="*/ 621 h 860"/>
                <a:gd name="T30" fmla="*/ 659 w 764"/>
                <a:gd name="T31" fmla="*/ 666 h 860"/>
                <a:gd name="T32" fmla="*/ 629 w 764"/>
                <a:gd name="T33" fmla="*/ 701 h 860"/>
                <a:gd name="T34" fmla="*/ 605 w 764"/>
                <a:gd name="T35" fmla="*/ 728 h 860"/>
                <a:gd name="T36" fmla="*/ 570 w 764"/>
                <a:gd name="T37" fmla="*/ 760 h 860"/>
                <a:gd name="T38" fmla="*/ 535 w 764"/>
                <a:gd name="T39" fmla="*/ 787 h 860"/>
                <a:gd name="T40" fmla="*/ 495 w 764"/>
                <a:gd name="T41" fmla="*/ 812 h 860"/>
                <a:gd name="T42" fmla="*/ 454 w 764"/>
                <a:gd name="T43" fmla="*/ 833 h 860"/>
                <a:gd name="T44" fmla="*/ 411 w 764"/>
                <a:gd name="T45" fmla="*/ 852 h 860"/>
                <a:gd name="T46" fmla="*/ 385 w 764"/>
                <a:gd name="T47" fmla="*/ 860 h 860"/>
                <a:gd name="T48" fmla="*/ 376 w 764"/>
                <a:gd name="T49" fmla="*/ 857 h 860"/>
                <a:gd name="T50" fmla="*/ 344 w 764"/>
                <a:gd name="T51" fmla="*/ 846 h 860"/>
                <a:gd name="T52" fmla="*/ 293 w 764"/>
                <a:gd name="T53" fmla="*/ 825 h 860"/>
                <a:gd name="T54" fmla="*/ 247 w 764"/>
                <a:gd name="T55" fmla="*/ 801 h 860"/>
                <a:gd name="T56" fmla="*/ 204 w 764"/>
                <a:gd name="T57" fmla="*/ 771 h 860"/>
                <a:gd name="T58" fmla="*/ 167 w 764"/>
                <a:gd name="T59" fmla="*/ 736 h 860"/>
                <a:gd name="T60" fmla="*/ 132 w 764"/>
                <a:gd name="T61" fmla="*/ 701 h 860"/>
                <a:gd name="T62" fmla="*/ 100 w 764"/>
                <a:gd name="T63" fmla="*/ 658 h 860"/>
                <a:gd name="T64" fmla="*/ 73 w 764"/>
                <a:gd name="T65" fmla="*/ 615 h 860"/>
                <a:gd name="T66" fmla="*/ 48 w 764"/>
                <a:gd name="T67" fmla="*/ 567 h 860"/>
                <a:gd name="T68" fmla="*/ 30 w 764"/>
                <a:gd name="T69" fmla="*/ 516 h 860"/>
                <a:gd name="T70" fmla="*/ 13 w 764"/>
                <a:gd name="T71" fmla="*/ 452 h 860"/>
                <a:gd name="T72" fmla="*/ 3 w 764"/>
                <a:gd name="T73" fmla="*/ 390 h 860"/>
                <a:gd name="T74" fmla="*/ 0 w 764"/>
                <a:gd name="T75" fmla="*/ 328 h 860"/>
                <a:gd name="T76" fmla="*/ 3 w 764"/>
                <a:gd name="T77" fmla="*/ 269 h 860"/>
                <a:gd name="T78" fmla="*/ 13 w 764"/>
                <a:gd name="T79" fmla="*/ 210 h 860"/>
                <a:gd name="T80" fmla="*/ 30 w 764"/>
                <a:gd name="T81" fmla="*/ 151 h 860"/>
                <a:gd name="T82" fmla="*/ 51 w 764"/>
                <a:gd name="T83" fmla="*/ 92 h 860"/>
                <a:gd name="T84" fmla="*/ 81 w 764"/>
                <a:gd name="T85" fmla="*/ 35 h 860"/>
                <a:gd name="T86" fmla="*/ 102 w 764"/>
                <a:gd name="T87" fmla="*/ 0 h 860"/>
                <a:gd name="T88" fmla="*/ 105 w 764"/>
                <a:gd name="T89" fmla="*/ 0 h 860"/>
                <a:gd name="T90" fmla="*/ 132 w 764"/>
                <a:gd name="T91" fmla="*/ 6 h 860"/>
                <a:gd name="T92" fmla="*/ 186 w 764"/>
                <a:gd name="T93" fmla="*/ 17 h 860"/>
                <a:gd name="T94" fmla="*/ 239 w 764"/>
                <a:gd name="T95" fmla="*/ 22 h 860"/>
                <a:gd name="T96" fmla="*/ 293 w 764"/>
                <a:gd name="T97" fmla="*/ 19 h 860"/>
                <a:gd name="T98" fmla="*/ 347 w 764"/>
                <a:gd name="T99" fmla="*/ 8 h 860"/>
                <a:gd name="T100" fmla="*/ 379 w 764"/>
                <a:gd name="T101" fmla="*/ 0 h 860"/>
                <a:gd name="T102" fmla="*/ 390 w 764"/>
                <a:gd name="T103" fmla="*/ 0 h 860"/>
                <a:gd name="T104" fmla="*/ 444 w 764"/>
                <a:gd name="T105" fmla="*/ 14 h 860"/>
                <a:gd name="T106" fmla="*/ 495 w 764"/>
                <a:gd name="T107" fmla="*/ 22 h 860"/>
                <a:gd name="T108" fmla="*/ 549 w 764"/>
                <a:gd name="T109" fmla="*/ 19 h 860"/>
                <a:gd name="T110" fmla="*/ 602 w 764"/>
                <a:gd name="T111" fmla="*/ 14 h 860"/>
                <a:gd name="T112" fmla="*/ 656 w 764"/>
                <a:gd name="T113" fmla="*/ 0 h 8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64" h="860">
                  <a:moveTo>
                    <a:pt x="656" y="0"/>
                  </a:moveTo>
                  <a:lnTo>
                    <a:pt x="659" y="0"/>
                  </a:lnTo>
                  <a:lnTo>
                    <a:pt x="659" y="0"/>
                  </a:lnTo>
                  <a:lnTo>
                    <a:pt x="659" y="0"/>
                  </a:lnTo>
                  <a:lnTo>
                    <a:pt x="661" y="3"/>
                  </a:lnTo>
                  <a:lnTo>
                    <a:pt x="661" y="3"/>
                  </a:lnTo>
                  <a:lnTo>
                    <a:pt x="675" y="27"/>
                  </a:lnTo>
                  <a:lnTo>
                    <a:pt x="691" y="51"/>
                  </a:lnTo>
                  <a:lnTo>
                    <a:pt x="702" y="76"/>
                  </a:lnTo>
                  <a:lnTo>
                    <a:pt x="715" y="100"/>
                  </a:lnTo>
                  <a:lnTo>
                    <a:pt x="726" y="124"/>
                  </a:lnTo>
                  <a:lnTo>
                    <a:pt x="734" y="151"/>
                  </a:lnTo>
                  <a:lnTo>
                    <a:pt x="742" y="178"/>
                  </a:lnTo>
                  <a:lnTo>
                    <a:pt x="750" y="202"/>
                  </a:lnTo>
                  <a:lnTo>
                    <a:pt x="756" y="229"/>
                  </a:lnTo>
                  <a:lnTo>
                    <a:pt x="758" y="256"/>
                  </a:lnTo>
                  <a:lnTo>
                    <a:pt x="761" y="282"/>
                  </a:lnTo>
                  <a:lnTo>
                    <a:pt x="764" y="309"/>
                  </a:lnTo>
                  <a:lnTo>
                    <a:pt x="764" y="339"/>
                  </a:lnTo>
                  <a:lnTo>
                    <a:pt x="761" y="366"/>
                  </a:lnTo>
                  <a:lnTo>
                    <a:pt x="758" y="393"/>
                  </a:lnTo>
                  <a:lnTo>
                    <a:pt x="756" y="422"/>
                  </a:lnTo>
                  <a:lnTo>
                    <a:pt x="750" y="446"/>
                  </a:lnTo>
                  <a:lnTo>
                    <a:pt x="745" y="473"/>
                  </a:lnTo>
                  <a:lnTo>
                    <a:pt x="739" y="500"/>
                  </a:lnTo>
                  <a:lnTo>
                    <a:pt x="731" y="524"/>
                  </a:lnTo>
                  <a:lnTo>
                    <a:pt x="721" y="548"/>
                  </a:lnTo>
                  <a:lnTo>
                    <a:pt x="710" y="572"/>
                  </a:lnTo>
                  <a:lnTo>
                    <a:pt x="699" y="597"/>
                  </a:lnTo>
                  <a:lnTo>
                    <a:pt x="686" y="621"/>
                  </a:lnTo>
                  <a:lnTo>
                    <a:pt x="672" y="642"/>
                  </a:lnTo>
                  <a:lnTo>
                    <a:pt x="659" y="666"/>
                  </a:lnTo>
                  <a:lnTo>
                    <a:pt x="640" y="688"/>
                  </a:lnTo>
                  <a:lnTo>
                    <a:pt x="629" y="701"/>
                  </a:lnTo>
                  <a:lnTo>
                    <a:pt x="618" y="715"/>
                  </a:lnTo>
                  <a:lnTo>
                    <a:pt x="605" y="728"/>
                  </a:lnTo>
                  <a:lnTo>
                    <a:pt x="589" y="744"/>
                  </a:lnTo>
                  <a:lnTo>
                    <a:pt x="570" y="760"/>
                  </a:lnTo>
                  <a:lnTo>
                    <a:pt x="554" y="774"/>
                  </a:lnTo>
                  <a:lnTo>
                    <a:pt x="535" y="787"/>
                  </a:lnTo>
                  <a:lnTo>
                    <a:pt x="516" y="801"/>
                  </a:lnTo>
                  <a:lnTo>
                    <a:pt x="495" y="812"/>
                  </a:lnTo>
                  <a:lnTo>
                    <a:pt x="476" y="822"/>
                  </a:lnTo>
                  <a:lnTo>
                    <a:pt x="454" y="833"/>
                  </a:lnTo>
                  <a:lnTo>
                    <a:pt x="433" y="841"/>
                  </a:lnTo>
                  <a:lnTo>
                    <a:pt x="411" y="852"/>
                  </a:lnTo>
                  <a:lnTo>
                    <a:pt x="390" y="857"/>
                  </a:lnTo>
                  <a:lnTo>
                    <a:pt x="385" y="860"/>
                  </a:lnTo>
                  <a:lnTo>
                    <a:pt x="379" y="860"/>
                  </a:lnTo>
                  <a:lnTo>
                    <a:pt x="376" y="857"/>
                  </a:lnTo>
                  <a:lnTo>
                    <a:pt x="371" y="857"/>
                  </a:lnTo>
                  <a:lnTo>
                    <a:pt x="344" y="846"/>
                  </a:lnTo>
                  <a:lnTo>
                    <a:pt x="317" y="838"/>
                  </a:lnTo>
                  <a:lnTo>
                    <a:pt x="293" y="825"/>
                  </a:lnTo>
                  <a:lnTo>
                    <a:pt x="269" y="814"/>
                  </a:lnTo>
                  <a:lnTo>
                    <a:pt x="247" y="801"/>
                  </a:lnTo>
                  <a:lnTo>
                    <a:pt x="226" y="787"/>
                  </a:lnTo>
                  <a:lnTo>
                    <a:pt x="204" y="771"/>
                  </a:lnTo>
                  <a:lnTo>
                    <a:pt x="186" y="755"/>
                  </a:lnTo>
                  <a:lnTo>
                    <a:pt x="167" y="736"/>
                  </a:lnTo>
                  <a:lnTo>
                    <a:pt x="148" y="720"/>
                  </a:lnTo>
                  <a:lnTo>
                    <a:pt x="132" y="701"/>
                  </a:lnTo>
                  <a:lnTo>
                    <a:pt x="116" y="680"/>
                  </a:lnTo>
                  <a:lnTo>
                    <a:pt x="100" y="658"/>
                  </a:lnTo>
                  <a:lnTo>
                    <a:pt x="86" y="637"/>
                  </a:lnTo>
                  <a:lnTo>
                    <a:pt x="73" y="615"/>
                  </a:lnTo>
                  <a:lnTo>
                    <a:pt x="62" y="591"/>
                  </a:lnTo>
                  <a:lnTo>
                    <a:pt x="48" y="567"/>
                  </a:lnTo>
                  <a:lnTo>
                    <a:pt x="40" y="543"/>
                  </a:lnTo>
                  <a:lnTo>
                    <a:pt x="30" y="516"/>
                  </a:lnTo>
                  <a:lnTo>
                    <a:pt x="22" y="484"/>
                  </a:lnTo>
                  <a:lnTo>
                    <a:pt x="13" y="452"/>
                  </a:lnTo>
                  <a:lnTo>
                    <a:pt x="8" y="422"/>
                  </a:lnTo>
                  <a:lnTo>
                    <a:pt x="3" y="390"/>
                  </a:lnTo>
                  <a:lnTo>
                    <a:pt x="0" y="360"/>
                  </a:lnTo>
                  <a:lnTo>
                    <a:pt x="0" y="328"/>
                  </a:lnTo>
                  <a:lnTo>
                    <a:pt x="0" y="299"/>
                  </a:lnTo>
                  <a:lnTo>
                    <a:pt x="3" y="269"/>
                  </a:lnTo>
                  <a:lnTo>
                    <a:pt x="5" y="239"/>
                  </a:lnTo>
                  <a:lnTo>
                    <a:pt x="13" y="210"/>
                  </a:lnTo>
                  <a:lnTo>
                    <a:pt x="19" y="180"/>
                  </a:lnTo>
                  <a:lnTo>
                    <a:pt x="30" y="151"/>
                  </a:lnTo>
                  <a:lnTo>
                    <a:pt x="40" y="121"/>
                  </a:lnTo>
                  <a:lnTo>
                    <a:pt x="51" y="92"/>
                  </a:lnTo>
                  <a:lnTo>
                    <a:pt x="67" y="65"/>
                  </a:lnTo>
                  <a:lnTo>
                    <a:pt x="81" y="35"/>
                  </a:lnTo>
                  <a:lnTo>
                    <a:pt x="100" y="6"/>
                  </a:lnTo>
                  <a:lnTo>
                    <a:pt x="102" y="0"/>
                  </a:lnTo>
                  <a:lnTo>
                    <a:pt x="105" y="0"/>
                  </a:lnTo>
                  <a:lnTo>
                    <a:pt x="105" y="0"/>
                  </a:lnTo>
                  <a:lnTo>
                    <a:pt x="105" y="0"/>
                  </a:lnTo>
                  <a:lnTo>
                    <a:pt x="132" y="6"/>
                  </a:lnTo>
                  <a:lnTo>
                    <a:pt x="159" y="14"/>
                  </a:lnTo>
                  <a:lnTo>
                    <a:pt x="186" y="17"/>
                  </a:lnTo>
                  <a:lnTo>
                    <a:pt x="212" y="19"/>
                  </a:lnTo>
                  <a:lnTo>
                    <a:pt x="239" y="22"/>
                  </a:lnTo>
                  <a:lnTo>
                    <a:pt x="266" y="22"/>
                  </a:lnTo>
                  <a:lnTo>
                    <a:pt x="293" y="19"/>
                  </a:lnTo>
                  <a:lnTo>
                    <a:pt x="320" y="14"/>
                  </a:lnTo>
                  <a:lnTo>
                    <a:pt x="347" y="8"/>
                  </a:lnTo>
                  <a:lnTo>
                    <a:pt x="374" y="0"/>
                  </a:lnTo>
                  <a:lnTo>
                    <a:pt x="379" y="0"/>
                  </a:lnTo>
                  <a:lnTo>
                    <a:pt x="385" y="0"/>
                  </a:lnTo>
                  <a:lnTo>
                    <a:pt x="390" y="0"/>
                  </a:lnTo>
                  <a:lnTo>
                    <a:pt x="417" y="8"/>
                  </a:lnTo>
                  <a:lnTo>
                    <a:pt x="444" y="14"/>
                  </a:lnTo>
                  <a:lnTo>
                    <a:pt x="471" y="19"/>
                  </a:lnTo>
                  <a:lnTo>
                    <a:pt x="495" y="22"/>
                  </a:lnTo>
                  <a:lnTo>
                    <a:pt x="522" y="22"/>
                  </a:lnTo>
                  <a:lnTo>
                    <a:pt x="549" y="19"/>
                  </a:lnTo>
                  <a:lnTo>
                    <a:pt x="575" y="17"/>
                  </a:lnTo>
                  <a:lnTo>
                    <a:pt x="602" y="14"/>
                  </a:lnTo>
                  <a:lnTo>
                    <a:pt x="629" y="6"/>
                  </a:lnTo>
                  <a:lnTo>
                    <a:pt x="65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57" name="Freeform 65">
              <a:extLst>
                <a:ext uri="{FF2B5EF4-FFF2-40B4-BE49-F238E27FC236}">
                  <a16:creationId xmlns:a16="http://schemas.microsoft.com/office/drawing/2014/main" id="{7F0A22C7-B0EE-4073-813F-F77C9C4B994C}"/>
                </a:ext>
              </a:extLst>
            </p:cNvPr>
            <p:cNvSpPr>
              <a:spLocks/>
            </p:cNvSpPr>
            <p:nvPr/>
          </p:nvSpPr>
          <p:spPr bwMode="auto">
            <a:xfrm>
              <a:off x="101" y="157"/>
              <a:ext cx="796" cy="894"/>
            </a:xfrm>
            <a:custGeom>
              <a:avLst/>
              <a:gdLst>
                <a:gd name="T0" fmla="*/ 248 w 296"/>
                <a:gd name="T1" fmla="*/ 12 h 333"/>
                <a:gd name="T2" fmla="*/ 252 w 296"/>
                <a:gd name="T3" fmla="*/ 20 h 333"/>
                <a:gd name="T4" fmla="*/ 276 w 296"/>
                <a:gd name="T5" fmla="*/ 74 h 333"/>
                <a:gd name="T6" fmla="*/ 284 w 296"/>
                <a:gd name="T7" fmla="*/ 133 h 333"/>
                <a:gd name="T8" fmla="*/ 275 w 296"/>
                <a:gd name="T9" fmla="*/ 191 h 333"/>
                <a:gd name="T10" fmla="*/ 251 w 296"/>
                <a:gd name="T11" fmla="*/ 243 h 333"/>
                <a:gd name="T12" fmla="*/ 227 w 296"/>
                <a:gd name="T13" fmla="*/ 273 h 333"/>
                <a:gd name="T14" fmla="*/ 187 w 296"/>
                <a:gd name="T15" fmla="*/ 304 h 333"/>
                <a:gd name="T16" fmla="*/ 148 w 296"/>
                <a:gd name="T17" fmla="*/ 321 h 333"/>
                <a:gd name="T18" fmla="*/ 118 w 296"/>
                <a:gd name="T19" fmla="*/ 309 h 333"/>
                <a:gd name="T20" fmla="*/ 72 w 296"/>
                <a:gd name="T21" fmla="*/ 277 h 333"/>
                <a:gd name="T22" fmla="*/ 38 w 296"/>
                <a:gd name="T23" fmla="*/ 233 h 333"/>
                <a:gd name="T24" fmla="*/ 17 w 296"/>
                <a:gd name="T25" fmla="*/ 174 h 333"/>
                <a:gd name="T26" fmla="*/ 13 w 296"/>
                <a:gd name="T27" fmla="*/ 107 h 333"/>
                <a:gd name="T28" fmla="*/ 31 w 296"/>
                <a:gd name="T29" fmla="*/ 44 h 333"/>
                <a:gd name="T30" fmla="*/ 48 w 296"/>
                <a:gd name="T31" fmla="*/ 12 h 333"/>
                <a:gd name="T32" fmla="*/ 45 w 296"/>
                <a:gd name="T33" fmla="*/ 7 h 333"/>
                <a:gd name="T34" fmla="*/ 74 w 296"/>
                <a:gd name="T35" fmla="*/ 19 h 333"/>
                <a:gd name="T36" fmla="*/ 105 w 296"/>
                <a:gd name="T37" fmla="*/ 21 h 333"/>
                <a:gd name="T38" fmla="*/ 136 w 296"/>
                <a:gd name="T39" fmla="*/ 16 h 333"/>
                <a:gd name="T40" fmla="*/ 159 w 296"/>
                <a:gd name="T41" fmla="*/ 16 h 333"/>
                <a:gd name="T42" fmla="*/ 190 w 296"/>
                <a:gd name="T43" fmla="*/ 21 h 333"/>
                <a:gd name="T44" fmla="*/ 221 w 296"/>
                <a:gd name="T45" fmla="*/ 19 h 333"/>
                <a:gd name="T46" fmla="*/ 252 w 296"/>
                <a:gd name="T47" fmla="*/ 12 h 333"/>
                <a:gd name="T48" fmla="*/ 229 w 296"/>
                <a:gd name="T49" fmla="*/ 6 h 333"/>
                <a:gd name="T50" fmla="*/ 172 w 296"/>
                <a:gd name="T51" fmla="*/ 6 h 333"/>
                <a:gd name="T52" fmla="*/ 147 w 296"/>
                <a:gd name="T53" fmla="*/ 1 h 333"/>
                <a:gd name="T54" fmla="*/ 114 w 296"/>
                <a:gd name="T55" fmla="*/ 8 h 333"/>
                <a:gd name="T56" fmla="*/ 57 w 296"/>
                <a:gd name="T57" fmla="*/ 4 h 333"/>
                <a:gd name="T58" fmla="*/ 41 w 296"/>
                <a:gd name="T59" fmla="*/ 2 h 333"/>
                <a:gd name="T60" fmla="*/ 31 w 296"/>
                <a:gd name="T61" fmla="*/ 17 h 333"/>
                <a:gd name="T62" fmla="*/ 15 w 296"/>
                <a:gd name="T63" fmla="*/ 50 h 333"/>
                <a:gd name="T64" fmla="*/ 5 w 296"/>
                <a:gd name="T65" fmla="*/ 83 h 333"/>
                <a:gd name="T66" fmla="*/ 0 w 296"/>
                <a:gd name="T67" fmla="*/ 118 h 333"/>
                <a:gd name="T68" fmla="*/ 1 w 296"/>
                <a:gd name="T69" fmla="*/ 153 h 333"/>
                <a:gd name="T70" fmla="*/ 8 w 296"/>
                <a:gd name="T71" fmla="*/ 189 h 333"/>
                <a:gd name="T72" fmla="*/ 19 w 296"/>
                <a:gd name="T73" fmla="*/ 220 h 333"/>
                <a:gd name="T74" fmla="*/ 33 w 296"/>
                <a:gd name="T75" fmla="*/ 248 h 333"/>
                <a:gd name="T76" fmla="*/ 50 w 296"/>
                <a:gd name="T77" fmla="*/ 272 h 333"/>
                <a:gd name="T78" fmla="*/ 71 w 296"/>
                <a:gd name="T79" fmla="*/ 292 h 333"/>
                <a:gd name="T80" fmla="*/ 95 w 296"/>
                <a:gd name="T81" fmla="*/ 310 h 333"/>
                <a:gd name="T82" fmla="*/ 122 w 296"/>
                <a:gd name="T83" fmla="*/ 324 h 333"/>
                <a:gd name="T84" fmla="*/ 145 w 296"/>
                <a:gd name="T85" fmla="*/ 332 h 333"/>
                <a:gd name="T86" fmla="*/ 152 w 296"/>
                <a:gd name="T87" fmla="*/ 332 h 333"/>
                <a:gd name="T88" fmla="*/ 177 w 296"/>
                <a:gd name="T89" fmla="*/ 322 h 333"/>
                <a:gd name="T90" fmla="*/ 201 w 296"/>
                <a:gd name="T91" fmla="*/ 310 h 333"/>
                <a:gd name="T92" fmla="*/ 222 w 296"/>
                <a:gd name="T93" fmla="*/ 294 h 333"/>
                <a:gd name="T94" fmla="*/ 241 w 296"/>
                <a:gd name="T95" fmla="*/ 277 h 333"/>
                <a:gd name="T96" fmla="*/ 255 w 296"/>
                <a:gd name="T97" fmla="*/ 258 h 333"/>
                <a:gd name="T98" fmla="*/ 272 w 296"/>
                <a:gd name="T99" fmla="*/ 232 h 333"/>
                <a:gd name="T100" fmla="*/ 283 w 296"/>
                <a:gd name="T101" fmla="*/ 204 h 333"/>
                <a:gd name="T102" fmla="*/ 291 w 296"/>
                <a:gd name="T103" fmla="*/ 174 h 333"/>
                <a:gd name="T104" fmla="*/ 295 w 296"/>
                <a:gd name="T105" fmla="*/ 144 h 333"/>
                <a:gd name="T106" fmla="*/ 295 w 296"/>
                <a:gd name="T107" fmla="*/ 112 h 333"/>
                <a:gd name="T108" fmla="*/ 290 w 296"/>
                <a:gd name="T109" fmla="*/ 81 h 333"/>
                <a:gd name="T110" fmla="*/ 281 w 296"/>
                <a:gd name="T111" fmla="*/ 51 h 333"/>
                <a:gd name="T112" fmla="*/ 268 w 296"/>
                <a:gd name="T113" fmla="*/ 23 h 333"/>
                <a:gd name="T114" fmla="*/ 257 w 296"/>
                <a:gd name="T115" fmla="*/ 4 h 333"/>
                <a:gd name="T116" fmla="*/ 251 w 296"/>
                <a:gd name="T117" fmla="*/ 7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96" h="333">
                  <a:moveTo>
                    <a:pt x="250" y="7"/>
                  </a:moveTo>
                  <a:cubicBezTo>
                    <a:pt x="246" y="11"/>
                    <a:pt x="246" y="11"/>
                    <a:pt x="246" y="11"/>
                  </a:cubicBezTo>
                  <a:cubicBezTo>
                    <a:pt x="246" y="11"/>
                    <a:pt x="246" y="11"/>
                    <a:pt x="246" y="11"/>
                  </a:cubicBezTo>
                  <a:cubicBezTo>
                    <a:pt x="247" y="12"/>
                    <a:pt x="247" y="12"/>
                    <a:pt x="247" y="12"/>
                  </a:cubicBezTo>
                  <a:cubicBezTo>
                    <a:pt x="247" y="12"/>
                    <a:pt x="247" y="12"/>
                    <a:pt x="247" y="12"/>
                  </a:cubicBezTo>
                  <a:cubicBezTo>
                    <a:pt x="248" y="12"/>
                    <a:pt x="248" y="12"/>
                    <a:pt x="248" y="12"/>
                  </a:cubicBezTo>
                  <a:cubicBezTo>
                    <a:pt x="251" y="7"/>
                    <a:pt x="251" y="7"/>
                    <a:pt x="251" y="7"/>
                  </a:cubicBezTo>
                  <a:cubicBezTo>
                    <a:pt x="246" y="11"/>
                    <a:pt x="246" y="11"/>
                    <a:pt x="246" y="11"/>
                  </a:cubicBezTo>
                  <a:cubicBezTo>
                    <a:pt x="247" y="11"/>
                    <a:pt x="247" y="11"/>
                    <a:pt x="247" y="11"/>
                  </a:cubicBezTo>
                  <a:cubicBezTo>
                    <a:pt x="247" y="11"/>
                    <a:pt x="247" y="11"/>
                    <a:pt x="247" y="11"/>
                  </a:cubicBezTo>
                  <a:cubicBezTo>
                    <a:pt x="247" y="11"/>
                    <a:pt x="247" y="11"/>
                    <a:pt x="247" y="11"/>
                  </a:cubicBezTo>
                  <a:cubicBezTo>
                    <a:pt x="252" y="20"/>
                    <a:pt x="252" y="20"/>
                    <a:pt x="252" y="20"/>
                  </a:cubicBezTo>
                  <a:cubicBezTo>
                    <a:pt x="257" y="29"/>
                    <a:pt x="257" y="29"/>
                    <a:pt x="257" y="29"/>
                  </a:cubicBezTo>
                  <a:cubicBezTo>
                    <a:pt x="262" y="38"/>
                    <a:pt x="262" y="38"/>
                    <a:pt x="262" y="38"/>
                  </a:cubicBezTo>
                  <a:cubicBezTo>
                    <a:pt x="266" y="47"/>
                    <a:pt x="266" y="47"/>
                    <a:pt x="266" y="47"/>
                  </a:cubicBezTo>
                  <a:cubicBezTo>
                    <a:pt x="270" y="56"/>
                    <a:pt x="270" y="56"/>
                    <a:pt x="270" y="56"/>
                  </a:cubicBezTo>
                  <a:cubicBezTo>
                    <a:pt x="273" y="65"/>
                    <a:pt x="273" y="65"/>
                    <a:pt x="273" y="65"/>
                  </a:cubicBezTo>
                  <a:cubicBezTo>
                    <a:pt x="276" y="74"/>
                    <a:pt x="276" y="74"/>
                    <a:pt x="276" y="74"/>
                  </a:cubicBezTo>
                  <a:cubicBezTo>
                    <a:pt x="279" y="84"/>
                    <a:pt x="279" y="84"/>
                    <a:pt x="279" y="84"/>
                  </a:cubicBezTo>
                  <a:cubicBezTo>
                    <a:pt x="281" y="93"/>
                    <a:pt x="281" y="93"/>
                    <a:pt x="281" y="93"/>
                  </a:cubicBezTo>
                  <a:cubicBezTo>
                    <a:pt x="282" y="103"/>
                    <a:pt x="282" y="103"/>
                    <a:pt x="282" y="103"/>
                  </a:cubicBezTo>
                  <a:cubicBezTo>
                    <a:pt x="283" y="113"/>
                    <a:pt x="283" y="113"/>
                    <a:pt x="283" y="113"/>
                  </a:cubicBezTo>
                  <a:cubicBezTo>
                    <a:pt x="284" y="123"/>
                    <a:pt x="284" y="123"/>
                    <a:pt x="284" y="123"/>
                  </a:cubicBezTo>
                  <a:cubicBezTo>
                    <a:pt x="284" y="133"/>
                    <a:pt x="284" y="133"/>
                    <a:pt x="284" y="133"/>
                  </a:cubicBezTo>
                  <a:cubicBezTo>
                    <a:pt x="283" y="143"/>
                    <a:pt x="283" y="143"/>
                    <a:pt x="283" y="143"/>
                  </a:cubicBezTo>
                  <a:cubicBezTo>
                    <a:pt x="282" y="153"/>
                    <a:pt x="282" y="153"/>
                    <a:pt x="282" y="153"/>
                  </a:cubicBezTo>
                  <a:cubicBezTo>
                    <a:pt x="281" y="163"/>
                    <a:pt x="281" y="163"/>
                    <a:pt x="281" y="163"/>
                  </a:cubicBezTo>
                  <a:cubicBezTo>
                    <a:pt x="279" y="172"/>
                    <a:pt x="279" y="172"/>
                    <a:pt x="279" y="172"/>
                  </a:cubicBezTo>
                  <a:cubicBezTo>
                    <a:pt x="277" y="182"/>
                    <a:pt x="277" y="182"/>
                    <a:pt x="277" y="182"/>
                  </a:cubicBezTo>
                  <a:cubicBezTo>
                    <a:pt x="275" y="191"/>
                    <a:pt x="275" y="191"/>
                    <a:pt x="275" y="191"/>
                  </a:cubicBezTo>
                  <a:cubicBezTo>
                    <a:pt x="272" y="200"/>
                    <a:pt x="272" y="200"/>
                    <a:pt x="272" y="200"/>
                  </a:cubicBezTo>
                  <a:cubicBezTo>
                    <a:pt x="269" y="209"/>
                    <a:pt x="269" y="209"/>
                    <a:pt x="269" y="209"/>
                  </a:cubicBezTo>
                  <a:cubicBezTo>
                    <a:pt x="265" y="218"/>
                    <a:pt x="265" y="218"/>
                    <a:pt x="265" y="218"/>
                  </a:cubicBezTo>
                  <a:cubicBezTo>
                    <a:pt x="261" y="227"/>
                    <a:pt x="261" y="227"/>
                    <a:pt x="261" y="227"/>
                  </a:cubicBezTo>
                  <a:cubicBezTo>
                    <a:pt x="256" y="235"/>
                    <a:pt x="256" y="235"/>
                    <a:pt x="256" y="235"/>
                  </a:cubicBezTo>
                  <a:cubicBezTo>
                    <a:pt x="251" y="243"/>
                    <a:pt x="251" y="243"/>
                    <a:pt x="251" y="243"/>
                  </a:cubicBezTo>
                  <a:cubicBezTo>
                    <a:pt x="246" y="251"/>
                    <a:pt x="246" y="251"/>
                    <a:pt x="246" y="251"/>
                  </a:cubicBezTo>
                  <a:cubicBezTo>
                    <a:pt x="240" y="259"/>
                    <a:pt x="240" y="259"/>
                    <a:pt x="240" y="259"/>
                  </a:cubicBezTo>
                  <a:cubicBezTo>
                    <a:pt x="236" y="264"/>
                    <a:pt x="236" y="264"/>
                    <a:pt x="236" y="264"/>
                  </a:cubicBezTo>
                  <a:cubicBezTo>
                    <a:pt x="232" y="269"/>
                    <a:pt x="232" y="269"/>
                    <a:pt x="232" y="269"/>
                  </a:cubicBezTo>
                  <a:cubicBezTo>
                    <a:pt x="227" y="273"/>
                    <a:pt x="227" y="273"/>
                    <a:pt x="227" y="273"/>
                  </a:cubicBezTo>
                  <a:cubicBezTo>
                    <a:pt x="227" y="273"/>
                    <a:pt x="227" y="273"/>
                    <a:pt x="227" y="273"/>
                  </a:cubicBezTo>
                  <a:cubicBezTo>
                    <a:pt x="221" y="280"/>
                    <a:pt x="221" y="280"/>
                    <a:pt x="221" y="280"/>
                  </a:cubicBezTo>
                  <a:cubicBezTo>
                    <a:pt x="215" y="285"/>
                    <a:pt x="215" y="285"/>
                    <a:pt x="215" y="285"/>
                  </a:cubicBezTo>
                  <a:cubicBezTo>
                    <a:pt x="208" y="290"/>
                    <a:pt x="208" y="290"/>
                    <a:pt x="208" y="290"/>
                  </a:cubicBezTo>
                  <a:cubicBezTo>
                    <a:pt x="201" y="295"/>
                    <a:pt x="201" y="295"/>
                    <a:pt x="201" y="295"/>
                  </a:cubicBezTo>
                  <a:cubicBezTo>
                    <a:pt x="194" y="300"/>
                    <a:pt x="194" y="300"/>
                    <a:pt x="194" y="300"/>
                  </a:cubicBezTo>
                  <a:cubicBezTo>
                    <a:pt x="187" y="304"/>
                    <a:pt x="187" y="304"/>
                    <a:pt x="187" y="304"/>
                  </a:cubicBezTo>
                  <a:cubicBezTo>
                    <a:pt x="180" y="308"/>
                    <a:pt x="180" y="308"/>
                    <a:pt x="180" y="308"/>
                  </a:cubicBezTo>
                  <a:cubicBezTo>
                    <a:pt x="172" y="312"/>
                    <a:pt x="172" y="312"/>
                    <a:pt x="172" y="312"/>
                  </a:cubicBezTo>
                  <a:cubicBezTo>
                    <a:pt x="165" y="315"/>
                    <a:pt x="165" y="315"/>
                    <a:pt x="165" y="315"/>
                  </a:cubicBezTo>
                  <a:cubicBezTo>
                    <a:pt x="157" y="318"/>
                    <a:pt x="157" y="318"/>
                    <a:pt x="157" y="318"/>
                  </a:cubicBezTo>
                  <a:cubicBezTo>
                    <a:pt x="149" y="321"/>
                    <a:pt x="149" y="321"/>
                    <a:pt x="149" y="321"/>
                  </a:cubicBezTo>
                  <a:cubicBezTo>
                    <a:pt x="148" y="321"/>
                    <a:pt x="148" y="321"/>
                    <a:pt x="148" y="321"/>
                  </a:cubicBezTo>
                  <a:cubicBezTo>
                    <a:pt x="148" y="321"/>
                    <a:pt x="148" y="321"/>
                    <a:pt x="148" y="321"/>
                  </a:cubicBezTo>
                  <a:cubicBezTo>
                    <a:pt x="147" y="321"/>
                    <a:pt x="147" y="321"/>
                    <a:pt x="147" y="321"/>
                  </a:cubicBezTo>
                  <a:cubicBezTo>
                    <a:pt x="146" y="320"/>
                    <a:pt x="146" y="320"/>
                    <a:pt x="146" y="320"/>
                  </a:cubicBezTo>
                  <a:cubicBezTo>
                    <a:pt x="136" y="317"/>
                    <a:pt x="136" y="317"/>
                    <a:pt x="136" y="317"/>
                  </a:cubicBezTo>
                  <a:cubicBezTo>
                    <a:pt x="127" y="313"/>
                    <a:pt x="127" y="313"/>
                    <a:pt x="127" y="313"/>
                  </a:cubicBezTo>
                  <a:cubicBezTo>
                    <a:pt x="118" y="309"/>
                    <a:pt x="118" y="309"/>
                    <a:pt x="118" y="309"/>
                  </a:cubicBezTo>
                  <a:cubicBezTo>
                    <a:pt x="109" y="304"/>
                    <a:pt x="109" y="304"/>
                    <a:pt x="109" y="304"/>
                  </a:cubicBezTo>
                  <a:cubicBezTo>
                    <a:pt x="101" y="300"/>
                    <a:pt x="101" y="300"/>
                    <a:pt x="101" y="300"/>
                  </a:cubicBezTo>
                  <a:cubicBezTo>
                    <a:pt x="93" y="295"/>
                    <a:pt x="93" y="295"/>
                    <a:pt x="93" y="295"/>
                  </a:cubicBezTo>
                  <a:cubicBezTo>
                    <a:pt x="86" y="289"/>
                    <a:pt x="86" y="289"/>
                    <a:pt x="86" y="289"/>
                  </a:cubicBezTo>
                  <a:cubicBezTo>
                    <a:pt x="78" y="283"/>
                    <a:pt x="78" y="283"/>
                    <a:pt x="78" y="283"/>
                  </a:cubicBezTo>
                  <a:cubicBezTo>
                    <a:pt x="72" y="277"/>
                    <a:pt x="72" y="277"/>
                    <a:pt x="72" y="277"/>
                  </a:cubicBezTo>
                  <a:cubicBezTo>
                    <a:pt x="65" y="271"/>
                    <a:pt x="65" y="271"/>
                    <a:pt x="65" y="271"/>
                  </a:cubicBezTo>
                  <a:cubicBezTo>
                    <a:pt x="59" y="264"/>
                    <a:pt x="59" y="264"/>
                    <a:pt x="59" y="264"/>
                  </a:cubicBezTo>
                  <a:cubicBezTo>
                    <a:pt x="53" y="257"/>
                    <a:pt x="53" y="257"/>
                    <a:pt x="53" y="257"/>
                  </a:cubicBezTo>
                  <a:cubicBezTo>
                    <a:pt x="48" y="249"/>
                    <a:pt x="48" y="249"/>
                    <a:pt x="48" y="249"/>
                  </a:cubicBezTo>
                  <a:cubicBezTo>
                    <a:pt x="43" y="241"/>
                    <a:pt x="43" y="241"/>
                    <a:pt x="43" y="241"/>
                  </a:cubicBezTo>
                  <a:cubicBezTo>
                    <a:pt x="38" y="233"/>
                    <a:pt x="38" y="233"/>
                    <a:pt x="38" y="233"/>
                  </a:cubicBezTo>
                  <a:cubicBezTo>
                    <a:pt x="34" y="225"/>
                    <a:pt x="34" y="225"/>
                    <a:pt x="34" y="225"/>
                  </a:cubicBezTo>
                  <a:cubicBezTo>
                    <a:pt x="30" y="216"/>
                    <a:pt x="30" y="216"/>
                    <a:pt x="30" y="216"/>
                  </a:cubicBezTo>
                  <a:cubicBezTo>
                    <a:pt x="26" y="206"/>
                    <a:pt x="26" y="206"/>
                    <a:pt x="26" y="206"/>
                  </a:cubicBezTo>
                  <a:cubicBezTo>
                    <a:pt x="23" y="197"/>
                    <a:pt x="23" y="197"/>
                    <a:pt x="23" y="197"/>
                  </a:cubicBezTo>
                  <a:cubicBezTo>
                    <a:pt x="20" y="185"/>
                    <a:pt x="20" y="185"/>
                    <a:pt x="20" y="185"/>
                  </a:cubicBezTo>
                  <a:cubicBezTo>
                    <a:pt x="17" y="174"/>
                    <a:pt x="17" y="174"/>
                    <a:pt x="17" y="174"/>
                  </a:cubicBezTo>
                  <a:cubicBezTo>
                    <a:pt x="15" y="163"/>
                    <a:pt x="15" y="163"/>
                    <a:pt x="15" y="163"/>
                  </a:cubicBezTo>
                  <a:cubicBezTo>
                    <a:pt x="13" y="151"/>
                    <a:pt x="13" y="151"/>
                    <a:pt x="13" y="151"/>
                  </a:cubicBezTo>
                  <a:cubicBezTo>
                    <a:pt x="12" y="140"/>
                    <a:pt x="12" y="140"/>
                    <a:pt x="12" y="140"/>
                  </a:cubicBezTo>
                  <a:cubicBezTo>
                    <a:pt x="12" y="129"/>
                    <a:pt x="12" y="129"/>
                    <a:pt x="12" y="129"/>
                  </a:cubicBezTo>
                  <a:cubicBezTo>
                    <a:pt x="12" y="118"/>
                    <a:pt x="12" y="118"/>
                    <a:pt x="12" y="118"/>
                  </a:cubicBezTo>
                  <a:cubicBezTo>
                    <a:pt x="13" y="107"/>
                    <a:pt x="13" y="107"/>
                    <a:pt x="13" y="107"/>
                  </a:cubicBezTo>
                  <a:cubicBezTo>
                    <a:pt x="14" y="97"/>
                    <a:pt x="14" y="97"/>
                    <a:pt x="14" y="97"/>
                  </a:cubicBezTo>
                  <a:cubicBezTo>
                    <a:pt x="17" y="86"/>
                    <a:pt x="17" y="86"/>
                    <a:pt x="17" y="86"/>
                  </a:cubicBezTo>
                  <a:cubicBezTo>
                    <a:pt x="19" y="75"/>
                    <a:pt x="19" y="75"/>
                    <a:pt x="19" y="75"/>
                  </a:cubicBezTo>
                  <a:cubicBezTo>
                    <a:pt x="22" y="65"/>
                    <a:pt x="22" y="65"/>
                    <a:pt x="22" y="65"/>
                  </a:cubicBezTo>
                  <a:cubicBezTo>
                    <a:pt x="26" y="54"/>
                    <a:pt x="26" y="54"/>
                    <a:pt x="26" y="54"/>
                  </a:cubicBezTo>
                  <a:cubicBezTo>
                    <a:pt x="31" y="44"/>
                    <a:pt x="31" y="44"/>
                    <a:pt x="31" y="44"/>
                  </a:cubicBezTo>
                  <a:cubicBezTo>
                    <a:pt x="36" y="33"/>
                    <a:pt x="36" y="33"/>
                    <a:pt x="36" y="33"/>
                  </a:cubicBezTo>
                  <a:cubicBezTo>
                    <a:pt x="42" y="23"/>
                    <a:pt x="42" y="23"/>
                    <a:pt x="42" y="23"/>
                  </a:cubicBezTo>
                  <a:cubicBezTo>
                    <a:pt x="48" y="13"/>
                    <a:pt x="48" y="13"/>
                    <a:pt x="48" y="13"/>
                  </a:cubicBezTo>
                  <a:cubicBezTo>
                    <a:pt x="49" y="10"/>
                    <a:pt x="49" y="10"/>
                    <a:pt x="49" y="10"/>
                  </a:cubicBezTo>
                  <a:cubicBezTo>
                    <a:pt x="44" y="7"/>
                    <a:pt x="44" y="7"/>
                    <a:pt x="44" y="7"/>
                  </a:cubicBezTo>
                  <a:cubicBezTo>
                    <a:pt x="48" y="12"/>
                    <a:pt x="48" y="12"/>
                    <a:pt x="48" y="12"/>
                  </a:cubicBezTo>
                  <a:cubicBezTo>
                    <a:pt x="48" y="12"/>
                    <a:pt x="48" y="12"/>
                    <a:pt x="48" y="12"/>
                  </a:cubicBezTo>
                  <a:cubicBezTo>
                    <a:pt x="48" y="12"/>
                    <a:pt x="48" y="12"/>
                    <a:pt x="48" y="12"/>
                  </a:cubicBezTo>
                  <a:cubicBezTo>
                    <a:pt x="45" y="7"/>
                    <a:pt x="45" y="7"/>
                    <a:pt x="45" y="7"/>
                  </a:cubicBezTo>
                  <a:cubicBezTo>
                    <a:pt x="47" y="12"/>
                    <a:pt x="47" y="12"/>
                    <a:pt x="47" y="12"/>
                  </a:cubicBezTo>
                  <a:cubicBezTo>
                    <a:pt x="48" y="12"/>
                    <a:pt x="48" y="12"/>
                    <a:pt x="48" y="12"/>
                  </a:cubicBezTo>
                  <a:cubicBezTo>
                    <a:pt x="45" y="7"/>
                    <a:pt x="45" y="7"/>
                    <a:pt x="45" y="7"/>
                  </a:cubicBezTo>
                  <a:cubicBezTo>
                    <a:pt x="43" y="12"/>
                    <a:pt x="43" y="12"/>
                    <a:pt x="43" y="12"/>
                  </a:cubicBezTo>
                  <a:cubicBezTo>
                    <a:pt x="53" y="15"/>
                    <a:pt x="53" y="15"/>
                    <a:pt x="53" y="15"/>
                  </a:cubicBezTo>
                  <a:cubicBezTo>
                    <a:pt x="54" y="15"/>
                    <a:pt x="54" y="15"/>
                    <a:pt x="54" y="15"/>
                  </a:cubicBezTo>
                  <a:cubicBezTo>
                    <a:pt x="64" y="18"/>
                    <a:pt x="64" y="18"/>
                    <a:pt x="64" y="18"/>
                  </a:cubicBezTo>
                  <a:cubicBezTo>
                    <a:pt x="64" y="18"/>
                    <a:pt x="64" y="18"/>
                    <a:pt x="64" y="18"/>
                  </a:cubicBezTo>
                  <a:cubicBezTo>
                    <a:pt x="74" y="19"/>
                    <a:pt x="74" y="19"/>
                    <a:pt x="74" y="19"/>
                  </a:cubicBezTo>
                  <a:cubicBezTo>
                    <a:pt x="75" y="19"/>
                    <a:pt x="75" y="19"/>
                    <a:pt x="75" y="19"/>
                  </a:cubicBezTo>
                  <a:cubicBezTo>
                    <a:pt x="85" y="20"/>
                    <a:pt x="85" y="20"/>
                    <a:pt x="85" y="20"/>
                  </a:cubicBezTo>
                  <a:cubicBezTo>
                    <a:pt x="85" y="20"/>
                    <a:pt x="85" y="20"/>
                    <a:pt x="85" y="20"/>
                  </a:cubicBezTo>
                  <a:cubicBezTo>
                    <a:pt x="95" y="21"/>
                    <a:pt x="95" y="21"/>
                    <a:pt x="95" y="21"/>
                  </a:cubicBezTo>
                  <a:cubicBezTo>
                    <a:pt x="95" y="21"/>
                    <a:pt x="95" y="21"/>
                    <a:pt x="95" y="21"/>
                  </a:cubicBezTo>
                  <a:cubicBezTo>
                    <a:pt x="105" y="21"/>
                    <a:pt x="105" y="21"/>
                    <a:pt x="105" y="21"/>
                  </a:cubicBezTo>
                  <a:cubicBezTo>
                    <a:pt x="106" y="21"/>
                    <a:pt x="106" y="21"/>
                    <a:pt x="106" y="21"/>
                  </a:cubicBezTo>
                  <a:cubicBezTo>
                    <a:pt x="116" y="20"/>
                    <a:pt x="116" y="20"/>
                    <a:pt x="116" y="20"/>
                  </a:cubicBezTo>
                  <a:cubicBezTo>
                    <a:pt x="116" y="20"/>
                    <a:pt x="116" y="20"/>
                    <a:pt x="116" y="20"/>
                  </a:cubicBezTo>
                  <a:cubicBezTo>
                    <a:pt x="126" y="18"/>
                    <a:pt x="126" y="18"/>
                    <a:pt x="126" y="18"/>
                  </a:cubicBezTo>
                  <a:cubicBezTo>
                    <a:pt x="126" y="18"/>
                    <a:pt x="126" y="18"/>
                    <a:pt x="126" y="18"/>
                  </a:cubicBezTo>
                  <a:cubicBezTo>
                    <a:pt x="136" y="16"/>
                    <a:pt x="136" y="16"/>
                    <a:pt x="136" y="16"/>
                  </a:cubicBezTo>
                  <a:cubicBezTo>
                    <a:pt x="137" y="16"/>
                    <a:pt x="137" y="16"/>
                    <a:pt x="137" y="16"/>
                  </a:cubicBezTo>
                  <a:cubicBezTo>
                    <a:pt x="146" y="13"/>
                    <a:pt x="146" y="13"/>
                    <a:pt x="146" y="13"/>
                  </a:cubicBezTo>
                  <a:cubicBezTo>
                    <a:pt x="147" y="13"/>
                    <a:pt x="147" y="13"/>
                    <a:pt x="147" y="13"/>
                  </a:cubicBezTo>
                  <a:cubicBezTo>
                    <a:pt x="148" y="13"/>
                    <a:pt x="148" y="13"/>
                    <a:pt x="148" y="13"/>
                  </a:cubicBezTo>
                  <a:cubicBezTo>
                    <a:pt x="149" y="13"/>
                    <a:pt x="149" y="13"/>
                    <a:pt x="149" y="13"/>
                  </a:cubicBezTo>
                  <a:cubicBezTo>
                    <a:pt x="159" y="16"/>
                    <a:pt x="159" y="16"/>
                    <a:pt x="159" y="16"/>
                  </a:cubicBezTo>
                  <a:cubicBezTo>
                    <a:pt x="159" y="16"/>
                    <a:pt x="159" y="16"/>
                    <a:pt x="159" y="16"/>
                  </a:cubicBezTo>
                  <a:cubicBezTo>
                    <a:pt x="169" y="18"/>
                    <a:pt x="169" y="18"/>
                    <a:pt x="169" y="18"/>
                  </a:cubicBezTo>
                  <a:cubicBezTo>
                    <a:pt x="170" y="18"/>
                    <a:pt x="170" y="18"/>
                    <a:pt x="170" y="18"/>
                  </a:cubicBezTo>
                  <a:cubicBezTo>
                    <a:pt x="180" y="20"/>
                    <a:pt x="180" y="20"/>
                    <a:pt x="180" y="20"/>
                  </a:cubicBezTo>
                  <a:cubicBezTo>
                    <a:pt x="180" y="20"/>
                    <a:pt x="180" y="20"/>
                    <a:pt x="180" y="20"/>
                  </a:cubicBezTo>
                  <a:cubicBezTo>
                    <a:pt x="190" y="21"/>
                    <a:pt x="190" y="21"/>
                    <a:pt x="190" y="21"/>
                  </a:cubicBezTo>
                  <a:cubicBezTo>
                    <a:pt x="190" y="21"/>
                    <a:pt x="190" y="21"/>
                    <a:pt x="190" y="21"/>
                  </a:cubicBezTo>
                  <a:cubicBezTo>
                    <a:pt x="200" y="21"/>
                    <a:pt x="200" y="21"/>
                    <a:pt x="200" y="21"/>
                  </a:cubicBezTo>
                  <a:cubicBezTo>
                    <a:pt x="201" y="21"/>
                    <a:pt x="201" y="21"/>
                    <a:pt x="201" y="21"/>
                  </a:cubicBezTo>
                  <a:cubicBezTo>
                    <a:pt x="211" y="20"/>
                    <a:pt x="211" y="20"/>
                    <a:pt x="211" y="20"/>
                  </a:cubicBezTo>
                  <a:cubicBezTo>
                    <a:pt x="211" y="20"/>
                    <a:pt x="211" y="20"/>
                    <a:pt x="211" y="20"/>
                  </a:cubicBezTo>
                  <a:cubicBezTo>
                    <a:pt x="221" y="19"/>
                    <a:pt x="221" y="19"/>
                    <a:pt x="221" y="19"/>
                  </a:cubicBezTo>
                  <a:cubicBezTo>
                    <a:pt x="221" y="19"/>
                    <a:pt x="221" y="19"/>
                    <a:pt x="221" y="19"/>
                  </a:cubicBezTo>
                  <a:cubicBezTo>
                    <a:pt x="231" y="18"/>
                    <a:pt x="231" y="18"/>
                    <a:pt x="231" y="18"/>
                  </a:cubicBezTo>
                  <a:cubicBezTo>
                    <a:pt x="232" y="18"/>
                    <a:pt x="232" y="18"/>
                    <a:pt x="232" y="18"/>
                  </a:cubicBezTo>
                  <a:cubicBezTo>
                    <a:pt x="242" y="15"/>
                    <a:pt x="242" y="15"/>
                    <a:pt x="242" y="15"/>
                  </a:cubicBezTo>
                  <a:cubicBezTo>
                    <a:pt x="242" y="15"/>
                    <a:pt x="242" y="15"/>
                    <a:pt x="242" y="15"/>
                  </a:cubicBezTo>
                  <a:cubicBezTo>
                    <a:pt x="252" y="12"/>
                    <a:pt x="252" y="12"/>
                    <a:pt x="252" y="12"/>
                  </a:cubicBezTo>
                  <a:cubicBezTo>
                    <a:pt x="250" y="7"/>
                    <a:pt x="250" y="7"/>
                    <a:pt x="250" y="7"/>
                  </a:cubicBezTo>
                  <a:cubicBezTo>
                    <a:pt x="246" y="11"/>
                    <a:pt x="246" y="11"/>
                    <a:pt x="246" y="11"/>
                  </a:cubicBezTo>
                  <a:cubicBezTo>
                    <a:pt x="250" y="7"/>
                    <a:pt x="250" y="7"/>
                    <a:pt x="250" y="7"/>
                  </a:cubicBezTo>
                  <a:cubicBezTo>
                    <a:pt x="249" y="1"/>
                    <a:pt x="249" y="1"/>
                    <a:pt x="249" y="1"/>
                  </a:cubicBezTo>
                  <a:cubicBezTo>
                    <a:pt x="239" y="4"/>
                    <a:pt x="239" y="4"/>
                    <a:pt x="239" y="4"/>
                  </a:cubicBezTo>
                  <a:cubicBezTo>
                    <a:pt x="229" y="6"/>
                    <a:pt x="229" y="6"/>
                    <a:pt x="229" y="6"/>
                  </a:cubicBezTo>
                  <a:cubicBezTo>
                    <a:pt x="220" y="7"/>
                    <a:pt x="220" y="7"/>
                    <a:pt x="220" y="7"/>
                  </a:cubicBezTo>
                  <a:cubicBezTo>
                    <a:pt x="210" y="8"/>
                    <a:pt x="210" y="8"/>
                    <a:pt x="210" y="8"/>
                  </a:cubicBezTo>
                  <a:cubicBezTo>
                    <a:pt x="200" y="9"/>
                    <a:pt x="200" y="9"/>
                    <a:pt x="200" y="9"/>
                  </a:cubicBezTo>
                  <a:cubicBezTo>
                    <a:pt x="191" y="9"/>
                    <a:pt x="191" y="9"/>
                    <a:pt x="191" y="9"/>
                  </a:cubicBezTo>
                  <a:cubicBezTo>
                    <a:pt x="181" y="8"/>
                    <a:pt x="181" y="8"/>
                    <a:pt x="181" y="8"/>
                  </a:cubicBezTo>
                  <a:cubicBezTo>
                    <a:pt x="172" y="6"/>
                    <a:pt x="172" y="6"/>
                    <a:pt x="172" y="6"/>
                  </a:cubicBezTo>
                  <a:cubicBezTo>
                    <a:pt x="162" y="4"/>
                    <a:pt x="162" y="4"/>
                    <a:pt x="162" y="4"/>
                  </a:cubicBezTo>
                  <a:cubicBezTo>
                    <a:pt x="152" y="1"/>
                    <a:pt x="152" y="1"/>
                    <a:pt x="152" y="1"/>
                  </a:cubicBezTo>
                  <a:cubicBezTo>
                    <a:pt x="152" y="1"/>
                    <a:pt x="152" y="1"/>
                    <a:pt x="152" y="1"/>
                  </a:cubicBezTo>
                  <a:cubicBezTo>
                    <a:pt x="150" y="1"/>
                    <a:pt x="150" y="1"/>
                    <a:pt x="150" y="1"/>
                  </a:cubicBezTo>
                  <a:cubicBezTo>
                    <a:pt x="149" y="1"/>
                    <a:pt x="149" y="1"/>
                    <a:pt x="149" y="1"/>
                  </a:cubicBezTo>
                  <a:cubicBezTo>
                    <a:pt x="147" y="1"/>
                    <a:pt x="147" y="1"/>
                    <a:pt x="147" y="1"/>
                  </a:cubicBezTo>
                  <a:cubicBezTo>
                    <a:pt x="146" y="1"/>
                    <a:pt x="146" y="1"/>
                    <a:pt x="146" y="1"/>
                  </a:cubicBezTo>
                  <a:cubicBezTo>
                    <a:pt x="144" y="1"/>
                    <a:pt x="144" y="1"/>
                    <a:pt x="144" y="1"/>
                  </a:cubicBezTo>
                  <a:cubicBezTo>
                    <a:pt x="143" y="1"/>
                    <a:pt x="143" y="1"/>
                    <a:pt x="143" y="1"/>
                  </a:cubicBezTo>
                  <a:cubicBezTo>
                    <a:pt x="134" y="4"/>
                    <a:pt x="134" y="4"/>
                    <a:pt x="134" y="4"/>
                  </a:cubicBezTo>
                  <a:cubicBezTo>
                    <a:pt x="124" y="6"/>
                    <a:pt x="124" y="6"/>
                    <a:pt x="124" y="6"/>
                  </a:cubicBezTo>
                  <a:cubicBezTo>
                    <a:pt x="114" y="8"/>
                    <a:pt x="114" y="8"/>
                    <a:pt x="114" y="8"/>
                  </a:cubicBezTo>
                  <a:cubicBezTo>
                    <a:pt x="105" y="9"/>
                    <a:pt x="105" y="9"/>
                    <a:pt x="105" y="9"/>
                  </a:cubicBezTo>
                  <a:cubicBezTo>
                    <a:pt x="95" y="9"/>
                    <a:pt x="95" y="9"/>
                    <a:pt x="95" y="9"/>
                  </a:cubicBezTo>
                  <a:cubicBezTo>
                    <a:pt x="86" y="8"/>
                    <a:pt x="86" y="8"/>
                    <a:pt x="86" y="8"/>
                  </a:cubicBezTo>
                  <a:cubicBezTo>
                    <a:pt x="76" y="7"/>
                    <a:pt x="76" y="7"/>
                    <a:pt x="76" y="7"/>
                  </a:cubicBezTo>
                  <a:cubicBezTo>
                    <a:pt x="66" y="6"/>
                    <a:pt x="66" y="6"/>
                    <a:pt x="66" y="6"/>
                  </a:cubicBezTo>
                  <a:cubicBezTo>
                    <a:pt x="57" y="4"/>
                    <a:pt x="57" y="4"/>
                    <a:pt x="57" y="4"/>
                  </a:cubicBezTo>
                  <a:cubicBezTo>
                    <a:pt x="47" y="1"/>
                    <a:pt x="47" y="1"/>
                    <a:pt x="47" y="1"/>
                  </a:cubicBezTo>
                  <a:cubicBezTo>
                    <a:pt x="45" y="0"/>
                    <a:pt x="44" y="1"/>
                    <a:pt x="42" y="1"/>
                  </a:cubicBezTo>
                  <a:cubicBezTo>
                    <a:pt x="42" y="1"/>
                    <a:pt x="42" y="1"/>
                    <a:pt x="42" y="1"/>
                  </a:cubicBezTo>
                  <a:cubicBezTo>
                    <a:pt x="41" y="2"/>
                    <a:pt x="41" y="2"/>
                    <a:pt x="41" y="2"/>
                  </a:cubicBezTo>
                  <a:cubicBezTo>
                    <a:pt x="41" y="2"/>
                    <a:pt x="41" y="2"/>
                    <a:pt x="41" y="2"/>
                  </a:cubicBezTo>
                  <a:cubicBezTo>
                    <a:pt x="41" y="2"/>
                    <a:pt x="41" y="2"/>
                    <a:pt x="41" y="2"/>
                  </a:cubicBezTo>
                  <a:cubicBezTo>
                    <a:pt x="41" y="2"/>
                    <a:pt x="41" y="2"/>
                    <a:pt x="41" y="2"/>
                  </a:cubicBezTo>
                  <a:cubicBezTo>
                    <a:pt x="40" y="3"/>
                    <a:pt x="40" y="3"/>
                    <a:pt x="39" y="4"/>
                  </a:cubicBezTo>
                  <a:cubicBezTo>
                    <a:pt x="38" y="6"/>
                    <a:pt x="38" y="6"/>
                    <a:pt x="38" y="6"/>
                  </a:cubicBezTo>
                  <a:cubicBezTo>
                    <a:pt x="38" y="6"/>
                    <a:pt x="38" y="6"/>
                    <a:pt x="38" y="6"/>
                  </a:cubicBezTo>
                  <a:cubicBezTo>
                    <a:pt x="31" y="17"/>
                    <a:pt x="31" y="17"/>
                    <a:pt x="31" y="17"/>
                  </a:cubicBezTo>
                  <a:cubicBezTo>
                    <a:pt x="31" y="17"/>
                    <a:pt x="31" y="17"/>
                    <a:pt x="31" y="17"/>
                  </a:cubicBezTo>
                  <a:cubicBezTo>
                    <a:pt x="25" y="28"/>
                    <a:pt x="25" y="28"/>
                    <a:pt x="25" y="28"/>
                  </a:cubicBezTo>
                  <a:cubicBezTo>
                    <a:pt x="25" y="28"/>
                    <a:pt x="25" y="28"/>
                    <a:pt x="25" y="28"/>
                  </a:cubicBezTo>
                  <a:cubicBezTo>
                    <a:pt x="20" y="39"/>
                    <a:pt x="20" y="39"/>
                    <a:pt x="20" y="39"/>
                  </a:cubicBezTo>
                  <a:cubicBezTo>
                    <a:pt x="20" y="39"/>
                    <a:pt x="20" y="39"/>
                    <a:pt x="20" y="39"/>
                  </a:cubicBezTo>
                  <a:cubicBezTo>
                    <a:pt x="15" y="50"/>
                    <a:pt x="15" y="50"/>
                    <a:pt x="15" y="50"/>
                  </a:cubicBezTo>
                  <a:cubicBezTo>
                    <a:pt x="15" y="50"/>
                    <a:pt x="15" y="50"/>
                    <a:pt x="15" y="50"/>
                  </a:cubicBezTo>
                  <a:cubicBezTo>
                    <a:pt x="11" y="61"/>
                    <a:pt x="11" y="61"/>
                    <a:pt x="11" y="61"/>
                  </a:cubicBezTo>
                  <a:cubicBezTo>
                    <a:pt x="11" y="61"/>
                    <a:pt x="11" y="61"/>
                    <a:pt x="11" y="61"/>
                  </a:cubicBezTo>
                  <a:cubicBezTo>
                    <a:pt x="8" y="72"/>
                    <a:pt x="8" y="72"/>
                    <a:pt x="8" y="72"/>
                  </a:cubicBezTo>
                  <a:cubicBezTo>
                    <a:pt x="8" y="72"/>
                    <a:pt x="8" y="72"/>
                    <a:pt x="8" y="72"/>
                  </a:cubicBezTo>
                  <a:cubicBezTo>
                    <a:pt x="5" y="83"/>
                    <a:pt x="5" y="83"/>
                    <a:pt x="5" y="83"/>
                  </a:cubicBezTo>
                  <a:cubicBezTo>
                    <a:pt x="5" y="83"/>
                    <a:pt x="5" y="83"/>
                    <a:pt x="5" y="83"/>
                  </a:cubicBezTo>
                  <a:cubicBezTo>
                    <a:pt x="3" y="94"/>
                    <a:pt x="3" y="94"/>
                    <a:pt x="3" y="94"/>
                  </a:cubicBezTo>
                  <a:cubicBezTo>
                    <a:pt x="2" y="95"/>
                    <a:pt x="2" y="95"/>
                    <a:pt x="2" y="95"/>
                  </a:cubicBezTo>
                  <a:cubicBezTo>
                    <a:pt x="1" y="106"/>
                    <a:pt x="1" y="106"/>
                    <a:pt x="1" y="106"/>
                  </a:cubicBezTo>
                  <a:cubicBezTo>
                    <a:pt x="1" y="106"/>
                    <a:pt x="1" y="106"/>
                    <a:pt x="1" y="106"/>
                  </a:cubicBezTo>
                  <a:cubicBezTo>
                    <a:pt x="0" y="118"/>
                    <a:pt x="0" y="118"/>
                    <a:pt x="0" y="118"/>
                  </a:cubicBezTo>
                  <a:cubicBezTo>
                    <a:pt x="0" y="118"/>
                    <a:pt x="0" y="118"/>
                    <a:pt x="0" y="118"/>
                  </a:cubicBezTo>
                  <a:cubicBezTo>
                    <a:pt x="0" y="129"/>
                    <a:pt x="0" y="129"/>
                    <a:pt x="0" y="129"/>
                  </a:cubicBezTo>
                  <a:cubicBezTo>
                    <a:pt x="0" y="130"/>
                    <a:pt x="0" y="130"/>
                    <a:pt x="0" y="130"/>
                  </a:cubicBezTo>
                  <a:cubicBezTo>
                    <a:pt x="0" y="141"/>
                    <a:pt x="0" y="141"/>
                    <a:pt x="0" y="141"/>
                  </a:cubicBezTo>
                  <a:cubicBezTo>
                    <a:pt x="0" y="141"/>
                    <a:pt x="0" y="141"/>
                    <a:pt x="0" y="141"/>
                  </a:cubicBezTo>
                  <a:cubicBezTo>
                    <a:pt x="1" y="153"/>
                    <a:pt x="1" y="153"/>
                    <a:pt x="1" y="153"/>
                  </a:cubicBezTo>
                  <a:cubicBezTo>
                    <a:pt x="1" y="153"/>
                    <a:pt x="1" y="153"/>
                    <a:pt x="1" y="153"/>
                  </a:cubicBezTo>
                  <a:cubicBezTo>
                    <a:pt x="3" y="165"/>
                    <a:pt x="3" y="165"/>
                    <a:pt x="3" y="165"/>
                  </a:cubicBezTo>
                  <a:cubicBezTo>
                    <a:pt x="3" y="165"/>
                    <a:pt x="3" y="165"/>
                    <a:pt x="3" y="165"/>
                  </a:cubicBezTo>
                  <a:cubicBezTo>
                    <a:pt x="5" y="176"/>
                    <a:pt x="5" y="176"/>
                    <a:pt x="5" y="176"/>
                  </a:cubicBezTo>
                  <a:cubicBezTo>
                    <a:pt x="5" y="177"/>
                    <a:pt x="5" y="177"/>
                    <a:pt x="5" y="177"/>
                  </a:cubicBezTo>
                  <a:cubicBezTo>
                    <a:pt x="8" y="188"/>
                    <a:pt x="8" y="188"/>
                    <a:pt x="8" y="188"/>
                  </a:cubicBezTo>
                  <a:cubicBezTo>
                    <a:pt x="8" y="189"/>
                    <a:pt x="8" y="189"/>
                    <a:pt x="8" y="189"/>
                  </a:cubicBezTo>
                  <a:cubicBezTo>
                    <a:pt x="11" y="200"/>
                    <a:pt x="11" y="200"/>
                    <a:pt x="11" y="200"/>
                  </a:cubicBezTo>
                  <a:cubicBezTo>
                    <a:pt x="12" y="201"/>
                    <a:pt x="12" y="201"/>
                    <a:pt x="12" y="201"/>
                  </a:cubicBezTo>
                  <a:cubicBezTo>
                    <a:pt x="15" y="211"/>
                    <a:pt x="15" y="211"/>
                    <a:pt x="15" y="211"/>
                  </a:cubicBezTo>
                  <a:cubicBezTo>
                    <a:pt x="15" y="211"/>
                    <a:pt x="15" y="211"/>
                    <a:pt x="15" y="211"/>
                  </a:cubicBezTo>
                  <a:cubicBezTo>
                    <a:pt x="19" y="220"/>
                    <a:pt x="19" y="220"/>
                    <a:pt x="19" y="220"/>
                  </a:cubicBezTo>
                  <a:cubicBezTo>
                    <a:pt x="19" y="220"/>
                    <a:pt x="19" y="220"/>
                    <a:pt x="19" y="220"/>
                  </a:cubicBezTo>
                  <a:cubicBezTo>
                    <a:pt x="23" y="230"/>
                    <a:pt x="23" y="230"/>
                    <a:pt x="23" y="230"/>
                  </a:cubicBezTo>
                  <a:cubicBezTo>
                    <a:pt x="23" y="230"/>
                    <a:pt x="23" y="230"/>
                    <a:pt x="23" y="230"/>
                  </a:cubicBezTo>
                  <a:cubicBezTo>
                    <a:pt x="28" y="239"/>
                    <a:pt x="28" y="239"/>
                    <a:pt x="28" y="239"/>
                  </a:cubicBezTo>
                  <a:cubicBezTo>
                    <a:pt x="28" y="239"/>
                    <a:pt x="28" y="239"/>
                    <a:pt x="28" y="239"/>
                  </a:cubicBezTo>
                  <a:cubicBezTo>
                    <a:pt x="33" y="247"/>
                    <a:pt x="33" y="247"/>
                    <a:pt x="33" y="247"/>
                  </a:cubicBezTo>
                  <a:cubicBezTo>
                    <a:pt x="33" y="248"/>
                    <a:pt x="33" y="248"/>
                    <a:pt x="33" y="248"/>
                  </a:cubicBezTo>
                  <a:cubicBezTo>
                    <a:pt x="38" y="256"/>
                    <a:pt x="38" y="256"/>
                    <a:pt x="38" y="256"/>
                  </a:cubicBezTo>
                  <a:cubicBezTo>
                    <a:pt x="38" y="256"/>
                    <a:pt x="38" y="256"/>
                    <a:pt x="38" y="256"/>
                  </a:cubicBezTo>
                  <a:cubicBezTo>
                    <a:pt x="44" y="264"/>
                    <a:pt x="44" y="264"/>
                    <a:pt x="44" y="264"/>
                  </a:cubicBezTo>
                  <a:cubicBezTo>
                    <a:pt x="44" y="264"/>
                    <a:pt x="44" y="264"/>
                    <a:pt x="44" y="264"/>
                  </a:cubicBezTo>
                  <a:cubicBezTo>
                    <a:pt x="50" y="271"/>
                    <a:pt x="50" y="271"/>
                    <a:pt x="50" y="271"/>
                  </a:cubicBezTo>
                  <a:cubicBezTo>
                    <a:pt x="50" y="272"/>
                    <a:pt x="50" y="272"/>
                    <a:pt x="50" y="272"/>
                  </a:cubicBezTo>
                  <a:cubicBezTo>
                    <a:pt x="56" y="279"/>
                    <a:pt x="56" y="279"/>
                    <a:pt x="56" y="279"/>
                  </a:cubicBezTo>
                  <a:cubicBezTo>
                    <a:pt x="57" y="279"/>
                    <a:pt x="57" y="279"/>
                    <a:pt x="57" y="279"/>
                  </a:cubicBezTo>
                  <a:cubicBezTo>
                    <a:pt x="63" y="286"/>
                    <a:pt x="63" y="286"/>
                    <a:pt x="63" y="286"/>
                  </a:cubicBezTo>
                  <a:cubicBezTo>
                    <a:pt x="64" y="286"/>
                    <a:pt x="64" y="286"/>
                    <a:pt x="64" y="286"/>
                  </a:cubicBezTo>
                  <a:cubicBezTo>
                    <a:pt x="71" y="292"/>
                    <a:pt x="71" y="292"/>
                    <a:pt x="71" y="292"/>
                  </a:cubicBezTo>
                  <a:cubicBezTo>
                    <a:pt x="71" y="292"/>
                    <a:pt x="71" y="292"/>
                    <a:pt x="71" y="292"/>
                  </a:cubicBezTo>
                  <a:cubicBezTo>
                    <a:pt x="78" y="298"/>
                    <a:pt x="78" y="298"/>
                    <a:pt x="78" y="298"/>
                  </a:cubicBezTo>
                  <a:cubicBezTo>
                    <a:pt x="78" y="299"/>
                    <a:pt x="78" y="299"/>
                    <a:pt x="78" y="299"/>
                  </a:cubicBezTo>
                  <a:cubicBezTo>
                    <a:pt x="86" y="304"/>
                    <a:pt x="86" y="304"/>
                    <a:pt x="86" y="304"/>
                  </a:cubicBezTo>
                  <a:cubicBezTo>
                    <a:pt x="86" y="305"/>
                    <a:pt x="86" y="305"/>
                    <a:pt x="86" y="305"/>
                  </a:cubicBezTo>
                  <a:cubicBezTo>
                    <a:pt x="95" y="310"/>
                    <a:pt x="95" y="310"/>
                    <a:pt x="95" y="310"/>
                  </a:cubicBezTo>
                  <a:cubicBezTo>
                    <a:pt x="95" y="310"/>
                    <a:pt x="95" y="310"/>
                    <a:pt x="95" y="310"/>
                  </a:cubicBezTo>
                  <a:cubicBezTo>
                    <a:pt x="103" y="315"/>
                    <a:pt x="103" y="315"/>
                    <a:pt x="103" y="315"/>
                  </a:cubicBezTo>
                  <a:cubicBezTo>
                    <a:pt x="103" y="315"/>
                    <a:pt x="103" y="315"/>
                    <a:pt x="103" y="315"/>
                  </a:cubicBezTo>
                  <a:cubicBezTo>
                    <a:pt x="112" y="320"/>
                    <a:pt x="112" y="320"/>
                    <a:pt x="112" y="320"/>
                  </a:cubicBezTo>
                  <a:cubicBezTo>
                    <a:pt x="113" y="320"/>
                    <a:pt x="113" y="320"/>
                    <a:pt x="113" y="320"/>
                  </a:cubicBezTo>
                  <a:cubicBezTo>
                    <a:pt x="122" y="324"/>
                    <a:pt x="122" y="324"/>
                    <a:pt x="122" y="324"/>
                  </a:cubicBezTo>
                  <a:cubicBezTo>
                    <a:pt x="122" y="324"/>
                    <a:pt x="122" y="324"/>
                    <a:pt x="122" y="324"/>
                  </a:cubicBezTo>
                  <a:cubicBezTo>
                    <a:pt x="132" y="328"/>
                    <a:pt x="132" y="328"/>
                    <a:pt x="132" y="328"/>
                  </a:cubicBezTo>
                  <a:cubicBezTo>
                    <a:pt x="132" y="328"/>
                    <a:pt x="132" y="328"/>
                    <a:pt x="132" y="328"/>
                  </a:cubicBezTo>
                  <a:cubicBezTo>
                    <a:pt x="142" y="332"/>
                    <a:pt x="142" y="332"/>
                    <a:pt x="142" y="332"/>
                  </a:cubicBezTo>
                  <a:cubicBezTo>
                    <a:pt x="142" y="332"/>
                    <a:pt x="142" y="332"/>
                    <a:pt x="142" y="332"/>
                  </a:cubicBezTo>
                  <a:cubicBezTo>
                    <a:pt x="144" y="332"/>
                    <a:pt x="144" y="332"/>
                    <a:pt x="144" y="332"/>
                  </a:cubicBezTo>
                  <a:cubicBezTo>
                    <a:pt x="145" y="332"/>
                    <a:pt x="145" y="332"/>
                    <a:pt x="145" y="332"/>
                  </a:cubicBezTo>
                  <a:cubicBezTo>
                    <a:pt x="146" y="333"/>
                    <a:pt x="146" y="333"/>
                    <a:pt x="146" y="333"/>
                  </a:cubicBezTo>
                  <a:cubicBezTo>
                    <a:pt x="147" y="333"/>
                    <a:pt x="147" y="333"/>
                    <a:pt x="147" y="333"/>
                  </a:cubicBezTo>
                  <a:cubicBezTo>
                    <a:pt x="149" y="333"/>
                    <a:pt x="149" y="333"/>
                    <a:pt x="149" y="333"/>
                  </a:cubicBezTo>
                  <a:cubicBezTo>
                    <a:pt x="149" y="333"/>
                    <a:pt x="150" y="333"/>
                    <a:pt x="150" y="332"/>
                  </a:cubicBezTo>
                  <a:cubicBezTo>
                    <a:pt x="152" y="332"/>
                    <a:pt x="152" y="332"/>
                    <a:pt x="152" y="332"/>
                  </a:cubicBezTo>
                  <a:cubicBezTo>
                    <a:pt x="152" y="332"/>
                    <a:pt x="152" y="332"/>
                    <a:pt x="152" y="332"/>
                  </a:cubicBezTo>
                  <a:cubicBezTo>
                    <a:pt x="161" y="329"/>
                    <a:pt x="161" y="329"/>
                    <a:pt x="161" y="329"/>
                  </a:cubicBezTo>
                  <a:cubicBezTo>
                    <a:pt x="161" y="329"/>
                    <a:pt x="161" y="329"/>
                    <a:pt x="161" y="329"/>
                  </a:cubicBezTo>
                  <a:cubicBezTo>
                    <a:pt x="169" y="326"/>
                    <a:pt x="169" y="326"/>
                    <a:pt x="169" y="326"/>
                  </a:cubicBezTo>
                  <a:cubicBezTo>
                    <a:pt x="169" y="326"/>
                    <a:pt x="169" y="326"/>
                    <a:pt x="169" y="326"/>
                  </a:cubicBezTo>
                  <a:cubicBezTo>
                    <a:pt x="177" y="323"/>
                    <a:pt x="177" y="323"/>
                    <a:pt x="177" y="323"/>
                  </a:cubicBezTo>
                  <a:cubicBezTo>
                    <a:pt x="177" y="322"/>
                    <a:pt x="177" y="322"/>
                    <a:pt x="177" y="322"/>
                  </a:cubicBezTo>
                  <a:cubicBezTo>
                    <a:pt x="185" y="319"/>
                    <a:pt x="185" y="319"/>
                    <a:pt x="185" y="319"/>
                  </a:cubicBezTo>
                  <a:cubicBezTo>
                    <a:pt x="185" y="319"/>
                    <a:pt x="185" y="319"/>
                    <a:pt x="185" y="319"/>
                  </a:cubicBezTo>
                  <a:cubicBezTo>
                    <a:pt x="193" y="315"/>
                    <a:pt x="193" y="315"/>
                    <a:pt x="193" y="315"/>
                  </a:cubicBezTo>
                  <a:cubicBezTo>
                    <a:pt x="193" y="314"/>
                    <a:pt x="193" y="314"/>
                    <a:pt x="193" y="314"/>
                  </a:cubicBezTo>
                  <a:cubicBezTo>
                    <a:pt x="201" y="310"/>
                    <a:pt x="201" y="310"/>
                    <a:pt x="201" y="310"/>
                  </a:cubicBezTo>
                  <a:cubicBezTo>
                    <a:pt x="201" y="310"/>
                    <a:pt x="201" y="310"/>
                    <a:pt x="201" y="310"/>
                  </a:cubicBezTo>
                  <a:cubicBezTo>
                    <a:pt x="208" y="305"/>
                    <a:pt x="208" y="305"/>
                    <a:pt x="208" y="305"/>
                  </a:cubicBezTo>
                  <a:cubicBezTo>
                    <a:pt x="208" y="305"/>
                    <a:pt x="208" y="305"/>
                    <a:pt x="208" y="305"/>
                  </a:cubicBezTo>
                  <a:cubicBezTo>
                    <a:pt x="215" y="300"/>
                    <a:pt x="215" y="300"/>
                    <a:pt x="215" y="300"/>
                  </a:cubicBezTo>
                  <a:cubicBezTo>
                    <a:pt x="216" y="300"/>
                    <a:pt x="216" y="300"/>
                    <a:pt x="216" y="300"/>
                  </a:cubicBezTo>
                  <a:cubicBezTo>
                    <a:pt x="222" y="294"/>
                    <a:pt x="222" y="294"/>
                    <a:pt x="222" y="294"/>
                  </a:cubicBezTo>
                  <a:cubicBezTo>
                    <a:pt x="222" y="294"/>
                    <a:pt x="222" y="294"/>
                    <a:pt x="222" y="294"/>
                  </a:cubicBezTo>
                  <a:cubicBezTo>
                    <a:pt x="229" y="289"/>
                    <a:pt x="229" y="289"/>
                    <a:pt x="229" y="289"/>
                  </a:cubicBezTo>
                  <a:cubicBezTo>
                    <a:pt x="229" y="288"/>
                    <a:pt x="229" y="288"/>
                    <a:pt x="229" y="288"/>
                  </a:cubicBezTo>
                  <a:cubicBezTo>
                    <a:pt x="236" y="282"/>
                    <a:pt x="236" y="282"/>
                    <a:pt x="236" y="282"/>
                  </a:cubicBezTo>
                  <a:cubicBezTo>
                    <a:pt x="236" y="282"/>
                    <a:pt x="236" y="282"/>
                    <a:pt x="236" y="282"/>
                  </a:cubicBezTo>
                  <a:cubicBezTo>
                    <a:pt x="240" y="277"/>
                    <a:pt x="240" y="277"/>
                    <a:pt x="240" y="277"/>
                  </a:cubicBezTo>
                  <a:cubicBezTo>
                    <a:pt x="241" y="277"/>
                    <a:pt x="241" y="277"/>
                    <a:pt x="241" y="277"/>
                  </a:cubicBezTo>
                  <a:cubicBezTo>
                    <a:pt x="245" y="272"/>
                    <a:pt x="245" y="272"/>
                    <a:pt x="245" y="272"/>
                  </a:cubicBezTo>
                  <a:cubicBezTo>
                    <a:pt x="245" y="272"/>
                    <a:pt x="245" y="272"/>
                    <a:pt x="245" y="272"/>
                  </a:cubicBezTo>
                  <a:cubicBezTo>
                    <a:pt x="249" y="267"/>
                    <a:pt x="249" y="267"/>
                    <a:pt x="249" y="267"/>
                  </a:cubicBezTo>
                  <a:cubicBezTo>
                    <a:pt x="249" y="266"/>
                    <a:pt x="249" y="266"/>
                    <a:pt x="249" y="266"/>
                  </a:cubicBezTo>
                  <a:cubicBezTo>
                    <a:pt x="255" y="258"/>
                    <a:pt x="255" y="258"/>
                    <a:pt x="255" y="258"/>
                  </a:cubicBezTo>
                  <a:cubicBezTo>
                    <a:pt x="255" y="258"/>
                    <a:pt x="255" y="258"/>
                    <a:pt x="255" y="258"/>
                  </a:cubicBezTo>
                  <a:cubicBezTo>
                    <a:pt x="261" y="250"/>
                    <a:pt x="261" y="250"/>
                    <a:pt x="261" y="250"/>
                  </a:cubicBezTo>
                  <a:cubicBezTo>
                    <a:pt x="261" y="250"/>
                    <a:pt x="261" y="250"/>
                    <a:pt x="261" y="250"/>
                  </a:cubicBezTo>
                  <a:cubicBezTo>
                    <a:pt x="267" y="241"/>
                    <a:pt x="267" y="241"/>
                    <a:pt x="267" y="241"/>
                  </a:cubicBezTo>
                  <a:cubicBezTo>
                    <a:pt x="267" y="241"/>
                    <a:pt x="267" y="241"/>
                    <a:pt x="267" y="241"/>
                  </a:cubicBezTo>
                  <a:cubicBezTo>
                    <a:pt x="271" y="232"/>
                    <a:pt x="271" y="232"/>
                    <a:pt x="271" y="232"/>
                  </a:cubicBezTo>
                  <a:cubicBezTo>
                    <a:pt x="272" y="232"/>
                    <a:pt x="272" y="232"/>
                    <a:pt x="272" y="232"/>
                  </a:cubicBezTo>
                  <a:cubicBezTo>
                    <a:pt x="276" y="223"/>
                    <a:pt x="276" y="223"/>
                    <a:pt x="276" y="223"/>
                  </a:cubicBezTo>
                  <a:cubicBezTo>
                    <a:pt x="276" y="223"/>
                    <a:pt x="276" y="223"/>
                    <a:pt x="276" y="223"/>
                  </a:cubicBezTo>
                  <a:cubicBezTo>
                    <a:pt x="280" y="214"/>
                    <a:pt x="280" y="214"/>
                    <a:pt x="280" y="214"/>
                  </a:cubicBezTo>
                  <a:cubicBezTo>
                    <a:pt x="280" y="213"/>
                    <a:pt x="280" y="213"/>
                    <a:pt x="280" y="213"/>
                  </a:cubicBezTo>
                  <a:cubicBezTo>
                    <a:pt x="283" y="204"/>
                    <a:pt x="283" y="204"/>
                    <a:pt x="283" y="204"/>
                  </a:cubicBezTo>
                  <a:cubicBezTo>
                    <a:pt x="283" y="204"/>
                    <a:pt x="283" y="204"/>
                    <a:pt x="283" y="204"/>
                  </a:cubicBezTo>
                  <a:cubicBezTo>
                    <a:pt x="286" y="194"/>
                    <a:pt x="286" y="194"/>
                    <a:pt x="286" y="194"/>
                  </a:cubicBezTo>
                  <a:cubicBezTo>
                    <a:pt x="286" y="194"/>
                    <a:pt x="286" y="194"/>
                    <a:pt x="286" y="194"/>
                  </a:cubicBezTo>
                  <a:cubicBezTo>
                    <a:pt x="289" y="185"/>
                    <a:pt x="289" y="185"/>
                    <a:pt x="289" y="185"/>
                  </a:cubicBezTo>
                  <a:cubicBezTo>
                    <a:pt x="289" y="184"/>
                    <a:pt x="289" y="184"/>
                    <a:pt x="289" y="184"/>
                  </a:cubicBezTo>
                  <a:cubicBezTo>
                    <a:pt x="291" y="175"/>
                    <a:pt x="291" y="175"/>
                    <a:pt x="291" y="175"/>
                  </a:cubicBezTo>
                  <a:cubicBezTo>
                    <a:pt x="291" y="174"/>
                    <a:pt x="291" y="174"/>
                    <a:pt x="291" y="174"/>
                  </a:cubicBezTo>
                  <a:cubicBezTo>
                    <a:pt x="293" y="165"/>
                    <a:pt x="293" y="165"/>
                    <a:pt x="293" y="165"/>
                  </a:cubicBezTo>
                  <a:cubicBezTo>
                    <a:pt x="293" y="164"/>
                    <a:pt x="293" y="164"/>
                    <a:pt x="293" y="164"/>
                  </a:cubicBezTo>
                  <a:cubicBezTo>
                    <a:pt x="294" y="154"/>
                    <a:pt x="294" y="154"/>
                    <a:pt x="294" y="154"/>
                  </a:cubicBezTo>
                  <a:cubicBezTo>
                    <a:pt x="294" y="154"/>
                    <a:pt x="294" y="154"/>
                    <a:pt x="294" y="154"/>
                  </a:cubicBezTo>
                  <a:cubicBezTo>
                    <a:pt x="295" y="144"/>
                    <a:pt x="295" y="144"/>
                    <a:pt x="295" y="144"/>
                  </a:cubicBezTo>
                  <a:cubicBezTo>
                    <a:pt x="295" y="144"/>
                    <a:pt x="295" y="144"/>
                    <a:pt x="295" y="144"/>
                  </a:cubicBezTo>
                  <a:cubicBezTo>
                    <a:pt x="296" y="133"/>
                    <a:pt x="296" y="133"/>
                    <a:pt x="296" y="133"/>
                  </a:cubicBezTo>
                  <a:cubicBezTo>
                    <a:pt x="296" y="133"/>
                    <a:pt x="296" y="133"/>
                    <a:pt x="296" y="133"/>
                  </a:cubicBezTo>
                  <a:cubicBezTo>
                    <a:pt x="296" y="122"/>
                    <a:pt x="296" y="122"/>
                    <a:pt x="296" y="122"/>
                  </a:cubicBezTo>
                  <a:cubicBezTo>
                    <a:pt x="296" y="122"/>
                    <a:pt x="296" y="122"/>
                    <a:pt x="296" y="122"/>
                  </a:cubicBezTo>
                  <a:cubicBezTo>
                    <a:pt x="295" y="112"/>
                    <a:pt x="295" y="112"/>
                    <a:pt x="295" y="112"/>
                  </a:cubicBezTo>
                  <a:cubicBezTo>
                    <a:pt x="295" y="112"/>
                    <a:pt x="295" y="112"/>
                    <a:pt x="295" y="112"/>
                  </a:cubicBezTo>
                  <a:cubicBezTo>
                    <a:pt x="294" y="101"/>
                    <a:pt x="294" y="101"/>
                    <a:pt x="294" y="101"/>
                  </a:cubicBezTo>
                  <a:cubicBezTo>
                    <a:pt x="294" y="101"/>
                    <a:pt x="294" y="101"/>
                    <a:pt x="294" y="101"/>
                  </a:cubicBezTo>
                  <a:cubicBezTo>
                    <a:pt x="293" y="91"/>
                    <a:pt x="293" y="91"/>
                    <a:pt x="293" y="91"/>
                  </a:cubicBezTo>
                  <a:cubicBezTo>
                    <a:pt x="292" y="91"/>
                    <a:pt x="292" y="91"/>
                    <a:pt x="292" y="91"/>
                  </a:cubicBezTo>
                  <a:cubicBezTo>
                    <a:pt x="290" y="81"/>
                    <a:pt x="290" y="81"/>
                    <a:pt x="290" y="81"/>
                  </a:cubicBezTo>
                  <a:cubicBezTo>
                    <a:pt x="290" y="81"/>
                    <a:pt x="290" y="81"/>
                    <a:pt x="290" y="81"/>
                  </a:cubicBezTo>
                  <a:cubicBezTo>
                    <a:pt x="288" y="71"/>
                    <a:pt x="288" y="71"/>
                    <a:pt x="288" y="71"/>
                  </a:cubicBezTo>
                  <a:cubicBezTo>
                    <a:pt x="288" y="71"/>
                    <a:pt x="288" y="71"/>
                    <a:pt x="288" y="71"/>
                  </a:cubicBezTo>
                  <a:cubicBezTo>
                    <a:pt x="285" y="61"/>
                    <a:pt x="285" y="61"/>
                    <a:pt x="285" y="61"/>
                  </a:cubicBezTo>
                  <a:cubicBezTo>
                    <a:pt x="285" y="61"/>
                    <a:pt x="285" y="61"/>
                    <a:pt x="285" y="61"/>
                  </a:cubicBezTo>
                  <a:cubicBezTo>
                    <a:pt x="281" y="51"/>
                    <a:pt x="281" y="51"/>
                    <a:pt x="281" y="51"/>
                  </a:cubicBezTo>
                  <a:cubicBezTo>
                    <a:pt x="281" y="51"/>
                    <a:pt x="281" y="51"/>
                    <a:pt x="281" y="51"/>
                  </a:cubicBezTo>
                  <a:cubicBezTo>
                    <a:pt x="277" y="42"/>
                    <a:pt x="277" y="42"/>
                    <a:pt x="277" y="42"/>
                  </a:cubicBezTo>
                  <a:cubicBezTo>
                    <a:pt x="277" y="42"/>
                    <a:pt x="277" y="42"/>
                    <a:pt x="277" y="42"/>
                  </a:cubicBezTo>
                  <a:cubicBezTo>
                    <a:pt x="273" y="32"/>
                    <a:pt x="273" y="32"/>
                    <a:pt x="273" y="32"/>
                  </a:cubicBezTo>
                  <a:cubicBezTo>
                    <a:pt x="273" y="32"/>
                    <a:pt x="273" y="32"/>
                    <a:pt x="273" y="32"/>
                  </a:cubicBezTo>
                  <a:cubicBezTo>
                    <a:pt x="268" y="23"/>
                    <a:pt x="268" y="23"/>
                    <a:pt x="268" y="23"/>
                  </a:cubicBezTo>
                  <a:cubicBezTo>
                    <a:pt x="268" y="23"/>
                    <a:pt x="268" y="23"/>
                    <a:pt x="268" y="23"/>
                  </a:cubicBezTo>
                  <a:cubicBezTo>
                    <a:pt x="263" y="14"/>
                    <a:pt x="263" y="14"/>
                    <a:pt x="263" y="14"/>
                  </a:cubicBezTo>
                  <a:cubicBezTo>
                    <a:pt x="262" y="14"/>
                    <a:pt x="262" y="14"/>
                    <a:pt x="262" y="14"/>
                  </a:cubicBezTo>
                  <a:cubicBezTo>
                    <a:pt x="257" y="5"/>
                    <a:pt x="257" y="5"/>
                    <a:pt x="257" y="5"/>
                  </a:cubicBezTo>
                  <a:cubicBezTo>
                    <a:pt x="257" y="5"/>
                    <a:pt x="257" y="5"/>
                    <a:pt x="257" y="5"/>
                  </a:cubicBezTo>
                  <a:cubicBezTo>
                    <a:pt x="257" y="4"/>
                    <a:pt x="257" y="4"/>
                    <a:pt x="257" y="4"/>
                  </a:cubicBezTo>
                  <a:cubicBezTo>
                    <a:pt x="257" y="4"/>
                    <a:pt x="257" y="4"/>
                    <a:pt x="257" y="4"/>
                  </a:cubicBezTo>
                  <a:cubicBezTo>
                    <a:pt x="256" y="4"/>
                    <a:pt x="256" y="4"/>
                    <a:pt x="256" y="4"/>
                  </a:cubicBezTo>
                  <a:cubicBezTo>
                    <a:pt x="256" y="3"/>
                    <a:pt x="255" y="3"/>
                    <a:pt x="255" y="3"/>
                  </a:cubicBezTo>
                  <a:cubicBezTo>
                    <a:pt x="255" y="2"/>
                    <a:pt x="255" y="2"/>
                    <a:pt x="255" y="2"/>
                  </a:cubicBezTo>
                  <a:cubicBezTo>
                    <a:pt x="254" y="2"/>
                    <a:pt x="254" y="2"/>
                    <a:pt x="254" y="2"/>
                  </a:cubicBezTo>
                  <a:cubicBezTo>
                    <a:pt x="254" y="2"/>
                    <a:pt x="254" y="2"/>
                    <a:pt x="254" y="2"/>
                  </a:cubicBezTo>
                  <a:cubicBezTo>
                    <a:pt x="251" y="7"/>
                    <a:pt x="251" y="7"/>
                    <a:pt x="251" y="7"/>
                  </a:cubicBezTo>
                  <a:cubicBezTo>
                    <a:pt x="255" y="3"/>
                    <a:pt x="255" y="3"/>
                    <a:pt x="255" y="3"/>
                  </a:cubicBezTo>
                  <a:cubicBezTo>
                    <a:pt x="255" y="2"/>
                    <a:pt x="255" y="2"/>
                    <a:pt x="255" y="2"/>
                  </a:cubicBezTo>
                  <a:cubicBezTo>
                    <a:pt x="253" y="1"/>
                    <a:pt x="251" y="0"/>
                    <a:pt x="249" y="1"/>
                  </a:cubicBezTo>
                  <a:cubicBezTo>
                    <a:pt x="250" y="7"/>
                    <a:pt x="250" y="7"/>
                    <a:pt x="250" y="7"/>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58" name="Freeform 67">
              <a:extLst>
                <a:ext uri="{FF2B5EF4-FFF2-40B4-BE49-F238E27FC236}">
                  <a16:creationId xmlns:a16="http://schemas.microsoft.com/office/drawing/2014/main" id="{39E936AD-666F-468C-939F-BB2729744AD6}"/>
                </a:ext>
              </a:extLst>
            </p:cNvPr>
            <p:cNvSpPr>
              <a:spLocks/>
            </p:cNvSpPr>
            <p:nvPr/>
          </p:nvSpPr>
          <p:spPr bwMode="auto">
            <a:xfrm>
              <a:off x="7" y="4"/>
              <a:ext cx="903" cy="1095"/>
            </a:xfrm>
            <a:custGeom>
              <a:avLst/>
              <a:gdLst>
                <a:gd name="T0" fmla="*/ 903 w 903"/>
                <a:gd name="T1" fmla="*/ 0 h 1095"/>
                <a:gd name="T2" fmla="*/ 0 w 903"/>
                <a:gd name="T3" fmla="*/ 0 h 1095"/>
                <a:gd name="T4" fmla="*/ 0 w 903"/>
                <a:gd name="T5" fmla="*/ 1095 h 1095"/>
                <a:gd name="T6" fmla="*/ 164 w 903"/>
                <a:gd name="T7" fmla="*/ 897 h 1095"/>
                <a:gd name="T8" fmla="*/ 150 w 903"/>
                <a:gd name="T9" fmla="*/ 878 h 1095"/>
                <a:gd name="T10" fmla="*/ 132 w 903"/>
                <a:gd name="T11" fmla="*/ 851 h 1095"/>
                <a:gd name="T12" fmla="*/ 115 w 903"/>
                <a:gd name="T13" fmla="*/ 821 h 1095"/>
                <a:gd name="T14" fmla="*/ 102 w 903"/>
                <a:gd name="T15" fmla="*/ 795 h 1095"/>
                <a:gd name="T16" fmla="*/ 89 w 903"/>
                <a:gd name="T17" fmla="*/ 765 h 1095"/>
                <a:gd name="T18" fmla="*/ 78 w 903"/>
                <a:gd name="T19" fmla="*/ 733 h 1095"/>
                <a:gd name="T20" fmla="*/ 67 w 903"/>
                <a:gd name="T21" fmla="*/ 701 h 1095"/>
                <a:gd name="T22" fmla="*/ 54 w 903"/>
                <a:gd name="T23" fmla="*/ 660 h 1095"/>
                <a:gd name="T24" fmla="*/ 45 w 903"/>
                <a:gd name="T25" fmla="*/ 623 h 1095"/>
                <a:gd name="T26" fmla="*/ 37 w 903"/>
                <a:gd name="T27" fmla="*/ 585 h 1095"/>
                <a:gd name="T28" fmla="*/ 32 w 903"/>
                <a:gd name="T29" fmla="*/ 547 h 1095"/>
                <a:gd name="T30" fmla="*/ 29 w 903"/>
                <a:gd name="T31" fmla="*/ 510 h 1095"/>
                <a:gd name="T32" fmla="*/ 29 w 903"/>
                <a:gd name="T33" fmla="*/ 472 h 1095"/>
                <a:gd name="T34" fmla="*/ 29 w 903"/>
                <a:gd name="T35" fmla="*/ 435 h 1095"/>
                <a:gd name="T36" fmla="*/ 32 w 903"/>
                <a:gd name="T37" fmla="*/ 397 h 1095"/>
                <a:gd name="T38" fmla="*/ 37 w 903"/>
                <a:gd name="T39" fmla="*/ 362 h 1095"/>
                <a:gd name="T40" fmla="*/ 45 w 903"/>
                <a:gd name="T41" fmla="*/ 325 h 1095"/>
                <a:gd name="T42" fmla="*/ 54 w 903"/>
                <a:gd name="T43" fmla="*/ 290 h 1095"/>
                <a:gd name="T44" fmla="*/ 64 w 903"/>
                <a:gd name="T45" fmla="*/ 252 h 1095"/>
                <a:gd name="T46" fmla="*/ 78 w 903"/>
                <a:gd name="T47" fmla="*/ 217 h 1095"/>
                <a:gd name="T48" fmla="*/ 91 w 903"/>
                <a:gd name="T49" fmla="*/ 182 h 1095"/>
                <a:gd name="T50" fmla="*/ 107 w 903"/>
                <a:gd name="T51" fmla="*/ 147 h 1095"/>
                <a:gd name="T52" fmla="*/ 126 w 903"/>
                <a:gd name="T53" fmla="*/ 112 h 1095"/>
                <a:gd name="T54" fmla="*/ 148 w 903"/>
                <a:gd name="T55" fmla="*/ 77 h 1095"/>
                <a:gd name="T56" fmla="*/ 153 w 903"/>
                <a:gd name="T57" fmla="*/ 69 h 1095"/>
                <a:gd name="T58" fmla="*/ 153 w 903"/>
                <a:gd name="T59" fmla="*/ 69 h 1095"/>
                <a:gd name="T60" fmla="*/ 153 w 903"/>
                <a:gd name="T61" fmla="*/ 69 h 1095"/>
                <a:gd name="T62" fmla="*/ 156 w 903"/>
                <a:gd name="T63" fmla="*/ 69 h 1095"/>
                <a:gd name="T64" fmla="*/ 188 w 903"/>
                <a:gd name="T65" fmla="*/ 77 h 1095"/>
                <a:gd name="T66" fmla="*/ 220 w 903"/>
                <a:gd name="T67" fmla="*/ 85 h 1095"/>
                <a:gd name="T68" fmla="*/ 253 w 903"/>
                <a:gd name="T69" fmla="*/ 91 h 1095"/>
                <a:gd name="T70" fmla="*/ 285 w 903"/>
                <a:gd name="T71" fmla="*/ 94 h 1095"/>
                <a:gd name="T72" fmla="*/ 317 w 903"/>
                <a:gd name="T73" fmla="*/ 96 h 1095"/>
                <a:gd name="T74" fmla="*/ 349 w 903"/>
                <a:gd name="T75" fmla="*/ 94 h 1095"/>
                <a:gd name="T76" fmla="*/ 382 w 903"/>
                <a:gd name="T77" fmla="*/ 91 h 1095"/>
                <a:gd name="T78" fmla="*/ 414 w 903"/>
                <a:gd name="T79" fmla="*/ 85 h 1095"/>
                <a:gd name="T80" fmla="*/ 446 w 903"/>
                <a:gd name="T81" fmla="*/ 80 h 1095"/>
                <a:gd name="T82" fmla="*/ 476 w 903"/>
                <a:gd name="T83" fmla="*/ 69 h 1095"/>
                <a:gd name="T84" fmla="*/ 484 w 903"/>
                <a:gd name="T85" fmla="*/ 69 h 1095"/>
                <a:gd name="T86" fmla="*/ 489 w 903"/>
                <a:gd name="T87" fmla="*/ 69 h 1095"/>
                <a:gd name="T88" fmla="*/ 495 w 903"/>
                <a:gd name="T89" fmla="*/ 69 h 1095"/>
                <a:gd name="T90" fmla="*/ 527 w 903"/>
                <a:gd name="T91" fmla="*/ 80 h 1095"/>
                <a:gd name="T92" fmla="*/ 559 w 903"/>
                <a:gd name="T93" fmla="*/ 85 h 1095"/>
                <a:gd name="T94" fmla="*/ 591 w 903"/>
                <a:gd name="T95" fmla="*/ 91 h 1095"/>
                <a:gd name="T96" fmla="*/ 624 w 903"/>
                <a:gd name="T97" fmla="*/ 94 h 1095"/>
                <a:gd name="T98" fmla="*/ 656 w 903"/>
                <a:gd name="T99" fmla="*/ 96 h 1095"/>
                <a:gd name="T100" fmla="*/ 688 w 903"/>
                <a:gd name="T101" fmla="*/ 94 h 1095"/>
                <a:gd name="T102" fmla="*/ 720 w 903"/>
                <a:gd name="T103" fmla="*/ 91 h 1095"/>
                <a:gd name="T104" fmla="*/ 753 w 903"/>
                <a:gd name="T105" fmla="*/ 85 h 1095"/>
                <a:gd name="T106" fmla="*/ 785 w 903"/>
                <a:gd name="T107" fmla="*/ 77 h 1095"/>
                <a:gd name="T108" fmla="*/ 817 w 903"/>
                <a:gd name="T109" fmla="*/ 69 h 1095"/>
                <a:gd name="T110" fmla="*/ 817 w 903"/>
                <a:gd name="T111" fmla="*/ 69 h 1095"/>
                <a:gd name="T112" fmla="*/ 817 w 903"/>
                <a:gd name="T113" fmla="*/ 69 h 1095"/>
                <a:gd name="T114" fmla="*/ 820 w 903"/>
                <a:gd name="T115" fmla="*/ 69 h 1095"/>
                <a:gd name="T116" fmla="*/ 820 w 903"/>
                <a:gd name="T117" fmla="*/ 72 h 1095"/>
                <a:gd name="T118" fmla="*/ 820 w 903"/>
                <a:gd name="T119" fmla="*/ 72 h 1095"/>
                <a:gd name="T120" fmla="*/ 831 w 903"/>
                <a:gd name="T121" fmla="*/ 88 h 1095"/>
                <a:gd name="T122" fmla="*/ 903 w 903"/>
                <a:gd name="T123" fmla="*/ 0 h 10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903" h="1095">
                  <a:moveTo>
                    <a:pt x="903" y="0"/>
                  </a:moveTo>
                  <a:lnTo>
                    <a:pt x="0" y="0"/>
                  </a:lnTo>
                  <a:lnTo>
                    <a:pt x="0" y="1095"/>
                  </a:lnTo>
                  <a:lnTo>
                    <a:pt x="164" y="897"/>
                  </a:lnTo>
                  <a:lnTo>
                    <a:pt x="150" y="878"/>
                  </a:lnTo>
                  <a:lnTo>
                    <a:pt x="132" y="851"/>
                  </a:lnTo>
                  <a:lnTo>
                    <a:pt x="115" y="821"/>
                  </a:lnTo>
                  <a:lnTo>
                    <a:pt x="102" y="795"/>
                  </a:lnTo>
                  <a:lnTo>
                    <a:pt x="89" y="765"/>
                  </a:lnTo>
                  <a:lnTo>
                    <a:pt x="78" y="733"/>
                  </a:lnTo>
                  <a:lnTo>
                    <a:pt x="67" y="701"/>
                  </a:lnTo>
                  <a:lnTo>
                    <a:pt x="54" y="660"/>
                  </a:lnTo>
                  <a:lnTo>
                    <a:pt x="45" y="623"/>
                  </a:lnTo>
                  <a:lnTo>
                    <a:pt x="37" y="585"/>
                  </a:lnTo>
                  <a:lnTo>
                    <a:pt x="32" y="547"/>
                  </a:lnTo>
                  <a:lnTo>
                    <a:pt x="29" y="510"/>
                  </a:lnTo>
                  <a:lnTo>
                    <a:pt x="29" y="472"/>
                  </a:lnTo>
                  <a:lnTo>
                    <a:pt x="29" y="435"/>
                  </a:lnTo>
                  <a:lnTo>
                    <a:pt x="32" y="397"/>
                  </a:lnTo>
                  <a:lnTo>
                    <a:pt x="37" y="362"/>
                  </a:lnTo>
                  <a:lnTo>
                    <a:pt x="45" y="325"/>
                  </a:lnTo>
                  <a:lnTo>
                    <a:pt x="54" y="290"/>
                  </a:lnTo>
                  <a:lnTo>
                    <a:pt x="64" y="252"/>
                  </a:lnTo>
                  <a:lnTo>
                    <a:pt x="78" y="217"/>
                  </a:lnTo>
                  <a:lnTo>
                    <a:pt x="91" y="182"/>
                  </a:lnTo>
                  <a:lnTo>
                    <a:pt x="107" y="147"/>
                  </a:lnTo>
                  <a:lnTo>
                    <a:pt x="126" y="112"/>
                  </a:lnTo>
                  <a:lnTo>
                    <a:pt x="148" y="77"/>
                  </a:lnTo>
                  <a:lnTo>
                    <a:pt x="153" y="69"/>
                  </a:lnTo>
                  <a:lnTo>
                    <a:pt x="153" y="69"/>
                  </a:lnTo>
                  <a:lnTo>
                    <a:pt x="153" y="69"/>
                  </a:lnTo>
                  <a:lnTo>
                    <a:pt x="156" y="69"/>
                  </a:lnTo>
                  <a:lnTo>
                    <a:pt x="188" y="77"/>
                  </a:lnTo>
                  <a:lnTo>
                    <a:pt x="220" y="85"/>
                  </a:lnTo>
                  <a:lnTo>
                    <a:pt x="253" y="91"/>
                  </a:lnTo>
                  <a:lnTo>
                    <a:pt x="285" y="94"/>
                  </a:lnTo>
                  <a:lnTo>
                    <a:pt x="317" y="96"/>
                  </a:lnTo>
                  <a:lnTo>
                    <a:pt x="349" y="94"/>
                  </a:lnTo>
                  <a:lnTo>
                    <a:pt x="382" y="91"/>
                  </a:lnTo>
                  <a:lnTo>
                    <a:pt x="414" y="85"/>
                  </a:lnTo>
                  <a:lnTo>
                    <a:pt x="446" y="80"/>
                  </a:lnTo>
                  <a:lnTo>
                    <a:pt x="476" y="69"/>
                  </a:lnTo>
                  <a:lnTo>
                    <a:pt x="484" y="69"/>
                  </a:lnTo>
                  <a:lnTo>
                    <a:pt x="489" y="69"/>
                  </a:lnTo>
                  <a:lnTo>
                    <a:pt x="495" y="69"/>
                  </a:lnTo>
                  <a:lnTo>
                    <a:pt x="527" y="80"/>
                  </a:lnTo>
                  <a:lnTo>
                    <a:pt x="559" y="85"/>
                  </a:lnTo>
                  <a:lnTo>
                    <a:pt x="591" y="91"/>
                  </a:lnTo>
                  <a:lnTo>
                    <a:pt x="624" y="94"/>
                  </a:lnTo>
                  <a:lnTo>
                    <a:pt x="656" y="96"/>
                  </a:lnTo>
                  <a:lnTo>
                    <a:pt x="688" y="94"/>
                  </a:lnTo>
                  <a:lnTo>
                    <a:pt x="720" y="91"/>
                  </a:lnTo>
                  <a:lnTo>
                    <a:pt x="753" y="85"/>
                  </a:lnTo>
                  <a:lnTo>
                    <a:pt x="785" y="77"/>
                  </a:lnTo>
                  <a:lnTo>
                    <a:pt x="817" y="69"/>
                  </a:lnTo>
                  <a:lnTo>
                    <a:pt x="817" y="69"/>
                  </a:lnTo>
                  <a:lnTo>
                    <a:pt x="817" y="69"/>
                  </a:lnTo>
                  <a:lnTo>
                    <a:pt x="820" y="69"/>
                  </a:lnTo>
                  <a:lnTo>
                    <a:pt x="820" y="72"/>
                  </a:lnTo>
                  <a:lnTo>
                    <a:pt x="820" y="72"/>
                  </a:lnTo>
                  <a:lnTo>
                    <a:pt x="831" y="88"/>
                  </a:lnTo>
                  <a:lnTo>
                    <a:pt x="90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59" name="Freeform 69">
              <a:extLst>
                <a:ext uri="{FF2B5EF4-FFF2-40B4-BE49-F238E27FC236}">
                  <a16:creationId xmlns:a16="http://schemas.microsoft.com/office/drawing/2014/main" id="{670A9E90-A6B8-43E3-8FB1-F143354188AC}"/>
                </a:ext>
              </a:extLst>
            </p:cNvPr>
            <p:cNvSpPr>
              <a:spLocks/>
            </p:cNvSpPr>
            <p:nvPr/>
          </p:nvSpPr>
          <p:spPr bwMode="auto">
            <a:xfrm>
              <a:off x="133" y="192"/>
              <a:ext cx="616" cy="633"/>
            </a:xfrm>
            <a:custGeom>
              <a:avLst/>
              <a:gdLst>
                <a:gd name="T0" fmla="*/ 363 w 616"/>
                <a:gd name="T1" fmla="*/ 0 h 633"/>
                <a:gd name="T2" fmla="*/ 336 w 616"/>
                <a:gd name="T3" fmla="*/ 8 h 633"/>
                <a:gd name="T4" fmla="*/ 307 w 616"/>
                <a:gd name="T5" fmla="*/ 13 h 633"/>
                <a:gd name="T6" fmla="*/ 280 w 616"/>
                <a:gd name="T7" fmla="*/ 18 h 633"/>
                <a:gd name="T8" fmla="*/ 253 w 616"/>
                <a:gd name="T9" fmla="*/ 21 h 633"/>
                <a:gd name="T10" fmla="*/ 223 w 616"/>
                <a:gd name="T11" fmla="*/ 21 h 633"/>
                <a:gd name="T12" fmla="*/ 196 w 616"/>
                <a:gd name="T13" fmla="*/ 18 h 633"/>
                <a:gd name="T14" fmla="*/ 170 w 616"/>
                <a:gd name="T15" fmla="*/ 16 h 633"/>
                <a:gd name="T16" fmla="*/ 140 w 616"/>
                <a:gd name="T17" fmla="*/ 13 h 633"/>
                <a:gd name="T18" fmla="*/ 113 w 616"/>
                <a:gd name="T19" fmla="*/ 5 h 633"/>
                <a:gd name="T20" fmla="*/ 94 w 616"/>
                <a:gd name="T21" fmla="*/ 2 h 633"/>
                <a:gd name="T22" fmla="*/ 65 w 616"/>
                <a:gd name="T23" fmla="*/ 53 h 633"/>
                <a:gd name="T24" fmla="*/ 38 w 616"/>
                <a:gd name="T25" fmla="*/ 110 h 633"/>
                <a:gd name="T26" fmla="*/ 19 w 616"/>
                <a:gd name="T27" fmla="*/ 166 h 633"/>
                <a:gd name="T28" fmla="*/ 6 w 616"/>
                <a:gd name="T29" fmla="*/ 225 h 633"/>
                <a:gd name="T30" fmla="*/ 0 w 616"/>
                <a:gd name="T31" fmla="*/ 282 h 633"/>
                <a:gd name="T32" fmla="*/ 0 w 616"/>
                <a:gd name="T33" fmla="*/ 341 h 633"/>
                <a:gd name="T34" fmla="*/ 8 w 616"/>
                <a:gd name="T35" fmla="*/ 402 h 633"/>
                <a:gd name="T36" fmla="*/ 22 w 616"/>
                <a:gd name="T37" fmla="*/ 461 h 633"/>
                <a:gd name="T38" fmla="*/ 38 w 616"/>
                <a:gd name="T39" fmla="*/ 518 h 633"/>
                <a:gd name="T40" fmla="*/ 59 w 616"/>
                <a:gd name="T41" fmla="*/ 569 h 633"/>
                <a:gd name="T42" fmla="*/ 84 w 616"/>
                <a:gd name="T43" fmla="*/ 612 h 633"/>
                <a:gd name="T44" fmla="*/ 97 w 616"/>
                <a:gd name="T45" fmla="*/ 633 h 633"/>
                <a:gd name="T46" fmla="*/ 592 w 616"/>
                <a:gd name="T47" fmla="*/ 13 h 633"/>
                <a:gd name="T48" fmla="*/ 562 w 616"/>
                <a:gd name="T49" fmla="*/ 16 h 633"/>
                <a:gd name="T50" fmla="*/ 535 w 616"/>
                <a:gd name="T51" fmla="*/ 18 h 633"/>
                <a:gd name="T52" fmla="*/ 508 w 616"/>
                <a:gd name="T53" fmla="*/ 21 h 633"/>
                <a:gd name="T54" fmla="*/ 479 w 616"/>
                <a:gd name="T55" fmla="*/ 21 h 633"/>
                <a:gd name="T56" fmla="*/ 452 w 616"/>
                <a:gd name="T57" fmla="*/ 18 h 633"/>
                <a:gd name="T58" fmla="*/ 425 w 616"/>
                <a:gd name="T59" fmla="*/ 13 h 633"/>
                <a:gd name="T60" fmla="*/ 395 w 616"/>
                <a:gd name="T61" fmla="*/ 8 h 633"/>
                <a:gd name="T62" fmla="*/ 369 w 616"/>
                <a:gd name="T63" fmla="*/ 0 h 6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16" h="633">
                  <a:moveTo>
                    <a:pt x="366" y="0"/>
                  </a:moveTo>
                  <a:lnTo>
                    <a:pt x="363" y="0"/>
                  </a:lnTo>
                  <a:lnTo>
                    <a:pt x="360" y="0"/>
                  </a:lnTo>
                  <a:lnTo>
                    <a:pt x="336" y="8"/>
                  </a:lnTo>
                  <a:lnTo>
                    <a:pt x="334" y="8"/>
                  </a:lnTo>
                  <a:lnTo>
                    <a:pt x="307" y="13"/>
                  </a:lnTo>
                  <a:lnTo>
                    <a:pt x="307" y="13"/>
                  </a:lnTo>
                  <a:lnTo>
                    <a:pt x="280" y="18"/>
                  </a:lnTo>
                  <a:lnTo>
                    <a:pt x="280" y="18"/>
                  </a:lnTo>
                  <a:lnTo>
                    <a:pt x="253" y="21"/>
                  </a:lnTo>
                  <a:lnTo>
                    <a:pt x="250" y="21"/>
                  </a:lnTo>
                  <a:lnTo>
                    <a:pt x="223" y="21"/>
                  </a:lnTo>
                  <a:lnTo>
                    <a:pt x="223" y="21"/>
                  </a:lnTo>
                  <a:lnTo>
                    <a:pt x="196" y="18"/>
                  </a:lnTo>
                  <a:lnTo>
                    <a:pt x="196" y="18"/>
                  </a:lnTo>
                  <a:lnTo>
                    <a:pt x="170" y="16"/>
                  </a:lnTo>
                  <a:lnTo>
                    <a:pt x="167" y="16"/>
                  </a:lnTo>
                  <a:lnTo>
                    <a:pt x="140" y="13"/>
                  </a:lnTo>
                  <a:lnTo>
                    <a:pt x="140" y="13"/>
                  </a:lnTo>
                  <a:lnTo>
                    <a:pt x="113" y="5"/>
                  </a:lnTo>
                  <a:lnTo>
                    <a:pt x="110" y="5"/>
                  </a:lnTo>
                  <a:lnTo>
                    <a:pt x="94" y="2"/>
                  </a:lnTo>
                  <a:lnTo>
                    <a:pt x="81" y="26"/>
                  </a:lnTo>
                  <a:lnTo>
                    <a:pt x="65" y="53"/>
                  </a:lnTo>
                  <a:lnTo>
                    <a:pt x="51" y="83"/>
                  </a:lnTo>
                  <a:lnTo>
                    <a:pt x="38" y="110"/>
                  </a:lnTo>
                  <a:lnTo>
                    <a:pt x="27" y="139"/>
                  </a:lnTo>
                  <a:lnTo>
                    <a:pt x="19" y="166"/>
                  </a:lnTo>
                  <a:lnTo>
                    <a:pt x="14" y="196"/>
                  </a:lnTo>
                  <a:lnTo>
                    <a:pt x="6" y="225"/>
                  </a:lnTo>
                  <a:lnTo>
                    <a:pt x="3" y="252"/>
                  </a:lnTo>
                  <a:lnTo>
                    <a:pt x="0" y="282"/>
                  </a:lnTo>
                  <a:lnTo>
                    <a:pt x="0" y="311"/>
                  </a:lnTo>
                  <a:lnTo>
                    <a:pt x="0" y="341"/>
                  </a:lnTo>
                  <a:lnTo>
                    <a:pt x="3" y="370"/>
                  </a:lnTo>
                  <a:lnTo>
                    <a:pt x="8" y="402"/>
                  </a:lnTo>
                  <a:lnTo>
                    <a:pt x="14" y="432"/>
                  </a:lnTo>
                  <a:lnTo>
                    <a:pt x="22" y="461"/>
                  </a:lnTo>
                  <a:lnTo>
                    <a:pt x="30" y="494"/>
                  </a:lnTo>
                  <a:lnTo>
                    <a:pt x="38" y="518"/>
                  </a:lnTo>
                  <a:lnTo>
                    <a:pt x="49" y="545"/>
                  </a:lnTo>
                  <a:lnTo>
                    <a:pt x="59" y="569"/>
                  </a:lnTo>
                  <a:lnTo>
                    <a:pt x="70" y="590"/>
                  </a:lnTo>
                  <a:lnTo>
                    <a:pt x="84" y="612"/>
                  </a:lnTo>
                  <a:lnTo>
                    <a:pt x="97" y="633"/>
                  </a:lnTo>
                  <a:lnTo>
                    <a:pt x="97" y="633"/>
                  </a:lnTo>
                  <a:lnTo>
                    <a:pt x="616" y="5"/>
                  </a:lnTo>
                  <a:lnTo>
                    <a:pt x="592" y="13"/>
                  </a:lnTo>
                  <a:lnTo>
                    <a:pt x="589" y="13"/>
                  </a:lnTo>
                  <a:lnTo>
                    <a:pt x="562" y="16"/>
                  </a:lnTo>
                  <a:lnTo>
                    <a:pt x="562" y="16"/>
                  </a:lnTo>
                  <a:lnTo>
                    <a:pt x="535" y="18"/>
                  </a:lnTo>
                  <a:lnTo>
                    <a:pt x="535" y="18"/>
                  </a:lnTo>
                  <a:lnTo>
                    <a:pt x="508" y="21"/>
                  </a:lnTo>
                  <a:lnTo>
                    <a:pt x="506" y="21"/>
                  </a:lnTo>
                  <a:lnTo>
                    <a:pt x="479" y="21"/>
                  </a:lnTo>
                  <a:lnTo>
                    <a:pt x="479" y="21"/>
                  </a:lnTo>
                  <a:lnTo>
                    <a:pt x="452" y="18"/>
                  </a:lnTo>
                  <a:lnTo>
                    <a:pt x="452" y="18"/>
                  </a:lnTo>
                  <a:lnTo>
                    <a:pt x="425" y="13"/>
                  </a:lnTo>
                  <a:lnTo>
                    <a:pt x="422" y="13"/>
                  </a:lnTo>
                  <a:lnTo>
                    <a:pt x="395" y="8"/>
                  </a:lnTo>
                  <a:lnTo>
                    <a:pt x="395" y="8"/>
                  </a:lnTo>
                  <a:lnTo>
                    <a:pt x="369" y="0"/>
                  </a:lnTo>
                  <a:lnTo>
                    <a:pt x="36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60" name="Freeform 70">
              <a:extLst>
                <a:ext uri="{FF2B5EF4-FFF2-40B4-BE49-F238E27FC236}">
                  <a16:creationId xmlns:a16="http://schemas.microsoft.com/office/drawing/2014/main" id="{79FE89EA-F20E-4256-ACC1-9FBA621543C7}"/>
                </a:ext>
              </a:extLst>
            </p:cNvPr>
            <p:cNvSpPr>
              <a:spLocks/>
            </p:cNvSpPr>
            <p:nvPr/>
          </p:nvSpPr>
          <p:spPr bwMode="auto">
            <a:xfrm>
              <a:off x="133" y="192"/>
              <a:ext cx="616" cy="633"/>
            </a:xfrm>
            <a:custGeom>
              <a:avLst/>
              <a:gdLst>
                <a:gd name="T0" fmla="*/ 363 w 616"/>
                <a:gd name="T1" fmla="*/ 0 h 633"/>
                <a:gd name="T2" fmla="*/ 336 w 616"/>
                <a:gd name="T3" fmla="*/ 8 h 633"/>
                <a:gd name="T4" fmla="*/ 307 w 616"/>
                <a:gd name="T5" fmla="*/ 13 h 633"/>
                <a:gd name="T6" fmla="*/ 280 w 616"/>
                <a:gd name="T7" fmla="*/ 18 h 633"/>
                <a:gd name="T8" fmla="*/ 253 w 616"/>
                <a:gd name="T9" fmla="*/ 21 h 633"/>
                <a:gd name="T10" fmla="*/ 223 w 616"/>
                <a:gd name="T11" fmla="*/ 21 h 633"/>
                <a:gd name="T12" fmla="*/ 196 w 616"/>
                <a:gd name="T13" fmla="*/ 18 h 633"/>
                <a:gd name="T14" fmla="*/ 170 w 616"/>
                <a:gd name="T15" fmla="*/ 16 h 633"/>
                <a:gd name="T16" fmla="*/ 140 w 616"/>
                <a:gd name="T17" fmla="*/ 13 h 633"/>
                <a:gd name="T18" fmla="*/ 113 w 616"/>
                <a:gd name="T19" fmla="*/ 5 h 633"/>
                <a:gd name="T20" fmla="*/ 94 w 616"/>
                <a:gd name="T21" fmla="*/ 2 h 633"/>
                <a:gd name="T22" fmla="*/ 65 w 616"/>
                <a:gd name="T23" fmla="*/ 53 h 633"/>
                <a:gd name="T24" fmla="*/ 38 w 616"/>
                <a:gd name="T25" fmla="*/ 110 h 633"/>
                <a:gd name="T26" fmla="*/ 19 w 616"/>
                <a:gd name="T27" fmla="*/ 166 h 633"/>
                <a:gd name="T28" fmla="*/ 6 w 616"/>
                <a:gd name="T29" fmla="*/ 225 h 633"/>
                <a:gd name="T30" fmla="*/ 0 w 616"/>
                <a:gd name="T31" fmla="*/ 282 h 633"/>
                <a:gd name="T32" fmla="*/ 0 w 616"/>
                <a:gd name="T33" fmla="*/ 341 h 633"/>
                <a:gd name="T34" fmla="*/ 8 w 616"/>
                <a:gd name="T35" fmla="*/ 402 h 633"/>
                <a:gd name="T36" fmla="*/ 22 w 616"/>
                <a:gd name="T37" fmla="*/ 461 h 633"/>
                <a:gd name="T38" fmla="*/ 38 w 616"/>
                <a:gd name="T39" fmla="*/ 518 h 633"/>
                <a:gd name="T40" fmla="*/ 59 w 616"/>
                <a:gd name="T41" fmla="*/ 569 h 633"/>
                <a:gd name="T42" fmla="*/ 84 w 616"/>
                <a:gd name="T43" fmla="*/ 612 h 633"/>
                <a:gd name="T44" fmla="*/ 97 w 616"/>
                <a:gd name="T45" fmla="*/ 633 h 633"/>
                <a:gd name="T46" fmla="*/ 592 w 616"/>
                <a:gd name="T47" fmla="*/ 13 h 633"/>
                <a:gd name="T48" fmla="*/ 562 w 616"/>
                <a:gd name="T49" fmla="*/ 16 h 633"/>
                <a:gd name="T50" fmla="*/ 535 w 616"/>
                <a:gd name="T51" fmla="*/ 18 h 633"/>
                <a:gd name="T52" fmla="*/ 508 w 616"/>
                <a:gd name="T53" fmla="*/ 21 h 633"/>
                <a:gd name="T54" fmla="*/ 479 w 616"/>
                <a:gd name="T55" fmla="*/ 21 h 633"/>
                <a:gd name="T56" fmla="*/ 452 w 616"/>
                <a:gd name="T57" fmla="*/ 18 h 633"/>
                <a:gd name="T58" fmla="*/ 425 w 616"/>
                <a:gd name="T59" fmla="*/ 13 h 633"/>
                <a:gd name="T60" fmla="*/ 395 w 616"/>
                <a:gd name="T61" fmla="*/ 8 h 633"/>
                <a:gd name="T62" fmla="*/ 369 w 616"/>
                <a:gd name="T63" fmla="*/ 0 h 6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16" h="633">
                  <a:moveTo>
                    <a:pt x="366" y="0"/>
                  </a:moveTo>
                  <a:lnTo>
                    <a:pt x="363" y="0"/>
                  </a:lnTo>
                  <a:lnTo>
                    <a:pt x="360" y="0"/>
                  </a:lnTo>
                  <a:lnTo>
                    <a:pt x="336" y="8"/>
                  </a:lnTo>
                  <a:lnTo>
                    <a:pt x="334" y="8"/>
                  </a:lnTo>
                  <a:lnTo>
                    <a:pt x="307" y="13"/>
                  </a:lnTo>
                  <a:lnTo>
                    <a:pt x="307" y="13"/>
                  </a:lnTo>
                  <a:lnTo>
                    <a:pt x="280" y="18"/>
                  </a:lnTo>
                  <a:lnTo>
                    <a:pt x="280" y="18"/>
                  </a:lnTo>
                  <a:lnTo>
                    <a:pt x="253" y="21"/>
                  </a:lnTo>
                  <a:lnTo>
                    <a:pt x="250" y="21"/>
                  </a:lnTo>
                  <a:lnTo>
                    <a:pt x="223" y="21"/>
                  </a:lnTo>
                  <a:lnTo>
                    <a:pt x="223" y="21"/>
                  </a:lnTo>
                  <a:lnTo>
                    <a:pt x="196" y="18"/>
                  </a:lnTo>
                  <a:lnTo>
                    <a:pt x="196" y="18"/>
                  </a:lnTo>
                  <a:lnTo>
                    <a:pt x="170" y="16"/>
                  </a:lnTo>
                  <a:lnTo>
                    <a:pt x="167" y="16"/>
                  </a:lnTo>
                  <a:lnTo>
                    <a:pt x="140" y="13"/>
                  </a:lnTo>
                  <a:lnTo>
                    <a:pt x="140" y="13"/>
                  </a:lnTo>
                  <a:lnTo>
                    <a:pt x="113" y="5"/>
                  </a:lnTo>
                  <a:lnTo>
                    <a:pt x="110" y="5"/>
                  </a:lnTo>
                  <a:lnTo>
                    <a:pt x="94" y="2"/>
                  </a:lnTo>
                  <a:lnTo>
                    <a:pt x="81" y="26"/>
                  </a:lnTo>
                  <a:lnTo>
                    <a:pt x="65" y="53"/>
                  </a:lnTo>
                  <a:lnTo>
                    <a:pt x="51" y="83"/>
                  </a:lnTo>
                  <a:lnTo>
                    <a:pt x="38" y="110"/>
                  </a:lnTo>
                  <a:lnTo>
                    <a:pt x="27" y="139"/>
                  </a:lnTo>
                  <a:lnTo>
                    <a:pt x="19" y="166"/>
                  </a:lnTo>
                  <a:lnTo>
                    <a:pt x="14" y="196"/>
                  </a:lnTo>
                  <a:lnTo>
                    <a:pt x="6" y="225"/>
                  </a:lnTo>
                  <a:lnTo>
                    <a:pt x="3" y="252"/>
                  </a:lnTo>
                  <a:lnTo>
                    <a:pt x="0" y="282"/>
                  </a:lnTo>
                  <a:lnTo>
                    <a:pt x="0" y="311"/>
                  </a:lnTo>
                  <a:lnTo>
                    <a:pt x="0" y="341"/>
                  </a:lnTo>
                  <a:lnTo>
                    <a:pt x="3" y="370"/>
                  </a:lnTo>
                  <a:lnTo>
                    <a:pt x="8" y="402"/>
                  </a:lnTo>
                  <a:lnTo>
                    <a:pt x="14" y="432"/>
                  </a:lnTo>
                  <a:lnTo>
                    <a:pt x="22" y="461"/>
                  </a:lnTo>
                  <a:lnTo>
                    <a:pt x="30" y="494"/>
                  </a:lnTo>
                  <a:lnTo>
                    <a:pt x="38" y="518"/>
                  </a:lnTo>
                  <a:lnTo>
                    <a:pt x="49" y="545"/>
                  </a:lnTo>
                  <a:lnTo>
                    <a:pt x="59" y="569"/>
                  </a:lnTo>
                  <a:lnTo>
                    <a:pt x="70" y="590"/>
                  </a:lnTo>
                  <a:lnTo>
                    <a:pt x="84" y="612"/>
                  </a:lnTo>
                  <a:lnTo>
                    <a:pt x="97" y="633"/>
                  </a:lnTo>
                  <a:lnTo>
                    <a:pt x="97" y="633"/>
                  </a:lnTo>
                  <a:lnTo>
                    <a:pt x="616" y="5"/>
                  </a:lnTo>
                  <a:lnTo>
                    <a:pt x="592" y="13"/>
                  </a:lnTo>
                  <a:lnTo>
                    <a:pt x="589" y="13"/>
                  </a:lnTo>
                  <a:lnTo>
                    <a:pt x="562" y="16"/>
                  </a:lnTo>
                  <a:lnTo>
                    <a:pt x="562" y="16"/>
                  </a:lnTo>
                  <a:lnTo>
                    <a:pt x="535" y="18"/>
                  </a:lnTo>
                  <a:lnTo>
                    <a:pt x="535" y="18"/>
                  </a:lnTo>
                  <a:lnTo>
                    <a:pt x="508" y="21"/>
                  </a:lnTo>
                  <a:lnTo>
                    <a:pt x="506" y="21"/>
                  </a:lnTo>
                  <a:lnTo>
                    <a:pt x="479" y="21"/>
                  </a:lnTo>
                  <a:lnTo>
                    <a:pt x="479" y="21"/>
                  </a:lnTo>
                  <a:lnTo>
                    <a:pt x="452" y="18"/>
                  </a:lnTo>
                  <a:lnTo>
                    <a:pt x="452" y="18"/>
                  </a:lnTo>
                  <a:lnTo>
                    <a:pt x="425" y="13"/>
                  </a:lnTo>
                  <a:lnTo>
                    <a:pt x="422" y="13"/>
                  </a:lnTo>
                  <a:lnTo>
                    <a:pt x="395" y="8"/>
                  </a:lnTo>
                  <a:lnTo>
                    <a:pt x="395" y="8"/>
                  </a:lnTo>
                  <a:lnTo>
                    <a:pt x="369" y="0"/>
                  </a:lnTo>
                  <a:lnTo>
                    <a:pt x="36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61" name="Freeform 71">
              <a:extLst>
                <a:ext uri="{FF2B5EF4-FFF2-40B4-BE49-F238E27FC236}">
                  <a16:creationId xmlns:a16="http://schemas.microsoft.com/office/drawing/2014/main" id="{1E12BBCC-B352-49FD-903C-16F2AB6BE107}"/>
                </a:ext>
              </a:extLst>
            </p:cNvPr>
            <p:cNvSpPr>
              <a:spLocks/>
            </p:cNvSpPr>
            <p:nvPr/>
          </p:nvSpPr>
          <p:spPr bwMode="auto">
            <a:xfrm>
              <a:off x="101" y="159"/>
              <a:ext cx="680" cy="693"/>
            </a:xfrm>
            <a:custGeom>
              <a:avLst/>
              <a:gdLst>
                <a:gd name="T0" fmla="*/ 249 w 253"/>
                <a:gd name="T1" fmla="*/ 0 h 258"/>
                <a:gd name="T2" fmla="*/ 220 w 253"/>
                <a:gd name="T3" fmla="*/ 6 h 258"/>
                <a:gd name="T4" fmla="*/ 191 w 253"/>
                <a:gd name="T5" fmla="*/ 8 h 258"/>
                <a:gd name="T6" fmla="*/ 162 w 253"/>
                <a:gd name="T7" fmla="*/ 3 h 258"/>
                <a:gd name="T8" fmla="*/ 150 w 253"/>
                <a:gd name="T9" fmla="*/ 0 h 258"/>
                <a:gd name="T10" fmla="*/ 146 w 253"/>
                <a:gd name="T11" fmla="*/ 0 h 258"/>
                <a:gd name="T12" fmla="*/ 134 w 253"/>
                <a:gd name="T13" fmla="*/ 3 h 258"/>
                <a:gd name="T14" fmla="*/ 105 w 253"/>
                <a:gd name="T15" fmla="*/ 8 h 258"/>
                <a:gd name="T16" fmla="*/ 76 w 253"/>
                <a:gd name="T17" fmla="*/ 6 h 258"/>
                <a:gd name="T18" fmla="*/ 47 w 253"/>
                <a:gd name="T19" fmla="*/ 0 h 258"/>
                <a:gd name="T20" fmla="*/ 42 w 253"/>
                <a:gd name="T21" fmla="*/ 0 h 258"/>
                <a:gd name="T22" fmla="*/ 41 w 253"/>
                <a:gd name="T23" fmla="*/ 1 h 258"/>
                <a:gd name="T24" fmla="*/ 38 w 253"/>
                <a:gd name="T25" fmla="*/ 5 h 258"/>
                <a:gd name="T26" fmla="*/ 31 w 253"/>
                <a:gd name="T27" fmla="*/ 16 h 258"/>
                <a:gd name="T28" fmla="*/ 20 w 253"/>
                <a:gd name="T29" fmla="*/ 38 h 258"/>
                <a:gd name="T30" fmla="*/ 15 w 253"/>
                <a:gd name="T31" fmla="*/ 49 h 258"/>
                <a:gd name="T32" fmla="*/ 8 w 253"/>
                <a:gd name="T33" fmla="*/ 71 h 258"/>
                <a:gd name="T34" fmla="*/ 5 w 253"/>
                <a:gd name="T35" fmla="*/ 82 h 258"/>
                <a:gd name="T36" fmla="*/ 1 w 253"/>
                <a:gd name="T37" fmla="*/ 105 h 258"/>
                <a:gd name="T38" fmla="*/ 0 w 253"/>
                <a:gd name="T39" fmla="*/ 117 h 258"/>
                <a:gd name="T40" fmla="*/ 0 w 253"/>
                <a:gd name="T41" fmla="*/ 140 h 258"/>
                <a:gd name="T42" fmla="*/ 1 w 253"/>
                <a:gd name="T43" fmla="*/ 152 h 258"/>
                <a:gd name="T44" fmla="*/ 5 w 253"/>
                <a:gd name="T45" fmla="*/ 175 h 258"/>
                <a:gd name="T46" fmla="*/ 8 w 253"/>
                <a:gd name="T47" fmla="*/ 188 h 258"/>
                <a:gd name="T48" fmla="*/ 15 w 253"/>
                <a:gd name="T49" fmla="*/ 210 h 258"/>
                <a:gd name="T50" fmla="*/ 19 w 253"/>
                <a:gd name="T51" fmla="*/ 219 h 258"/>
                <a:gd name="T52" fmla="*/ 28 w 253"/>
                <a:gd name="T53" fmla="*/ 238 h 258"/>
                <a:gd name="T54" fmla="*/ 33 w 253"/>
                <a:gd name="T55" fmla="*/ 247 h 258"/>
                <a:gd name="T56" fmla="*/ 41 w 253"/>
                <a:gd name="T57" fmla="*/ 258 h 258"/>
                <a:gd name="T58" fmla="*/ 43 w 253"/>
                <a:gd name="T59" fmla="*/ 240 h 258"/>
                <a:gd name="T60" fmla="*/ 30 w 253"/>
                <a:gd name="T61" fmla="*/ 215 h 258"/>
                <a:gd name="T62" fmla="*/ 20 w 253"/>
                <a:gd name="T63" fmla="*/ 184 h 258"/>
                <a:gd name="T64" fmla="*/ 13 w 253"/>
                <a:gd name="T65" fmla="*/ 150 h 258"/>
                <a:gd name="T66" fmla="*/ 12 w 253"/>
                <a:gd name="T67" fmla="*/ 117 h 258"/>
                <a:gd name="T68" fmla="*/ 17 w 253"/>
                <a:gd name="T69" fmla="*/ 85 h 258"/>
                <a:gd name="T70" fmla="*/ 26 w 253"/>
                <a:gd name="T71" fmla="*/ 53 h 258"/>
                <a:gd name="T72" fmla="*/ 42 w 253"/>
                <a:gd name="T73" fmla="*/ 22 h 258"/>
                <a:gd name="T74" fmla="*/ 54 w 253"/>
                <a:gd name="T75" fmla="*/ 14 h 258"/>
                <a:gd name="T76" fmla="*/ 74 w 253"/>
                <a:gd name="T77" fmla="*/ 18 h 258"/>
                <a:gd name="T78" fmla="*/ 85 w 253"/>
                <a:gd name="T79" fmla="*/ 19 h 258"/>
                <a:gd name="T80" fmla="*/ 105 w 253"/>
                <a:gd name="T81" fmla="*/ 20 h 258"/>
                <a:gd name="T82" fmla="*/ 116 w 253"/>
                <a:gd name="T83" fmla="*/ 19 h 258"/>
                <a:gd name="T84" fmla="*/ 136 w 253"/>
                <a:gd name="T85" fmla="*/ 15 h 258"/>
                <a:gd name="T86" fmla="*/ 147 w 253"/>
                <a:gd name="T87" fmla="*/ 12 h 258"/>
                <a:gd name="T88" fmla="*/ 159 w 253"/>
                <a:gd name="T89" fmla="*/ 15 h 258"/>
                <a:gd name="T90" fmla="*/ 170 w 253"/>
                <a:gd name="T91" fmla="*/ 17 h 258"/>
                <a:gd name="T92" fmla="*/ 190 w 253"/>
                <a:gd name="T93" fmla="*/ 20 h 258"/>
                <a:gd name="T94" fmla="*/ 201 w 253"/>
                <a:gd name="T95" fmla="*/ 20 h 258"/>
                <a:gd name="T96" fmla="*/ 221 w 253"/>
                <a:gd name="T97" fmla="*/ 18 h 258"/>
                <a:gd name="T98" fmla="*/ 232 w 253"/>
                <a:gd name="T99" fmla="*/ 17 h 258"/>
                <a:gd name="T100" fmla="*/ 250 w 253"/>
                <a:gd name="T101" fmla="*/ 0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53" h="258">
                  <a:moveTo>
                    <a:pt x="250" y="0"/>
                  </a:moveTo>
                  <a:cubicBezTo>
                    <a:pt x="250" y="0"/>
                    <a:pt x="249" y="0"/>
                    <a:pt x="249" y="0"/>
                  </a:cubicBezTo>
                  <a:cubicBezTo>
                    <a:pt x="249" y="0"/>
                    <a:pt x="249" y="0"/>
                    <a:pt x="249" y="0"/>
                  </a:cubicBezTo>
                  <a:cubicBezTo>
                    <a:pt x="239" y="3"/>
                    <a:pt x="239" y="3"/>
                    <a:pt x="239" y="3"/>
                  </a:cubicBezTo>
                  <a:cubicBezTo>
                    <a:pt x="229" y="5"/>
                    <a:pt x="229" y="5"/>
                    <a:pt x="229" y="5"/>
                  </a:cubicBezTo>
                  <a:cubicBezTo>
                    <a:pt x="220" y="6"/>
                    <a:pt x="220" y="6"/>
                    <a:pt x="220" y="6"/>
                  </a:cubicBezTo>
                  <a:cubicBezTo>
                    <a:pt x="210" y="7"/>
                    <a:pt x="210" y="7"/>
                    <a:pt x="210" y="7"/>
                  </a:cubicBezTo>
                  <a:cubicBezTo>
                    <a:pt x="200" y="8"/>
                    <a:pt x="200" y="8"/>
                    <a:pt x="200" y="8"/>
                  </a:cubicBezTo>
                  <a:cubicBezTo>
                    <a:pt x="191" y="8"/>
                    <a:pt x="191" y="8"/>
                    <a:pt x="191" y="8"/>
                  </a:cubicBezTo>
                  <a:cubicBezTo>
                    <a:pt x="181" y="7"/>
                    <a:pt x="181" y="7"/>
                    <a:pt x="181" y="7"/>
                  </a:cubicBezTo>
                  <a:cubicBezTo>
                    <a:pt x="172" y="5"/>
                    <a:pt x="172" y="5"/>
                    <a:pt x="172" y="5"/>
                  </a:cubicBezTo>
                  <a:cubicBezTo>
                    <a:pt x="162" y="3"/>
                    <a:pt x="162" y="3"/>
                    <a:pt x="162" y="3"/>
                  </a:cubicBezTo>
                  <a:cubicBezTo>
                    <a:pt x="152" y="0"/>
                    <a:pt x="152" y="0"/>
                    <a:pt x="152" y="0"/>
                  </a:cubicBezTo>
                  <a:cubicBezTo>
                    <a:pt x="152" y="0"/>
                    <a:pt x="152" y="0"/>
                    <a:pt x="152" y="0"/>
                  </a:cubicBezTo>
                  <a:cubicBezTo>
                    <a:pt x="150" y="0"/>
                    <a:pt x="150" y="0"/>
                    <a:pt x="150" y="0"/>
                  </a:cubicBezTo>
                  <a:cubicBezTo>
                    <a:pt x="149" y="0"/>
                    <a:pt x="149" y="0"/>
                    <a:pt x="149" y="0"/>
                  </a:cubicBezTo>
                  <a:cubicBezTo>
                    <a:pt x="147" y="0"/>
                    <a:pt x="147" y="0"/>
                    <a:pt x="147" y="0"/>
                  </a:cubicBezTo>
                  <a:cubicBezTo>
                    <a:pt x="146" y="0"/>
                    <a:pt x="146" y="0"/>
                    <a:pt x="146" y="0"/>
                  </a:cubicBezTo>
                  <a:cubicBezTo>
                    <a:pt x="144" y="0"/>
                    <a:pt x="144" y="0"/>
                    <a:pt x="144" y="0"/>
                  </a:cubicBezTo>
                  <a:cubicBezTo>
                    <a:pt x="143" y="0"/>
                    <a:pt x="143" y="0"/>
                    <a:pt x="143" y="0"/>
                  </a:cubicBezTo>
                  <a:cubicBezTo>
                    <a:pt x="134" y="3"/>
                    <a:pt x="134" y="3"/>
                    <a:pt x="134" y="3"/>
                  </a:cubicBezTo>
                  <a:cubicBezTo>
                    <a:pt x="124" y="5"/>
                    <a:pt x="124" y="5"/>
                    <a:pt x="124" y="5"/>
                  </a:cubicBezTo>
                  <a:cubicBezTo>
                    <a:pt x="114" y="7"/>
                    <a:pt x="114" y="7"/>
                    <a:pt x="114" y="7"/>
                  </a:cubicBezTo>
                  <a:cubicBezTo>
                    <a:pt x="105" y="8"/>
                    <a:pt x="105" y="8"/>
                    <a:pt x="105" y="8"/>
                  </a:cubicBezTo>
                  <a:cubicBezTo>
                    <a:pt x="95" y="8"/>
                    <a:pt x="95" y="8"/>
                    <a:pt x="95" y="8"/>
                  </a:cubicBezTo>
                  <a:cubicBezTo>
                    <a:pt x="86" y="7"/>
                    <a:pt x="86" y="7"/>
                    <a:pt x="86" y="7"/>
                  </a:cubicBezTo>
                  <a:cubicBezTo>
                    <a:pt x="76" y="6"/>
                    <a:pt x="76" y="6"/>
                    <a:pt x="76" y="6"/>
                  </a:cubicBezTo>
                  <a:cubicBezTo>
                    <a:pt x="66" y="5"/>
                    <a:pt x="66" y="5"/>
                    <a:pt x="66" y="5"/>
                  </a:cubicBezTo>
                  <a:cubicBezTo>
                    <a:pt x="57" y="3"/>
                    <a:pt x="57" y="3"/>
                    <a:pt x="57" y="3"/>
                  </a:cubicBezTo>
                  <a:cubicBezTo>
                    <a:pt x="47" y="0"/>
                    <a:pt x="47" y="0"/>
                    <a:pt x="47" y="0"/>
                  </a:cubicBezTo>
                  <a:cubicBezTo>
                    <a:pt x="46" y="0"/>
                    <a:pt x="46" y="0"/>
                    <a:pt x="45" y="0"/>
                  </a:cubicBezTo>
                  <a:cubicBezTo>
                    <a:pt x="44" y="0"/>
                    <a:pt x="43" y="0"/>
                    <a:pt x="42" y="0"/>
                  </a:cubicBezTo>
                  <a:cubicBezTo>
                    <a:pt x="42" y="0"/>
                    <a:pt x="42" y="0"/>
                    <a:pt x="42" y="0"/>
                  </a:cubicBezTo>
                  <a:cubicBezTo>
                    <a:pt x="41" y="1"/>
                    <a:pt x="41" y="1"/>
                    <a:pt x="41" y="1"/>
                  </a:cubicBezTo>
                  <a:cubicBezTo>
                    <a:pt x="41" y="1"/>
                    <a:pt x="41" y="1"/>
                    <a:pt x="41" y="1"/>
                  </a:cubicBezTo>
                  <a:cubicBezTo>
                    <a:pt x="41" y="1"/>
                    <a:pt x="41" y="1"/>
                    <a:pt x="41" y="1"/>
                  </a:cubicBezTo>
                  <a:cubicBezTo>
                    <a:pt x="41" y="1"/>
                    <a:pt x="41" y="1"/>
                    <a:pt x="41" y="1"/>
                  </a:cubicBezTo>
                  <a:cubicBezTo>
                    <a:pt x="40" y="2"/>
                    <a:pt x="40" y="2"/>
                    <a:pt x="39" y="3"/>
                  </a:cubicBezTo>
                  <a:cubicBezTo>
                    <a:pt x="38" y="5"/>
                    <a:pt x="38" y="5"/>
                    <a:pt x="38" y="5"/>
                  </a:cubicBezTo>
                  <a:cubicBezTo>
                    <a:pt x="38" y="5"/>
                    <a:pt x="38" y="5"/>
                    <a:pt x="38" y="5"/>
                  </a:cubicBezTo>
                  <a:cubicBezTo>
                    <a:pt x="31" y="16"/>
                    <a:pt x="31" y="16"/>
                    <a:pt x="31" y="16"/>
                  </a:cubicBezTo>
                  <a:cubicBezTo>
                    <a:pt x="31" y="16"/>
                    <a:pt x="31" y="16"/>
                    <a:pt x="31" y="16"/>
                  </a:cubicBezTo>
                  <a:cubicBezTo>
                    <a:pt x="25" y="27"/>
                    <a:pt x="25" y="27"/>
                    <a:pt x="25" y="27"/>
                  </a:cubicBezTo>
                  <a:cubicBezTo>
                    <a:pt x="25" y="27"/>
                    <a:pt x="25" y="27"/>
                    <a:pt x="25" y="27"/>
                  </a:cubicBezTo>
                  <a:cubicBezTo>
                    <a:pt x="20" y="38"/>
                    <a:pt x="20" y="38"/>
                    <a:pt x="20" y="38"/>
                  </a:cubicBezTo>
                  <a:cubicBezTo>
                    <a:pt x="20" y="38"/>
                    <a:pt x="20" y="38"/>
                    <a:pt x="20" y="38"/>
                  </a:cubicBezTo>
                  <a:cubicBezTo>
                    <a:pt x="15" y="49"/>
                    <a:pt x="15" y="49"/>
                    <a:pt x="15" y="49"/>
                  </a:cubicBezTo>
                  <a:cubicBezTo>
                    <a:pt x="15" y="49"/>
                    <a:pt x="15" y="49"/>
                    <a:pt x="15" y="49"/>
                  </a:cubicBezTo>
                  <a:cubicBezTo>
                    <a:pt x="11" y="60"/>
                    <a:pt x="11" y="60"/>
                    <a:pt x="11" y="60"/>
                  </a:cubicBezTo>
                  <a:cubicBezTo>
                    <a:pt x="11" y="60"/>
                    <a:pt x="11" y="60"/>
                    <a:pt x="11" y="60"/>
                  </a:cubicBezTo>
                  <a:cubicBezTo>
                    <a:pt x="8" y="71"/>
                    <a:pt x="8" y="71"/>
                    <a:pt x="8" y="71"/>
                  </a:cubicBezTo>
                  <a:cubicBezTo>
                    <a:pt x="8" y="71"/>
                    <a:pt x="8" y="71"/>
                    <a:pt x="8" y="71"/>
                  </a:cubicBezTo>
                  <a:cubicBezTo>
                    <a:pt x="5" y="82"/>
                    <a:pt x="5" y="82"/>
                    <a:pt x="5" y="82"/>
                  </a:cubicBezTo>
                  <a:cubicBezTo>
                    <a:pt x="5" y="82"/>
                    <a:pt x="5" y="82"/>
                    <a:pt x="5" y="82"/>
                  </a:cubicBezTo>
                  <a:cubicBezTo>
                    <a:pt x="3" y="93"/>
                    <a:pt x="3" y="93"/>
                    <a:pt x="3" y="93"/>
                  </a:cubicBezTo>
                  <a:cubicBezTo>
                    <a:pt x="2" y="94"/>
                    <a:pt x="2" y="94"/>
                    <a:pt x="2" y="94"/>
                  </a:cubicBezTo>
                  <a:cubicBezTo>
                    <a:pt x="1" y="105"/>
                    <a:pt x="1" y="105"/>
                    <a:pt x="1" y="105"/>
                  </a:cubicBezTo>
                  <a:cubicBezTo>
                    <a:pt x="1" y="105"/>
                    <a:pt x="1" y="105"/>
                    <a:pt x="1" y="105"/>
                  </a:cubicBezTo>
                  <a:cubicBezTo>
                    <a:pt x="0" y="117"/>
                    <a:pt x="0" y="117"/>
                    <a:pt x="0" y="117"/>
                  </a:cubicBezTo>
                  <a:cubicBezTo>
                    <a:pt x="0" y="117"/>
                    <a:pt x="0" y="117"/>
                    <a:pt x="0" y="117"/>
                  </a:cubicBezTo>
                  <a:cubicBezTo>
                    <a:pt x="0" y="128"/>
                    <a:pt x="0" y="128"/>
                    <a:pt x="0" y="128"/>
                  </a:cubicBezTo>
                  <a:cubicBezTo>
                    <a:pt x="0" y="129"/>
                    <a:pt x="0" y="129"/>
                    <a:pt x="0" y="129"/>
                  </a:cubicBezTo>
                  <a:cubicBezTo>
                    <a:pt x="0" y="140"/>
                    <a:pt x="0" y="140"/>
                    <a:pt x="0" y="140"/>
                  </a:cubicBezTo>
                  <a:cubicBezTo>
                    <a:pt x="0" y="140"/>
                    <a:pt x="0" y="140"/>
                    <a:pt x="0" y="140"/>
                  </a:cubicBezTo>
                  <a:cubicBezTo>
                    <a:pt x="1" y="152"/>
                    <a:pt x="1" y="152"/>
                    <a:pt x="1" y="152"/>
                  </a:cubicBezTo>
                  <a:cubicBezTo>
                    <a:pt x="1" y="152"/>
                    <a:pt x="1" y="152"/>
                    <a:pt x="1" y="152"/>
                  </a:cubicBezTo>
                  <a:cubicBezTo>
                    <a:pt x="3" y="164"/>
                    <a:pt x="3" y="164"/>
                    <a:pt x="3" y="164"/>
                  </a:cubicBezTo>
                  <a:cubicBezTo>
                    <a:pt x="3" y="164"/>
                    <a:pt x="3" y="164"/>
                    <a:pt x="3" y="164"/>
                  </a:cubicBezTo>
                  <a:cubicBezTo>
                    <a:pt x="5" y="175"/>
                    <a:pt x="5" y="175"/>
                    <a:pt x="5" y="175"/>
                  </a:cubicBezTo>
                  <a:cubicBezTo>
                    <a:pt x="5" y="176"/>
                    <a:pt x="5" y="176"/>
                    <a:pt x="5" y="176"/>
                  </a:cubicBezTo>
                  <a:cubicBezTo>
                    <a:pt x="8" y="187"/>
                    <a:pt x="8" y="187"/>
                    <a:pt x="8" y="187"/>
                  </a:cubicBezTo>
                  <a:cubicBezTo>
                    <a:pt x="8" y="188"/>
                    <a:pt x="8" y="188"/>
                    <a:pt x="8" y="188"/>
                  </a:cubicBezTo>
                  <a:cubicBezTo>
                    <a:pt x="11" y="199"/>
                    <a:pt x="11" y="199"/>
                    <a:pt x="11" y="199"/>
                  </a:cubicBezTo>
                  <a:cubicBezTo>
                    <a:pt x="12" y="200"/>
                    <a:pt x="12" y="200"/>
                    <a:pt x="12" y="200"/>
                  </a:cubicBezTo>
                  <a:cubicBezTo>
                    <a:pt x="15" y="210"/>
                    <a:pt x="15" y="210"/>
                    <a:pt x="15" y="210"/>
                  </a:cubicBezTo>
                  <a:cubicBezTo>
                    <a:pt x="15" y="210"/>
                    <a:pt x="15" y="210"/>
                    <a:pt x="15" y="210"/>
                  </a:cubicBezTo>
                  <a:cubicBezTo>
                    <a:pt x="19" y="219"/>
                    <a:pt x="19" y="219"/>
                    <a:pt x="19" y="219"/>
                  </a:cubicBezTo>
                  <a:cubicBezTo>
                    <a:pt x="19" y="219"/>
                    <a:pt x="19" y="219"/>
                    <a:pt x="19" y="219"/>
                  </a:cubicBezTo>
                  <a:cubicBezTo>
                    <a:pt x="23" y="229"/>
                    <a:pt x="23" y="229"/>
                    <a:pt x="23" y="229"/>
                  </a:cubicBezTo>
                  <a:cubicBezTo>
                    <a:pt x="23" y="229"/>
                    <a:pt x="23" y="229"/>
                    <a:pt x="23" y="229"/>
                  </a:cubicBezTo>
                  <a:cubicBezTo>
                    <a:pt x="28" y="238"/>
                    <a:pt x="28" y="238"/>
                    <a:pt x="28" y="238"/>
                  </a:cubicBezTo>
                  <a:cubicBezTo>
                    <a:pt x="28" y="238"/>
                    <a:pt x="28" y="238"/>
                    <a:pt x="28" y="238"/>
                  </a:cubicBezTo>
                  <a:cubicBezTo>
                    <a:pt x="33" y="246"/>
                    <a:pt x="33" y="246"/>
                    <a:pt x="33" y="246"/>
                  </a:cubicBezTo>
                  <a:cubicBezTo>
                    <a:pt x="33" y="247"/>
                    <a:pt x="33" y="247"/>
                    <a:pt x="33" y="247"/>
                  </a:cubicBezTo>
                  <a:cubicBezTo>
                    <a:pt x="38" y="255"/>
                    <a:pt x="38" y="255"/>
                    <a:pt x="38" y="255"/>
                  </a:cubicBezTo>
                  <a:cubicBezTo>
                    <a:pt x="38" y="255"/>
                    <a:pt x="38" y="255"/>
                    <a:pt x="38" y="255"/>
                  </a:cubicBezTo>
                  <a:cubicBezTo>
                    <a:pt x="41" y="258"/>
                    <a:pt x="41" y="258"/>
                    <a:pt x="41" y="258"/>
                  </a:cubicBezTo>
                  <a:cubicBezTo>
                    <a:pt x="48" y="248"/>
                    <a:pt x="48" y="248"/>
                    <a:pt x="48" y="248"/>
                  </a:cubicBezTo>
                  <a:cubicBezTo>
                    <a:pt x="48" y="248"/>
                    <a:pt x="48" y="248"/>
                    <a:pt x="48" y="248"/>
                  </a:cubicBezTo>
                  <a:cubicBezTo>
                    <a:pt x="43" y="240"/>
                    <a:pt x="43" y="240"/>
                    <a:pt x="43" y="240"/>
                  </a:cubicBezTo>
                  <a:cubicBezTo>
                    <a:pt x="38" y="232"/>
                    <a:pt x="38" y="232"/>
                    <a:pt x="38" y="232"/>
                  </a:cubicBezTo>
                  <a:cubicBezTo>
                    <a:pt x="34" y="224"/>
                    <a:pt x="34" y="224"/>
                    <a:pt x="34" y="224"/>
                  </a:cubicBezTo>
                  <a:cubicBezTo>
                    <a:pt x="30" y="215"/>
                    <a:pt x="30" y="215"/>
                    <a:pt x="30" y="215"/>
                  </a:cubicBezTo>
                  <a:cubicBezTo>
                    <a:pt x="26" y="205"/>
                    <a:pt x="26" y="205"/>
                    <a:pt x="26" y="205"/>
                  </a:cubicBezTo>
                  <a:cubicBezTo>
                    <a:pt x="23" y="196"/>
                    <a:pt x="23" y="196"/>
                    <a:pt x="23" y="196"/>
                  </a:cubicBezTo>
                  <a:cubicBezTo>
                    <a:pt x="20" y="184"/>
                    <a:pt x="20" y="184"/>
                    <a:pt x="20" y="184"/>
                  </a:cubicBezTo>
                  <a:cubicBezTo>
                    <a:pt x="17" y="173"/>
                    <a:pt x="17" y="173"/>
                    <a:pt x="17" y="173"/>
                  </a:cubicBezTo>
                  <a:cubicBezTo>
                    <a:pt x="15" y="162"/>
                    <a:pt x="15" y="162"/>
                    <a:pt x="15" y="162"/>
                  </a:cubicBezTo>
                  <a:cubicBezTo>
                    <a:pt x="13" y="150"/>
                    <a:pt x="13" y="150"/>
                    <a:pt x="13" y="150"/>
                  </a:cubicBezTo>
                  <a:cubicBezTo>
                    <a:pt x="12" y="139"/>
                    <a:pt x="12" y="139"/>
                    <a:pt x="12" y="139"/>
                  </a:cubicBezTo>
                  <a:cubicBezTo>
                    <a:pt x="12" y="128"/>
                    <a:pt x="12" y="128"/>
                    <a:pt x="12" y="128"/>
                  </a:cubicBezTo>
                  <a:cubicBezTo>
                    <a:pt x="12" y="117"/>
                    <a:pt x="12" y="117"/>
                    <a:pt x="12" y="117"/>
                  </a:cubicBezTo>
                  <a:cubicBezTo>
                    <a:pt x="13" y="106"/>
                    <a:pt x="13" y="106"/>
                    <a:pt x="13" y="106"/>
                  </a:cubicBezTo>
                  <a:cubicBezTo>
                    <a:pt x="14" y="96"/>
                    <a:pt x="14" y="96"/>
                    <a:pt x="14" y="96"/>
                  </a:cubicBezTo>
                  <a:cubicBezTo>
                    <a:pt x="17" y="85"/>
                    <a:pt x="17" y="85"/>
                    <a:pt x="17" y="85"/>
                  </a:cubicBezTo>
                  <a:cubicBezTo>
                    <a:pt x="19" y="74"/>
                    <a:pt x="19" y="74"/>
                    <a:pt x="19" y="74"/>
                  </a:cubicBezTo>
                  <a:cubicBezTo>
                    <a:pt x="22" y="64"/>
                    <a:pt x="22" y="64"/>
                    <a:pt x="22" y="64"/>
                  </a:cubicBezTo>
                  <a:cubicBezTo>
                    <a:pt x="26" y="53"/>
                    <a:pt x="26" y="53"/>
                    <a:pt x="26" y="53"/>
                  </a:cubicBezTo>
                  <a:cubicBezTo>
                    <a:pt x="31" y="43"/>
                    <a:pt x="31" y="43"/>
                    <a:pt x="31" y="43"/>
                  </a:cubicBezTo>
                  <a:cubicBezTo>
                    <a:pt x="36" y="32"/>
                    <a:pt x="36" y="32"/>
                    <a:pt x="36" y="32"/>
                  </a:cubicBezTo>
                  <a:cubicBezTo>
                    <a:pt x="42" y="22"/>
                    <a:pt x="42" y="22"/>
                    <a:pt x="42" y="22"/>
                  </a:cubicBezTo>
                  <a:cubicBezTo>
                    <a:pt x="47" y="13"/>
                    <a:pt x="47" y="13"/>
                    <a:pt x="47" y="13"/>
                  </a:cubicBezTo>
                  <a:cubicBezTo>
                    <a:pt x="53" y="14"/>
                    <a:pt x="53" y="14"/>
                    <a:pt x="53" y="14"/>
                  </a:cubicBezTo>
                  <a:cubicBezTo>
                    <a:pt x="54" y="14"/>
                    <a:pt x="54" y="14"/>
                    <a:pt x="54" y="14"/>
                  </a:cubicBezTo>
                  <a:cubicBezTo>
                    <a:pt x="64" y="17"/>
                    <a:pt x="64" y="17"/>
                    <a:pt x="64" y="17"/>
                  </a:cubicBezTo>
                  <a:cubicBezTo>
                    <a:pt x="64" y="17"/>
                    <a:pt x="64" y="17"/>
                    <a:pt x="64" y="17"/>
                  </a:cubicBezTo>
                  <a:cubicBezTo>
                    <a:pt x="74" y="18"/>
                    <a:pt x="74" y="18"/>
                    <a:pt x="74" y="18"/>
                  </a:cubicBezTo>
                  <a:cubicBezTo>
                    <a:pt x="75" y="18"/>
                    <a:pt x="75" y="18"/>
                    <a:pt x="75" y="18"/>
                  </a:cubicBezTo>
                  <a:cubicBezTo>
                    <a:pt x="85" y="19"/>
                    <a:pt x="85" y="19"/>
                    <a:pt x="85" y="19"/>
                  </a:cubicBezTo>
                  <a:cubicBezTo>
                    <a:pt x="85" y="19"/>
                    <a:pt x="85" y="19"/>
                    <a:pt x="85" y="19"/>
                  </a:cubicBezTo>
                  <a:cubicBezTo>
                    <a:pt x="95" y="20"/>
                    <a:pt x="95" y="20"/>
                    <a:pt x="95" y="20"/>
                  </a:cubicBezTo>
                  <a:cubicBezTo>
                    <a:pt x="95" y="20"/>
                    <a:pt x="95" y="20"/>
                    <a:pt x="95" y="20"/>
                  </a:cubicBezTo>
                  <a:cubicBezTo>
                    <a:pt x="105" y="20"/>
                    <a:pt x="105" y="20"/>
                    <a:pt x="105" y="20"/>
                  </a:cubicBezTo>
                  <a:cubicBezTo>
                    <a:pt x="106" y="20"/>
                    <a:pt x="106" y="20"/>
                    <a:pt x="106" y="20"/>
                  </a:cubicBezTo>
                  <a:cubicBezTo>
                    <a:pt x="116" y="19"/>
                    <a:pt x="116" y="19"/>
                    <a:pt x="116" y="19"/>
                  </a:cubicBezTo>
                  <a:cubicBezTo>
                    <a:pt x="116" y="19"/>
                    <a:pt x="116" y="19"/>
                    <a:pt x="116" y="19"/>
                  </a:cubicBezTo>
                  <a:cubicBezTo>
                    <a:pt x="126" y="17"/>
                    <a:pt x="126" y="17"/>
                    <a:pt x="126" y="17"/>
                  </a:cubicBezTo>
                  <a:cubicBezTo>
                    <a:pt x="126" y="17"/>
                    <a:pt x="126" y="17"/>
                    <a:pt x="126" y="17"/>
                  </a:cubicBezTo>
                  <a:cubicBezTo>
                    <a:pt x="136" y="15"/>
                    <a:pt x="136" y="15"/>
                    <a:pt x="136" y="15"/>
                  </a:cubicBezTo>
                  <a:cubicBezTo>
                    <a:pt x="137" y="15"/>
                    <a:pt x="137" y="15"/>
                    <a:pt x="137" y="15"/>
                  </a:cubicBezTo>
                  <a:cubicBezTo>
                    <a:pt x="146" y="12"/>
                    <a:pt x="146" y="12"/>
                    <a:pt x="146" y="12"/>
                  </a:cubicBezTo>
                  <a:cubicBezTo>
                    <a:pt x="147" y="12"/>
                    <a:pt x="147" y="12"/>
                    <a:pt x="147" y="12"/>
                  </a:cubicBezTo>
                  <a:cubicBezTo>
                    <a:pt x="148" y="12"/>
                    <a:pt x="148" y="12"/>
                    <a:pt x="148" y="12"/>
                  </a:cubicBezTo>
                  <a:cubicBezTo>
                    <a:pt x="149" y="12"/>
                    <a:pt x="149" y="12"/>
                    <a:pt x="149" y="12"/>
                  </a:cubicBezTo>
                  <a:cubicBezTo>
                    <a:pt x="159" y="15"/>
                    <a:pt x="159" y="15"/>
                    <a:pt x="159" y="15"/>
                  </a:cubicBezTo>
                  <a:cubicBezTo>
                    <a:pt x="159" y="15"/>
                    <a:pt x="159" y="15"/>
                    <a:pt x="159" y="15"/>
                  </a:cubicBezTo>
                  <a:cubicBezTo>
                    <a:pt x="169" y="17"/>
                    <a:pt x="169" y="17"/>
                    <a:pt x="169" y="17"/>
                  </a:cubicBezTo>
                  <a:cubicBezTo>
                    <a:pt x="170" y="17"/>
                    <a:pt x="170" y="17"/>
                    <a:pt x="170" y="17"/>
                  </a:cubicBezTo>
                  <a:cubicBezTo>
                    <a:pt x="180" y="19"/>
                    <a:pt x="180" y="19"/>
                    <a:pt x="180" y="19"/>
                  </a:cubicBezTo>
                  <a:cubicBezTo>
                    <a:pt x="180" y="19"/>
                    <a:pt x="180" y="19"/>
                    <a:pt x="180" y="19"/>
                  </a:cubicBezTo>
                  <a:cubicBezTo>
                    <a:pt x="190" y="20"/>
                    <a:pt x="190" y="20"/>
                    <a:pt x="190" y="20"/>
                  </a:cubicBezTo>
                  <a:cubicBezTo>
                    <a:pt x="190" y="20"/>
                    <a:pt x="190" y="20"/>
                    <a:pt x="190" y="20"/>
                  </a:cubicBezTo>
                  <a:cubicBezTo>
                    <a:pt x="200" y="20"/>
                    <a:pt x="200" y="20"/>
                    <a:pt x="200" y="20"/>
                  </a:cubicBezTo>
                  <a:cubicBezTo>
                    <a:pt x="201" y="20"/>
                    <a:pt x="201" y="20"/>
                    <a:pt x="201" y="20"/>
                  </a:cubicBezTo>
                  <a:cubicBezTo>
                    <a:pt x="211" y="19"/>
                    <a:pt x="211" y="19"/>
                    <a:pt x="211" y="19"/>
                  </a:cubicBezTo>
                  <a:cubicBezTo>
                    <a:pt x="211" y="19"/>
                    <a:pt x="211" y="19"/>
                    <a:pt x="211" y="19"/>
                  </a:cubicBezTo>
                  <a:cubicBezTo>
                    <a:pt x="221" y="18"/>
                    <a:pt x="221" y="18"/>
                    <a:pt x="221" y="18"/>
                  </a:cubicBezTo>
                  <a:cubicBezTo>
                    <a:pt x="221" y="18"/>
                    <a:pt x="221" y="18"/>
                    <a:pt x="221" y="18"/>
                  </a:cubicBezTo>
                  <a:cubicBezTo>
                    <a:pt x="231" y="17"/>
                    <a:pt x="231" y="17"/>
                    <a:pt x="231" y="17"/>
                  </a:cubicBezTo>
                  <a:cubicBezTo>
                    <a:pt x="232" y="17"/>
                    <a:pt x="232" y="17"/>
                    <a:pt x="232" y="17"/>
                  </a:cubicBezTo>
                  <a:cubicBezTo>
                    <a:pt x="241" y="14"/>
                    <a:pt x="241" y="14"/>
                    <a:pt x="241" y="14"/>
                  </a:cubicBezTo>
                  <a:cubicBezTo>
                    <a:pt x="253" y="0"/>
                    <a:pt x="253" y="0"/>
                    <a:pt x="253" y="0"/>
                  </a:cubicBezTo>
                  <a:cubicBezTo>
                    <a:pt x="252" y="0"/>
                    <a:pt x="251" y="0"/>
                    <a:pt x="250" y="0"/>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grpSp>
        <p:nvGrpSpPr>
          <p:cNvPr id="62" name="Group 66">
            <a:extLst>
              <a:ext uri="{FF2B5EF4-FFF2-40B4-BE49-F238E27FC236}">
                <a16:creationId xmlns:a16="http://schemas.microsoft.com/office/drawing/2014/main" id="{9C462D8F-5321-48BB-84CE-D8AB2090AEC8}"/>
              </a:ext>
            </a:extLst>
          </p:cNvPr>
          <p:cNvGrpSpPr/>
          <p:nvPr/>
        </p:nvGrpSpPr>
        <p:grpSpPr>
          <a:xfrm>
            <a:off x="694527" y="4314752"/>
            <a:ext cx="4465726" cy="584775"/>
            <a:chOff x="806248" y="2078646"/>
            <a:chExt cx="4378561" cy="573361"/>
          </a:xfrm>
        </p:grpSpPr>
        <p:sp>
          <p:nvSpPr>
            <p:cNvPr id="63" name="Rectangle 67">
              <a:extLst>
                <a:ext uri="{FF2B5EF4-FFF2-40B4-BE49-F238E27FC236}">
                  <a16:creationId xmlns:a16="http://schemas.microsoft.com/office/drawing/2014/main" id="{5A0AE2FD-D909-4A61-BCE7-1B1C46BA65F8}"/>
                </a:ext>
              </a:extLst>
            </p:cNvPr>
            <p:cNvSpPr/>
            <p:nvPr/>
          </p:nvSpPr>
          <p:spPr>
            <a:xfrm>
              <a:off x="1197915" y="2078646"/>
              <a:ext cx="3986894" cy="573361"/>
            </a:xfrm>
            <a:prstGeom prst="rect">
              <a:avLst/>
            </a:prstGeom>
          </p:spPr>
          <p:txBody>
            <a:bodyPr wrap="square">
              <a:spAutoFit/>
            </a:bodyPr>
            <a:lstStyle/>
            <a:p>
              <a:pPr lvl="0" defTabSz="895919">
                <a:spcBef>
                  <a:spcPts val="588"/>
                </a:spcBef>
                <a:spcAft>
                  <a:spcPts val="600"/>
                </a:spcAft>
                <a:defRPr/>
              </a:pPr>
              <a:r>
                <a:rPr lang="en-US" sz="1600" kern="0">
                  <a:solidFill>
                    <a:srgbClr val="505050"/>
                  </a:solidFill>
                </a:rPr>
                <a:t>Enforce on-demand, just-in-time administrative access when needed</a:t>
              </a:r>
            </a:p>
          </p:txBody>
        </p:sp>
        <p:sp>
          <p:nvSpPr>
            <p:cNvPr id="64" name="Freeform 9">
              <a:extLst>
                <a:ext uri="{FF2B5EF4-FFF2-40B4-BE49-F238E27FC236}">
                  <a16:creationId xmlns:a16="http://schemas.microsoft.com/office/drawing/2014/main" id="{B8CB9C98-38E2-4938-9A58-98682F547595}"/>
                </a:ext>
              </a:extLst>
            </p:cNvPr>
            <p:cNvSpPr>
              <a:spLocks noEditPoints="1"/>
            </p:cNvSpPr>
            <p:nvPr/>
          </p:nvSpPr>
          <p:spPr bwMode="black">
            <a:xfrm>
              <a:off x="806248" y="2158163"/>
              <a:ext cx="358570" cy="358570"/>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rgbClr val="0078D7"/>
            </a:solidFill>
            <a:ln>
              <a:noFill/>
            </a:ln>
          </p:spPr>
          <p:txBody>
            <a:bodyPr vert="horz" wrap="square" lIns="93264" tIns="46632" rIns="93264" bIns="46632" numCol="1" anchor="t" anchorCtr="0" compatLnSpc="1">
              <a:prstTxWarp prst="textNoShape">
                <a:avLst/>
              </a:prstTxWarp>
            </a:bodyPr>
            <a:lstStyle/>
            <a:p>
              <a:pPr defTabSz="932563">
                <a:defRPr/>
              </a:pPr>
              <a:endParaRPr lang="en-US" sz="1600">
                <a:solidFill>
                  <a:srgbClr val="000000"/>
                </a:solidFill>
              </a:endParaRPr>
            </a:p>
          </p:txBody>
        </p:sp>
      </p:grpSp>
      <p:grpSp>
        <p:nvGrpSpPr>
          <p:cNvPr id="65" name="Group 69">
            <a:extLst>
              <a:ext uri="{FF2B5EF4-FFF2-40B4-BE49-F238E27FC236}">
                <a16:creationId xmlns:a16="http://schemas.microsoft.com/office/drawing/2014/main" id="{454DBC3C-EDEA-4AC9-8CA6-B7B967705AC4}"/>
              </a:ext>
            </a:extLst>
          </p:cNvPr>
          <p:cNvGrpSpPr/>
          <p:nvPr/>
        </p:nvGrpSpPr>
        <p:grpSpPr>
          <a:xfrm>
            <a:off x="694527" y="5130866"/>
            <a:ext cx="4465726" cy="584775"/>
            <a:chOff x="806248" y="2976107"/>
            <a:chExt cx="4378561" cy="573361"/>
          </a:xfrm>
        </p:grpSpPr>
        <p:sp>
          <p:nvSpPr>
            <p:cNvPr id="66" name="Rectangle 70">
              <a:extLst>
                <a:ext uri="{FF2B5EF4-FFF2-40B4-BE49-F238E27FC236}">
                  <a16:creationId xmlns:a16="http://schemas.microsoft.com/office/drawing/2014/main" id="{F4E403B7-E780-445F-8EE8-49474391855A}"/>
                </a:ext>
              </a:extLst>
            </p:cNvPr>
            <p:cNvSpPr/>
            <p:nvPr/>
          </p:nvSpPr>
          <p:spPr>
            <a:xfrm>
              <a:off x="1197915" y="2976107"/>
              <a:ext cx="3986894" cy="573361"/>
            </a:xfrm>
            <a:prstGeom prst="rect">
              <a:avLst/>
            </a:prstGeom>
          </p:spPr>
          <p:txBody>
            <a:bodyPr wrap="square">
              <a:spAutoFit/>
            </a:bodyPr>
            <a:lstStyle/>
            <a:p>
              <a:pPr lvl="0" defTabSz="895919">
                <a:spcBef>
                  <a:spcPts val="588"/>
                </a:spcBef>
                <a:spcAft>
                  <a:spcPts val="600"/>
                </a:spcAft>
                <a:defRPr/>
              </a:pPr>
              <a:r>
                <a:rPr lang="en-US" sz="1600" kern="0">
                  <a:solidFill>
                    <a:srgbClr val="505050"/>
                  </a:solidFill>
                </a:rPr>
                <a:t>Ensure policies are met with alerts, audit reports and access reviews</a:t>
              </a:r>
            </a:p>
          </p:txBody>
        </p:sp>
        <p:sp>
          <p:nvSpPr>
            <p:cNvPr id="67" name="Freeform 9">
              <a:extLst>
                <a:ext uri="{FF2B5EF4-FFF2-40B4-BE49-F238E27FC236}">
                  <a16:creationId xmlns:a16="http://schemas.microsoft.com/office/drawing/2014/main" id="{AAA0F4C6-FC22-4B86-91CD-1691558B0BC0}"/>
                </a:ext>
              </a:extLst>
            </p:cNvPr>
            <p:cNvSpPr>
              <a:spLocks noEditPoints="1"/>
            </p:cNvSpPr>
            <p:nvPr/>
          </p:nvSpPr>
          <p:spPr bwMode="black">
            <a:xfrm>
              <a:off x="806248" y="3065207"/>
              <a:ext cx="358570" cy="358570"/>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rgbClr val="0078D7"/>
            </a:solidFill>
            <a:ln>
              <a:noFill/>
            </a:ln>
          </p:spPr>
          <p:txBody>
            <a:bodyPr vert="horz" wrap="square" lIns="93264" tIns="46632" rIns="93264" bIns="46632" numCol="1" anchor="t" anchorCtr="0" compatLnSpc="1">
              <a:prstTxWarp prst="textNoShape">
                <a:avLst/>
              </a:prstTxWarp>
            </a:bodyPr>
            <a:lstStyle/>
            <a:p>
              <a:pPr defTabSz="932563">
                <a:defRPr/>
              </a:pPr>
              <a:endParaRPr lang="en-US" sz="1600">
                <a:solidFill>
                  <a:srgbClr val="000000"/>
                </a:solidFill>
              </a:endParaRPr>
            </a:p>
          </p:txBody>
        </p:sp>
      </p:grpSp>
      <p:grpSp>
        <p:nvGrpSpPr>
          <p:cNvPr id="68" name="Group 72">
            <a:extLst>
              <a:ext uri="{FF2B5EF4-FFF2-40B4-BE49-F238E27FC236}">
                <a16:creationId xmlns:a16="http://schemas.microsoft.com/office/drawing/2014/main" id="{A4DB59AB-75DB-4566-80F1-D0360F49B3E4}"/>
              </a:ext>
            </a:extLst>
          </p:cNvPr>
          <p:cNvGrpSpPr/>
          <p:nvPr/>
        </p:nvGrpSpPr>
        <p:grpSpPr>
          <a:xfrm>
            <a:off x="694527" y="5969072"/>
            <a:ext cx="4465726" cy="584775"/>
            <a:chOff x="806248" y="3691362"/>
            <a:chExt cx="4049268" cy="573361"/>
          </a:xfrm>
        </p:grpSpPr>
        <p:sp>
          <p:nvSpPr>
            <p:cNvPr id="69" name="Rectangle 73">
              <a:extLst>
                <a:ext uri="{FF2B5EF4-FFF2-40B4-BE49-F238E27FC236}">
                  <a16:creationId xmlns:a16="http://schemas.microsoft.com/office/drawing/2014/main" id="{E9A4005B-7413-460B-A7BC-E21A85677BA7}"/>
                </a:ext>
              </a:extLst>
            </p:cNvPr>
            <p:cNvSpPr/>
            <p:nvPr/>
          </p:nvSpPr>
          <p:spPr>
            <a:xfrm>
              <a:off x="1197916" y="3691362"/>
              <a:ext cx="3657600" cy="573361"/>
            </a:xfrm>
            <a:prstGeom prst="rect">
              <a:avLst/>
            </a:prstGeom>
          </p:spPr>
          <p:txBody>
            <a:bodyPr wrap="square">
              <a:spAutoFit/>
            </a:bodyPr>
            <a:lstStyle/>
            <a:p>
              <a:pPr lvl="0" defTabSz="895919">
                <a:spcBef>
                  <a:spcPts val="588"/>
                </a:spcBef>
                <a:spcAft>
                  <a:spcPts val="600"/>
                </a:spcAft>
                <a:defRPr/>
              </a:pPr>
              <a:r>
                <a:rPr lang="en-US" sz="1600" kern="0">
                  <a:solidFill>
                    <a:srgbClr val="505050"/>
                  </a:solidFill>
                </a:rPr>
                <a:t>Manage admins access in Azure AD and also in Azure RBAC</a:t>
              </a:r>
            </a:p>
          </p:txBody>
        </p:sp>
        <p:sp>
          <p:nvSpPr>
            <p:cNvPr id="70" name="Freeform 9">
              <a:extLst>
                <a:ext uri="{FF2B5EF4-FFF2-40B4-BE49-F238E27FC236}">
                  <a16:creationId xmlns:a16="http://schemas.microsoft.com/office/drawing/2014/main" id="{0D8A7991-0775-4E82-B489-1E22EFABFAFF}"/>
                </a:ext>
              </a:extLst>
            </p:cNvPr>
            <p:cNvSpPr>
              <a:spLocks noEditPoints="1"/>
            </p:cNvSpPr>
            <p:nvPr/>
          </p:nvSpPr>
          <p:spPr bwMode="black">
            <a:xfrm>
              <a:off x="806248" y="3768389"/>
              <a:ext cx="331651" cy="358570"/>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rgbClr val="0078D7"/>
            </a:solidFill>
            <a:ln>
              <a:noFill/>
            </a:ln>
          </p:spPr>
          <p:txBody>
            <a:bodyPr vert="horz" wrap="square" lIns="93264" tIns="46632" rIns="93264" bIns="46632" numCol="1" anchor="t" anchorCtr="0" compatLnSpc="1">
              <a:prstTxWarp prst="textNoShape">
                <a:avLst/>
              </a:prstTxWarp>
            </a:bodyPr>
            <a:lstStyle/>
            <a:p>
              <a:pPr defTabSz="932563">
                <a:defRPr/>
              </a:pPr>
              <a:endParaRPr lang="en-US" sz="1600">
                <a:solidFill>
                  <a:srgbClr val="000000"/>
                </a:solidFill>
              </a:endParaRPr>
            </a:p>
          </p:txBody>
        </p:sp>
      </p:grpSp>
    </p:spTree>
    <p:extLst>
      <p:ext uri="{BB962C8B-B14F-4D97-AF65-F5344CB8AC3E}">
        <p14:creationId xmlns:p14="http://schemas.microsoft.com/office/powerpoint/2010/main" val="215649433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ipe(left)">
                                      <p:cBhvr>
                                        <p:cTn id="15" dur="500"/>
                                        <p:tgtEl>
                                          <p:spTgt spid="9"/>
                                        </p:tgtEl>
                                      </p:cBhvr>
                                    </p:animEffect>
                                  </p:childTnLst>
                                </p:cTn>
                              </p:par>
                              <p:par>
                                <p:cTn id="16" presetID="22" presetClass="entr" presetSubtype="8" fill="hold" nodeType="withEffect">
                                  <p:stCondLst>
                                    <p:cond delay="0"/>
                                  </p:stCondLst>
                                  <p:childTnLst>
                                    <p:set>
                                      <p:cBhvr>
                                        <p:cTn id="17" dur="1" fill="hold">
                                          <p:stCondLst>
                                            <p:cond delay="0"/>
                                          </p:stCondLst>
                                        </p:cTn>
                                        <p:tgtEl>
                                          <p:spTgt spid="35"/>
                                        </p:tgtEl>
                                        <p:attrNameLst>
                                          <p:attrName>style.visibility</p:attrName>
                                        </p:attrNameLst>
                                      </p:cBhvr>
                                      <p:to>
                                        <p:strVal val="visible"/>
                                      </p:to>
                                    </p:set>
                                    <p:animEffect transition="in" filter="wipe(left)">
                                      <p:cBhvr>
                                        <p:cTn id="18" dur="500"/>
                                        <p:tgtEl>
                                          <p:spTgt spid="35"/>
                                        </p:tgtEl>
                                      </p:cBhvr>
                                    </p:animEffect>
                                  </p:childTnLst>
                                </p:cTn>
                              </p:par>
                              <p:par>
                                <p:cTn id="19" presetID="10" presetClass="entr" presetSubtype="0" fill="hold" nodeType="withEffect">
                                  <p:stCondLst>
                                    <p:cond delay="0"/>
                                  </p:stCondLst>
                                  <p:childTnLst>
                                    <p:set>
                                      <p:cBhvr>
                                        <p:cTn id="20" dur="1" fill="hold">
                                          <p:stCondLst>
                                            <p:cond delay="0"/>
                                          </p:stCondLst>
                                        </p:cTn>
                                        <p:tgtEl>
                                          <p:spTgt spid="39"/>
                                        </p:tgtEl>
                                        <p:attrNameLst>
                                          <p:attrName>style.visibility</p:attrName>
                                        </p:attrNameLst>
                                      </p:cBhvr>
                                      <p:to>
                                        <p:strVal val="visible"/>
                                      </p:to>
                                    </p:set>
                                    <p:animEffect transition="in" filter="fade">
                                      <p:cBhvr>
                                        <p:cTn id="21" dur="500"/>
                                        <p:tgtEl>
                                          <p:spTgt spid="3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500"/>
                                        <p:tgtEl>
                                          <p:spTgt spid="11"/>
                                        </p:tgtEl>
                                      </p:cBhvr>
                                    </p:animEffect>
                                  </p:childTnLst>
                                </p:cTn>
                              </p:par>
                            </p:childTnLst>
                          </p:cTn>
                        </p:par>
                        <p:par>
                          <p:cTn id="25" fill="hold">
                            <p:stCondLst>
                              <p:cond delay="500"/>
                            </p:stCondLst>
                            <p:childTnLst>
                              <p:par>
                                <p:cTn id="26" presetID="6" presetClass="emph" presetSubtype="0" decel="100000" fill="hold" nodeType="afterEffect">
                                  <p:stCondLst>
                                    <p:cond delay="0"/>
                                  </p:stCondLst>
                                  <p:childTnLst>
                                    <p:animScale>
                                      <p:cBhvr>
                                        <p:cTn id="27" dur="500" fill="hold"/>
                                        <p:tgtEl>
                                          <p:spTgt spid="39"/>
                                        </p:tgtEl>
                                      </p:cBhvr>
                                      <p:by x="150000" y="150000"/>
                                    </p:animScale>
                                  </p:childTnLst>
                                </p:cTn>
                              </p:par>
                              <p:par>
                                <p:cTn id="28" presetID="42" presetClass="path" presetSubtype="0" accel="50000" decel="50000" fill="hold" grpId="1" nodeType="withEffect">
                                  <p:stCondLst>
                                    <p:cond delay="0"/>
                                  </p:stCondLst>
                                  <p:childTnLst>
                                    <p:animMotion origin="layout" path="M -1.71049E-7 -2.41943E-6 L -1.71049E-7 0.02815 " pathEditMode="relative" rAng="0" ptsTypes="AA">
                                      <p:cBhvr>
                                        <p:cTn id="29" dur="500" fill="hold"/>
                                        <p:tgtEl>
                                          <p:spTgt spid="11"/>
                                        </p:tgtEl>
                                        <p:attrNameLst>
                                          <p:attrName>ppt_x</p:attrName>
                                          <p:attrName>ppt_y</p:attrName>
                                        </p:attrNameLst>
                                      </p:cBhvr>
                                      <p:rCtr x="0" y="1407"/>
                                    </p:animMotion>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nodeType="clickEffect">
                                  <p:stCondLst>
                                    <p:cond delay="0"/>
                                  </p:stCondLst>
                                  <p:childTnLst>
                                    <p:set>
                                      <p:cBhvr>
                                        <p:cTn id="33" dur="1" fill="hold">
                                          <p:stCondLst>
                                            <p:cond delay="0"/>
                                          </p:stCondLst>
                                        </p:cTn>
                                        <p:tgtEl>
                                          <p:spTgt spid="47"/>
                                        </p:tgtEl>
                                        <p:attrNameLst>
                                          <p:attrName>style.visibility</p:attrName>
                                        </p:attrNameLst>
                                      </p:cBhvr>
                                      <p:to>
                                        <p:strVal val="visible"/>
                                      </p:to>
                                    </p:set>
                                    <p:animEffect transition="in" filter="wipe(left)">
                                      <p:cBhvr>
                                        <p:cTn id="34" dur="500"/>
                                        <p:tgtEl>
                                          <p:spTgt spid="47"/>
                                        </p:tgtEl>
                                      </p:cBhvr>
                                    </p:animEffect>
                                  </p:childTnLst>
                                </p:cTn>
                              </p:par>
                            </p:childTnLst>
                          </p:cTn>
                        </p:par>
                        <p:par>
                          <p:cTn id="35" fill="hold">
                            <p:stCondLst>
                              <p:cond delay="500"/>
                            </p:stCondLst>
                            <p:childTnLst>
                              <p:par>
                                <p:cTn id="36" presetID="21" presetClass="entr" presetSubtype="1" fill="hold" nodeType="afterEffect">
                                  <p:stCondLst>
                                    <p:cond delay="0"/>
                                  </p:stCondLst>
                                  <p:childTnLst>
                                    <p:set>
                                      <p:cBhvr>
                                        <p:cTn id="37" dur="1" fill="hold">
                                          <p:stCondLst>
                                            <p:cond delay="0"/>
                                          </p:stCondLst>
                                        </p:cTn>
                                        <p:tgtEl>
                                          <p:spTgt spid="48"/>
                                        </p:tgtEl>
                                        <p:attrNameLst>
                                          <p:attrName>style.visibility</p:attrName>
                                        </p:attrNameLst>
                                      </p:cBhvr>
                                      <p:to>
                                        <p:strVal val="visible"/>
                                      </p:to>
                                    </p:set>
                                    <p:animEffect transition="in" filter="wheel(1)">
                                      <p:cBhvr>
                                        <p:cTn id="38" dur="2000"/>
                                        <p:tgtEl>
                                          <p:spTgt spid="48"/>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51"/>
                                        </p:tgtEl>
                                        <p:attrNameLst>
                                          <p:attrName>style.visibility</p:attrName>
                                        </p:attrNameLst>
                                      </p:cBhvr>
                                      <p:to>
                                        <p:strVal val="visible"/>
                                      </p:to>
                                    </p:set>
                                    <p:animEffect transition="in" filter="fade">
                                      <p:cBhvr>
                                        <p:cTn id="41" dur="500"/>
                                        <p:tgtEl>
                                          <p:spTgt spid="51"/>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nodeType="clickEffect">
                                  <p:stCondLst>
                                    <p:cond delay="0"/>
                                  </p:stCondLst>
                                  <p:childTnLst>
                                    <p:set>
                                      <p:cBhvr>
                                        <p:cTn id="45" dur="1" fill="hold">
                                          <p:stCondLst>
                                            <p:cond delay="0"/>
                                          </p:stCondLst>
                                        </p:cTn>
                                        <p:tgtEl>
                                          <p:spTgt spid="46"/>
                                        </p:tgtEl>
                                        <p:attrNameLst>
                                          <p:attrName>style.visibility</p:attrName>
                                        </p:attrNameLst>
                                      </p:cBhvr>
                                      <p:to>
                                        <p:strVal val="visible"/>
                                      </p:to>
                                    </p:set>
                                    <p:animEffect transition="in" filter="wipe(left)">
                                      <p:cBhvr>
                                        <p:cTn id="46" dur="500"/>
                                        <p:tgtEl>
                                          <p:spTgt spid="46"/>
                                        </p:tgtEl>
                                      </p:cBhvr>
                                    </p:animEffect>
                                  </p:childTnLst>
                                </p:cTn>
                              </p:par>
                              <p:par>
                                <p:cTn id="47" presetID="6" presetClass="emph" presetSubtype="0" decel="100000" fill="hold" nodeType="withEffect">
                                  <p:stCondLst>
                                    <p:cond delay="0"/>
                                  </p:stCondLst>
                                  <p:childTnLst>
                                    <p:animScale>
                                      <p:cBhvr>
                                        <p:cTn id="48" dur="500" fill="hold"/>
                                        <p:tgtEl>
                                          <p:spTgt spid="39"/>
                                        </p:tgtEl>
                                      </p:cBhvr>
                                      <p:by x="75000" y="75000"/>
                                    </p:animScale>
                                  </p:childTnLst>
                                </p:cTn>
                              </p:par>
                              <p:par>
                                <p:cTn id="49" presetID="64" presetClass="path" presetSubtype="0" decel="100000" fill="hold" grpId="2" nodeType="withEffect">
                                  <p:stCondLst>
                                    <p:cond delay="0"/>
                                  </p:stCondLst>
                                  <p:childTnLst>
                                    <p:animMotion origin="layout" path="M -1.71049E-7 0.02815 L -1.71049E-7 -2.41943E-6 " pathEditMode="relative" rAng="0" ptsTypes="AA">
                                      <p:cBhvr>
                                        <p:cTn id="50" dur="500" fill="hold"/>
                                        <p:tgtEl>
                                          <p:spTgt spid="11"/>
                                        </p:tgtEl>
                                        <p:attrNameLst>
                                          <p:attrName>ppt_x</p:attrName>
                                          <p:attrName>ppt_y</p:attrName>
                                        </p:attrNameLst>
                                      </p:cBhvr>
                                      <p:rCtr x="0" y="-1407"/>
                                    </p:animMotion>
                                  </p:childTnLst>
                                </p:cTn>
                              </p:par>
                              <p:par>
                                <p:cTn id="51" presetID="10" presetClass="entr" presetSubtype="0" fill="hold" nodeType="withEffect">
                                  <p:stCondLst>
                                    <p:cond delay="0"/>
                                  </p:stCondLst>
                                  <p:childTnLst>
                                    <p:set>
                                      <p:cBhvr>
                                        <p:cTn id="52" dur="1" fill="hold">
                                          <p:stCondLst>
                                            <p:cond delay="0"/>
                                          </p:stCondLst>
                                        </p:cTn>
                                        <p:tgtEl>
                                          <p:spTgt spid="43"/>
                                        </p:tgtEl>
                                        <p:attrNameLst>
                                          <p:attrName>style.visibility</p:attrName>
                                        </p:attrNameLst>
                                      </p:cBhvr>
                                      <p:to>
                                        <p:strVal val="visible"/>
                                      </p:to>
                                    </p:set>
                                    <p:animEffect transition="in" filter="fade">
                                      <p:cBhvr>
                                        <p:cTn id="53" dur="500"/>
                                        <p:tgtEl>
                                          <p:spTgt spid="43"/>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42"/>
                                        </p:tgtEl>
                                        <p:attrNameLst>
                                          <p:attrName>style.visibility</p:attrName>
                                        </p:attrNameLst>
                                      </p:cBhvr>
                                      <p:to>
                                        <p:strVal val="visible"/>
                                      </p:to>
                                    </p:set>
                                    <p:animEffect transition="in" filter="fade">
                                      <p:cBhvr>
                                        <p:cTn id="56" dur="500"/>
                                        <p:tgtEl>
                                          <p:spTgt spid="42"/>
                                        </p:tgtEl>
                                      </p:cBhvr>
                                    </p:animEffect>
                                  </p:childTnLst>
                                </p:cTn>
                              </p:par>
                            </p:childTnLst>
                          </p:cTn>
                        </p:par>
                        <p:par>
                          <p:cTn id="57" fill="hold">
                            <p:stCondLst>
                              <p:cond delay="500"/>
                            </p:stCondLst>
                            <p:childTnLst>
                              <p:par>
                                <p:cTn id="58" presetID="10" presetClass="entr" presetSubtype="0" fill="hold" nodeType="afterEffect">
                                  <p:stCondLst>
                                    <p:cond delay="0"/>
                                  </p:stCondLst>
                                  <p:childTnLst>
                                    <p:set>
                                      <p:cBhvr>
                                        <p:cTn id="59" dur="1" fill="hold">
                                          <p:stCondLst>
                                            <p:cond delay="0"/>
                                          </p:stCondLst>
                                        </p:cTn>
                                        <p:tgtEl>
                                          <p:spTgt spid="19"/>
                                        </p:tgtEl>
                                        <p:attrNameLst>
                                          <p:attrName>style.visibility</p:attrName>
                                        </p:attrNameLst>
                                      </p:cBhvr>
                                      <p:to>
                                        <p:strVal val="visible"/>
                                      </p:to>
                                    </p:set>
                                    <p:animEffect transition="in" filter="fade">
                                      <p:cBhvr>
                                        <p:cTn id="60" dur="500"/>
                                        <p:tgtEl>
                                          <p:spTgt spid="19"/>
                                        </p:tgtEl>
                                      </p:cBhvr>
                                    </p:animEffect>
                                  </p:childTnLst>
                                </p:cTn>
                              </p:par>
                            </p:childTnLst>
                          </p:cTn>
                        </p:par>
                        <p:par>
                          <p:cTn id="61" fill="hold">
                            <p:stCondLst>
                              <p:cond delay="1000"/>
                            </p:stCondLst>
                            <p:childTnLst>
                              <p:par>
                                <p:cTn id="62" presetID="22" presetClass="entr" presetSubtype="4" fill="hold" grpId="0" nodeType="afterEffect">
                                  <p:stCondLst>
                                    <p:cond delay="0"/>
                                  </p:stCondLst>
                                  <p:childTnLst>
                                    <p:set>
                                      <p:cBhvr>
                                        <p:cTn id="63" dur="1" fill="hold">
                                          <p:stCondLst>
                                            <p:cond delay="0"/>
                                          </p:stCondLst>
                                        </p:cTn>
                                        <p:tgtEl>
                                          <p:spTgt spid="17"/>
                                        </p:tgtEl>
                                        <p:attrNameLst>
                                          <p:attrName>style.visibility</p:attrName>
                                        </p:attrNameLst>
                                      </p:cBhvr>
                                      <p:to>
                                        <p:strVal val="visible"/>
                                      </p:to>
                                    </p:set>
                                    <p:animEffect transition="in" filter="wipe(down)">
                                      <p:cBhvr>
                                        <p:cTn id="64" dur="500"/>
                                        <p:tgtEl>
                                          <p:spTgt spid="17"/>
                                        </p:tgtEl>
                                      </p:cBhvr>
                                    </p:animEffect>
                                  </p:childTnLst>
                                </p:cTn>
                              </p:par>
                              <p:par>
                                <p:cTn id="65" presetID="10" presetClass="entr" presetSubtype="0" fill="hold" nodeType="withEffect">
                                  <p:stCondLst>
                                    <p:cond delay="250"/>
                                  </p:stCondLst>
                                  <p:childTnLst>
                                    <p:set>
                                      <p:cBhvr>
                                        <p:cTn id="66" dur="1" fill="hold">
                                          <p:stCondLst>
                                            <p:cond delay="0"/>
                                          </p:stCondLst>
                                        </p:cTn>
                                        <p:tgtEl>
                                          <p:spTgt spid="18"/>
                                        </p:tgtEl>
                                        <p:attrNameLst>
                                          <p:attrName>style.visibility</p:attrName>
                                        </p:attrNameLst>
                                      </p:cBhvr>
                                      <p:to>
                                        <p:strVal val="visible"/>
                                      </p:to>
                                    </p:set>
                                    <p:animEffect transition="in" filter="fade">
                                      <p:cBhvr>
                                        <p:cTn id="67" dur="500"/>
                                        <p:tgtEl>
                                          <p:spTgt spid="18"/>
                                        </p:tgtEl>
                                      </p:cBhvr>
                                    </p:animEffect>
                                  </p:childTnLst>
                                </p:cTn>
                              </p:par>
                            </p:childTnLst>
                          </p:cTn>
                        </p:par>
                        <p:par>
                          <p:cTn id="68" fill="hold">
                            <p:stCondLst>
                              <p:cond delay="1750"/>
                            </p:stCondLst>
                            <p:childTnLst>
                              <p:par>
                                <p:cTn id="69" presetID="21" presetClass="entr" presetSubtype="1" fill="hold" grpId="0" nodeType="afterEffect">
                                  <p:stCondLst>
                                    <p:cond delay="0"/>
                                  </p:stCondLst>
                                  <p:childTnLst>
                                    <p:set>
                                      <p:cBhvr>
                                        <p:cTn id="70" dur="1" fill="hold">
                                          <p:stCondLst>
                                            <p:cond delay="0"/>
                                          </p:stCondLst>
                                        </p:cTn>
                                        <p:tgtEl>
                                          <p:spTgt spid="12"/>
                                        </p:tgtEl>
                                        <p:attrNameLst>
                                          <p:attrName>style.visibility</p:attrName>
                                        </p:attrNameLst>
                                      </p:cBhvr>
                                      <p:to>
                                        <p:strVal val="visible"/>
                                      </p:to>
                                    </p:set>
                                    <p:animEffect transition="in" filter="wheel(1)">
                                      <p:cBhvr>
                                        <p:cTn id="71" dur="1500"/>
                                        <p:tgtEl>
                                          <p:spTgt spid="12"/>
                                        </p:tgtEl>
                                      </p:cBhvr>
                                    </p:animEffect>
                                  </p:childTnLst>
                                </p:cTn>
                              </p:par>
                              <p:par>
                                <p:cTn id="72" presetID="10" presetClass="entr" presetSubtype="0" fill="hold" nodeType="withEffect">
                                  <p:stCondLst>
                                    <p:cond delay="250"/>
                                  </p:stCondLst>
                                  <p:childTnLst>
                                    <p:set>
                                      <p:cBhvr>
                                        <p:cTn id="73" dur="1" fill="hold">
                                          <p:stCondLst>
                                            <p:cond delay="0"/>
                                          </p:stCondLst>
                                        </p:cTn>
                                        <p:tgtEl>
                                          <p:spTgt spid="22"/>
                                        </p:tgtEl>
                                        <p:attrNameLst>
                                          <p:attrName>style.visibility</p:attrName>
                                        </p:attrNameLst>
                                      </p:cBhvr>
                                      <p:to>
                                        <p:strVal val="visible"/>
                                      </p:to>
                                    </p:set>
                                    <p:animEffect transition="in" filter="fade">
                                      <p:cBhvr>
                                        <p:cTn id="74" dur="500"/>
                                        <p:tgtEl>
                                          <p:spTgt spid="22"/>
                                        </p:tgtEl>
                                      </p:cBhvr>
                                    </p:animEffect>
                                  </p:childTnLst>
                                </p:cTn>
                              </p:par>
                              <p:par>
                                <p:cTn id="75" presetID="10" presetClass="entr" presetSubtype="0" fill="hold" nodeType="withEffect">
                                  <p:stCondLst>
                                    <p:cond delay="500"/>
                                  </p:stCondLst>
                                  <p:childTnLst>
                                    <p:set>
                                      <p:cBhvr>
                                        <p:cTn id="76" dur="1" fill="hold">
                                          <p:stCondLst>
                                            <p:cond delay="0"/>
                                          </p:stCondLst>
                                        </p:cTn>
                                        <p:tgtEl>
                                          <p:spTgt spid="13"/>
                                        </p:tgtEl>
                                        <p:attrNameLst>
                                          <p:attrName>style.visibility</p:attrName>
                                        </p:attrNameLst>
                                      </p:cBhvr>
                                      <p:to>
                                        <p:strVal val="visible"/>
                                      </p:to>
                                    </p:set>
                                    <p:animEffect transition="in" filter="fade">
                                      <p:cBhvr>
                                        <p:cTn id="77" dur="500"/>
                                        <p:tgtEl>
                                          <p:spTgt spid="13"/>
                                        </p:tgtEl>
                                      </p:cBhvr>
                                    </p:animEffect>
                                  </p:childTnLst>
                                </p:cTn>
                              </p:par>
                              <p:par>
                                <p:cTn id="78" presetID="10" presetClass="entr" presetSubtype="0" fill="hold" nodeType="withEffect">
                                  <p:stCondLst>
                                    <p:cond delay="750"/>
                                  </p:stCondLst>
                                  <p:childTnLst>
                                    <p:set>
                                      <p:cBhvr>
                                        <p:cTn id="79" dur="1" fill="hold">
                                          <p:stCondLst>
                                            <p:cond delay="0"/>
                                          </p:stCondLst>
                                        </p:cTn>
                                        <p:tgtEl>
                                          <p:spTgt spid="52"/>
                                        </p:tgtEl>
                                        <p:attrNameLst>
                                          <p:attrName>style.visibility</p:attrName>
                                        </p:attrNameLst>
                                      </p:cBhvr>
                                      <p:to>
                                        <p:strVal val="visible"/>
                                      </p:to>
                                    </p:set>
                                    <p:animEffect transition="in" filter="fade">
                                      <p:cBhvr>
                                        <p:cTn id="80"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1" grpId="0"/>
      <p:bldP spid="11" grpId="1"/>
      <p:bldP spid="11" grpId="2"/>
      <p:bldP spid="12" grpId="0" animBg="1"/>
      <p:bldP spid="17" grpId="0" animBg="1"/>
      <p:bldP spid="42" grpId="0"/>
      <p:bldP spid="51"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el 9">
            <a:extLst>
              <a:ext uri="{FF2B5EF4-FFF2-40B4-BE49-F238E27FC236}">
                <a16:creationId xmlns:a16="http://schemas.microsoft.com/office/drawing/2014/main" id="{BD503B87-A2CE-4F48-ABAD-B9E6CF328620}"/>
              </a:ext>
            </a:extLst>
          </p:cNvPr>
          <p:cNvSpPr>
            <a:spLocks noGrp="1"/>
          </p:cNvSpPr>
          <p:nvPr>
            <p:ph type="title"/>
          </p:nvPr>
        </p:nvSpPr>
        <p:spPr>
          <a:xfrm>
            <a:off x="1425627" y="567457"/>
            <a:ext cx="10572697" cy="830020"/>
          </a:xfrm>
        </p:spPr>
        <p:txBody>
          <a:bodyPr/>
          <a:lstStyle/>
          <a:p>
            <a:r>
              <a:rPr lang="en-GB" sz="2800">
                <a:solidFill>
                  <a:schemeClr val="tx2"/>
                </a:solidFill>
              </a:rPr>
              <a:t>Tenant r</a:t>
            </a:r>
            <a:r>
              <a:rPr lang="en-GB">
                <a:solidFill>
                  <a:schemeClr val="tx2"/>
                </a:solidFill>
              </a:rPr>
              <a:t>ecommendations and why? </a:t>
            </a:r>
            <a:br>
              <a:rPr lang="en-GB" sz="2800"/>
            </a:br>
            <a:endParaRPr lang="de-DE"/>
          </a:p>
        </p:txBody>
      </p:sp>
      <p:sp>
        <p:nvSpPr>
          <p:cNvPr id="3" name="Content Placeholder 2">
            <a:extLst>
              <a:ext uri="{FF2B5EF4-FFF2-40B4-BE49-F238E27FC236}">
                <a16:creationId xmlns:a16="http://schemas.microsoft.com/office/drawing/2014/main" id="{2C63DFDA-8637-4082-A042-07C920B63B05}"/>
              </a:ext>
            </a:extLst>
          </p:cNvPr>
          <p:cNvSpPr>
            <a:spLocks noGrp="1"/>
          </p:cNvSpPr>
          <p:nvPr>
            <p:ph sz="quarter" idx="10"/>
          </p:nvPr>
        </p:nvSpPr>
        <p:spPr>
          <a:xfrm>
            <a:off x="1229682" y="1397477"/>
            <a:ext cx="10572697" cy="5029591"/>
          </a:xfrm>
          <a:prstGeom prst="rect">
            <a:avLst/>
          </a:prstGeom>
        </p:spPr>
        <p:txBody>
          <a:bodyPr wrap="square" anchor="ctr">
            <a:noAutofit/>
          </a:bodyPr>
          <a:lstStyle/>
          <a:p>
            <a:pPr marL="342900" indent="-342900" algn="l">
              <a:buFont typeface="Arial" panose="020B0604020202020204" pitchFamily="34" charset="0"/>
              <a:buChar char="•"/>
            </a:pPr>
            <a:r>
              <a:rPr lang="en-US" sz="2000" b="1">
                <a:solidFill>
                  <a:srgbClr val="24292E"/>
                </a:solidFill>
                <a:latin typeface="Segoe UI" panose="020B0502040204020203" pitchFamily="34" charset="0"/>
                <a:cs typeface="Segoe UI" panose="020B0502040204020203" pitchFamily="34" charset="0"/>
              </a:rPr>
              <a:t>Usability</a:t>
            </a:r>
            <a:r>
              <a:rPr lang="en-US" sz="2000">
                <a:solidFill>
                  <a:srgbClr val="24292E"/>
                </a:solidFill>
                <a:latin typeface="Segoe UI" panose="020B0502040204020203" pitchFamily="34" charset="0"/>
                <a:cs typeface="Segoe UI" panose="020B0502040204020203" pitchFamily="34" charset="0"/>
              </a:rPr>
              <a:t>: Use seamless Single Sign on </a:t>
            </a:r>
          </a:p>
          <a:p>
            <a:pPr marL="342900" indent="-342900" algn="l">
              <a:buFont typeface="Arial" panose="020B0604020202020204" pitchFamily="34" charset="0"/>
              <a:buChar char="•"/>
            </a:pPr>
            <a:r>
              <a:rPr lang="en-US" sz="2000" b="1">
                <a:solidFill>
                  <a:srgbClr val="24292E"/>
                </a:solidFill>
                <a:latin typeface="Segoe UI" panose="020B0502040204020203" pitchFamily="34" charset="0"/>
                <a:cs typeface="Segoe UI" panose="020B0502040204020203" pitchFamily="34" charset="0"/>
              </a:rPr>
              <a:t>Cloud-only or hybrid: </a:t>
            </a:r>
            <a:r>
              <a:rPr lang="en-US" sz="2000">
                <a:solidFill>
                  <a:srgbClr val="24292E"/>
                </a:solidFill>
                <a:latin typeface="Segoe UI" panose="020B0502040204020203" pitchFamily="34" charset="0"/>
                <a:cs typeface="Segoe UI" panose="020B0502040204020203" pitchFamily="34" charset="0"/>
              </a:rPr>
              <a:t>start where you are at – when you have no identity infrastructure make use of AAD only identity deployment with </a:t>
            </a:r>
            <a:r>
              <a:rPr lang="en-US" sz="2000" err="1">
                <a:solidFill>
                  <a:srgbClr val="24292E"/>
                </a:solidFill>
                <a:latin typeface="Segoe UI" panose="020B0502040204020203" pitchFamily="34" charset="0"/>
                <a:cs typeface="Segoe UI" panose="020B0502040204020203" pitchFamily="34" charset="0"/>
              </a:rPr>
              <a:t>f.e</a:t>
            </a:r>
            <a:r>
              <a:rPr lang="en-US" sz="2000">
                <a:solidFill>
                  <a:srgbClr val="24292E"/>
                </a:solidFill>
                <a:latin typeface="Segoe UI" panose="020B0502040204020203" pitchFamily="34" charset="0"/>
                <a:cs typeface="Segoe UI" panose="020B0502040204020203" pitchFamily="34" charset="0"/>
              </a:rPr>
              <a:t>. AAD DS in place. </a:t>
            </a:r>
          </a:p>
          <a:p>
            <a:pPr marL="342900" indent="-342900" algn="l">
              <a:buFont typeface="Arial" panose="020B0604020202020204" pitchFamily="34" charset="0"/>
              <a:buChar char="•"/>
            </a:pPr>
            <a:r>
              <a:rPr lang="en-US" sz="2000" b="1">
                <a:solidFill>
                  <a:srgbClr val="24292E"/>
                </a:solidFill>
                <a:latin typeface="Segoe UI" panose="020B0502040204020203" pitchFamily="34" charset="0"/>
                <a:cs typeface="Segoe UI" panose="020B0502040204020203" pitchFamily="34" charset="0"/>
              </a:rPr>
              <a:t>Security: </a:t>
            </a:r>
            <a:r>
              <a:rPr lang="en-US" sz="2000">
                <a:solidFill>
                  <a:srgbClr val="24292E"/>
                </a:solidFill>
                <a:latin typeface="Segoe UI" panose="020B0502040204020203" pitchFamily="34" charset="0"/>
                <a:cs typeface="Segoe UI" panose="020B0502040204020203" pitchFamily="34" charset="0"/>
              </a:rPr>
              <a:t>Enforce MFA and use conditional access policies! </a:t>
            </a:r>
          </a:p>
          <a:p>
            <a:pPr marL="342900" indent="-342900" algn="l">
              <a:buFont typeface="Arial" panose="020B0604020202020204" pitchFamily="34" charset="0"/>
              <a:buChar char="•"/>
            </a:pPr>
            <a:r>
              <a:rPr lang="en-US" sz="2000" b="1">
                <a:solidFill>
                  <a:srgbClr val="24292E"/>
                </a:solidFill>
                <a:latin typeface="Segoe UI" panose="020B0502040204020203" pitchFamily="34" charset="0"/>
                <a:cs typeface="Segoe UI" panose="020B0502040204020203" pitchFamily="34" charset="0"/>
              </a:rPr>
              <a:t>Emergency access: </a:t>
            </a:r>
            <a:r>
              <a:rPr lang="en-US" sz="2000">
                <a:solidFill>
                  <a:srgbClr val="24292E"/>
                </a:solidFill>
                <a:latin typeface="Segoe UI" panose="020B0502040204020203" pitchFamily="34" charset="0"/>
                <a:cs typeface="Segoe UI" panose="020B0502040204020203" pitchFamily="34" charset="0"/>
              </a:rPr>
              <a:t>Use breaking glass accounts to prevent tenant wide account lockout</a:t>
            </a:r>
          </a:p>
          <a:p>
            <a:pPr marL="342900" indent="-342900" algn="l">
              <a:buFont typeface="Arial" panose="020B0604020202020204" pitchFamily="34" charset="0"/>
              <a:buChar char="•"/>
            </a:pPr>
            <a:r>
              <a:rPr lang="en-US" sz="2000" b="1">
                <a:solidFill>
                  <a:srgbClr val="24292E"/>
                </a:solidFill>
                <a:latin typeface="Segoe UI" panose="020B0502040204020203" pitchFamily="34" charset="0"/>
                <a:cs typeface="Segoe UI" panose="020B0502040204020203" pitchFamily="34" charset="0"/>
              </a:rPr>
              <a:t>Privileged Access: </a:t>
            </a:r>
            <a:r>
              <a:rPr lang="en-US" sz="2000">
                <a:solidFill>
                  <a:srgbClr val="24292E"/>
                </a:solidFill>
                <a:latin typeface="Segoe UI" panose="020B0502040204020203" pitchFamily="34" charset="0"/>
                <a:cs typeface="Segoe UI" panose="020B0502040204020203" pitchFamily="34" charset="0"/>
              </a:rPr>
              <a:t>Secure privileged users or devices with AAD Privileged Identity Management</a:t>
            </a:r>
          </a:p>
          <a:p>
            <a:pPr marL="342900" indent="-342900" algn="l">
              <a:buFont typeface="Arial" panose="020B0604020202020204" pitchFamily="34" charset="0"/>
              <a:buChar char="•"/>
            </a:pPr>
            <a:r>
              <a:rPr lang="en-US" sz="2000" b="1">
                <a:solidFill>
                  <a:srgbClr val="24292E"/>
                </a:solidFill>
                <a:latin typeface="Segoe UI" panose="020B0502040204020203" pitchFamily="34" charset="0"/>
                <a:cs typeface="Segoe UI" panose="020B0502040204020203" pitchFamily="34" charset="0"/>
              </a:rPr>
              <a:t>Isolation: </a:t>
            </a:r>
            <a:r>
              <a:rPr lang="en-US" sz="2000">
                <a:solidFill>
                  <a:srgbClr val="24292E"/>
                </a:solidFill>
                <a:latin typeface="Segoe UI" panose="020B0502040204020203" pitchFamily="34" charset="0"/>
                <a:cs typeface="Segoe UI" panose="020B0502040204020203" pitchFamily="34" charset="0"/>
              </a:rPr>
              <a:t>Decide wisely if isolated environments from an identity perspective is needed, if yes, use multiple tenants. </a:t>
            </a:r>
          </a:p>
          <a:p>
            <a:pPr marL="342900" indent="-342900" algn="l">
              <a:buFont typeface="Arial" panose="020B0604020202020204" pitchFamily="34" charset="0"/>
              <a:buChar char="•"/>
            </a:pPr>
            <a:r>
              <a:rPr lang="en-US" sz="2000" b="1">
                <a:solidFill>
                  <a:srgbClr val="24292E"/>
                </a:solidFill>
                <a:latin typeface="Segoe UI" panose="020B0502040204020203" pitchFamily="34" charset="0"/>
                <a:cs typeface="Segoe UI" panose="020B0502040204020203" pitchFamily="34" charset="0"/>
              </a:rPr>
              <a:t>BUT: </a:t>
            </a:r>
            <a:r>
              <a:rPr lang="en-US" sz="2000">
                <a:solidFill>
                  <a:srgbClr val="24292E"/>
                </a:solidFill>
                <a:latin typeface="Segoe UI" panose="020B0502040204020203" pitchFamily="34" charset="0"/>
                <a:cs typeface="Segoe UI" panose="020B0502040204020203" pitchFamily="34" charset="0"/>
              </a:rPr>
              <a:t>Avoid creating a new AAD tenant unless there is a strong justification in place!</a:t>
            </a:r>
          </a:p>
        </p:txBody>
      </p:sp>
      <p:grpSp>
        <p:nvGrpSpPr>
          <p:cNvPr id="5" name="Group 4">
            <a:extLst>
              <a:ext uri="{FF2B5EF4-FFF2-40B4-BE49-F238E27FC236}">
                <a16:creationId xmlns:a16="http://schemas.microsoft.com/office/drawing/2014/main" id="{DA75AE04-AB9A-463B-8D50-5BCA183F7C6B}"/>
              </a:ext>
            </a:extLst>
          </p:cNvPr>
          <p:cNvGrpSpPr/>
          <p:nvPr/>
        </p:nvGrpSpPr>
        <p:grpSpPr>
          <a:xfrm>
            <a:off x="296611" y="373976"/>
            <a:ext cx="933071" cy="933071"/>
            <a:chOff x="-649496" y="382043"/>
            <a:chExt cx="914859" cy="914859"/>
          </a:xfrm>
        </p:grpSpPr>
        <p:sp>
          <p:nvSpPr>
            <p:cNvPr id="11" name="Oval 10">
              <a:extLst>
                <a:ext uri="{FF2B5EF4-FFF2-40B4-BE49-F238E27FC236}">
                  <a16:creationId xmlns:a16="http://schemas.microsoft.com/office/drawing/2014/main" id="{2E5B7495-68F8-4356-BE18-CDD191CD9E58}"/>
                </a:ext>
              </a:extLst>
            </p:cNvPr>
            <p:cNvSpPr/>
            <p:nvPr/>
          </p:nvSpPr>
          <p:spPr>
            <a:xfrm>
              <a:off x="-649496" y="382043"/>
              <a:ext cx="914859" cy="914859"/>
            </a:xfrm>
            <a:prstGeom prst="ellipse">
              <a:avLst/>
            </a:prstGeom>
            <a:solidFill>
              <a:schemeClr val="tx2"/>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2" name="Rectangle 11" descr="Users">
              <a:extLst>
                <a:ext uri="{FF2B5EF4-FFF2-40B4-BE49-F238E27FC236}">
                  <a16:creationId xmlns:a16="http://schemas.microsoft.com/office/drawing/2014/main" id="{1ADFBBF7-AC06-4143-A416-ECFC5142D829}"/>
                </a:ext>
              </a:extLst>
            </p:cNvPr>
            <p:cNvSpPr/>
            <p:nvPr/>
          </p:nvSpPr>
          <p:spPr>
            <a:xfrm>
              <a:off x="-457376" y="574164"/>
              <a:ext cx="530618" cy="5306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grpSp>
    </p:spTree>
    <p:extLst>
      <p:ext uri="{BB962C8B-B14F-4D97-AF65-F5344CB8AC3E}">
        <p14:creationId xmlns:p14="http://schemas.microsoft.com/office/powerpoint/2010/main" val="2284130497"/>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el 9">
            <a:extLst>
              <a:ext uri="{FF2B5EF4-FFF2-40B4-BE49-F238E27FC236}">
                <a16:creationId xmlns:a16="http://schemas.microsoft.com/office/drawing/2014/main" id="{BD503B87-A2CE-4F48-ABAD-B9E6CF328620}"/>
              </a:ext>
            </a:extLst>
          </p:cNvPr>
          <p:cNvSpPr>
            <a:spLocks noGrp="1"/>
          </p:cNvSpPr>
          <p:nvPr>
            <p:ph type="title"/>
          </p:nvPr>
        </p:nvSpPr>
        <p:spPr>
          <a:xfrm>
            <a:off x="1425627" y="567457"/>
            <a:ext cx="10572697" cy="830020"/>
          </a:xfrm>
        </p:spPr>
        <p:txBody>
          <a:bodyPr/>
          <a:lstStyle/>
          <a:p>
            <a:r>
              <a:rPr lang="en-GB" sz="2800">
                <a:solidFill>
                  <a:schemeClr val="tx2"/>
                </a:solidFill>
              </a:rPr>
              <a:t>Dependencies</a:t>
            </a:r>
            <a:br>
              <a:rPr lang="en-GB" sz="2800"/>
            </a:br>
            <a:endParaRPr lang="de-DE"/>
          </a:p>
        </p:txBody>
      </p:sp>
      <p:sp>
        <p:nvSpPr>
          <p:cNvPr id="3" name="Content Placeholder 2">
            <a:extLst>
              <a:ext uri="{FF2B5EF4-FFF2-40B4-BE49-F238E27FC236}">
                <a16:creationId xmlns:a16="http://schemas.microsoft.com/office/drawing/2014/main" id="{2C63DFDA-8637-4082-A042-07C920B63B05}"/>
              </a:ext>
            </a:extLst>
          </p:cNvPr>
          <p:cNvSpPr>
            <a:spLocks noGrp="1"/>
          </p:cNvSpPr>
          <p:nvPr>
            <p:ph sz="quarter" idx="10"/>
          </p:nvPr>
        </p:nvSpPr>
        <p:spPr>
          <a:xfrm>
            <a:off x="1229682" y="1397477"/>
            <a:ext cx="10572697" cy="5029591"/>
          </a:xfrm>
          <a:prstGeom prst="rect">
            <a:avLst/>
          </a:prstGeom>
        </p:spPr>
        <p:txBody>
          <a:bodyPr wrap="square" anchor="ctr">
            <a:noAutofit/>
          </a:bodyPr>
          <a:lstStyle/>
          <a:p>
            <a:pPr marL="342900" indent="-342900" algn="l">
              <a:buFont typeface="Arial" panose="020B0604020202020204" pitchFamily="34" charset="0"/>
              <a:buChar char="•"/>
            </a:pPr>
            <a:r>
              <a:rPr lang="en-US" sz="2000" b="1">
                <a:solidFill>
                  <a:srgbClr val="24292E"/>
                </a:solidFill>
                <a:latin typeface="Segoe UI" panose="020B0502040204020203" pitchFamily="34" charset="0"/>
                <a:cs typeface="Segoe UI" panose="020B0502040204020203" pitchFamily="34" charset="0"/>
              </a:rPr>
              <a:t>Multi-tenancy: </a:t>
            </a:r>
            <a:r>
              <a:rPr lang="en-US" sz="2000">
                <a:solidFill>
                  <a:srgbClr val="24292E"/>
                </a:solidFill>
                <a:latin typeface="Segoe UI" panose="020B0502040204020203" pitchFamily="34" charset="0"/>
                <a:cs typeface="Segoe UI" panose="020B0502040204020203" pitchFamily="34" charset="0"/>
              </a:rPr>
              <a:t>Multiple AAD tenants can exist in one enrollment</a:t>
            </a:r>
          </a:p>
          <a:p>
            <a:pPr marL="342900" indent="-342900" algn="l">
              <a:buFont typeface="Arial" panose="020B0604020202020204" pitchFamily="34" charset="0"/>
              <a:buChar char="•"/>
            </a:pPr>
            <a:endParaRPr lang="en-US" sz="2000">
              <a:solidFill>
                <a:srgbClr val="24292E"/>
              </a:solidFill>
              <a:latin typeface="Segoe UI" panose="020B0502040204020203" pitchFamily="34" charset="0"/>
              <a:cs typeface="Segoe UI" panose="020B0502040204020203" pitchFamily="34" charset="0"/>
            </a:endParaRPr>
          </a:p>
          <a:p>
            <a:pPr marL="342900" indent="-342900" algn="l">
              <a:buFont typeface="Arial" panose="020B0604020202020204" pitchFamily="34" charset="0"/>
              <a:buChar char="•"/>
            </a:pPr>
            <a:endParaRPr lang="en-US" sz="2000">
              <a:solidFill>
                <a:srgbClr val="24292E"/>
              </a:solidFill>
              <a:latin typeface="Segoe UI" panose="020B0502040204020203" pitchFamily="34" charset="0"/>
              <a:cs typeface="Segoe UI" panose="020B0502040204020203" pitchFamily="34" charset="0"/>
            </a:endParaRPr>
          </a:p>
          <a:p>
            <a:pPr marL="342900" indent="-342900" algn="l">
              <a:buFont typeface="Arial" panose="020B0604020202020204" pitchFamily="34" charset="0"/>
              <a:buChar char="•"/>
            </a:pPr>
            <a:endParaRPr lang="en-US" sz="2000">
              <a:solidFill>
                <a:srgbClr val="24292E"/>
              </a:solidFill>
              <a:latin typeface="Segoe UI" panose="020B0502040204020203" pitchFamily="34" charset="0"/>
              <a:cs typeface="Segoe UI" panose="020B0502040204020203" pitchFamily="34" charset="0"/>
            </a:endParaRPr>
          </a:p>
          <a:p>
            <a:pPr marL="342900" indent="-342900" algn="l">
              <a:buFont typeface="Arial" panose="020B0604020202020204" pitchFamily="34" charset="0"/>
              <a:buChar char="•"/>
            </a:pPr>
            <a:endParaRPr lang="en-US" sz="2000">
              <a:solidFill>
                <a:srgbClr val="24292E"/>
              </a:solidFill>
              <a:latin typeface="Segoe UI" panose="020B0502040204020203" pitchFamily="34" charset="0"/>
              <a:cs typeface="Segoe UI" panose="020B0502040204020203" pitchFamily="34" charset="0"/>
            </a:endParaRPr>
          </a:p>
          <a:p>
            <a:pPr marL="342900" indent="-342900" algn="l">
              <a:buFont typeface="Arial" panose="020B0604020202020204" pitchFamily="34" charset="0"/>
              <a:buChar char="•"/>
            </a:pPr>
            <a:r>
              <a:rPr lang="en-US" sz="2000" b="1">
                <a:solidFill>
                  <a:srgbClr val="24292E"/>
                </a:solidFill>
                <a:latin typeface="Segoe UI" panose="020B0502040204020203" pitchFamily="34" charset="0"/>
                <a:cs typeface="Segoe UI" panose="020B0502040204020203" pitchFamily="34" charset="0"/>
              </a:rPr>
              <a:t>Security barrier:  </a:t>
            </a:r>
            <a:r>
              <a:rPr lang="en-US" sz="2000">
                <a:solidFill>
                  <a:srgbClr val="24292E"/>
                </a:solidFill>
                <a:latin typeface="Segoe UI" panose="020B0502040204020203" pitchFamily="34" charset="0"/>
                <a:cs typeface="Segoe UI" panose="020B0502040204020203" pitchFamily="34" charset="0"/>
              </a:rPr>
              <a:t>Account admin decides in what AAD subscription lands. Select single or multi tenant strategy within enterprise enrollment wisely!</a:t>
            </a:r>
          </a:p>
          <a:p>
            <a:pPr marL="342900" indent="-342900" algn="l">
              <a:buFont typeface="Arial" panose="020B0604020202020204" pitchFamily="34" charset="0"/>
              <a:buChar char="•"/>
            </a:pPr>
            <a:endParaRPr lang="en-US" sz="2000">
              <a:solidFill>
                <a:srgbClr val="24292E"/>
              </a:solidFill>
              <a:latin typeface="Segoe UI" panose="020B0502040204020203" pitchFamily="34" charset="0"/>
              <a:cs typeface="Segoe UI" panose="020B0502040204020203" pitchFamily="34" charset="0"/>
            </a:endParaRPr>
          </a:p>
        </p:txBody>
      </p:sp>
      <p:grpSp>
        <p:nvGrpSpPr>
          <p:cNvPr id="5" name="Group 4">
            <a:extLst>
              <a:ext uri="{FF2B5EF4-FFF2-40B4-BE49-F238E27FC236}">
                <a16:creationId xmlns:a16="http://schemas.microsoft.com/office/drawing/2014/main" id="{DA75AE04-AB9A-463B-8D50-5BCA183F7C6B}"/>
              </a:ext>
            </a:extLst>
          </p:cNvPr>
          <p:cNvGrpSpPr/>
          <p:nvPr/>
        </p:nvGrpSpPr>
        <p:grpSpPr>
          <a:xfrm>
            <a:off x="296611" y="373976"/>
            <a:ext cx="933071" cy="933071"/>
            <a:chOff x="-649496" y="382043"/>
            <a:chExt cx="914859" cy="914859"/>
          </a:xfrm>
        </p:grpSpPr>
        <p:sp>
          <p:nvSpPr>
            <p:cNvPr id="11" name="Oval 10">
              <a:extLst>
                <a:ext uri="{FF2B5EF4-FFF2-40B4-BE49-F238E27FC236}">
                  <a16:creationId xmlns:a16="http://schemas.microsoft.com/office/drawing/2014/main" id="{2E5B7495-68F8-4356-BE18-CDD191CD9E58}"/>
                </a:ext>
              </a:extLst>
            </p:cNvPr>
            <p:cNvSpPr/>
            <p:nvPr/>
          </p:nvSpPr>
          <p:spPr>
            <a:xfrm>
              <a:off x="-649496" y="382043"/>
              <a:ext cx="914859" cy="914859"/>
            </a:xfrm>
            <a:prstGeom prst="ellipse">
              <a:avLst/>
            </a:prstGeom>
            <a:solidFill>
              <a:schemeClr val="tx2"/>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2" name="Rectangle 11" descr="Users">
              <a:extLst>
                <a:ext uri="{FF2B5EF4-FFF2-40B4-BE49-F238E27FC236}">
                  <a16:creationId xmlns:a16="http://schemas.microsoft.com/office/drawing/2014/main" id="{1ADFBBF7-AC06-4143-A416-ECFC5142D829}"/>
                </a:ext>
              </a:extLst>
            </p:cNvPr>
            <p:cNvSpPr/>
            <p:nvPr/>
          </p:nvSpPr>
          <p:spPr>
            <a:xfrm>
              <a:off x="-457376" y="574164"/>
              <a:ext cx="530618" cy="5306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grpSp>
      <p:pic>
        <p:nvPicPr>
          <p:cNvPr id="4" name="Grafik 3">
            <a:extLst>
              <a:ext uri="{FF2B5EF4-FFF2-40B4-BE49-F238E27FC236}">
                <a16:creationId xmlns:a16="http://schemas.microsoft.com/office/drawing/2014/main" id="{573BBEDD-81E7-49E6-B688-132298092DC9}"/>
              </a:ext>
            </a:extLst>
          </p:cNvPr>
          <p:cNvPicPr>
            <a:picLocks noChangeAspect="1"/>
          </p:cNvPicPr>
          <p:nvPr/>
        </p:nvPicPr>
        <p:blipFill>
          <a:blip r:embed="rId5"/>
          <a:stretch>
            <a:fillRect/>
          </a:stretch>
        </p:blipFill>
        <p:spPr>
          <a:xfrm>
            <a:off x="4575175" y="3025775"/>
            <a:ext cx="3286125" cy="942975"/>
          </a:xfrm>
          <a:prstGeom prst="rect">
            <a:avLst/>
          </a:prstGeom>
        </p:spPr>
      </p:pic>
    </p:spTree>
    <p:extLst>
      <p:ext uri="{BB962C8B-B14F-4D97-AF65-F5344CB8AC3E}">
        <p14:creationId xmlns:p14="http://schemas.microsoft.com/office/powerpoint/2010/main" val="72935422"/>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6" name="Title 15"/>
          <p:cNvSpPr>
            <a:spLocks noGrp="1"/>
          </p:cNvSpPr>
          <p:nvPr>
            <p:ph type="title"/>
          </p:nvPr>
        </p:nvSpPr>
        <p:spPr>
          <a:xfrm>
            <a:off x="465138" y="960438"/>
            <a:ext cx="10533062" cy="3629025"/>
          </a:xfrm>
        </p:spPr>
        <p:txBody>
          <a:bodyPr/>
          <a:lstStyle/>
          <a:p>
            <a:r>
              <a:rPr lang="fr-FR" err="1"/>
              <a:t>Keep</a:t>
            </a:r>
            <a:r>
              <a:rPr lang="fr-FR"/>
              <a:t> in </a:t>
            </a:r>
            <a:r>
              <a:rPr lang="fr-FR" err="1"/>
              <a:t>mind</a:t>
            </a:r>
            <a:r>
              <a:rPr lang="fr-FR"/>
              <a:t>!  </a:t>
            </a:r>
            <a:br>
              <a:rPr lang="fr-FR"/>
            </a:br>
            <a:endParaRPr lang="en-US"/>
          </a:p>
        </p:txBody>
      </p:sp>
      <p:sp>
        <p:nvSpPr>
          <p:cNvPr id="4" name="Content Placeholder 2">
            <a:extLst>
              <a:ext uri="{FF2B5EF4-FFF2-40B4-BE49-F238E27FC236}">
                <a16:creationId xmlns:a16="http://schemas.microsoft.com/office/drawing/2014/main" id="{6E52283E-91DD-4E52-AD82-423CD19578D2}"/>
              </a:ext>
            </a:extLst>
          </p:cNvPr>
          <p:cNvSpPr txBox="1">
            <a:spLocks/>
          </p:cNvSpPr>
          <p:nvPr/>
        </p:nvSpPr>
        <p:spPr>
          <a:xfrm>
            <a:off x="1229682" y="1397477"/>
            <a:ext cx="10572697" cy="5029591"/>
          </a:xfrm>
          <a:prstGeom prst="rect">
            <a:avLst/>
          </a:prstGeom>
        </p:spPr>
        <p:txBody>
          <a:bodyPr vert="horz" wrap="square" lIns="0" tIns="91440" rIns="146304" bIns="91440" rtlCol="0" anchor="ctr">
            <a:no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indent="-342900">
              <a:buFont typeface="Arial" panose="020B0604020202020204" pitchFamily="34" charset="0"/>
              <a:buChar char="•"/>
            </a:pPr>
            <a:r>
              <a:rPr lang="en-US" sz="2000" b="1">
                <a:latin typeface="Segoe UI" panose="020B0502040204020203" pitchFamily="34" charset="0"/>
                <a:cs typeface="Segoe UI" panose="020B0502040204020203" pitchFamily="34" charset="0"/>
              </a:rPr>
              <a:t>Secure &amp; Monitor: </a:t>
            </a:r>
            <a:r>
              <a:rPr lang="en-US" sz="2000">
                <a:latin typeface="Segoe UI" panose="020B0502040204020203" pitchFamily="34" charset="0"/>
                <a:cs typeface="Segoe UI" panose="020B0502040204020203" pitchFamily="34" charset="0"/>
              </a:rPr>
              <a:t>Within Enrollment and AAD privileged roles are set and managed</a:t>
            </a:r>
          </a:p>
          <a:p>
            <a:pPr marL="342900" indent="-342900">
              <a:buFont typeface="Arial" panose="020B0604020202020204" pitchFamily="34" charset="0"/>
              <a:buChar char="•"/>
            </a:pPr>
            <a:r>
              <a:rPr lang="en-US" sz="2000" b="1">
                <a:latin typeface="Segoe UI" panose="020B0502040204020203" pitchFamily="34" charset="0"/>
                <a:cs typeface="Segoe UI" panose="020B0502040204020203" pitchFamily="34" charset="0"/>
              </a:rPr>
              <a:t>Start small: </a:t>
            </a:r>
            <a:r>
              <a:rPr lang="en-US" sz="2000">
                <a:latin typeface="Segoe UI" panose="020B0502040204020203" pitchFamily="34" charset="0"/>
                <a:cs typeface="Segoe UI" panose="020B0502040204020203" pitchFamily="34" charset="0"/>
              </a:rPr>
              <a:t>Minimize the number of privileged accounts </a:t>
            </a:r>
          </a:p>
          <a:p>
            <a:pPr marL="342900" indent="-342900">
              <a:buFont typeface="Arial" panose="020B0604020202020204" pitchFamily="34" charset="0"/>
              <a:buChar char="•"/>
            </a:pPr>
            <a:r>
              <a:rPr lang="en-US" sz="2000" b="1">
                <a:latin typeface="Segoe UI" panose="020B0502040204020203" pitchFamily="34" charset="0"/>
                <a:cs typeface="Segoe UI" panose="020B0502040204020203" pitchFamily="34" charset="0"/>
              </a:rPr>
              <a:t>Dependencies</a:t>
            </a:r>
            <a:r>
              <a:rPr lang="en-US" sz="2000">
                <a:latin typeface="Segoe UI" panose="020B0502040204020203" pitchFamily="34" charset="0"/>
                <a:cs typeface="Segoe UI" panose="020B0502040204020203" pitchFamily="34" charset="0"/>
              </a:rPr>
              <a:t>: Enrollment and tenants have significant dependencies</a:t>
            </a:r>
          </a:p>
          <a:p>
            <a:pPr marL="342900" indent="-342900">
              <a:buFont typeface="Arial" panose="020B0604020202020204" pitchFamily="34" charset="0"/>
              <a:buChar char="•"/>
            </a:pPr>
            <a:r>
              <a:rPr lang="en-US" sz="2000" b="1">
                <a:latin typeface="Segoe UI" panose="020B0502040204020203" pitchFamily="34" charset="0"/>
                <a:cs typeface="Segoe UI" panose="020B0502040204020203" pitchFamily="34" charset="0"/>
              </a:rPr>
              <a:t>Contract: </a:t>
            </a:r>
            <a:r>
              <a:rPr lang="en-US" sz="2000">
                <a:latin typeface="Segoe UI" panose="020B0502040204020203" pitchFamily="34" charset="0"/>
                <a:cs typeface="Segoe UI" panose="020B0502040204020203" pitchFamily="34" charset="0"/>
              </a:rPr>
              <a:t>EA is mostly used now – but keep an eye on MCA developments to integrate better with CSP </a:t>
            </a:r>
          </a:p>
          <a:p>
            <a:pPr marL="342900" indent="-342900">
              <a:buFont typeface="Arial" panose="020B0604020202020204" pitchFamily="34" charset="0"/>
              <a:buChar char="•"/>
            </a:pPr>
            <a:r>
              <a:rPr lang="en-US" sz="2000" b="1">
                <a:latin typeface="Segoe UI" panose="020B0502040204020203" pitchFamily="34" charset="0"/>
                <a:cs typeface="Segoe UI" panose="020B0502040204020203" pitchFamily="34" charset="0"/>
              </a:rPr>
              <a:t>Isolation: </a:t>
            </a:r>
            <a:r>
              <a:rPr lang="en-US" sz="2000">
                <a:latin typeface="Segoe UI" panose="020B0502040204020203" pitchFamily="34" charset="0"/>
                <a:cs typeface="Segoe UI" panose="020B0502040204020203" pitchFamily="34" charset="0"/>
              </a:rPr>
              <a:t>Decide on isolation strategy and enforce it with simple settings</a:t>
            </a:r>
            <a:endParaRPr lang="en-US" sz="160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334085436"/>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D5737B-C4DD-4834-BDED-D083D733D650}"/>
              </a:ext>
            </a:extLst>
          </p:cNvPr>
          <p:cNvSpPr>
            <a:spLocks noGrp="1"/>
          </p:cNvSpPr>
          <p:nvPr>
            <p:ph type="title"/>
          </p:nvPr>
        </p:nvSpPr>
        <p:spPr>
          <a:xfrm>
            <a:off x="465138" y="960438"/>
            <a:ext cx="7604124" cy="3629025"/>
          </a:xfrm>
        </p:spPr>
        <p:txBody>
          <a:bodyPr/>
          <a:lstStyle/>
          <a:p>
            <a:r>
              <a:rPr lang="en-US" dirty="0"/>
              <a:t>Photo layout 1</a:t>
            </a:r>
          </a:p>
        </p:txBody>
      </p:sp>
      <p:sp>
        <p:nvSpPr>
          <p:cNvPr id="4" name="Footer Placeholder 3">
            <a:extLst>
              <a:ext uri="{FF2B5EF4-FFF2-40B4-BE49-F238E27FC236}">
                <a16:creationId xmlns:a16="http://schemas.microsoft.com/office/drawing/2014/main" id="{294C7786-9F78-4D63-B7B8-AD0F1472F174}"/>
              </a:ext>
            </a:extLst>
          </p:cNvPr>
          <p:cNvSpPr>
            <a:spLocks noGrp="1"/>
          </p:cNvSpPr>
          <p:nvPr>
            <p:ph type="ftr" sz="quarter" idx="4294967295"/>
          </p:nvPr>
        </p:nvSpPr>
        <p:spPr>
          <a:xfrm>
            <a:off x="615950" y="6578600"/>
            <a:ext cx="11820525" cy="120650"/>
          </a:xfrm>
        </p:spPr>
        <p:txBody>
          <a:bodyPr/>
          <a:lstStyle/>
          <a:p>
            <a:r>
              <a:rPr lang="en-US"/>
              <a:t>© Microsoft Corporation                                                                                  								</a:t>
            </a:r>
            <a:endParaRPr lang="en-US" dirty="0"/>
          </a:p>
        </p:txBody>
      </p:sp>
      <p:pic>
        <p:nvPicPr>
          <p:cNvPr id="6" name="Grafik 5">
            <a:extLst>
              <a:ext uri="{FF2B5EF4-FFF2-40B4-BE49-F238E27FC236}">
                <a16:creationId xmlns:a16="http://schemas.microsoft.com/office/drawing/2014/main" id="{42B64995-48C9-4606-A83A-07D302D9B54B}"/>
              </a:ext>
            </a:extLst>
          </p:cNvPr>
          <p:cNvPicPr>
            <a:picLocks noChangeAspect="1"/>
          </p:cNvPicPr>
          <p:nvPr/>
        </p:nvPicPr>
        <p:blipFill rotWithShape="1">
          <a:blip r:embed="rId2"/>
          <a:srcRect r="57997"/>
          <a:stretch/>
        </p:blipFill>
        <p:spPr>
          <a:xfrm>
            <a:off x="-9526" y="-7937"/>
            <a:ext cx="5223641" cy="2176383"/>
          </a:xfrm>
          <a:prstGeom prst="rect">
            <a:avLst/>
          </a:prstGeom>
        </p:spPr>
      </p:pic>
      <p:sp>
        <p:nvSpPr>
          <p:cNvPr id="9" name="Text Placeholder 8">
            <a:extLst>
              <a:ext uri="{FF2B5EF4-FFF2-40B4-BE49-F238E27FC236}">
                <a16:creationId xmlns:a16="http://schemas.microsoft.com/office/drawing/2014/main" id="{B051C6F8-B021-4AE4-9CC8-B4C9600FE04E}"/>
              </a:ext>
            </a:extLst>
          </p:cNvPr>
          <p:cNvSpPr>
            <a:spLocks noGrp="1"/>
          </p:cNvSpPr>
          <p:nvPr>
            <p:ph type="body" sz="quarter" idx="4294967295"/>
          </p:nvPr>
        </p:nvSpPr>
        <p:spPr>
          <a:xfrm>
            <a:off x="-1" y="3179366"/>
            <a:ext cx="12436475" cy="553998"/>
          </a:xfrm>
        </p:spPr>
        <p:txBody>
          <a:bodyPr anchor="ctr"/>
          <a:lstStyle/>
          <a:p>
            <a:pPr algn="ctr"/>
            <a:r>
              <a:rPr lang="en-US" dirty="0"/>
              <a:t>Identity and Access </a:t>
            </a:r>
            <a:r>
              <a:rPr lang="en-US" dirty="0" err="1"/>
              <a:t>Managment</a:t>
            </a:r>
            <a:endParaRPr lang="en-US" dirty="0"/>
          </a:p>
        </p:txBody>
      </p:sp>
      <p:pic>
        <p:nvPicPr>
          <p:cNvPr id="14" name="Grafik 13">
            <a:extLst>
              <a:ext uri="{FF2B5EF4-FFF2-40B4-BE49-F238E27FC236}">
                <a16:creationId xmlns:a16="http://schemas.microsoft.com/office/drawing/2014/main" id="{F8B07B34-3BED-4A81-AC20-FE1DDC328EEC}"/>
              </a:ext>
            </a:extLst>
          </p:cNvPr>
          <p:cNvPicPr>
            <a:picLocks noChangeAspect="1"/>
          </p:cNvPicPr>
          <p:nvPr/>
        </p:nvPicPr>
        <p:blipFill rotWithShape="1">
          <a:blip r:embed="rId2"/>
          <a:srcRect l="63888" t="-1477" r="772" b="1477"/>
          <a:stretch/>
        </p:blipFill>
        <p:spPr>
          <a:xfrm>
            <a:off x="7953375" y="4402217"/>
            <a:ext cx="4394965" cy="2176383"/>
          </a:xfrm>
          <a:prstGeom prst="rect">
            <a:avLst/>
          </a:prstGeom>
        </p:spPr>
      </p:pic>
    </p:spTree>
    <p:extLst>
      <p:ext uri="{BB962C8B-B14F-4D97-AF65-F5344CB8AC3E}">
        <p14:creationId xmlns:p14="http://schemas.microsoft.com/office/powerpoint/2010/main" val="147336243"/>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el 9">
            <a:extLst>
              <a:ext uri="{FF2B5EF4-FFF2-40B4-BE49-F238E27FC236}">
                <a16:creationId xmlns:a16="http://schemas.microsoft.com/office/drawing/2014/main" id="{BD503B87-A2CE-4F48-ABAD-B9E6CF328620}"/>
              </a:ext>
            </a:extLst>
          </p:cNvPr>
          <p:cNvSpPr>
            <a:spLocks noGrp="1"/>
          </p:cNvSpPr>
          <p:nvPr>
            <p:ph type="title"/>
          </p:nvPr>
        </p:nvSpPr>
        <p:spPr>
          <a:xfrm>
            <a:off x="1425627" y="567457"/>
            <a:ext cx="10572697" cy="830020"/>
          </a:xfrm>
        </p:spPr>
        <p:txBody>
          <a:bodyPr/>
          <a:lstStyle/>
          <a:p>
            <a:r>
              <a:rPr lang="en-GB" sz="2800">
                <a:solidFill>
                  <a:schemeClr val="tx2"/>
                </a:solidFill>
              </a:rPr>
              <a:t>Enterprise Agreement &amp;  </a:t>
            </a:r>
            <a:r>
              <a:rPr lang="en-GB" sz="2800" err="1">
                <a:solidFill>
                  <a:schemeClr val="tx2"/>
                </a:solidFill>
              </a:rPr>
              <a:t>Enrollment</a:t>
            </a:r>
            <a:br>
              <a:rPr lang="en-GB" sz="2800"/>
            </a:br>
            <a:endParaRPr lang="de-DE"/>
          </a:p>
        </p:txBody>
      </p:sp>
      <p:sp>
        <p:nvSpPr>
          <p:cNvPr id="3" name="Content Placeholder 2">
            <a:extLst>
              <a:ext uri="{FF2B5EF4-FFF2-40B4-BE49-F238E27FC236}">
                <a16:creationId xmlns:a16="http://schemas.microsoft.com/office/drawing/2014/main" id="{2C63DFDA-8637-4082-A042-07C920B63B05}"/>
              </a:ext>
            </a:extLst>
          </p:cNvPr>
          <p:cNvSpPr>
            <a:spLocks noGrp="1"/>
          </p:cNvSpPr>
          <p:nvPr>
            <p:ph sz="quarter" idx="10"/>
          </p:nvPr>
        </p:nvSpPr>
        <p:spPr>
          <a:xfrm>
            <a:off x="1229682" y="2360817"/>
            <a:ext cx="10572697" cy="1600438"/>
          </a:xfrm>
          <a:prstGeom prst="rect">
            <a:avLst/>
          </a:prstGeom>
        </p:spPr>
        <p:txBody>
          <a:bodyPr wrap="square" anchor="ctr">
            <a:noAutofit/>
          </a:bodyPr>
          <a:lstStyle/>
          <a:p>
            <a:pPr lvl="0"/>
            <a:r>
              <a:rPr lang="en-GB" sz="4800">
                <a:latin typeface="Segoe UI Semibold" panose="020B0702040204020203" pitchFamily="34" charset="0"/>
                <a:cs typeface="Segoe UI Semibold" panose="020B0702040204020203" pitchFamily="34" charset="0"/>
              </a:rPr>
              <a:t>Why do we talk about this? </a:t>
            </a:r>
          </a:p>
        </p:txBody>
      </p:sp>
      <p:grpSp>
        <p:nvGrpSpPr>
          <p:cNvPr id="5" name="Group 4">
            <a:extLst>
              <a:ext uri="{FF2B5EF4-FFF2-40B4-BE49-F238E27FC236}">
                <a16:creationId xmlns:a16="http://schemas.microsoft.com/office/drawing/2014/main" id="{DA75AE04-AB9A-463B-8D50-5BCA183F7C6B}"/>
              </a:ext>
            </a:extLst>
          </p:cNvPr>
          <p:cNvGrpSpPr/>
          <p:nvPr/>
        </p:nvGrpSpPr>
        <p:grpSpPr>
          <a:xfrm>
            <a:off x="296611" y="373976"/>
            <a:ext cx="933071" cy="933071"/>
            <a:chOff x="-649496" y="382043"/>
            <a:chExt cx="914859" cy="914859"/>
          </a:xfrm>
        </p:grpSpPr>
        <p:sp>
          <p:nvSpPr>
            <p:cNvPr id="11" name="Oval 10">
              <a:extLst>
                <a:ext uri="{FF2B5EF4-FFF2-40B4-BE49-F238E27FC236}">
                  <a16:creationId xmlns:a16="http://schemas.microsoft.com/office/drawing/2014/main" id="{2E5B7495-68F8-4356-BE18-CDD191CD9E58}"/>
                </a:ext>
              </a:extLst>
            </p:cNvPr>
            <p:cNvSpPr/>
            <p:nvPr/>
          </p:nvSpPr>
          <p:spPr>
            <a:xfrm>
              <a:off x="-649496" y="382043"/>
              <a:ext cx="914859" cy="914859"/>
            </a:xfrm>
            <a:prstGeom prst="ellipse">
              <a:avLst/>
            </a:prstGeom>
            <a:solidFill>
              <a:schemeClr val="tx2"/>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2" name="Rectangle 11" descr="Users">
              <a:extLst>
                <a:ext uri="{FF2B5EF4-FFF2-40B4-BE49-F238E27FC236}">
                  <a16:creationId xmlns:a16="http://schemas.microsoft.com/office/drawing/2014/main" id="{1ADFBBF7-AC06-4143-A416-ECFC5142D829}"/>
                </a:ext>
              </a:extLst>
            </p:cNvPr>
            <p:cNvSpPr/>
            <p:nvPr/>
          </p:nvSpPr>
          <p:spPr>
            <a:xfrm>
              <a:off x="-457376" y="574164"/>
              <a:ext cx="530618" cy="5306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grpSp>
    </p:spTree>
    <p:extLst>
      <p:ext uri="{BB962C8B-B14F-4D97-AF65-F5344CB8AC3E}">
        <p14:creationId xmlns:p14="http://schemas.microsoft.com/office/powerpoint/2010/main" val="2691864184"/>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6" name="Title 15"/>
          <p:cNvSpPr>
            <a:spLocks noGrp="1"/>
          </p:cNvSpPr>
          <p:nvPr>
            <p:ph type="title"/>
          </p:nvPr>
        </p:nvSpPr>
        <p:spPr>
          <a:xfrm>
            <a:off x="465138" y="960438"/>
            <a:ext cx="11360494" cy="3629025"/>
          </a:xfrm>
        </p:spPr>
        <p:txBody>
          <a:bodyPr/>
          <a:lstStyle/>
          <a:p>
            <a:r>
              <a:rPr lang="en-US" dirty="0">
                <a:ea typeface="+mj-lt"/>
                <a:cs typeface="+mj-lt"/>
              </a:rPr>
              <a:t>Introduction Azure Active Directory</a:t>
            </a:r>
            <a:endParaRPr lang="en-US" dirty="0"/>
          </a:p>
        </p:txBody>
      </p:sp>
    </p:spTree>
    <p:extLst>
      <p:ext uri="{BB962C8B-B14F-4D97-AF65-F5344CB8AC3E}">
        <p14:creationId xmlns:p14="http://schemas.microsoft.com/office/powerpoint/2010/main" val="7799110"/>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el 9">
            <a:extLst>
              <a:ext uri="{FF2B5EF4-FFF2-40B4-BE49-F238E27FC236}">
                <a16:creationId xmlns:a16="http://schemas.microsoft.com/office/drawing/2014/main" id="{BD503B87-A2CE-4F48-ABAD-B9E6CF328620}"/>
              </a:ext>
            </a:extLst>
          </p:cNvPr>
          <p:cNvSpPr>
            <a:spLocks noGrp="1"/>
          </p:cNvSpPr>
          <p:nvPr>
            <p:ph type="title"/>
          </p:nvPr>
        </p:nvSpPr>
        <p:spPr>
          <a:xfrm>
            <a:off x="1425627" y="567457"/>
            <a:ext cx="10572697" cy="830020"/>
          </a:xfrm>
        </p:spPr>
        <p:txBody>
          <a:bodyPr/>
          <a:lstStyle/>
          <a:p>
            <a:r>
              <a:rPr lang="en-GB" dirty="0"/>
              <a:t>Identity &amp; Access Management</a:t>
            </a:r>
            <a:r>
              <a:rPr lang="en-US" dirty="0"/>
              <a:t> </a:t>
            </a:r>
            <a:r>
              <a:rPr lang="en-US" dirty="0">
                <a:solidFill>
                  <a:schemeClr val="tx2"/>
                </a:solidFill>
              </a:rPr>
              <a:t>(</a:t>
            </a:r>
            <a:r>
              <a:rPr lang="en-GB" sz="2800" dirty="0">
                <a:solidFill>
                  <a:schemeClr val="tx2"/>
                </a:solidFill>
              </a:rPr>
              <a:t>IAM)</a:t>
            </a:r>
            <a:br>
              <a:rPr lang="en-GB" sz="2800" dirty="0"/>
            </a:br>
            <a:endParaRPr lang="de-DE" dirty="0"/>
          </a:p>
        </p:txBody>
      </p:sp>
      <p:sp>
        <p:nvSpPr>
          <p:cNvPr id="3" name="Content Placeholder 2">
            <a:extLst>
              <a:ext uri="{FF2B5EF4-FFF2-40B4-BE49-F238E27FC236}">
                <a16:creationId xmlns:a16="http://schemas.microsoft.com/office/drawing/2014/main" id="{2C63DFDA-8637-4082-A042-07C920B63B05}"/>
              </a:ext>
            </a:extLst>
          </p:cNvPr>
          <p:cNvSpPr>
            <a:spLocks noGrp="1"/>
          </p:cNvSpPr>
          <p:nvPr>
            <p:ph sz="quarter" idx="10"/>
          </p:nvPr>
        </p:nvSpPr>
        <p:spPr>
          <a:xfrm>
            <a:off x="7650728" y="3196598"/>
            <a:ext cx="2862727" cy="369332"/>
          </a:xfrm>
          <a:prstGeom prst="rect">
            <a:avLst/>
          </a:prstGeom>
        </p:spPr>
        <p:txBody>
          <a:bodyPr wrap="square" anchor="ctr">
            <a:noAutofit/>
          </a:bodyPr>
          <a:lstStyle/>
          <a:p>
            <a:pPr lvl="0"/>
            <a:r>
              <a:rPr lang="en-GB" sz="2000" b="1">
                <a:latin typeface="Segoe UI" panose="020B0502040204020203" pitchFamily="34" charset="0"/>
                <a:cs typeface="Segoe UI" panose="020B0502040204020203" pitchFamily="34" charset="0"/>
              </a:rPr>
              <a:t>Azure Active Directory</a:t>
            </a:r>
            <a:endParaRPr lang="en-US" sz="2000">
              <a:latin typeface="Segoe UI" panose="020B0502040204020203" pitchFamily="34" charset="0"/>
              <a:cs typeface="Segoe UI" panose="020B0502040204020203" pitchFamily="34" charset="0"/>
            </a:endParaRPr>
          </a:p>
        </p:txBody>
      </p:sp>
      <p:sp>
        <p:nvSpPr>
          <p:cNvPr id="2" name="Textfeld 1">
            <a:extLst>
              <a:ext uri="{FF2B5EF4-FFF2-40B4-BE49-F238E27FC236}">
                <a16:creationId xmlns:a16="http://schemas.microsoft.com/office/drawing/2014/main" id="{D3FDB204-9677-400D-9DD9-466EDA6EFF55}"/>
              </a:ext>
            </a:extLst>
          </p:cNvPr>
          <p:cNvSpPr txBox="1"/>
          <p:nvPr/>
        </p:nvSpPr>
        <p:spPr>
          <a:xfrm>
            <a:off x="1337945" y="1397477"/>
            <a:ext cx="3447803" cy="572464"/>
          </a:xfrm>
          <a:prstGeom prst="rect">
            <a:avLst/>
          </a:prstGeom>
          <a:noFill/>
        </p:spPr>
        <p:txBody>
          <a:bodyPr wrap="none" lIns="182880" tIns="146304" rIns="182880" bIns="146304" rtlCol="0">
            <a:spAutoFit/>
          </a:bodyPr>
          <a:lstStyle/>
          <a:p>
            <a:pPr>
              <a:lnSpc>
                <a:spcPct val="90000"/>
              </a:lnSpc>
              <a:spcAft>
                <a:spcPts val="600"/>
              </a:spcAft>
            </a:pPr>
            <a:r>
              <a:rPr lang="en-GB" sz="2000" b="1">
                <a:latin typeface="Segoe UI" panose="020B0502040204020203" pitchFamily="34" charset="0"/>
                <a:cs typeface="Segoe UI" panose="020B0502040204020203" pitchFamily="34" charset="0"/>
              </a:rPr>
              <a:t>Let’s clarify the wordings:</a:t>
            </a:r>
          </a:p>
        </p:txBody>
      </p:sp>
      <p:sp>
        <p:nvSpPr>
          <p:cNvPr id="7" name="Textfeld 6">
            <a:extLst>
              <a:ext uri="{FF2B5EF4-FFF2-40B4-BE49-F238E27FC236}">
                <a16:creationId xmlns:a16="http://schemas.microsoft.com/office/drawing/2014/main" id="{34CA5715-FFB6-4E25-B0A0-50FFA7624B9F}"/>
              </a:ext>
            </a:extLst>
          </p:cNvPr>
          <p:cNvSpPr txBox="1"/>
          <p:nvPr/>
        </p:nvSpPr>
        <p:spPr>
          <a:xfrm>
            <a:off x="1527954" y="3706936"/>
            <a:ext cx="4379360" cy="1458861"/>
          </a:xfrm>
          <a:prstGeom prst="rect">
            <a:avLst/>
          </a:prstGeom>
          <a:noFill/>
        </p:spPr>
        <p:txBody>
          <a:bodyPr wrap="square" lIns="182880" tIns="146304" rIns="182880" bIns="146304" rtlCol="0">
            <a:spAutoFit/>
          </a:bodyPr>
          <a:lstStyle/>
          <a:p>
            <a:pPr>
              <a:lnSpc>
                <a:spcPct val="90000"/>
              </a:lnSpc>
              <a:spcAft>
                <a:spcPts val="600"/>
              </a:spcAft>
            </a:pPr>
            <a:r>
              <a:rPr lang="en-US" sz="1400" b="0" i="0">
                <a:solidFill>
                  <a:srgbClr val="171717"/>
                </a:solidFill>
                <a:effectLst/>
                <a:latin typeface="Segoe UI" panose="020B0502040204020203" pitchFamily="34" charset="0"/>
              </a:rPr>
              <a:t>A dedicated and trusted instance of Azure AD that's automatically created when your organization signs up for a Microsoft cloud service subscription, such as Microsoft Azure, Microsoft Intune, or Microsoft 365. An Azure tenant represents a single organization.</a:t>
            </a:r>
            <a:endParaRPr lang="en-US" sz="1400">
              <a:gradFill>
                <a:gsLst>
                  <a:gs pos="2917">
                    <a:schemeClr val="tx1"/>
                  </a:gs>
                  <a:gs pos="30000">
                    <a:schemeClr val="tx1"/>
                  </a:gs>
                </a:gsLst>
                <a:lin ang="5400000" scaled="0"/>
              </a:gradFill>
            </a:endParaRPr>
          </a:p>
        </p:txBody>
      </p:sp>
      <p:sp>
        <p:nvSpPr>
          <p:cNvPr id="13" name="Textfeld 12">
            <a:extLst>
              <a:ext uri="{FF2B5EF4-FFF2-40B4-BE49-F238E27FC236}">
                <a16:creationId xmlns:a16="http://schemas.microsoft.com/office/drawing/2014/main" id="{6993C469-5345-4758-A8AE-48C52493EB06}"/>
              </a:ext>
            </a:extLst>
          </p:cNvPr>
          <p:cNvSpPr txBox="1"/>
          <p:nvPr/>
        </p:nvSpPr>
        <p:spPr>
          <a:xfrm>
            <a:off x="1629937" y="3177176"/>
            <a:ext cx="3774393" cy="369332"/>
          </a:xfrm>
          <a:prstGeom prst="rect">
            <a:avLst/>
          </a:prstGeom>
          <a:noFill/>
        </p:spPr>
        <p:txBody>
          <a:bodyPr wrap="square">
            <a:spAutoFit/>
          </a:bodyPr>
          <a:lstStyle/>
          <a:p>
            <a:r>
              <a:rPr lang="en-GB" sz="1800" b="1">
                <a:latin typeface="Segoe UI" panose="020B0502040204020203" pitchFamily="34" charset="0"/>
                <a:cs typeface="Segoe UI" panose="020B0502040204020203" pitchFamily="34" charset="0"/>
              </a:rPr>
              <a:t>Azure Active Directory Tenant</a:t>
            </a:r>
            <a:endParaRPr lang="en-US"/>
          </a:p>
        </p:txBody>
      </p:sp>
      <p:pic>
        <p:nvPicPr>
          <p:cNvPr id="1026" name="Picture 2" descr="See the source image">
            <a:extLst>
              <a:ext uri="{FF2B5EF4-FFF2-40B4-BE49-F238E27FC236}">
                <a16:creationId xmlns:a16="http://schemas.microsoft.com/office/drawing/2014/main" id="{87901729-8D52-4DDE-88F8-3593030808CE}"/>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6258" r="61936"/>
          <a:stretch/>
        </p:blipFill>
        <p:spPr bwMode="auto">
          <a:xfrm>
            <a:off x="5907314" y="2717321"/>
            <a:ext cx="990798" cy="933072"/>
          </a:xfrm>
          <a:prstGeom prst="rect">
            <a:avLst/>
          </a:prstGeom>
          <a:noFill/>
          <a:extLst>
            <a:ext uri="{909E8E84-426E-40DD-AFC4-6F175D3DCCD1}">
              <a14:hiddenFill xmlns:a14="http://schemas.microsoft.com/office/drawing/2010/main">
                <a:solidFill>
                  <a:srgbClr val="FFFFFF"/>
                </a:solidFill>
              </a14:hiddenFill>
            </a:ext>
          </a:extLst>
        </p:spPr>
      </p:pic>
      <p:sp>
        <p:nvSpPr>
          <p:cNvPr id="14" name="Textfeld 13">
            <a:extLst>
              <a:ext uri="{FF2B5EF4-FFF2-40B4-BE49-F238E27FC236}">
                <a16:creationId xmlns:a16="http://schemas.microsoft.com/office/drawing/2014/main" id="{B35F21BA-B648-4165-BC80-BCD7F7A6177B}"/>
              </a:ext>
            </a:extLst>
          </p:cNvPr>
          <p:cNvSpPr txBox="1"/>
          <p:nvPr/>
        </p:nvSpPr>
        <p:spPr>
          <a:xfrm>
            <a:off x="7528355" y="3847800"/>
            <a:ext cx="4379360" cy="1264962"/>
          </a:xfrm>
          <a:prstGeom prst="rect">
            <a:avLst/>
          </a:prstGeom>
          <a:noFill/>
        </p:spPr>
        <p:txBody>
          <a:bodyPr wrap="square" lIns="182880" tIns="146304" rIns="182880" bIns="146304" rtlCol="0">
            <a:spAutoFit/>
          </a:bodyPr>
          <a:lstStyle/>
          <a:p>
            <a:pPr>
              <a:lnSpc>
                <a:spcPct val="90000"/>
              </a:lnSpc>
              <a:spcAft>
                <a:spcPts val="600"/>
              </a:spcAft>
            </a:pPr>
            <a:r>
              <a:rPr lang="en-US" sz="1400" b="0" i="0">
                <a:solidFill>
                  <a:srgbClr val="171717"/>
                </a:solidFill>
                <a:effectLst/>
                <a:latin typeface="Segoe UI" panose="020B0502040204020203" pitchFamily="34" charset="0"/>
              </a:rPr>
              <a:t>Each Azure tenant has a dedicated and trusted Azure AD directory. The Azure AD directory includes the tenant's users, groups, and apps and is used to perform identity and access management functions for tenant resources.</a:t>
            </a:r>
            <a:endParaRPr lang="en-US" sz="1400">
              <a:gradFill>
                <a:gsLst>
                  <a:gs pos="2917">
                    <a:schemeClr val="tx1"/>
                  </a:gs>
                  <a:gs pos="30000">
                    <a:schemeClr val="tx1"/>
                  </a:gs>
                </a:gsLst>
                <a:lin ang="5400000" scaled="0"/>
              </a:gradFill>
            </a:endParaRPr>
          </a:p>
        </p:txBody>
      </p:sp>
      <p:sp>
        <p:nvSpPr>
          <p:cNvPr id="17" name="Ellipse 16">
            <a:extLst>
              <a:ext uri="{FF2B5EF4-FFF2-40B4-BE49-F238E27FC236}">
                <a16:creationId xmlns:a16="http://schemas.microsoft.com/office/drawing/2014/main" id="{78AF24B6-3CEA-43EC-AEE7-C605628FD0C4}"/>
              </a:ext>
            </a:extLst>
          </p:cNvPr>
          <p:cNvSpPr/>
          <p:nvPr/>
        </p:nvSpPr>
        <p:spPr>
          <a:xfrm>
            <a:off x="280195" y="389046"/>
            <a:ext cx="922536" cy="922536"/>
          </a:xfrm>
          <a:prstGeom prst="ellipse">
            <a:avLst/>
          </a:prstGeom>
          <a:solidFill>
            <a:schemeClr val="tx2"/>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8" name="Rechteck 17" descr="Employee Badge">
            <a:extLst>
              <a:ext uri="{FF2B5EF4-FFF2-40B4-BE49-F238E27FC236}">
                <a16:creationId xmlns:a16="http://schemas.microsoft.com/office/drawing/2014/main" id="{6F90E010-76AD-476D-8289-86329F88A526}"/>
              </a:ext>
            </a:extLst>
          </p:cNvPr>
          <p:cNvSpPr/>
          <p:nvPr/>
        </p:nvSpPr>
        <p:spPr>
          <a:xfrm>
            <a:off x="473928" y="582779"/>
            <a:ext cx="535071" cy="535071"/>
          </a:xfrm>
          <a:prstGeom prst="rect">
            <a:avLst/>
          </a:prstGeom>
          <a: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spTree>
    <p:extLst>
      <p:ext uri="{BB962C8B-B14F-4D97-AF65-F5344CB8AC3E}">
        <p14:creationId xmlns:p14="http://schemas.microsoft.com/office/powerpoint/2010/main" val="2629599249"/>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A0E95DC-0748-4EB0-8676-A36C74AEAA4B}"/>
              </a:ext>
            </a:extLst>
          </p:cNvPr>
          <p:cNvSpPr txBox="1"/>
          <p:nvPr/>
        </p:nvSpPr>
        <p:spPr>
          <a:xfrm>
            <a:off x="1288073" y="1700364"/>
            <a:ext cx="3481885" cy="1203406"/>
          </a:xfrm>
          <a:prstGeom prst="rect">
            <a:avLst/>
          </a:prstGeom>
          <a:noFill/>
        </p:spPr>
        <p:txBody>
          <a:bodyPr wrap="square" lIns="182880" tIns="146304" rIns="182880" bIns="146304" rtlCol="0">
            <a:spAutoFit/>
          </a:bodyPr>
          <a:lstStyle/>
          <a:p>
            <a:pPr>
              <a:lnSpc>
                <a:spcPct val="90000"/>
              </a:lnSpc>
              <a:spcAft>
                <a:spcPts val="600"/>
              </a:spcAft>
            </a:pPr>
            <a:r>
              <a:rPr lang="en-US" sz="2000"/>
              <a:t>One common identity for single sign-on </a:t>
            </a:r>
          </a:p>
          <a:p>
            <a:pPr>
              <a:lnSpc>
                <a:spcPct val="90000"/>
              </a:lnSpc>
              <a:spcAft>
                <a:spcPts val="600"/>
              </a:spcAft>
            </a:pPr>
            <a:endParaRPr lang="en-US" sz="2000">
              <a:gradFill>
                <a:gsLst>
                  <a:gs pos="2917">
                    <a:schemeClr val="tx1"/>
                  </a:gs>
                  <a:gs pos="30000">
                    <a:schemeClr val="tx1"/>
                  </a:gs>
                </a:gsLst>
                <a:lin ang="5400000" scaled="0"/>
              </a:gradFill>
            </a:endParaRPr>
          </a:p>
        </p:txBody>
      </p:sp>
      <p:grpSp>
        <p:nvGrpSpPr>
          <p:cNvPr id="234" name="Group 233">
            <a:extLst>
              <a:ext uri="{FF2B5EF4-FFF2-40B4-BE49-F238E27FC236}">
                <a16:creationId xmlns:a16="http://schemas.microsoft.com/office/drawing/2014/main" id="{358F0095-2C27-43F2-8E55-2B968BEC8530}"/>
              </a:ext>
            </a:extLst>
          </p:cNvPr>
          <p:cNvGrpSpPr/>
          <p:nvPr/>
        </p:nvGrpSpPr>
        <p:grpSpPr>
          <a:xfrm>
            <a:off x="785740" y="1854106"/>
            <a:ext cx="406992" cy="406992"/>
            <a:chOff x="5788247" y="1528219"/>
            <a:chExt cx="612560" cy="612560"/>
          </a:xfrm>
          <a:noFill/>
        </p:grpSpPr>
        <p:sp>
          <p:nvSpPr>
            <p:cNvPr id="235" name="Oval 234">
              <a:extLst>
                <a:ext uri="{FF2B5EF4-FFF2-40B4-BE49-F238E27FC236}">
                  <a16:creationId xmlns:a16="http://schemas.microsoft.com/office/drawing/2014/main" id="{1E5D756D-95C1-4226-93C5-BAAE5C650F06}"/>
                </a:ext>
              </a:extLst>
            </p:cNvPr>
            <p:cNvSpPr/>
            <p:nvPr/>
          </p:nvSpPr>
          <p:spPr bwMode="auto">
            <a:xfrm>
              <a:off x="5788247" y="1528219"/>
              <a:ext cx="612560" cy="612560"/>
            </a:xfrm>
            <a:prstGeom prst="ellipse">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algn="ctr" defTabSz="913752" fontAlgn="base">
                <a:lnSpc>
                  <a:spcPct val="90000"/>
                </a:lnSpc>
                <a:spcBef>
                  <a:spcPct val="0"/>
                </a:spcBef>
                <a:spcAft>
                  <a:spcPct val="0"/>
                </a:spcAft>
                <a:defRPr/>
              </a:pPr>
              <a:endParaRPr lang="en-US" sz="280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cxnSp>
          <p:nvCxnSpPr>
            <p:cNvPr id="236" name="Straight Connector 235">
              <a:extLst>
                <a:ext uri="{FF2B5EF4-FFF2-40B4-BE49-F238E27FC236}">
                  <a16:creationId xmlns:a16="http://schemas.microsoft.com/office/drawing/2014/main" id="{2F031130-7C0B-4EF6-BD07-422B0B086962}"/>
                </a:ext>
              </a:extLst>
            </p:cNvPr>
            <p:cNvCxnSpPr>
              <a:cxnSpLocks/>
            </p:cNvCxnSpPr>
            <p:nvPr/>
          </p:nvCxnSpPr>
          <p:spPr>
            <a:xfrm>
              <a:off x="5934075" y="1830736"/>
              <a:ext cx="285897" cy="0"/>
            </a:xfrm>
            <a:prstGeom prst="line">
              <a:avLst/>
            </a:prstGeom>
            <a:solidFill>
              <a:schemeClr val="accent1"/>
            </a:solidFill>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37" name="L-Shape 236">
              <a:extLst>
                <a:ext uri="{FF2B5EF4-FFF2-40B4-BE49-F238E27FC236}">
                  <a16:creationId xmlns:a16="http://schemas.microsoft.com/office/drawing/2014/main" id="{E2587997-4923-4BC6-9194-BBD612EDA012}"/>
                </a:ext>
              </a:extLst>
            </p:cNvPr>
            <p:cNvSpPr/>
            <p:nvPr/>
          </p:nvSpPr>
          <p:spPr bwMode="auto">
            <a:xfrm rot="13463509">
              <a:off x="6007115" y="1731868"/>
              <a:ext cx="201981" cy="201981"/>
            </a:xfrm>
            <a:prstGeom prst="corner">
              <a:avLst>
                <a:gd name="adj1" fmla="val 11017"/>
                <a:gd name="adj2" fmla="val 14017"/>
              </a:avLst>
            </a:prstGeom>
            <a:solidFill>
              <a:schemeClr val="accent1"/>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algn="ctr" defTabSz="913752" fontAlgn="base">
                <a:lnSpc>
                  <a:spcPct val="90000"/>
                </a:lnSpc>
                <a:spcBef>
                  <a:spcPct val="0"/>
                </a:spcBef>
                <a:spcAft>
                  <a:spcPct val="0"/>
                </a:spcAft>
                <a:defRPr/>
              </a:pPr>
              <a:endParaRPr lang="en-US" sz="2800" err="1">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grpSp>
      <p:grpSp>
        <p:nvGrpSpPr>
          <p:cNvPr id="238" name="Group 237">
            <a:extLst>
              <a:ext uri="{FF2B5EF4-FFF2-40B4-BE49-F238E27FC236}">
                <a16:creationId xmlns:a16="http://schemas.microsoft.com/office/drawing/2014/main" id="{C879B4B1-2651-4970-A560-DB7ED2F10612}"/>
              </a:ext>
            </a:extLst>
          </p:cNvPr>
          <p:cNvGrpSpPr/>
          <p:nvPr/>
        </p:nvGrpSpPr>
        <p:grpSpPr>
          <a:xfrm>
            <a:off x="774110" y="2782701"/>
            <a:ext cx="406992" cy="406992"/>
            <a:chOff x="5788247" y="1528219"/>
            <a:chExt cx="612560" cy="612560"/>
          </a:xfrm>
          <a:noFill/>
        </p:grpSpPr>
        <p:sp>
          <p:nvSpPr>
            <p:cNvPr id="239" name="Oval 238">
              <a:extLst>
                <a:ext uri="{FF2B5EF4-FFF2-40B4-BE49-F238E27FC236}">
                  <a16:creationId xmlns:a16="http://schemas.microsoft.com/office/drawing/2014/main" id="{041A6A20-7E5B-4511-B1A7-DCB3EEBE33F5}"/>
                </a:ext>
              </a:extLst>
            </p:cNvPr>
            <p:cNvSpPr/>
            <p:nvPr/>
          </p:nvSpPr>
          <p:spPr bwMode="auto">
            <a:xfrm>
              <a:off x="5788247" y="1528219"/>
              <a:ext cx="612560" cy="612560"/>
            </a:xfrm>
            <a:prstGeom prst="ellipse">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algn="ctr" defTabSz="913752" fontAlgn="base">
                <a:lnSpc>
                  <a:spcPct val="90000"/>
                </a:lnSpc>
                <a:spcBef>
                  <a:spcPct val="0"/>
                </a:spcBef>
                <a:spcAft>
                  <a:spcPct val="0"/>
                </a:spcAft>
                <a:defRPr/>
              </a:pPr>
              <a:endParaRPr lang="en-US" sz="280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cxnSp>
          <p:nvCxnSpPr>
            <p:cNvPr id="240" name="Straight Connector 239">
              <a:extLst>
                <a:ext uri="{FF2B5EF4-FFF2-40B4-BE49-F238E27FC236}">
                  <a16:creationId xmlns:a16="http://schemas.microsoft.com/office/drawing/2014/main" id="{8F7CBDC5-C83E-442D-B287-AA0DDA45DFC9}"/>
                </a:ext>
              </a:extLst>
            </p:cNvPr>
            <p:cNvCxnSpPr>
              <a:cxnSpLocks/>
            </p:cNvCxnSpPr>
            <p:nvPr/>
          </p:nvCxnSpPr>
          <p:spPr>
            <a:xfrm>
              <a:off x="5934075" y="1830736"/>
              <a:ext cx="285897" cy="0"/>
            </a:xfrm>
            <a:prstGeom prst="line">
              <a:avLst/>
            </a:prstGeom>
            <a:solidFill>
              <a:schemeClr val="accent1"/>
            </a:solidFill>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41" name="L-Shape 240">
              <a:extLst>
                <a:ext uri="{FF2B5EF4-FFF2-40B4-BE49-F238E27FC236}">
                  <a16:creationId xmlns:a16="http://schemas.microsoft.com/office/drawing/2014/main" id="{059562E1-C961-45E6-A5E6-A0880B9A26E6}"/>
                </a:ext>
              </a:extLst>
            </p:cNvPr>
            <p:cNvSpPr/>
            <p:nvPr/>
          </p:nvSpPr>
          <p:spPr bwMode="auto">
            <a:xfrm rot="13463509">
              <a:off x="6007115" y="1731868"/>
              <a:ext cx="201981" cy="201981"/>
            </a:xfrm>
            <a:prstGeom prst="corner">
              <a:avLst>
                <a:gd name="adj1" fmla="val 11017"/>
                <a:gd name="adj2" fmla="val 14017"/>
              </a:avLst>
            </a:prstGeom>
            <a:solidFill>
              <a:schemeClr val="accent1"/>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algn="ctr" defTabSz="913752" fontAlgn="base">
                <a:lnSpc>
                  <a:spcPct val="90000"/>
                </a:lnSpc>
                <a:spcBef>
                  <a:spcPct val="0"/>
                </a:spcBef>
                <a:spcAft>
                  <a:spcPct val="0"/>
                </a:spcAft>
                <a:defRPr/>
              </a:pPr>
              <a:endParaRPr lang="en-US" sz="2800" err="1">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grpSp>
      <p:sp>
        <p:nvSpPr>
          <p:cNvPr id="242" name="Rectangle 241">
            <a:extLst>
              <a:ext uri="{FF2B5EF4-FFF2-40B4-BE49-F238E27FC236}">
                <a16:creationId xmlns:a16="http://schemas.microsoft.com/office/drawing/2014/main" id="{5A3ECB64-B89D-49B5-8AD5-D9BC02C6D069}"/>
              </a:ext>
            </a:extLst>
          </p:cNvPr>
          <p:cNvSpPr/>
          <p:nvPr/>
        </p:nvSpPr>
        <p:spPr>
          <a:xfrm>
            <a:off x="1329276" y="2707232"/>
            <a:ext cx="3512870" cy="646331"/>
          </a:xfrm>
          <a:prstGeom prst="rect">
            <a:avLst/>
          </a:prstGeom>
        </p:spPr>
        <p:txBody>
          <a:bodyPr wrap="square">
            <a:spAutoFit/>
          </a:bodyPr>
          <a:lstStyle/>
          <a:p>
            <a:pPr>
              <a:lnSpc>
                <a:spcPct val="90000"/>
              </a:lnSpc>
              <a:spcAft>
                <a:spcPts val="600"/>
              </a:spcAft>
            </a:pPr>
            <a:r>
              <a:rPr lang="en-US" sz="2000">
                <a:gradFill>
                  <a:gsLst>
                    <a:gs pos="2917">
                      <a:schemeClr val="tx1"/>
                    </a:gs>
                    <a:gs pos="30000">
                      <a:schemeClr val="tx1"/>
                    </a:gs>
                  </a:gsLst>
                  <a:lin ang="5400000" scaled="0"/>
                </a:gradFill>
              </a:rPr>
              <a:t>Connect users to ALL the apps they need</a:t>
            </a:r>
          </a:p>
        </p:txBody>
      </p:sp>
      <p:grpSp>
        <p:nvGrpSpPr>
          <p:cNvPr id="243" name="Group 242">
            <a:extLst>
              <a:ext uri="{FF2B5EF4-FFF2-40B4-BE49-F238E27FC236}">
                <a16:creationId xmlns:a16="http://schemas.microsoft.com/office/drawing/2014/main" id="{BAF94FAD-9DE8-44E3-A680-4799B3FA533C}"/>
              </a:ext>
            </a:extLst>
          </p:cNvPr>
          <p:cNvGrpSpPr/>
          <p:nvPr/>
        </p:nvGrpSpPr>
        <p:grpSpPr>
          <a:xfrm>
            <a:off x="771294" y="3662941"/>
            <a:ext cx="406992" cy="406992"/>
            <a:chOff x="5788247" y="1528219"/>
            <a:chExt cx="612560" cy="612560"/>
          </a:xfrm>
          <a:noFill/>
        </p:grpSpPr>
        <p:sp>
          <p:nvSpPr>
            <p:cNvPr id="244" name="Oval 243">
              <a:extLst>
                <a:ext uri="{FF2B5EF4-FFF2-40B4-BE49-F238E27FC236}">
                  <a16:creationId xmlns:a16="http://schemas.microsoft.com/office/drawing/2014/main" id="{CDABE8EE-F5C9-402E-82F3-EB7BB0A4C0F2}"/>
                </a:ext>
              </a:extLst>
            </p:cNvPr>
            <p:cNvSpPr/>
            <p:nvPr/>
          </p:nvSpPr>
          <p:spPr bwMode="auto">
            <a:xfrm>
              <a:off x="5788247" y="1528219"/>
              <a:ext cx="612560" cy="612560"/>
            </a:xfrm>
            <a:prstGeom prst="ellipse">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algn="ctr" defTabSz="913752" fontAlgn="base">
                <a:lnSpc>
                  <a:spcPct val="90000"/>
                </a:lnSpc>
                <a:spcBef>
                  <a:spcPct val="0"/>
                </a:spcBef>
                <a:spcAft>
                  <a:spcPct val="0"/>
                </a:spcAft>
                <a:defRPr/>
              </a:pPr>
              <a:endParaRPr lang="en-US" sz="280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cxnSp>
          <p:nvCxnSpPr>
            <p:cNvPr id="245" name="Straight Connector 244">
              <a:extLst>
                <a:ext uri="{FF2B5EF4-FFF2-40B4-BE49-F238E27FC236}">
                  <a16:creationId xmlns:a16="http://schemas.microsoft.com/office/drawing/2014/main" id="{6C352003-FCAF-491B-A67F-B104FCC93357}"/>
                </a:ext>
              </a:extLst>
            </p:cNvPr>
            <p:cNvCxnSpPr>
              <a:cxnSpLocks/>
            </p:cNvCxnSpPr>
            <p:nvPr/>
          </p:nvCxnSpPr>
          <p:spPr>
            <a:xfrm>
              <a:off x="5934075" y="1830736"/>
              <a:ext cx="285897" cy="0"/>
            </a:xfrm>
            <a:prstGeom prst="line">
              <a:avLst/>
            </a:prstGeom>
            <a:solidFill>
              <a:schemeClr val="accent1"/>
            </a:solidFill>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46" name="L-Shape 245">
              <a:extLst>
                <a:ext uri="{FF2B5EF4-FFF2-40B4-BE49-F238E27FC236}">
                  <a16:creationId xmlns:a16="http://schemas.microsoft.com/office/drawing/2014/main" id="{A7FAD514-CF0C-425C-A562-91985E511BE1}"/>
                </a:ext>
              </a:extLst>
            </p:cNvPr>
            <p:cNvSpPr/>
            <p:nvPr/>
          </p:nvSpPr>
          <p:spPr bwMode="auto">
            <a:xfrm rot="13463509">
              <a:off x="6007115" y="1731868"/>
              <a:ext cx="201981" cy="201981"/>
            </a:xfrm>
            <a:prstGeom prst="corner">
              <a:avLst>
                <a:gd name="adj1" fmla="val 11017"/>
                <a:gd name="adj2" fmla="val 14017"/>
              </a:avLst>
            </a:prstGeom>
            <a:solidFill>
              <a:schemeClr val="accent1"/>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algn="ctr" defTabSz="913752" fontAlgn="base">
                <a:lnSpc>
                  <a:spcPct val="90000"/>
                </a:lnSpc>
                <a:spcBef>
                  <a:spcPct val="0"/>
                </a:spcBef>
                <a:spcAft>
                  <a:spcPct val="0"/>
                </a:spcAft>
                <a:defRPr/>
              </a:pPr>
              <a:endParaRPr lang="en-US" sz="2800" err="1">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grpSp>
      <p:sp>
        <p:nvSpPr>
          <p:cNvPr id="247" name="Rectangle 246">
            <a:extLst>
              <a:ext uri="{FF2B5EF4-FFF2-40B4-BE49-F238E27FC236}">
                <a16:creationId xmlns:a16="http://schemas.microsoft.com/office/drawing/2014/main" id="{96F06C32-F8EC-44CE-B8D2-67C993A1BCE5}"/>
              </a:ext>
            </a:extLst>
          </p:cNvPr>
          <p:cNvSpPr/>
          <p:nvPr/>
        </p:nvSpPr>
        <p:spPr>
          <a:xfrm>
            <a:off x="1326460" y="3587472"/>
            <a:ext cx="3512870" cy="646331"/>
          </a:xfrm>
          <a:prstGeom prst="rect">
            <a:avLst/>
          </a:prstGeom>
        </p:spPr>
        <p:txBody>
          <a:bodyPr wrap="square">
            <a:spAutoFit/>
          </a:bodyPr>
          <a:lstStyle/>
          <a:p>
            <a:pPr>
              <a:lnSpc>
                <a:spcPct val="90000"/>
              </a:lnSpc>
              <a:spcAft>
                <a:spcPts val="600"/>
              </a:spcAft>
            </a:pPr>
            <a:r>
              <a:rPr lang="en-US" sz="2000">
                <a:gradFill>
                  <a:gsLst>
                    <a:gs pos="2917">
                      <a:schemeClr val="tx1"/>
                    </a:gs>
                    <a:gs pos="30000">
                      <a:schemeClr val="tx1"/>
                    </a:gs>
                  </a:gsLst>
                  <a:lin ang="5400000" scaled="0"/>
                </a:gradFill>
              </a:rPr>
              <a:t>Access on-premises apps without using a VPN</a:t>
            </a:r>
          </a:p>
        </p:txBody>
      </p:sp>
      <p:cxnSp>
        <p:nvCxnSpPr>
          <p:cNvPr id="110" name="Straight Connector 109">
            <a:extLst>
              <a:ext uri="{FF2B5EF4-FFF2-40B4-BE49-F238E27FC236}">
                <a16:creationId xmlns:a16="http://schemas.microsoft.com/office/drawing/2014/main" id="{304A9430-D1DC-47FB-B6AE-B42697E35A13}"/>
              </a:ext>
            </a:extLst>
          </p:cNvPr>
          <p:cNvCxnSpPr>
            <a:cxnSpLocks/>
            <a:endCxn id="374" idx="4"/>
          </p:cNvCxnSpPr>
          <p:nvPr/>
        </p:nvCxnSpPr>
        <p:spPr>
          <a:xfrm flipV="1">
            <a:off x="7377071" y="2799886"/>
            <a:ext cx="2732281" cy="2636235"/>
          </a:xfrm>
          <a:prstGeom prst="line">
            <a:avLst/>
          </a:prstGeom>
          <a:noFill/>
          <a:ln w="12700" cap="flat" cmpd="sng" algn="ctr">
            <a:solidFill>
              <a:srgbClr val="EAEAEA">
                <a:lumMod val="75000"/>
              </a:srgbClr>
            </a:solidFill>
            <a:prstDash val="solid"/>
            <a:headEnd type="none"/>
            <a:tailEnd type="none"/>
          </a:ln>
          <a:effectLst/>
        </p:spPr>
      </p:cxnSp>
      <p:grpSp>
        <p:nvGrpSpPr>
          <p:cNvPr id="111" name="Group 110">
            <a:extLst>
              <a:ext uri="{FF2B5EF4-FFF2-40B4-BE49-F238E27FC236}">
                <a16:creationId xmlns:a16="http://schemas.microsoft.com/office/drawing/2014/main" id="{E49E364F-6428-44A4-BD7F-2CC85AAA42CB}"/>
              </a:ext>
            </a:extLst>
          </p:cNvPr>
          <p:cNvGrpSpPr/>
          <p:nvPr/>
        </p:nvGrpSpPr>
        <p:grpSpPr>
          <a:xfrm>
            <a:off x="5884003" y="411046"/>
            <a:ext cx="8236037" cy="5123444"/>
            <a:chOff x="2485631" y="202022"/>
            <a:chExt cx="8236037" cy="5123444"/>
          </a:xfrm>
        </p:grpSpPr>
        <p:grpSp>
          <p:nvGrpSpPr>
            <p:cNvPr id="112" name="Group 111">
              <a:extLst>
                <a:ext uri="{FF2B5EF4-FFF2-40B4-BE49-F238E27FC236}">
                  <a16:creationId xmlns:a16="http://schemas.microsoft.com/office/drawing/2014/main" id="{91B8A9D6-BCCD-45EA-9106-C079D50E4AAC}"/>
                </a:ext>
              </a:extLst>
            </p:cNvPr>
            <p:cNvGrpSpPr/>
            <p:nvPr/>
          </p:nvGrpSpPr>
          <p:grpSpPr>
            <a:xfrm>
              <a:off x="2731352" y="250245"/>
              <a:ext cx="7990316" cy="4927617"/>
              <a:chOff x="2158810" y="1082278"/>
              <a:chExt cx="8150536" cy="5026425"/>
            </a:xfrm>
          </p:grpSpPr>
          <p:cxnSp>
            <p:nvCxnSpPr>
              <p:cNvPr id="351" name="Straight Connector 350">
                <a:extLst>
                  <a:ext uri="{FF2B5EF4-FFF2-40B4-BE49-F238E27FC236}">
                    <a16:creationId xmlns:a16="http://schemas.microsoft.com/office/drawing/2014/main" id="{A47A5E7A-762D-457D-891A-18BEFF6758A2}"/>
                  </a:ext>
                </a:extLst>
              </p:cNvPr>
              <p:cNvCxnSpPr>
                <a:cxnSpLocks/>
                <a:endCxn id="374" idx="2"/>
              </p:cNvCxnSpPr>
              <p:nvPr/>
            </p:nvCxnSpPr>
            <p:spPr>
              <a:xfrm>
                <a:off x="3093834" y="2825702"/>
                <a:ext cx="3115258" cy="634984"/>
              </a:xfrm>
              <a:prstGeom prst="line">
                <a:avLst/>
              </a:prstGeom>
              <a:noFill/>
              <a:ln w="6350" cap="flat" cmpd="sng" algn="ctr">
                <a:solidFill>
                  <a:srgbClr val="EAEAEA">
                    <a:lumMod val="75000"/>
                  </a:srgbClr>
                </a:solidFill>
                <a:prstDash val="solid"/>
                <a:headEnd type="none"/>
                <a:tailEnd type="none"/>
              </a:ln>
              <a:effectLst/>
            </p:spPr>
          </p:cxnSp>
          <p:cxnSp>
            <p:nvCxnSpPr>
              <p:cNvPr id="352" name="Straight Connector 351">
                <a:extLst>
                  <a:ext uri="{FF2B5EF4-FFF2-40B4-BE49-F238E27FC236}">
                    <a16:creationId xmlns:a16="http://schemas.microsoft.com/office/drawing/2014/main" id="{A027DB70-7423-4DBF-8EC2-4581CB7916CB}"/>
                  </a:ext>
                </a:extLst>
              </p:cNvPr>
              <p:cNvCxnSpPr>
                <a:cxnSpLocks/>
                <a:stCxn id="334" idx="22"/>
                <a:endCxn id="374" idx="1"/>
              </p:cNvCxnSpPr>
              <p:nvPr/>
            </p:nvCxnSpPr>
            <p:spPr>
              <a:xfrm>
                <a:off x="2904243" y="2174179"/>
                <a:ext cx="3307527" cy="1280040"/>
              </a:xfrm>
              <a:prstGeom prst="line">
                <a:avLst/>
              </a:prstGeom>
              <a:noFill/>
              <a:ln w="6350" cap="flat" cmpd="sng" algn="ctr">
                <a:solidFill>
                  <a:srgbClr val="EAEAEA">
                    <a:lumMod val="75000"/>
                  </a:srgbClr>
                </a:solidFill>
                <a:prstDash val="solid"/>
                <a:headEnd type="none"/>
                <a:tailEnd type="none"/>
              </a:ln>
              <a:effectLst/>
            </p:spPr>
          </p:cxnSp>
          <p:cxnSp>
            <p:nvCxnSpPr>
              <p:cNvPr id="353" name="Straight Connector 352">
                <a:extLst>
                  <a:ext uri="{FF2B5EF4-FFF2-40B4-BE49-F238E27FC236}">
                    <a16:creationId xmlns:a16="http://schemas.microsoft.com/office/drawing/2014/main" id="{50DAF22B-C48E-4759-A37F-31E8D557027F}"/>
                  </a:ext>
                </a:extLst>
              </p:cNvPr>
              <p:cNvCxnSpPr>
                <a:cxnSpLocks/>
                <a:endCxn id="374" idx="1"/>
              </p:cNvCxnSpPr>
              <p:nvPr/>
            </p:nvCxnSpPr>
            <p:spPr>
              <a:xfrm>
                <a:off x="3819167" y="2148495"/>
                <a:ext cx="2392604" cy="1305724"/>
              </a:xfrm>
              <a:prstGeom prst="line">
                <a:avLst/>
              </a:prstGeom>
              <a:noFill/>
              <a:ln w="6350" cap="flat" cmpd="sng" algn="ctr">
                <a:solidFill>
                  <a:srgbClr val="EAEAEA">
                    <a:lumMod val="75000"/>
                  </a:srgbClr>
                </a:solidFill>
                <a:prstDash val="solid"/>
                <a:headEnd type="none"/>
                <a:tailEnd type="none"/>
              </a:ln>
              <a:effectLst/>
            </p:spPr>
          </p:cxnSp>
          <p:cxnSp>
            <p:nvCxnSpPr>
              <p:cNvPr id="354" name="Straight Connector 353">
                <a:extLst>
                  <a:ext uri="{FF2B5EF4-FFF2-40B4-BE49-F238E27FC236}">
                    <a16:creationId xmlns:a16="http://schemas.microsoft.com/office/drawing/2014/main" id="{D0C39602-D2D0-45FF-9DF7-D75488B0B691}"/>
                  </a:ext>
                </a:extLst>
              </p:cNvPr>
              <p:cNvCxnSpPr>
                <a:cxnSpLocks/>
                <a:stCxn id="300" idx="18"/>
                <a:endCxn id="374" idx="1"/>
              </p:cNvCxnSpPr>
              <p:nvPr/>
            </p:nvCxnSpPr>
            <p:spPr>
              <a:xfrm>
                <a:off x="4145242" y="1650019"/>
                <a:ext cx="2066528" cy="1804199"/>
              </a:xfrm>
              <a:prstGeom prst="line">
                <a:avLst/>
              </a:prstGeom>
              <a:noFill/>
              <a:ln w="6350" cap="flat" cmpd="sng" algn="ctr">
                <a:solidFill>
                  <a:srgbClr val="EAEAEA">
                    <a:lumMod val="75000"/>
                  </a:srgbClr>
                </a:solidFill>
                <a:prstDash val="solid"/>
                <a:headEnd type="none"/>
                <a:tailEnd type="none"/>
              </a:ln>
              <a:effectLst/>
            </p:spPr>
          </p:cxnSp>
          <p:cxnSp>
            <p:nvCxnSpPr>
              <p:cNvPr id="355" name="Straight Connector 354">
                <a:extLst>
                  <a:ext uri="{FF2B5EF4-FFF2-40B4-BE49-F238E27FC236}">
                    <a16:creationId xmlns:a16="http://schemas.microsoft.com/office/drawing/2014/main" id="{C7A9FE93-B409-42F0-8418-2BCC0F4CCF8A}"/>
                  </a:ext>
                </a:extLst>
              </p:cNvPr>
              <p:cNvCxnSpPr>
                <a:cxnSpLocks/>
                <a:stCxn id="314" idx="6"/>
                <a:endCxn id="374" idx="5"/>
              </p:cNvCxnSpPr>
              <p:nvPr/>
            </p:nvCxnSpPr>
            <p:spPr>
              <a:xfrm>
                <a:off x="2910548" y="3458821"/>
                <a:ext cx="3314154" cy="8330"/>
              </a:xfrm>
              <a:prstGeom prst="line">
                <a:avLst/>
              </a:prstGeom>
              <a:noFill/>
              <a:ln w="6350" cap="flat" cmpd="sng" algn="ctr">
                <a:solidFill>
                  <a:srgbClr val="EAEAEA">
                    <a:lumMod val="75000"/>
                  </a:srgbClr>
                </a:solidFill>
                <a:prstDash val="solid"/>
                <a:headEnd type="none"/>
                <a:tailEnd type="none"/>
              </a:ln>
              <a:effectLst/>
            </p:spPr>
          </p:cxnSp>
          <p:cxnSp>
            <p:nvCxnSpPr>
              <p:cNvPr id="356" name="Straight Connector 355">
                <a:extLst>
                  <a:ext uri="{FF2B5EF4-FFF2-40B4-BE49-F238E27FC236}">
                    <a16:creationId xmlns:a16="http://schemas.microsoft.com/office/drawing/2014/main" id="{B484D799-F1C8-47EF-B443-CA9F6A031C37}"/>
                  </a:ext>
                </a:extLst>
              </p:cNvPr>
              <p:cNvCxnSpPr>
                <a:cxnSpLocks/>
                <a:endCxn id="374" idx="3"/>
              </p:cNvCxnSpPr>
              <p:nvPr/>
            </p:nvCxnSpPr>
            <p:spPr>
              <a:xfrm flipV="1">
                <a:off x="2158810" y="3467151"/>
                <a:ext cx="4052961" cy="592650"/>
              </a:xfrm>
              <a:prstGeom prst="line">
                <a:avLst/>
              </a:prstGeom>
              <a:noFill/>
              <a:ln w="6350" cap="flat" cmpd="sng" algn="ctr">
                <a:solidFill>
                  <a:srgbClr val="EAEAEA">
                    <a:lumMod val="75000"/>
                  </a:srgbClr>
                </a:solidFill>
                <a:prstDash val="solid"/>
                <a:headEnd type="none"/>
                <a:tailEnd type="none"/>
              </a:ln>
              <a:effectLst/>
            </p:spPr>
          </p:cxnSp>
          <p:cxnSp>
            <p:nvCxnSpPr>
              <p:cNvPr id="357" name="Straight Connector 356">
                <a:extLst>
                  <a:ext uri="{FF2B5EF4-FFF2-40B4-BE49-F238E27FC236}">
                    <a16:creationId xmlns:a16="http://schemas.microsoft.com/office/drawing/2014/main" id="{B93E7E3E-FF6D-415F-BC61-B669E69B8751}"/>
                  </a:ext>
                </a:extLst>
              </p:cNvPr>
              <p:cNvCxnSpPr>
                <a:cxnSpLocks/>
                <a:endCxn id="374" idx="3"/>
              </p:cNvCxnSpPr>
              <p:nvPr/>
            </p:nvCxnSpPr>
            <p:spPr>
              <a:xfrm flipV="1">
                <a:off x="3124773" y="3467151"/>
                <a:ext cx="3086997" cy="905471"/>
              </a:xfrm>
              <a:prstGeom prst="line">
                <a:avLst/>
              </a:prstGeom>
              <a:noFill/>
              <a:ln w="6350" cap="flat" cmpd="sng" algn="ctr">
                <a:solidFill>
                  <a:srgbClr val="EAEAEA">
                    <a:lumMod val="75000"/>
                  </a:srgbClr>
                </a:solidFill>
                <a:prstDash val="solid"/>
                <a:headEnd type="none"/>
                <a:tailEnd type="none"/>
              </a:ln>
              <a:effectLst/>
            </p:spPr>
          </p:cxnSp>
          <p:cxnSp>
            <p:nvCxnSpPr>
              <p:cNvPr id="358" name="Straight Connector 357">
                <a:extLst>
                  <a:ext uri="{FF2B5EF4-FFF2-40B4-BE49-F238E27FC236}">
                    <a16:creationId xmlns:a16="http://schemas.microsoft.com/office/drawing/2014/main" id="{69EF4C5E-4E28-4B24-B8B7-FA839C0B38CC}"/>
                  </a:ext>
                </a:extLst>
              </p:cNvPr>
              <p:cNvCxnSpPr>
                <a:cxnSpLocks/>
                <a:endCxn id="374" idx="3"/>
              </p:cNvCxnSpPr>
              <p:nvPr/>
            </p:nvCxnSpPr>
            <p:spPr>
              <a:xfrm flipV="1">
                <a:off x="2681324" y="3467151"/>
                <a:ext cx="3530447" cy="1517362"/>
              </a:xfrm>
              <a:prstGeom prst="line">
                <a:avLst/>
              </a:prstGeom>
              <a:noFill/>
              <a:ln w="6350" cap="flat" cmpd="sng" algn="ctr">
                <a:solidFill>
                  <a:srgbClr val="EAEAEA">
                    <a:lumMod val="75000"/>
                  </a:srgbClr>
                </a:solidFill>
                <a:prstDash val="solid"/>
                <a:headEnd type="none"/>
                <a:tailEnd type="none"/>
              </a:ln>
              <a:effectLst/>
            </p:spPr>
          </p:cxnSp>
          <p:cxnSp>
            <p:nvCxnSpPr>
              <p:cNvPr id="359" name="Straight Connector 358">
                <a:extLst>
                  <a:ext uri="{FF2B5EF4-FFF2-40B4-BE49-F238E27FC236}">
                    <a16:creationId xmlns:a16="http://schemas.microsoft.com/office/drawing/2014/main" id="{6FB53216-35FA-4059-A6B2-71A5890D3853}"/>
                  </a:ext>
                </a:extLst>
              </p:cNvPr>
              <p:cNvCxnSpPr>
                <a:cxnSpLocks/>
                <a:endCxn id="374" idx="7"/>
              </p:cNvCxnSpPr>
              <p:nvPr/>
            </p:nvCxnSpPr>
            <p:spPr>
              <a:xfrm flipH="1">
                <a:off x="6224702" y="2811951"/>
                <a:ext cx="3115241" cy="642268"/>
              </a:xfrm>
              <a:prstGeom prst="line">
                <a:avLst/>
              </a:prstGeom>
              <a:noFill/>
              <a:ln w="6350" cap="flat" cmpd="sng" algn="ctr">
                <a:solidFill>
                  <a:srgbClr val="EAEAEA">
                    <a:lumMod val="75000"/>
                  </a:srgbClr>
                </a:solidFill>
                <a:prstDash val="solid"/>
                <a:headEnd type="none"/>
                <a:tailEnd type="none"/>
              </a:ln>
              <a:effectLst/>
            </p:spPr>
          </p:cxnSp>
          <p:cxnSp>
            <p:nvCxnSpPr>
              <p:cNvPr id="360" name="Straight Connector 359">
                <a:extLst>
                  <a:ext uri="{FF2B5EF4-FFF2-40B4-BE49-F238E27FC236}">
                    <a16:creationId xmlns:a16="http://schemas.microsoft.com/office/drawing/2014/main" id="{A5D2BBF6-34A9-4784-B8B4-A35207423AB5}"/>
                  </a:ext>
                </a:extLst>
              </p:cNvPr>
              <p:cNvCxnSpPr>
                <a:cxnSpLocks/>
                <a:endCxn id="374" idx="6"/>
              </p:cNvCxnSpPr>
              <p:nvPr/>
            </p:nvCxnSpPr>
            <p:spPr>
              <a:xfrm flipH="1">
                <a:off x="6227381" y="2189746"/>
                <a:ext cx="3470072" cy="1270939"/>
              </a:xfrm>
              <a:prstGeom prst="line">
                <a:avLst/>
              </a:prstGeom>
              <a:noFill/>
              <a:ln w="6350" cap="flat" cmpd="sng" algn="ctr">
                <a:solidFill>
                  <a:srgbClr val="EAEAEA">
                    <a:lumMod val="75000"/>
                  </a:srgbClr>
                </a:solidFill>
                <a:prstDash val="solid"/>
                <a:headEnd type="none"/>
                <a:tailEnd type="none"/>
              </a:ln>
              <a:effectLst/>
            </p:spPr>
          </p:cxnSp>
          <p:cxnSp>
            <p:nvCxnSpPr>
              <p:cNvPr id="361" name="Straight Connector 360">
                <a:extLst>
                  <a:ext uri="{FF2B5EF4-FFF2-40B4-BE49-F238E27FC236}">
                    <a16:creationId xmlns:a16="http://schemas.microsoft.com/office/drawing/2014/main" id="{78767764-0AA7-4D06-AA9A-185B8843EB2C}"/>
                  </a:ext>
                </a:extLst>
              </p:cNvPr>
              <p:cNvCxnSpPr>
                <a:cxnSpLocks/>
                <a:endCxn id="374" idx="7"/>
              </p:cNvCxnSpPr>
              <p:nvPr/>
            </p:nvCxnSpPr>
            <p:spPr>
              <a:xfrm flipH="1">
                <a:off x="6224702" y="2162788"/>
                <a:ext cx="2434164" cy="1291431"/>
              </a:xfrm>
              <a:prstGeom prst="line">
                <a:avLst/>
              </a:prstGeom>
              <a:noFill/>
              <a:ln w="6350" cap="flat" cmpd="sng" algn="ctr">
                <a:solidFill>
                  <a:srgbClr val="EAEAEA">
                    <a:lumMod val="75000"/>
                  </a:srgbClr>
                </a:solidFill>
                <a:prstDash val="solid"/>
                <a:headEnd type="none"/>
                <a:tailEnd type="none"/>
              </a:ln>
              <a:effectLst/>
            </p:spPr>
          </p:cxnSp>
          <p:cxnSp>
            <p:nvCxnSpPr>
              <p:cNvPr id="362" name="Straight Connector 361">
                <a:extLst>
                  <a:ext uri="{FF2B5EF4-FFF2-40B4-BE49-F238E27FC236}">
                    <a16:creationId xmlns:a16="http://schemas.microsoft.com/office/drawing/2014/main" id="{5C0D5595-CDF0-4F00-8568-B0CCA9CAA152}"/>
                  </a:ext>
                </a:extLst>
              </p:cNvPr>
              <p:cNvCxnSpPr>
                <a:cxnSpLocks/>
                <a:endCxn id="374" idx="7"/>
              </p:cNvCxnSpPr>
              <p:nvPr/>
            </p:nvCxnSpPr>
            <p:spPr>
              <a:xfrm flipH="1">
                <a:off x="6224702" y="1522854"/>
                <a:ext cx="2352096" cy="1931365"/>
              </a:xfrm>
              <a:prstGeom prst="line">
                <a:avLst/>
              </a:prstGeom>
              <a:noFill/>
              <a:ln w="6350" cap="flat" cmpd="sng" algn="ctr">
                <a:solidFill>
                  <a:srgbClr val="EAEAEA">
                    <a:lumMod val="75000"/>
                  </a:srgbClr>
                </a:solidFill>
                <a:prstDash val="solid"/>
                <a:headEnd type="none"/>
                <a:tailEnd type="none"/>
              </a:ln>
              <a:effectLst/>
            </p:spPr>
          </p:cxnSp>
          <p:cxnSp>
            <p:nvCxnSpPr>
              <p:cNvPr id="363" name="Straight Connector 362">
                <a:extLst>
                  <a:ext uri="{FF2B5EF4-FFF2-40B4-BE49-F238E27FC236}">
                    <a16:creationId xmlns:a16="http://schemas.microsoft.com/office/drawing/2014/main" id="{29507B01-E600-4709-8C80-1A81E3C1A8A4}"/>
                  </a:ext>
                </a:extLst>
              </p:cNvPr>
              <p:cNvCxnSpPr>
                <a:cxnSpLocks/>
                <a:endCxn id="374" idx="6"/>
              </p:cNvCxnSpPr>
              <p:nvPr/>
            </p:nvCxnSpPr>
            <p:spPr>
              <a:xfrm flipH="1">
                <a:off x="6227381" y="3111022"/>
                <a:ext cx="4081965" cy="349663"/>
              </a:xfrm>
              <a:prstGeom prst="line">
                <a:avLst/>
              </a:prstGeom>
              <a:noFill/>
              <a:ln w="6350" cap="flat" cmpd="sng" algn="ctr">
                <a:solidFill>
                  <a:srgbClr val="EAEAEA">
                    <a:lumMod val="75000"/>
                  </a:srgbClr>
                </a:solidFill>
                <a:prstDash val="solid"/>
                <a:headEnd type="none"/>
                <a:tailEnd type="none"/>
              </a:ln>
              <a:effectLst/>
            </p:spPr>
          </p:cxnSp>
          <p:cxnSp>
            <p:nvCxnSpPr>
              <p:cNvPr id="364" name="Straight Connector 363">
                <a:extLst>
                  <a:ext uri="{FF2B5EF4-FFF2-40B4-BE49-F238E27FC236}">
                    <a16:creationId xmlns:a16="http://schemas.microsoft.com/office/drawing/2014/main" id="{91978B54-4F80-476F-AE67-BFD1312456B6}"/>
                  </a:ext>
                </a:extLst>
              </p:cNvPr>
              <p:cNvCxnSpPr>
                <a:cxnSpLocks/>
                <a:endCxn id="374" idx="6"/>
              </p:cNvCxnSpPr>
              <p:nvPr/>
            </p:nvCxnSpPr>
            <p:spPr>
              <a:xfrm flipH="1" flipV="1">
                <a:off x="6227381" y="3460685"/>
                <a:ext cx="3384133" cy="128164"/>
              </a:xfrm>
              <a:prstGeom prst="line">
                <a:avLst/>
              </a:prstGeom>
              <a:noFill/>
              <a:ln w="6350" cap="flat" cmpd="sng" algn="ctr">
                <a:solidFill>
                  <a:srgbClr val="EAEAEA">
                    <a:lumMod val="75000"/>
                  </a:srgbClr>
                </a:solidFill>
                <a:prstDash val="solid"/>
                <a:headEnd type="none"/>
                <a:tailEnd type="none"/>
              </a:ln>
              <a:effectLst/>
            </p:spPr>
          </p:cxnSp>
          <p:cxnSp>
            <p:nvCxnSpPr>
              <p:cNvPr id="365" name="Straight Connector 364">
                <a:extLst>
                  <a:ext uri="{FF2B5EF4-FFF2-40B4-BE49-F238E27FC236}">
                    <a16:creationId xmlns:a16="http://schemas.microsoft.com/office/drawing/2014/main" id="{008E29FC-3FF7-47D8-AA21-593E70795423}"/>
                  </a:ext>
                </a:extLst>
              </p:cNvPr>
              <p:cNvCxnSpPr>
                <a:cxnSpLocks/>
                <a:endCxn id="374" idx="6"/>
              </p:cNvCxnSpPr>
              <p:nvPr/>
            </p:nvCxnSpPr>
            <p:spPr>
              <a:xfrm flipH="1" flipV="1">
                <a:off x="6227381" y="3460685"/>
                <a:ext cx="4075088" cy="636928"/>
              </a:xfrm>
              <a:prstGeom prst="line">
                <a:avLst/>
              </a:prstGeom>
              <a:noFill/>
              <a:ln w="6350" cap="flat" cmpd="sng" algn="ctr">
                <a:solidFill>
                  <a:srgbClr val="EAEAEA">
                    <a:lumMod val="75000"/>
                  </a:srgbClr>
                </a:solidFill>
                <a:prstDash val="solid"/>
                <a:headEnd type="none"/>
                <a:tailEnd type="none"/>
              </a:ln>
              <a:effectLst/>
            </p:spPr>
          </p:cxnSp>
          <p:cxnSp>
            <p:nvCxnSpPr>
              <p:cNvPr id="366" name="Straight Connector 365">
                <a:extLst>
                  <a:ext uri="{FF2B5EF4-FFF2-40B4-BE49-F238E27FC236}">
                    <a16:creationId xmlns:a16="http://schemas.microsoft.com/office/drawing/2014/main" id="{3A6799AF-7369-448C-AE6F-61D33CE9B87D}"/>
                  </a:ext>
                </a:extLst>
              </p:cNvPr>
              <p:cNvCxnSpPr>
                <a:cxnSpLocks/>
                <a:endCxn id="374" idx="5"/>
              </p:cNvCxnSpPr>
              <p:nvPr/>
            </p:nvCxnSpPr>
            <p:spPr>
              <a:xfrm flipH="1" flipV="1">
                <a:off x="6224702" y="3467151"/>
                <a:ext cx="3128559" cy="919765"/>
              </a:xfrm>
              <a:prstGeom prst="line">
                <a:avLst/>
              </a:prstGeom>
              <a:noFill/>
              <a:ln w="6350" cap="flat" cmpd="sng" algn="ctr">
                <a:solidFill>
                  <a:srgbClr val="EAEAEA">
                    <a:lumMod val="75000"/>
                  </a:srgbClr>
                </a:solidFill>
                <a:prstDash val="solid"/>
                <a:headEnd type="none"/>
                <a:tailEnd type="none"/>
              </a:ln>
              <a:effectLst/>
            </p:spPr>
          </p:cxnSp>
          <p:cxnSp>
            <p:nvCxnSpPr>
              <p:cNvPr id="367" name="Straight Connector 366">
                <a:extLst>
                  <a:ext uri="{FF2B5EF4-FFF2-40B4-BE49-F238E27FC236}">
                    <a16:creationId xmlns:a16="http://schemas.microsoft.com/office/drawing/2014/main" id="{4C7DD3F5-DED0-40D4-A17A-413DD1D3D678}"/>
                  </a:ext>
                </a:extLst>
              </p:cNvPr>
              <p:cNvCxnSpPr>
                <a:cxnSpLocks/>
                <a:endCxn id="374" idx="6"/>
              </p:cNvCxnSpPr>
              <p:nvPr/>
            </p:nvCxnSpPr>
            <p:spPr>
              <a:xfrm flipH="1" flipV="1">
                <a:off x="6227381" y="3460685"/>
                <a:ext cx="3401321" cy="1592579"/>
              </a:xfrm>
              <a:prstGeom prst="line">
                <a:avLst/>
              </a:prstGeom>
              <a:noFill/>
              <a:ln w="6350" cap="flat" cmpd="sng" algn="ctr">
                <a:solidFill>
                  <a:srgbClr val="EAEAEA">
                    <a:lumMod val="75000"/>
                  </a:srgbClr>
                </a:solidFill>
                <a:prstDash val="solid"/>
                <a:headEnd type="none"/>
                <a:tailEnd type="none"/>
              </a:ln>
              <a:effectLst/>
            </p:spPr>
          </p:cxnSp>
          <p:cxnSp>
            <p:nvCxnSpPr>
              <p:cNvPr id="368" name="Straight Connector 367">
                <a:extLst>
                  <a:ext uri="{FF2B5EF4-FFF2-40B4-BE49-F238E27FC236}">
                    <a16:creationId xmlns:a16="http://schemas.microsoft.com/office/drawing/2014/main" id="{7671C0F3-A278-4A6B-A1FF-7947E681D0C1}"/>
                  </a:ext>
                </a:extLst>
              </p:cNvPr>
              <p:cNvCxnSpPr>
                <a:cxnSpLocks/>
                <a:endCxn id="374" idx="4"/>
              </p:cNvCxnSpPr>
              <p:nvPr/>
            </p:nvCxnSpPr>
            <p:spPr>
              <a:xfrm flipV="1">
                <a:off x="5358470" y="3469830"/>
                <a:ext cx="859767" cy="2582063"/>
              </a:xfrm>
              <a:prstGeom prst="line">
                <a:avLst/>
              </a:prstGeom>
              <a:noFill/>
              <a:ln w="6350" cap="flat" cmpd="sng" algn="ctr">
                <a:solidFill>
                  <a:srgbClr val="EAEAEA">
                    <a:lumMod val="75000"/>
                  </a:srgbClr>
                </a:solidFill>
                <a:prstDash val="solid"/>
                <a:headEnd type="none"/>
                <a:tailEnd type="none"/>
              </a:ln>
              <a:effectLst/>
            </p:spPr>
          </p:cxnSp>
          <p:cxnSp>
            <p:nvCxnSpPr>
              <p:cNvPr id="369" name="Straight Connector 368">
                <a:extLst>
                  <a:ext uri="{FF2B5EF4-FFF2-40B4-BE49-F238E27FC236}">
                    <a16:creationId xmlns:a16="http://schemas.microsoft.com/office/drawing/2014/main" id="{E6B0F152-15A6-41C1-9F14-F9C6F3824DB5}"/>
                  </a:ext>
                </a:extLst>
              </p:cNvPr>
              <p:cNvCxnSpPr>
                <a:cxnSpLocks/>
                <a:endCxn id="374" idx="4"/>
              </p:cNvCxnSpPr>
              <p:nvPr/>
            </p:nvCxnSpPr>
            <p:spPr>
              <a:xfrm flipV="1">
                <a:off x="6153391" y="3469830"/>
                <a:ext cx="64846" cy="2183438"/>
              </a:xfrm>
              <a:prstGeom prst="line">
                <a:avLst/>
              </a:prstGeom>
              <a:noFill/>
              <a:ln w="6350" cap="flat" cmpd="sng" algn="ctr">
                <a:solidFill>
                  <a:srgbClr val="EAEAEA">
                    <a:lumMod val="75000"/>
                  </a:srgbClr>
                </a:solidFill>
                <a:prstDash val="solid"/>
                <a:headEnd type="none"/>
                <a:tailEnd type="none"/>
              </a:ln>
              <a:effectLst/>
            </p:spPr>
          </p:cxnSp>
          <p:cxnSp>
            <p:nvCxnSpPr>
              <p:cNvPr id="370" name="Straight Connector 369">
                <a:extLst>
                  <a:ext uri="{FF2B5EF4-FFF2-40B4-BE49-F238E27FC236}">
                    <a16:creationId xmlns:a16="http://schemas.microsoft.com/office/drawing/2014/main" id="{146CC081-38D7-48BD-9B1C-8DD73DF67539}"/>
                  </a:ext>
                </a:extLst>
              </p:cNvPr>
              <p:cNvCxnSpPr>
                <a:cxnSpLocks/>
                <a:endCxn id="374" idx="5"/>
              </p:cNvCxnSpPr>
              <p:nvPr/>
            </p:nvCxnSpPr>
            <p:spPr>
              <a:xfrm flipH="1" flipV="1">
                <a:off x="6224702" y="3467151"/>
                <a:ext cx="1271474" cy="1965276"/>
              </a:xfrm>
              <a:prstGeom prst="line">
                <a:avLst/>
              </a:prstGeom>
              <a:noFill/>
              <a:ln w="6350" cap="flat" cmpd="sng" algn="ctr">
                <a:solidFill>
                  <a:srgbClr val="EAEAEA">
                    <a:lumMod val="75000"/>
                  </a:srgbClr>
                </a:solidFill>
                <a:prstDash val="solid"/>
                <a:headEnd type="none"/>
                <a:tailEnd type="none"/>
              </a:ln>
              <a:effectLst/>
            </p:spPr>
          </p:cxnSp>
          <p:cxnSp>
            <p:nvCxnSpPr>
              <p:cNvPr id="371" name="Straight Connector 370">
                <a:extLst>
                  <a:ext uri="{FF2B5EF4-FFF2-40B4-BE49-F238E27FC236}">
                    <a16:creationId xmlns:a16="http://schemas.microsoft.com/office/drawing/2014/main" id="{33EC113E-6C1D-4582-A49B-28EE2B540384}"/>
                  </a:ext>
                </a:extLst>
              </p:cNvPr>
              <p:cNvCxnSpPr>
                <a:cxnSpLocks/>
                <a:endCxn id="374" idx="5"/>
              </p:cNvCxnSpPr>
              <p:nvPr/>
            </p:nvCxnSpPr>
            <p:spPr>
              <a:xfrm flipH="1" flipV="1">
                <a:off x="6224702" y="3467151"/>
                <a:ext cx="2281124" cy="2276425"/>
              </a:xfrm>
              <a:prstGeom prst="line">
                <a:avLst/>
              </a:prstGeom>
              <a:noFill/>
              <a:ln w="6350" cap="flat" cmpd="sng" algn="ctr">
                <a:solidFill>
                  <a:srgbClr val="EAEAEA">
                    <a:lumMod val="75000"/>
                  </a:srgbClr>
                </a:solidFill>
                <a:prstDash val="solid"/>
                <a:headEnd type="none"/>
                <a:tailEnd type="none"/>
              </a:ln>
              <a:effectLst/>
            </p:spPr>
          </p:cxnSp>
          <p:cxnSp>
            <p:nvCxnSpPr>
              <p:cNvPr id="372" name="Straight Connector 371">
                <a:extLst>
                  <a:ext uri="{FF2B5EF4-FFF2-40B4-BE49-F238E27FC236}">
                    <a16:creationId xmlns:a16="http://schemas.microsoft.com/office/drawing/2014/main" id="{E1CBFEFD-81A4-4B58-A217-8FD4962E86C5}"/>
                  </a:ext>
                </a:extLst>
              </p:cNvPr>
              <p:cNvCxnSpPr>
                <a:cxnSpLocks/>
                <a:endCxn id="374" idx="5"/>
              </p:cNvCxnSpPr>
              <p:nvPr/>
            </p:nvCxnSpPr>
            <p:spPr>
              <a:xfrm flipH="1" flipV="1">
                <a:off x="6224703" y="3467151"/>
                <a:ext cx="2363676" cy="1549350"/>
              </a:xfrm>
              <a:prstGeom prst="line">
                <a:avLst/>
              </a:prstGeom>
              <a:noFill/>
              <a:ln w="6350" cap="flat" cmpd="sng" algn="ctr">
                <a:solidFill>
                  <a:srgbClr val="EAEAEA">
                    <a:lumMod val="75000"/>
                  </a:srgbClr>
                </a:solidFill>
                <a:prstDash val="solid"/>
                <a:headEnd type="none"/>
                <a:tailEnd type="none"/>
              </a:ln>
              <a:effectLst/>
            </p:spPr>
          </p:cxnSp>
          <p:cxnSp>
            <p:nvCxnSpPr>
              <p:cNvPr id="373" name="Straight Connector 372">
                <a:extLst>
                  <a:ext uri="{FF2B5EF4-FFF2-40B4-BE49-F238E27FC236}">
                    <a16:creationId xmlns:a16="http://schemas.microsoft.com/office/drawing/2014/main" id="{34072A39-B049-4CA1-A739-163B1FAE1E35}"/>
                  </a:ext>
                </a:extLst>
              </p:cNvPr>
              <p:cNvCxnSpPr>
                <a:cxnSpLocks/>
                <a:endCxn id="374" idx="4"/>
              </p:cNvCxnSpPr>
              <p:nvPr/>
            </p:nvCxnSpPr>
            <p:spPr>
              <a:xfrm flipH="1" flipV="1">
                <a:off x="6218237" y="3469830"/>
                <a:ext cx="757238" cy="2638873"/>
              </a:xfrm>
              <a:prstGeom prst="line">
                <a:avLst/>
              </a:prstGeom>
              <a:noFill/>
              <a:ln w="6350" cap="flat" cmpd="sng" algn="ctr">
                <a:solidFill>
                  <a:srgbClr val="EAEAEA">
                    <a:lumMod val="75000"/>
                  </a:srgbClr>
                </a:solidFill>
                <a:prstDash val="solid"/>
                <a:headEnd type="none"/>
                <a:tailEnd type="none"/>
              </a:ln>
              <a:effectLst/>
            </p:spPr>
          </p:cxnSp>
          <p:sp useBgFill="1">
            <p:nvSpPr>
              <p:cNvPr id="374" name="Oval 373">
                <a:extLst>
                  <a:ext uri="{FF2B5EF4-FFF2-40B4-BE49-F238E27FC236}">
                    <a16:creationId xmlns:a16="http://schemas.microsoft.com/office/drawing/2014/main" id="{8967D205-645D-43AC-8F28-05B1BD718C7F}"/>
                  </a:ext>
                </a:extLst>
              </p:cNvPr>
              <p:cNvSpPr/>
              <p:nvPr/>
            </p:nvSpPr>
            <p:spPr bwMode="auto">
              <a:xfrm>
                <a:off x="6209093" y="3451541"/>
                <a:ext cx="18287" cy="18287"/>
              </a:xfrm>
              <a:prstGeom prst="ellipse">
                <a:avLst/>
              </a:prstGeom>
              <a:solidFill>
                <a:srgbClr val="002050">
                  <a:shade val="80000"/>
                  <a:satMod val="180000"/>
                </a:srgbClr>
              </a:solidFill>
              <a:ln w="9525" cap="flat" cmpd="sng" algn="ctr">
                <a:solidFill>
                  <a:srgbClr val="EAEAEA">
                    <a:lumMod val="75000"/>
                  </a:srgb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cxnSp>
            <p:nvCxnSpPr>
              <p:cNvPr id="375" name="Straight Connector 374">
                <a:extLst>
                  <a:ext uri="{FF2B5EF4-FFF2-40B4-BE49-F238E27FC236}">
                    <a16:creationId xmlns:a16="http://schemas.microsoft.com/office/drawing/2014/main" id="{7B420757-65D6-4308-AE55-363D05EAFA2A}"/>
                  </a:ext>
                </a:extLst>
              </p:cNvPr>
              <p:cNvCxnSpPr>
                <a:cxnSpLocks/>
                <a:endCxn id="374" idx="0"/>
              </p:cNvCxnSpPr>
              <p:nvPr/>
            </p:nvCxnSpPr>
            <p:spPr>
              <a:xfrm>
                <a:off x="4926996" y="1692567"/>
                <a:ext cx="1291241" cy="1758974"/>
              </a:xfrm>
              <a:prstGeom prst="line">
                <a:avLst/>
              </a:prstGeom>
              <a:noFill/>
              <a:ln w="6350" cap="flat" cmpd="sng" algn="ctr">
                <a:solidFill>
                  <a:srgbClr val="EAEAEA">
                    <a:lumMod val="75000"/>
                  </a:srgbClr>
                </a:solidFill>
                <a:prstDash val="solid"/>
                <a:headEnd type="none"/>
                <a:tailEnd type="none"/>
              </a:ln>
              <a:effectLst/>
            </p:spPr>
          </p:cxnSp>
          <p:cxnSp>
            <p:nvCxnSpPr>
              <p:cNvPr id="376" name="Straight Connector 375">
                <a:extLst>
                  <a:ext uri="{FF2B5EF4-FFF2-40B4-BE49-F238E27FC236}">
                    <a16:creationId xmlns:a16="http://schemas.microsoft.com/office/drawing/2014/main" id="{831B5F08-C46A-4F4A-A3A3-747F533FBD3D}"/>
                  </a:ext>
                </a:extLst>
              </p:cNvPr>
              <p:cNvCxnSpPr>
                <a:cxnSpLocks/>
              </p:cNvCxnSpPr>
              <p:nvPr/>
            </p:nvCxnSpPr>
            <p:spPr>
              <a:xfrm>
                <a:off x="5478843" y="1108666"/>
                <a:ext cx="745773" cy="2344951"/>
              </a:xfrm>
              <a:prstGeom prst="line">
                <a:avLst/>
              </a:prstGeom>
              <a:noFill/>
              <a:ln w="6350" cap="flat" cmpd="sng" algn="ctr">
                <a:solidFill>
                  <a:srgbClr val="EAEAEA">
                    <a:lumMod val="75000"/>
                  </a:srgbClr>
                </a:solidFill>
                <a:prstDash val="solid"/>
                <a:headEnd type="none"/>
                <a:tailEnd type="none"/>
              </a:ln>
              <a:effectLst/>
            </p:spPr>
          </p:cxnSp>
          <p:cxnSp>
            <p:nvCxnSpPr>
              <p:cNvPr id="377" name="Straight Connector 376">
                <a:extLst>
                  <a:ext uri="{FF2B5EF4-FFF2-40B4-BE49-F238E27FC236}">
                    <a16:creationId xmlns:a16="http://schemas.microsoft.com/office/drawing/2014/main" id="{2C4E9EB2-2CE9-4525-8981-4650F491F13A}"/>
                  </a:ext>
                </a:extLst>
              </p:cNvPr>
              <p:cNvCxnSpPr>
                <a:cxnSpLocks/>
                <a:endCxn id="374" idx="0"/>
              </p:cNvCxnSpPr>
              <p:nvPr/>
            </p:nvCxnSpPr>
            <p:spPr>
              <a:xfrm flipH="1">
                <a:off x="6218237" y="1557338"/>
                <a:ext cx="42070" cy="1894204"/>
              </a:xfrm>
              <a:prstGeom prst="line">
                <a:avLst/>
              </a:prstGeom>
              <a:noFill/>
              <a:ln w="6350" cap="flat" cmpd="sng" algn="ctr">
                <a:solidFill>
                  <a:srgbClr val="EAEAEA">
                    <a:lumMod val="75000"/>
                  </a:srgbClr>
                </a:solidFill>
                <a:prstDash val="solid"/>
                <a:headEnd type="none"/>
                <a:tailEnd type="none"/>
              </a:ln>
              <a:effectLst/>
            </p:spPr>
          </p:cxnSp>
          <p:cxnSp>
            <p:nvCxnSpPr>
              <p:cNvPr id="378" name="Straight Connector 377">
                <a:extLst>
                  <a:ext uri="{FF2B5EF4-FFF2-40B4-BE49-F238E27FC236}">
                    <a16:creationId xmlns:a16="http://schemas.microsoft.com/office/drawing/2014/main" id="{465257D6-49F6-4CC0-8472-9EFB9322F7AF}"/>
                  </a:ext>
                </a:extLst>
              </p:cNvPr>
              <p:cNvCxnSpPr>
                <a:cxnSpLocks/>
                <a:endCxn id="374" idx="0"/>
              </p:cNvCxnSpPr>
              <p:nvPr/>
            </p:nvCxnSpPr>
            <p:spPr>
              <a:xfrm flipH="1">
                <a:off x="6218237" y="1082278"/>
                <a:ext cx="896938" cy="2369263"/>
              </a:xfrm>
              <a:prstGeom prst="line">
                <a:avLst/>
              </a:prstGeom>
              <a:noFill/>
              <a:ln w="6350" cap="flat" cmpd="sng" algn="ctr">
                <a:solidFill>
                  <a:srgbClr val="EAEAEA">
                    <a:lumMod val="75000"/>
                  </a:srgbClr>
                </a:solidFill>
                <a:prstDash val="solid"/>
                <a:headEnd type="none"/>
                <a:tailEnd type="none"/>
              </a:ln>
              <a:effectLst/>
            </p:spPr>
          </p:cxnSp>
          <p:cxnSp>
            <p:nvCxnSpPr>
              <p:cNvPr id="379" name="Straight Connector 378">
                <a:extLst>
                  <a:ext uri="{FF2B5EF4-FFF2-40B4-BE49-F238E27FC236}">
                    <a16:creationId xmlns:a16="http://schemas.microsoft.com/office/drawing/2014/main" id="{45804766-C849-4A71-9848-7D0FAAE5A24B}"/>
                  </a:ext>
                </a:extLst>
              </p:cNvPr>
              <p:cNvCxnSpPr>
                <a:cxnSpLocks/>
                <a:endCxn id="374" idx="7"/>
              </p:cNvCxnSpPr>
              <p:nvPr/>
            </p:nvCxnSpPr>
            <p:spPr>
              <a:xfrm flipH="1">
                <a:off x="6224703" y="1716881"/>
                <a:ext cx="1303622" cy="1737339"/>
              </a:xfrm>
              <a:prstGeom prst="line">
                <a:avLst/>
              </a:prstGeom>
              <a:noFill/>
              <a:ln w="6350" cap="flat" cmpd="sng" algn="ctr">
                <a:solidFill>
                  <a:srgbClr val="EAEAEA">
                    <a:lumMod val="75000"/>
                  </a:srgbClr>
                </a:solidFill>
                <a:prstDash val="solid"/>
                <a:headEnd type="none"/>
                <a:tailEnd type="none"/>
              </a:ln>
              <a:effectLst/>
            </p:spPr>
          </p:cxnSp>
        </p:grpSp>
        <p:grpSp>
          <p:nvGrpSpPr>
            <p:cNvPr id="113" name="Group 112">
              <a:extLst>
                <a:ext uri="{FF2B5EF4-FFF2-40B4-BE49-F238E27FC236}">
                  <a16:creationId xmlns:a16="http://schemas.microsoft.com/office/drawing/2014/main" id="{DD913964-4F0E-4930-83BB-CFF0229C3FCA}"/>
                </a:ext>
              </a:extLst>
            </p:cNvPr>
            <p:cNvGrpSpPr/>
            <p:nvPr/>
          </p:nvGrpSpPr>
          <p:grpSpPr>
            <a:xfrm>
              <a:off x="2485631" y="202022"/>
              <a:ext cx="6170260" cy="5123444"/>
              <a:chOff x="2485631" y="202022"/>
              <a:chExt cx="6170260" cy="5123444"/>
            </a:xfrm>
          </p:grpSpPr>
          <p:grpSp>
            <p:nvGrpSpPr>
              <p:cNvPr id="114" name="Group 113">
                <a:extLst>
                  <a:ext uri="{FF2B5EF4-FFF2-40B4-BE49-F238E27FC236}">
                    <a16:creationId xmlns:a16="http://schemas.microsoft.com/office/drawing/2014/main" id="{77CEFBA7-FB4A-41E4-BF5F-B67C73744596}"/>
                  </a:ext>
                </a:extLst>
              </p:cNvPr>
              <p:cNvGrpSpPr>
                <a:grpSpLocks noChangeAspect="1"/>
              </p:cNvGrpSpPr>
              <p:nvPr/>
            </p:nvGrpSpPr>
            <p:grpSpPr>
              <a:xfrm>
                <a:off x="3015918" y="3859801"/>
                <a:ext cx="448212" cy="448210"/>
                <a:chOff x="3516708" y="1260621"/>
                <a:chExt cx="643734" cy="643732"/>
              </a:xfrm>
            </p:grpSpPr>
            <p:sp>
              <p:nvSpPr>
                <p:cNvPr id="349" name="Oval 348">
                  <a:extLst>
                    <a:ext uri="{FF2B5EF4-FFF2-40B4-BE49-F238E27FC236}">
                      <a16:creationId xmlns:a16="http://schemas.microsoft.com/office/drawing/2014/main" id="{67FDBE35-8FB6-49D0-BC6D-D352A242D28A}"/>
                    </a:ext>
                  </a:extLst>
                </p:cNvPr>
                <p:cNvSpPr/>
                <p:nvPr/>
              </p:nvSpPr>
              <p:spPr bwMode="auto">
                <a:xfrm>
                  <a:off x="3516708" y="1260621"/>
                  <a:ext cx="643734" cy="643732"/>
                </a:xfrm>
                <a:prstGeom prst="ellipse">
                  <a:avLst/>
                </a:prstGeom>
                <a:solidFill>
                  <a:srgbClr val="FFFFFF"/>
                </a:solidFill>
                <a:ln w="12700" cap="flat" cmpd="sng" algn="ctr">
                  <a:noFill/>
                  <a:prstDash val="solid"/>
                  <a:headEnd type="none" w="med" len="med"/>
                  <a:tailEnd type="none" w="med" len="med"/>
                </a:ln>
                <a:effectLst/>
              </p:spPr>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endParaRPr>
                </a:p>
              </p:txBody>
            </p:sp>
            <p:sp>
              <p:nvSpPr>
                <p:cNvPr id="350" name="Freeform 5">
                  <a:extLst>
                    <a:ext uri="{FF2B5EF4-FFF2-40B4-BE49-F238E27FC236}">
                      <a16:creationId xmlns:a16="http://schemas.microsoft.com/office/drawing/2014/main" id="{96F49104-F638-41F0-8E1C-5D12103C292C}"/>
                    </a:ext>
                  </a:extLst>
                </p:cNvPr>
                <p:cNvSpPr>
                  <a:spLocks noEditPoints="1"/>
                </p:cNvSpPr>
                <p:nvPr/>
              </p:nvSpPr>
              <p:spPr bwMode="auto">
                <a:xfrm>
                  <a:off x="3684588" y="1439863"/>
                  <a:ext cx="307975" cy="260350"/>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12700"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endParaRPr>
                </a:p>
              </p:txBody>
            </p:sp>
          </p:grpSp>
          <p:grpSp>
            <p:nvGrpSpPr>
              <p:cNvPr id="115" name="Group 114">
                <a:extLst>
                  <a:ext uri="{FF2B5EF4-FFF2-40B4-BE49-F238E27FC236}">
                    <a16:creationId xmlns:a16="http://schemas.microsoft.com/office/drawing/2014/main" id="{62595D75-3CF3-4AB6-8E72-39433A47C63B}"/>
                  </a:ext>
                </a:extLst>
              </p:cNvPr>
              <p:cNvGrpSpPr/>
              <p:nvPr/>
            </p:nvGrpSpPr>
            <p:grpSpPr>
              <a:xfrm>
                <a:off x="7255683" y="3553842"/>
                <a:ext cx="448212" cy="448212"/>
                <a:chOff x="2597927" y="3378644"/>
                <a:chExt cx="457200" cy="457200"/>
              </a:xfrm>
            </p:grpSpPr>
            <p:sp>
              <p:nvSpPr>
                <p:cNvPr id="347" name="Oval 346">
                  <a:extLst>
                    <a:ext uri="{FF2B5EF4-FFF2-40B4-BE49-F238E27FC236}">
                      <a16:creationId xmlns:a16="http://schemas.microsoft.com/office/drawing/2014/main" id="{5CC5B4F5-A4CC-4677-BD67-6831134E0613}"/>
                    </a:ext>
                  </a:extLst>
                </p:cNvPr>
                <p:cNvSpPr>
                  <a:spLocks noChangeAspect="1"/>
                </p:cNvSpPr>
                <p:nvPr/>
              </p:nvSpPr>
              <p:spPr bwMode="auto">
                <a:xfrm>
                  <a:off x="2597927" y="3378644"/>
                  <a:ext cx="457200" cy="457200"/>
                </a:xfrm>
                <a:prstGeom prst="ellipse">
                  <a:avLst/>
                </a:prstGeom>
                <a:solidFill>
                  <a:srgbClr val="FFFFFF"/>
                </a:solidFill>
                <a:ln w="15875" cap="flat" cmpd="sng" algn="ctr">
                  <a:noFill/>
                  <a:prstDash val="solid"/>
                  <a:headEnd type="none" w="med" len="med"/>
                  <a:tailEnd type="none" w="med" len="med"/>
                </a:ln>
                <a:effec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a:ln>
                      <a:noFill/>
                    </a:ln>
                    <a:gradFill>
                      <a:gsLst>
                        <a:gs pos="5439">
                          <a:srgbClr val="F8F8F8"/>
                        </a:gs>
                        <a:gs pos="10000">
                          <a:srgbClr val="F8F8F8"/>
                        </a:gs>
                      </a:gsLst>
                      <a:lin ang="5400000" scaled="0"/>
                    </a:gradFill>
                    <a:effectLst/>
                    <a:uLnTx/>
                    <a:uFillTx/>
                  </a:endParaRPr>
                </a:p>
              </p:txBody>
            </p:sp>
            <p:sp>
              <p:nvSpPr>
                <p:cNvPr id="348" name="Freeform 13">
                  <a:extLst>
                    <a:ext uri="{FF2B5EF4-FFF2-40B4-BE49-F238E27FC236}">
                      <a16:creationId xmlns:a16="http://schemas.microsoft.com/office/drawing/2014/main" id="{F51DCC7E-89B8-42BC-B632-422504381882}"/>
                    </a:ext>
                  </a:extLst>
                </p:cNvPr>
                <p:cNvSpPr>
                  <a:spLocks noChangeAspect="1" noEditPoints="1"/>
                </p:cNvSpPr>
                <p:nvPr/>
              </p:nvSpPr>
              <p:spPr bwMode="auto">
                <a:xfrm>
                  <a:off x="2700087" y="3514640"/>
                  <a:ext cx="252880" cy="185208"/>
                </a:xfrm>
                <a:custGeom>
                  <a:avLst/>
                  <a:gdLst>
                    <a:gd name="T0" fmla="*/ 113 w 284"/>
                    <a:gd name="T1" fmla="*/ 57 h 208"/>
                    <a:gd name="T2" fmla="*/ 0 w 284"/>
                    <a:gd name="T3" fmla="*/ 57 h 208"/>
                    <a:gd name="T4" fmla="*/ 0 w 284"/>
                    <a:gd name="T5" fmla="*/ 208 h 208"/>
                    <a:gd name="T6" fmla="*/ 113 w 284"/>
                    <a:gd name="T7" fmla="*/ 208 h 208"/>
                    <a:gd name="T8" fmla="*/ 113 w 284"/>
                    <a:gd name="T9" fmla="*/ 57 h 208"/>
                    <a:gd name="T10" fmla="*/ 95 w 284"/>
                    <a:gd name="T11" fmla="*/ 189 h 208"/>
                    <a:gd name="T12" fmla="*/ 19 w 284"/>
                    <a:gd name="T13" fmla="*/ 189 h 208"/>
                    <a:gd name="T14" fmla="*/ 19 w 284"/>
                    <a:gd name="T15" fmla="*/ 76 h 208"/>
                    <a:gd name="T16" fmla="*/ 95 w 284"/>
                    <a:gd name="T17" fmla="*/ 76 h 208"/>
                    <a:gd name="T18" fmla="*/ 95 w 284"/>
                    <a:gd name="T19" fmla="*/ 189 h 208"/>
                    <a:gd name="T20" fmla="*/ 19 w 284"/>
                    <a:gd name="T21" fmla="*/ 38 h 208"/>
                    <a:gd name="T22" fmla="*/ 0 w 284"/>
                    <a:gd name="T23" fmla="*/ 38 h 208"/>
                    <a:gd name="T24" fmla="*/ 0 w 284"/>
                    <a:gd name="T25" fmla="*/ 19 h 208"/>
                    <a:gd name="T26" fmla="*/ 0 w 284"/>
                    <a:gd name="T27" fmla="*/ 10 h 208"/>
                    <a:gd name="T28" fmla="*/ 0 w 284"/>
                    <a:gd name="T29" fmla="*/ 0 h 208"/>
                    <a:gd name="T30" fmla="*/ 284 w 284"/>
                    <a:gd name="T31" fmla="*/ 0 h 208"/>
                    <a:gd name="T32" fmla="*/ 284 w 284"/>
                    <a:gd name="T33" fmla="*/ 10 h 208"/>
                    <a:gd name="T34" fmla="*/ 284 w 284"/>
                    <a:gd name="T35" fmla="*/ 19 h 208"/>
                    <a:gd name="T36" fmla="*/ 284 w 284"/>
                    <a:gd name="T37" fmla="*/ 170 h 208"/>
                    <a:gd name="T38" fmla="*/ 274 w 284"/>
                    <a:gd name="T39" fmla="*/ 170 h 208"/>
                    <a:gd name="T40" fmla="*/ 265 w 284"/>
                    <a:gd name="T41" fmla="*/ 170 h 208"/>
                    <a:gd name="T42" fmla="*/ 151 w 284"/>
                    <a:gd name="T43" fmla="*/ 170 h 208"/>
                    <a:gd name="T44" fmla="*/ 151 w 284"/>
                    <a:gd name="T45" fmla="*/ 189 h 208"/>
                    <a:gd name="T46" fmla="*/ 189 w 284"/>
                    <a:gd name="T47" fmla="*/ 189 h 208"/>
                    <a:gd name="T48" fmla="*/ 189 w 284"/>
                    <a:gd name="T49" fmla="*/ 208 h 208"/>
                    <a:gd name="T50" fmla="*/ 132 w 284"/>
                    <a:gd name="T51" fmla="*/ 208 h 208"/>
                    <a:gd name="T52" fmla="*/ 132 w 284"/>
                    <a:gd name="T53" fmla="*/ 189 h 208"/>
                    <a:gd name="T54" fmla="*/ 132 w 284"/>
                    <a:gd name="T55" fmla="*/ 170 h 208"/>
                    <a:gd name="T56" fmla="*/ 132 w 284"/>
                    <a:gd name="T57" fmla="*/ 152 h 208"/>
                    <a:gd name="T58" fmla="*/ 265 w 284"/>
                    <a:gd name="T59" fmla="*/ 152 h 208"/>
                    <a:gd name="T60" fmla="*/ 265 w 284"/>
                    <a:gd name="T61" fmla="*/ 19 h 208"/>
                    <a:gd name="T62" fmla="*/ 19 w 284"/>
                    <a:gd name="T63" fmla="*/ 19 h 208"/>
                    <a:gd name="T64" fmla="*/ 19 w 284"/>
                    <a:gd name="T65" fmla="*/ 38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84" h="208">
                      <a:moveTo>
                        <a:pt x="113" y="57"/>
                      </a:moveTo>
                      <a:lnTo>
                        <a:pt x="0" y="57"/>
                      </a:lnTo>
                      <a:lnTo>
                        <a:pt x="0" y="208"/>
                      </a:lnTo>
                      <a:lnTo>
                        <a:pt x="113" y="208"/>
                      </a:lnTo>
                      <a:lnTo>
                        <a:pt x="113" y="57"/>
                      </a:lnTo>
                      <a:close/>
                      <a:moveTo>
                        <a:pt x="95" y="189"/>
                      </a:moveTo>
                      <a:lnTo>
                        <a:pt x="19" y="189"/>
                      </a:lnTo>
                      <a:lnTo>
                        <a:pt x="19" y="76"/>
                      </a:lnTo>
                      <a:lnTo>
                        <a:pt x="95" y="76"/>
                      </a:lnTo>
                      <a:lnTo>
                        <a:pt x="95" y="189"/>
                      </a:lnTo>
                      <a:close/>
                      <a:moveTo>
                        <a:pt x="19" y="38"/>
                      </a:moveTo>
                      <a:lnTo>
                        <a:pt x="0" y="38"/>
                      </a:lnTo>
                      <a:lnTo>
                        <a:pt x="0" y="19"/>
                      </a:lnTo>
                      <a:lnTo>
                        <a:pt x="0" y="10"/>
                      </a:lnTo>
                      <a:lnTo>
                        <a:pt x="0" y="0"/>
                      </a:lnTo>
                      <a:lnTo>
                        <a:pt x="284" y="0"/>
                      </a:lnTo>
                      <a:lnTo>
                        <a:pt x="284" y="10"/>
                      </a:lnTo>
                      <a:lnTo>
                        <a:pt x="284" y="19"/>
                      </a:lnTo>
                      <a:lnTo>
                        <a:pt x="284" y="170"/>
                      </a:lnTo>
                      <a:lnTo>
                        <a:pt x="274" y="170"/>
                      </a:lnTo>
                      <a:lnTo>
                        <a:pt x="265" y="170"/>
                      </a:lnTo>
                      <a:lnTo>
                        <a:pt x="151" y="170"/>
                      </a:lnTo>
                      <a:lnTo>
                        <a:pt x="151" y="189"/>
                      </a:lnTo>
                      <a:lnTo>
                        <a:pt x="189" y="189"/>
                      </a:lnTo>
                      <a:lnTo>
                        <a:pt x="189" y="208"/>
                      </a:lnTo>
                      <a:lnTo>
                        <a:pt x="132" y="208"/>
                      </a:lnTo>
                      <a:lnTo>
                        <a:pt x="132" y="189"/>
                      </a:lnTo>
                      <a:lnTo>
                        <a:pt x="132" y="170"/>
                      </a:lnTo>
                      <a:lnTo>
                        <a:pt x="132" y="152"/>
                      </a:lnTo>
                      <a:lnTo>
                        <a:pt x="265" y="152"/>
                      </a:lnTo>
                      <a:lnTo>
                        <a:pt x="265" y="19"/>
                      </a:lnTo>
                      <a:lnTo>
                        <a:pt x="19" y="19"/>
                      </a:lnTo>
                      <a:lnTo>
                        <a:pt x="19" y="38"/>
                      </a:lnTo>
                      <a:close/>
                    </a:path>
                  </a:pathLst>
                </a:custGeom>
                <a:solidFill>
                  <a:srgbClr val="353535"/>
                </a:solidFill>
                <a:ln>
                  <a:noFill/>
                </a:ln>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endParaRPr>
                </a:p>
              </p:txBody>
            </p:sp>
          </p:grpSp>
          <p:grpSp>
            <p:nvGrpSpPr>
              <p:cNvPr id="116" name="Group 115">
                <a:extLst>
                  <a:ext uri="{FF2B5EF4-FFF2-40B4-BE49-F238E27FC236}">
                    <a16:creationId xmlns:a16="http://schemas.microsoft.com/office/drawing/2014/main" id="{F615FEEE-F1F6-445C-A2B4-EED49A01D30D}"/>
                  </a:ext>
                </a:extLst>
              </p:cNvPr>
              <p:cNvGrpSpPr>
                <a:grpSpLocks noChangeAspect="1"/>
              </p:cNvGrpSpPr>
              <p:nvPr/>
            </p:nvGrpSpPr>
            <p:grpSpPr>
              <a:xfrm>
                <a:off x="6544471" y="507246"/>
                <a:ext cx="407465" cy="407465"/>
                <a:chOff x="5932610" y="2325701"/>
                <a:chExt cx="914400" cy="914400"/>
              </a:xfrm>
            </p:grpSpPr>
            <p:sp>
              <p:nvSpPr>
                <p:cNvPr id="339" name="Oval 338">
                  <a:extLst>
                    <a:ext uri="{FF2B5EF4-FFF2-40B4-BE49-F238E27FC236}">
                      <a16:creationId xmlns:a16="http://schemas.microsoft.com/office/drawing/2014/main" id="{2E6A0A87-F97B-4034-92EA-6FAB27344A9B}"/>
                    </a:ext>
                  </a:extLst>
                </p:cNvPr>
                <p:cNvSpPr>
                  <a:spLocks noChangeAspect="1"/>
                </p:cNvSpPr>
                <p:nvPr/>
              </p:nvSpPr>
              <p:spPr bwMode="auto">
                <a:xfrm>
                  <a:off x="5932610" y="2325701"/>
                  <a:ext cx="914400" cy="914400"/>
                </a:xfrm>
                <a:prstGeom prst="ellipse">
                  <a:avLst/>
                </a:prstGeom>
                <a:solidFill>
                  <a:srgbClr val="FFFFFF"/>
                </a:solidFill>
                <a:ln w="15875" cap="flat" cmpd="sng" algn="ctr">
                  <a:noFill/>
                  <a:prstDash val="solid"/>
                  <a:headEnd type="none" w="med" len="med"/>
                  <a:tailEnd type="none" w="med" len="med"/>
                </a:ln>
                <a:effec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a:ln>
                      <a:noFill/>
                    </a:ln>
                    <a:gradFill>
                      <a:gsLst>
                        <a:gs pos="5439">
                          <a:srgbClr val="F8F8F8"/>
                        </a:gs>
                        <a:gs pos="10000">
                          <a:srgbClr val="F8F8F8"/>
                        </a:gs>
                      </a:gsLst>
                      <a:lin ang="5400000" scaled="0"/>
                    </a:gradFill>
                    <a:effectLst/>
                    <a:uLnTx/>
                    <a:uFillTx/>
                  </a:endParaRPr>
                </a:p>
              </p:txBody>
            </p:sp>
            <p:grpSp>
              <p:nvGrpSpPr>
                <p:cNvPr id="340" name="Group 339">
                  <a:extLst>
                    <a:ext uri="{FF2B5EF4-FFF2-40B4-BE49-F238E27FC236}">
                      <a16:creationId xmlns:a16="http://schemas.microsoft.com/office/drawing/2014/main" id="{36C65E33-B1D6-47FC-8AC2-5687DEFFF75B}"/>
                    </a:ext>
                  </a:extLst>
                </p:cNvPr>
                <p:cNvGrpSpPr>
                  <a:grpSpLocks noChangeAspect="1"/>
                </p:cNvGrpSpPr>
                <p:nvPr/>
              </p:nvGrpSpPr>
              <p:grpSpPr>
                <a:xfrm>
                  <a:off x="6222332" y="2484295"/>
                  <a:ext cx="334986" cy="597212"/>
                  <a:chOff x="9756147" y="5515365"/>
                  <a:chExt cx="315631" cy="562708"/>
                </a:xfrm>
              </p:grpSpPr>
              <p:grpSp>
                <p:nvGrpSpPr>
                  <p:cNvPr id="341" name="Group 340">
                    <a:extLst>
                      <a:ext uri="{FF2B5EF4-FFF2-40B4-BE49-F238E27FC236}">
                        <a16:creationId xmlns:a16="http://schemas.microsoft.com/office/drawing/2014/main" id="{44A7F8F3-F3AF-4DBF-AFFC-0777D4C7337A}"/>
                      </a:ext>
                    </a:extLst>
                  </p:cNvPr>
                  <p:cNvGrpSpPr/>
                  <p:nvPr/>
                </p:nvGrpSpPr>
                <p:grpSpPr>
                  <a:xfrm>
                    <a:off x="9775703" y="5561872"/>
                    <a:ext cx="276492" cy="508980"/>
                    <a:chOff x="8817145" y="5862985"/>
                    <a:chExt cx="200848" cy="389795"/>
                  </a:xfrm>
                </p:grpSpPr>
                <p:sp>
                  <p:nvSpPr>
                    <p:cNvPr id="344" name="Rectangle 11">
                      <a:extLst>
                        <a:ext uri="{FF2B5EF4-FFF2-40B4-BE49-F238E27FC236}">
                          <a16:creationId xmlns:a16="http://schemas.microsoft.com/office/drawing/2014/main" id="{267CFB3F-11B7-40B5-8FA7-88D8A661C738}"/>
                        </a:ext>
                      </a:extLst>
                    </p:cNvPr>
                    <p:cNvSpPr>
                      <a:spLocks noChangeArrowheads="1"/>
                    </p:cNvSpPr>
                    <p:nvPr/>
                  </p:nvSpPr>
                  <p:spPr bwMode="auto">
                    <a:xfrm>
                      <a:off x="8817145" y="5869469"/>
                      <a:ext cx="200848" cy="383311"/>
                    </a:xfrm>
                    <a:prstGeom prst="round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defTabSz="913330" eaLnBrk="1" fontAlgn="base" latinLnBrk="0" hangingPunct="1">
                        <a:lnSpc>
                          <a:spcPct val="100000"/>
                        </a:lnSpc>
                        <a:spcBef>
                          <a:spcPct val="0"/>
                        </a:spcBef>
                        <a:spcAft>
                          <a:spcPct val="0"/>
                        </a:spcAft>
                        <a:buClrTx/>
                        <a:buSzTx/>
                        <a:buFontTx/>
                        <a:buNone/>
                        <a:tabLst/>
                        <a:defRPr/>
                      </a:pPr>
                      <a:endParaRPr kumimoji="0" lang="en-US" sz="1568" b="0" i="0" u="none" strike="noStrike" kern="0" cap="none" spc="0" normalizeH="0" baseline="0" noProof="0">
                        <a:ln>
                          <a:noFill/>
                        </a:ln>
                        <a:solidFill>
                          <a:srgbClr val="505050"/>
                        </a:solidFill>
                        <a:effectLst/>
                        <a:uLnTx/>
                        <a:uFillTx/>
                        <a:ea typeface="ＭＳ Ｐゴシック" charset="0"/>
                      </a:endParaRPr>
                    </a:p>
                  </p:txBody>
                </p:sp>
                <p:sp>
                  <p:nvSpPr>
                    <p:cNvPr id="345" name="Rectangle 12">
                      <a:extLst>
                        <a:ext uri="{FF2B5EF4-FFF2-40B4-BE49-F238E27FC236}">
                          <a16:creationId xmlns:a16="http://schemas.microsoft.com/office/drawing/2014/main" id="{4319CBF5-E891-4D2E-BC51-A6657F57EB10}"/>
                        </a:ext>
                      </a:extLst>
                    </p:cNvPr>
                    <p:cNvSpPr>
                      <a:spLocks noChangeArrowheads="1"/>
                    </p:cNvSpPr>
                    <p:nvPr/>
                  </p:nvSpPr>
                  <p:spPr bwMode="auto">
                    <a:xfrm>
                      <a:off x="8817145" y="5862985"/>
                      <a:ext cx="200848" cy="33799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defTabSz="913330" eaLnBrk="1" fontAlgn="base" latinLnBrk="0" hangingPunct="1">
                        <a:lnSpc>
                          <a:spcPct val="100000"/>
                        </a:lnSpc>
                        <a:spcBef>
                          <a:spcPct val="0"/>
                        </a:spcBef>
                        <a:spcAft>
                          <a:spcPct val="0"/>
                        </a:spcAft>
                        <a:buClrTx/>
                        <a:buSzTx/>
                        <a:buFontTx/>
                        <a:buNone/>
                        <a:tabLst/>
                        <a:defRPr/>
                      </a:pPr>
                      <a:endParaRPr kumimoji="0" lang="en-US" sz="1568" b="0" i="0" u="none" strike="noStrike" kern="0" cap="none" spc="0" normalizeH="0" baseline="0" noProof="0">
                        <a:ln>
                          <a:noFill/>
                        </a:ln>
                        <a:solidFill>
                          <a:srgbClr val="505050"/>
                        </a:solidFill>
                        <a:effectLst/>
                        <a:uLnTx/>
                        <a:uFillTx/>
                        <a:ea typeface="ＭＳ Ｐゴシック" charset="0"/>
                      </a:endParaRPr>
                    </a:p>
                  </p:txBody>
                </p:sp>
                <p:sp>
                  <p:nvSpPr>
                    <p:cNvPr id="346" name="Freeform 17">
                      <a:extLst>
                        <a:ext uri="{FF2B5EF4-FFF2-40B4-BE49-F238E27FC236}">
                          <a16:creationId xmlns:a16="http://schemas.microsoft.com/office/drawing/2014/main" id="{04E259FE-C10B-4F59-ABEF-66BC4A357E3F}"/>
                        </a:ext>
                      </a:extLst>
                    </p:cNvPr>
                    <p:cNvSpPr>
                      <a:spLocks/>
                    </p:cNvSpPr>
                    <p:nvPr/>
                  </p:nvSpPr>
                  <p:spPr bwMode="auto">
                    <a:xfrm>
                      <a:off x="8817145" y="5862985"/>
                      <a:ext cx="118213" cy="337998"/>
                    </a:xfrm>
                    <a:custGeom>
                      <a:avLst/>
                      <a:gdLst>
                        <a:gd name="T0" fmla="*/ 206 w 206"/>
                        <a:gd name="T1" fmla="*/ 0 h 589"/>
                        <a:gd name="T2" fmla="*/ 0 w 206"/>
                        <a:gd name="T3" fmla="*/ 0 h 589"/>
                        <a:gd name="T4" fmla="*/ 0 w 206"/>
                        <a:gd name="T5" fmla="*/ 589 h 589"/>
                        <a:gd name="T6" fmla="*/ 116 w 206"/>
                        <a:gd name="T7" fmla="*/ 589 h 589"/>
                        <a:gd name="T8" fmla="*/ 206 w 206"/>
                        <a:gd name="T9" fmla="*/ 0 h 589"/>
                      </a:gdLst>
                      <a:ahLst/>
                      <a:cxnLst>
                        <a:cxn ang="0">
                          <a:pos x="T0" y="T1"/>
                        </a:cxn>
                        <a:cxn ang="0">
                          <a:pos x="T2" y="T3"/>
                        </a:cxn>
                        <a:cxn ang="0">
                          <a:pos x="T4" y="T5"/>
                        </a:cxn>
                        <a:cxn ang="0">
                          <a:pos x="T6" y="T7"/>
                        </a:cxn>
                        <a:cxn ang="0">
                          <a:pos x="T8" y="T9"/>
                        </a:cxn>
                      </a:cxnLst>
                      <a:rect l="0" t="0" r="r" b="b"/>
                      <a:pathLst>
                        <a:path w="206" h="589">
                          <a:moveTo>
                            <a:pt x="206" y="0"/>
                          </a:moveTo>
                          <a:lnTo>
                            <a:pt x="0" y="0"/>
                          </a:lnTo>
                          <a:lnTo>
                            <a:pt x="0" y="589"/>
                          </a:lnTo>
                          <a:lnTo>
                            <a:pt x="116" y="589"/>
                          </a:lnTo>
                          <a:lnTo>
                            <a:pt x="206"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3330" eaLnBrk="1" fontAlgn="base" latinLnBrk="0" hangingPunct="1">
                        <a:lnSpc>
                          <a:spcPct val="100000"/>
                        </a:lnSpc>
                        <a:spcBef>
                          <a:spcPct val="0"/>
                        </a:spcBef>
                        <a:spcAft>
                          <a:spcPct val="0"/>
                        </a:spcAft>
                        <a:buClrTx/>
                        <a:buSzTx/>
                        <a:buFontTx/>
                        <a:buNone/>
                        <a:tabLst/>
                        <a:defRPr/>
                      </a:pPr>
                      <a:endParaRPr kumimoji="0" lang="en-US" sz="1568" b="0" i="0" u="none" strike="noStrike" kern="0" cap="none" spc="0" normalizeH="0" baseline="0" noProof="0">
                        <a:ln>
                          <a:noFill/>
                        </a:ln>
                        <a:solidFill>
                          <a:srgbClr val="505050"/>
                        </a:solidFill>
                        <a:effectLst/>
                        <a:uLnTx/>
                        <a:uFillTx/>
                        <a:ea typeface="ＭＳ Ｐゴシック" charset="0"/>
                      </a:endParaRPr>
                    </a:p>
                  </p:txBody>
                </p:sp>
              </p:grpSp>
              <p:sp>
                <p:nvSpPr>
                  <p:cNvPr id="342" name="Freeform 464">
                    <a:extLst>
                      <a:ext uri="{FF2B5EF4-FFF2-40B4-BE49-F238E27FC236}">
                        <a16:creationId xmlns:a16="http://schemas.microsoft.com/office/drawing/2014/main" id="{587278C4-0929-46EE-9F66-E26BB94BAE23}"/>
                      </a:ext>
                    </a:extLst>
                  </p:cNvPr>
                  <p:cNvSpPr>
                    <a:spLocks noChangeAspect="1"/>
                  </p:cNvSpPr>
                  <p:nvPr/>
                </p:nvSpPr>
                <p:spPr bwMode="black">
                  <a:xfrm>
                    <a:off x="9756147" y="5515365"/>
                    <a:ext cx="315631" cy="562708"/>
                  </a:xfrm>
                  <a:custGeom>
                    <a:avLst/>
                    <a:gdLst>
                      <a:gd name="connsiteX0" fmla="*/ 434533 w 869066"/>
                      <a:gd name="connsiteY0" fmla="*/ 1384058 h 1549372"/>
                      <a:gd name="connsiteX1" fmla="*/ 370525 w 869066"/>
                      <a:gd name="connsiteY1" fmla="*/ 1448066 h 1549372"/>
                      <a:gd name="connsiteX2" fmla="*/ 434533 w 869066"/>
                      <a:gd name="connsiteY2" fmla="*/ 1512074 h 1549372"/>
                      <a:gd name="connsiteX3" fmla="*/ 498541 w 869066"/>
                      <a:gd name="connsiteY3" fmla="*/ 1448066 h 1549372"/>
                      <a:gd name="connsiteX4" fmla="*/ 434533 w 869066"/>
                      <a:gd name="connsiteY4" fmla="*/ 1384058 h 1549372"/>
                      <a:gd name="connsiteX5" fmla="*/ 81603 w 869066"/>
                      <a:gd name="connsiteY5" fmla="*/ 251558 h 1549372"/>
                      <a:gd name="connsiteX6" fmla="*/ 81603 w 869066"/>
                      <a:gd name="connsiteY6" fmla="*/ 1343379 h 1549372"/>
                      <a:gd name="connsiteX7" fmla="*/ 787464 w 869066"/>
                      <a:gd name="connsiteY7" fmla="*/ 1343379 h 1549372"/>
                      <a:gd name="connsiteX8" fmla="*/ 787464 w 869066"/>
                      <a:gd name="connsiteY8" fmla="*/ 251558 h 1549372"/>
                      <a:gd name="connsiteX9" fmla="*/ 144847 w 869066"/>
                      <a:gd name="connsiteY9" fmla="*/ 0 h 1549372"/>
                      <a:gd name="connsiteX10" fmla="*/ 724219 w 869066"/>
                      <a:gd name="connsiteY10" fmla="*/ 0 h 1549372"/>
                      <a:gd name="connsiteX11" fmla="*/ 869066 w 869066"/>
                      <a:gd name="connsiteY11" fmla="*/ 144847 h 1549372"/>
                      <a:gd name="connsiteX12" fmla="*/ 869066 w 869066"/>
                      <a:gd name="connsiteY12" fmla="*/ 1404525 h 1549372"/>
                      <a:gd name="connsiteX13" fmla="*/ 724219 w 869066"/>
                      <a:gd name="connsiteY13" fmla="*/ 1549372 h 1549372"/>
                      <a:gd name="connsiteX14" fmla="*/ 144847 w 869066"/>
                      <a:gd name="connsiteY14" fmla="*/ 1549372 h 1549372"/>
                      <a:gd name="connsiteX15" fmla="*/ 0 w 869066"/>
                      <a:gd name="connsiteY15" fmla="*/ 1404525 h 1549372"/>
                      <a:gd name="connsiteX16" fmla="*/ 0 w 869066"/>
                      <a:gd name="connsiteY16" fmla="*/ 144847 h 1549372"/>
                      <a:gd name="connsiteX17" fmla="*/ 144847 w 869066"/>
                      <a:gd name="connsiteY17" fmla="*/ 0 h 1549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69066" h="1549372">
                        <a:moveTo>
                          <a:pt x="434533" y="1384058"/>
                        </a:moveTo>
                        <a:cubicBezTo>
                          <a:pt x="399182" y="1384058"/>
                          <a:pt x="370525" y="1412715"/>
                          <a:pt x="370525" y="1448066"/>
                        </a:cubicBezTo>
                        <a:cubicBezTo>
                          <a:pt x="370525" y="1483417"/>
                          <a:pt x="399182" y="1512074"/>
                          <a:pt x="434533" y="1512074"/>
                        </a:cubicBezTo>
                        <a:cubicBezTo>
                          <a:pt x="469884" y="1512074"/>
                          <a:pt x="498541" y="1483417"/>
                          <a:pt x="498541" y="1448066"/>
                        </a:cubicBezTo>
                        <a:cubicBezTo>
                          <a:pt x="498541" y="1412715"/>
                          <a:pt x="469884" y="1384058"/>
                          <a:pt x="434533" y="1384058"/>
                        </a:cubicBezTo>
                        <a:close/>
                        <a:moveTo>
                          <a:pt x="81603" y="251558"/>
                        </a:moveTo>
                        <a:lnTo>
                          <a:pt x="81603" y="1343379"/>
                        </a:lnTo>
                        <a:lnTo>
                          <a:pt x="787464" y="1343379"/>
                        </a:lnTo>
                        <a:lnTo>
                          <a:pt x="787464" y="251558"/>
                        </a:lnTo>
                        <a:close/>
                        <a:moveTo>
                          <a:pt x="144847" y="0"/>
                        </a:moveTo>
                        <a:lnTo>
                          <a:pt x="724219" y="0"/>
                        </a:lnTo>
                        <a:cubicBezTo>
                          <a:pt x="804216" y="0"/>
                          <a:pt x="869066" y="64850"/>
                          <a:pt x="869066" y="144847"/>
                        </a:cubicBezTo>
                        <a:lnTo>
                          <a:pt x="869066" y="1404525"/>
                        </a:lnTo>
                        <a:cubicBezTo>
                          <a:pt x="869066" y="1484522"/>
                          <a:pt x="804216" y="1549372"/>
                          <a:pt x="724219" y="1549372"/>
                        </a:cubicBezTo>
                        <a:lnTo>
                          <a:pt x="144847" y="1549372"/>
                        </a:lnTo>
                        <a:cubicBezTo>
                          <a:pt x="64850" y="1549372"/>
                          <a:pt x="0" y="1484522"/>
                          <a:pt x="0" y="1404525"/>
                        </a:cubicBezTo>
                        <a:lnTo>
                          <a:pt x="0" y="144847"/>
                        </a:lnTo>
                        <a:cubicBezTo>
                          <a:pt x="0" y="64850"/>
                          <a:pt x="64850" y="0"/>
                          <a:pt x="144847" y="0"/>
                        </a:cubicBezTo>
                        <a:close/>
                      </a:path>
                    </a:pathLst>
                  </a:custGeom>
                  <a:solidFill>
                    <a:srgbClr val="353535"/>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343" name="Picture 342">
                    <a:extLst>
                      <a:ext uri="{FF2B5EF4-FFF2-40B4-BE49-F238E27FC236}">
                        <a16:creationId xmlns:a16="http://schemas.microsoft.com/office/drawing/2014/main" id="{D7C0C084-1FC3-47DB-B61D-EDFFD8A319BB}"/>
                      </a:ext>
                    </a:extLst>
                  </p:cNvPr>
                  <p:cNvPicPr>
                    <a:picLocks noChangeAspect="1"/>
                  </p:cNvPicPr>
                  <p:nvPr/>
                </p:nvPicPr>
                <p:blipFill>
                  <a:blip r:embed="rId3"/>
                  <a:stretch>
                    <a:fillRect/>
                  </a:stretch>
                </p:blipFill>
                <p:spPr>
                  <a:xfrm>
                    <a:off x="9822974" y="5669889"/>
                    <a:ext cx="182012" cy="223394"/>
                  </a:xfrm>
                  <a:prstGeom prst="rect">
                    <a:avLst/>
                  </a:prstGeom>
                </p:spPr>
              </p:pic>
            </p:grpSp>
          </p:grpSp>
          <p:grpSp>
            <p:nvGrpSpPr>
              <p:cNvPr id="117" name="Group 116">
                <a:extLst>
                  <a:ext uri="{FF2B5EF4-FFF2-40B4-BE49-F238E27FC236}">
                    <a16:creationId xmlns:a16="http://schemas.microsoft.com/office/drawing/2014/main" id="{03217FCF-3353-4BF2-92D5-8453899DB695}"/>
                  </a:ext>
                </a:extLst>
              </p:cNvPr>
              <p:cNvGrpSpPr/>
              <p:nvPr/>
            </p:nvGrpSpPr>
            <p:grpSpPr>
              <a:xfrm>
                <a:off x="5215146" y="625581"/>
                <a:ext cx="448212" cy="448212"/>
                <a:chOff x="4692409" y="1465141"/>
                <a:chExt cx="457200" cy="457200"/>
              </a:xfrm>
            </p:grpSpPr>
            <p:sp>
              <p:nvSpPr>
                <p:cNvPr id="337" name="Oval 336">
                  <a:extLst>
                    <a:ext uri="{FF2B5EF4-FFF2-40B4-BE49-F238E27FC236}">
                      <a16:creationId xmlns:a16="http://schemas.microsoft.com/office/drawing/2014/main" id="{3FCA4D9C-4FEC-4FE7-8594-F6912625C36C}"/>
                    </a:ext>
                  </a:extLst>
                </p:cNvPr>
                <p:cNvSpPr>
                  <a:spLocks noChangeAspect="1"/>
                </p:cNvSpPr>
                <p:nvPr/>
              </p:nvSpPr>
              <p:spPr bwMode="auto">
                <a:xfrm>
                  <a:off x="4692409" y="1465141"/>
                  <a:ext cx="457200" cy="457200"/>
                </a:xfrm>
                <a:prstGeom prst="ellipse">
                  <a:avLst/>
                </a:prstGeom>
                <a:solidFill>
                  <a:srgbClr val="FFFFFF"/>
                </a:solidFill>
                <a:ln w="15875" cap="flat" cmpd="sng" algn="ctr">
                  <a:noFill/>
                  <a:prstDash val="solid"/>
                  <a:headEnd type="none" w="med" len="med"/>
                  <a:tailEnd type="none" w="med" len="med"/>
                </a:ln>
                <a:effec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a:ln>
                      <a:noFill/>
                    </a:ln>
                    <a:gradFill>
                      <a:gsLst>
                        <a:gs pos="5439">
                          <a:srgbClr val="F8F8F8"/>
                        </a:gs>
                        <a:gs pos="10000">
                          <a:srgbClr val="F8F8F8"/>
                        </a:gs>
                      </a:gsLst>
                      <a:lin ang="5400000" scaled="0"/>
                    </a:gradFill>
                    <a:effectLst/>
                    <a:uLnTx/>
                    <a:uFillTx/>
                  </a:endParaRPr>
                </a:p>
              </p:txBody>
            </p:sp>
            <p:sp>
              <p:nvSpPr>
                <p:cNvPr id="338" name="Freeform 6">
                  <a:extLst>
                    <a:ext uri="{FF2B5EF4-FFF2-40B4-BE49-F238E27FC236}">
                      <a16:creationId xmlns:a16="http://schemas.microsoft.com/office/drawing/2014/main" id="{59339E4F-65A8-483A-8B30-DC49A937554B}"/>
                    </a:ext>
                  </a:extLst>
                </p:cNvPr>
                <p:cNvSpPr>
                  <a:spLocks noChangeAspect="1" noEditPoints="1"/>
                </p:cNvSpPr>
                <p:nvPr/>
              </p:nvSpPr>
              <p:spPr bwMode="auto">
                <a:xfrm>
                  <a:off x="4805118" y="1606631"/>
                  <a:ext cx="231782" cy="174220"/>
                </a:xfrm>
                <a:custGeom>
                  <a:avLst/>
                  <a:gdLst>
                    <a:gd name="T0" fmla="*/ 302 w 302"/>
                    <a:gd name="T1" fmla="*/ 208 h 227"/>
                    <a:gd name="T2" fmla="*/ 264 w 302"/>
                    <a:gd name="T3" fmla="*/ 142 h 227"/>
                    <a:gd name="T4" fmla="*/ 264 w 302"/>
                    <a:gd name="T5" fmla="*/ 0 h 227"/>
                    <a:gd name="T6" fmla="*/ 37 w 302"/>
                    <a:gd name="T7" fmla="*/ 0 h 227"/>
                    <a:gd name="T8" fmla="*/ 37 w 302"/>
                    <a:gd name="T9" fmla="*/ 142 h 227"/>
                    <a:gd name="T10" fmla="*/ 0 w 302"/>
                    <a:gd name="T11" fmla="*/ 208 h 227"/>
                    <a:gd name="T12" fmla="*/ 0 w 302"/>
                    <a:gd name="T13" fmla="*/ 227 h 227"/>
                    <a:gd name="T14" fmla="*/ 302 w 302"/>
                    <a:gd name="T15" fmla="*/ 227 h 227"/>
                    <a:gd name="T16" fmla="*/ 302 w 302"/>
                    <a:gd name="T17" fmla="*/ 208 h 227"/>
                    <a:gd name="T18" fmla="*/ 56 w 302"/>
                    <a:gd name="T19" fmla="*/ 19 h 227"/>
                    <a:gd name="T20" fmla="*/ 245 w 302"/>
                    <a:gd name="T21" fmla="*/ 19 h 227"/>
                    <a:gd name="T22" fmla="*/ 245 w 302"/>
                    <a:gd name="T23" fmla="*/ 132 h 227"/>
                    <a:gd name="T24" fmla="*/ 56 w 302"/>
                    <a:gd name="T25" fmla="*/ 132 h 227"/>
                    <a:gd name="T26" fmla="*/ 56 w 302"/>
                    <a:gd name="T27" fmla="*/ 19 h 227"/>
                    <a:gd name="T28" fmla="*/ 21 w 302"/>
                    <a:gd name="T29" fmla="*/ 208 h 227"/>
                    <a:gd name="T30" fmla="*/ 54 w 302"/>
                    <a:gd name="T31" fmla="*/ 151 h 227"/>
                    <a:gd name="T32" fmla="*/ 248 w 302"/>
                    <a:gd name="T33" fmla="*/ 151 h 227"/>
                    <a:gd name="T34" fmla="*/ 281 w 302"/>
                    <a:gd name="T35" fmla="*/ 208 h 227"/>
                    <a:gd name="T36" fmla="*/ 21 w 302"/>
                    <a:gd name="T37" fmla="*/ 208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2" h="227">
                      <a:moveTo>
                        <a:pt x="302" y="208"/>
                      </a:moveTo>
                      <a:lnTo>
                        <a:pt x="264" y="142"/>
                      </a:lnTo>
                      <a:lnTo>
                        <a:pt x="264" y="0"/>
                      </a:lnTo>
                      <a:lnTo>
                        <a:pt x="37" y="0"/>
                      </a:lnTo>
                      <a:lnTo>
                        <a:pt x="37" y="142"/>
                      </a:lnTo>
                      <a:lnTo>
                        <a:pt x="0" y="208"/>
                      </a:lnTo>
                      <a:lnTo>
                        <a:pt x="0" y="227"/>
                      </a:lnTo>
                      <a:lnTo>
                        <a:pt x="302" y="227"/>
                      </a:lnTo>
                      <a:lnTo>
                        <a:pt x="302" y="208"/>
                      </a:lnTo>
                      <a:close/>
                      <a:moveTo>
                        <a:pt x="56" y="19"/>
                      </a:moveTo>
                      <a:lnTo>
                        <a:pt x="245" y="19"/>
                      </a:lnTo>
                      <a:lnTo>
                        <a:pt x="245" y="132"/>
                      </a:lnTo>
                      <a:lnTo>
                        <a:pt x="56" y="132"/>
                      </a:lnTo>
                      <a:lnTo>
                        <a:pt x="56" y="19"/>
                      </a:lnTo>
                      <a:close/>
                      <a:moveTo>
                        <a:pt x="21" y="208"/>
                      </a:moveTo>
                      <a:lnTo>
                        <a:pt x="54" y="151"/>
                      </a:lnTo>
                      <a:lnTo>
                        <a:pt x="248" y="151"/>
                      </a:lnTo>
                      <a:lnTo>
                        <a:pt x="281" y="208"/>
                      </a:lnTo>
                      <a:lnTo>
                        <a:pt x="21" y="208"/>
                      </a:lnTo>
                      <a:close/>
                    </a:path>
                  </a:pathLst>
                </a:custGeom>
                <a:solidFill>
                  <a:srgbClr val="353535"/>
                </a:solidFill>
                <a:ln>
                  <a:noFill/>
                </a:ln>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endParaRPr>
                </a:p>
              </p:txBody>
            </p:sp>
          </p:grpSp>
          <p:grpSp>
            <p:nvGrpSpPr>
              <p:cNvPr id="118" name="Group 117">
                <a:extLst>
                  <a:ext uri="{FF2B5EF4-FFF2-40B4-BE49-F238E27FC236}">
                    <a16:creationId xmlns:a16="http://schemas.microsoft.com/office/drawing/2014/main" id="{325DCD93-92CA-4DD0-B807-5FF615C4EC91}"/>
                  </a:ext>
                </a:extLst>
              </p:cNvPr>
              <p:cNvGrpSpPr>
                <a:grpSpLocks noChangeAspect="1"/>
              </p:cNvGrpSpPr>
              <p:nvPr/>
            </p:nvGrpSpPr>
            <p:grpSpPr>
              <a:xfrm>
                <a:off x="7775385" y="639670"/>
                <a:ext cx="448212" cy="448210"/>
                <a:chOff x="6814485" y="4172029"/>
                <a:chExt cx="640083" cy="640080"/>
              </a:xfrm>
            </p:grpSpPr>
            <p:sp>
              <p:nvSpPr>
                <p:cNvPr id="335" name="Oval 334">
                  <a:extLst>
                    <a:ext uri="{FF2B5EF4-FFF2-40B4-BE49-F238E27FC236}">
                      <a16:creationId xmlns:a16="http://schemas.microsoft.com/office/drawing/2014/main" id="{2468F2DE-1743-4CFD-8177-7745BCC75C67}"/>
                    </a:ext>
                  </a:extLst>
                </p:cNvPr>
                <p:cNvSpPr/>
                <p:nvPr/>
              </p:nvSpPr>
              <p:spPr bwMode="auto">
                <a:xfrm>
                  <a:off x="6814485" y="4172029"/>
                  <a:ext cx="640083" cy="640080"/>
                </a:xfrm>
                <a:prstGeom prst="ellipse">
                  <a:avLst/>
                </a:prstGeom>
                <a:solidFill>
                  <a:srgbClr val="FFFFFF"/>
                </a:solidFill>
                <a:ln w="12700" cap="flat" cmpd="sng" algn="ctr">
                  <a:noFill/>
                  <a:prstDash val="solid"/>
                  <a:headEnd type="none" w="med" len="med"/>
                  <a:tailEnd type="none" w="med" len="med"/>
                </a:ln>
                <a:effectLst/>
              </p:spPr>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endParaRPr>
                </a:p>
              </p:txBody>
            </p:sp>
            <p:sp>
              <p:nvSpPr>
                <p:cNvPr id="336" name="directory_2">
                  <a:extLst>
                    <a:ext uri="{FF2B5EF4-FFF2-40B4-BE49-F238E27FC236}">
                      <a16:creationId xmlns:a16="http://schemas.microsoft.com/office/drawing/2014/main" id="{C571FB49-DA58-4636-89A5-7EA98DF5B0D6}"/>
                    </a:ext>
                  </a:extLst>
                </p:cNvPr>
                <p:cNvSpPr>
                  <a:spLocks noChangeAspect="1" noEditPoints="1"/>
                </p:cNvSpPr>
                <p:nvPr/>
              </p:nvSpPr>
              <p:spPr bwMode="auto">
                <a:xfrm>
                  <a:off x="6999573" y="4356530"/>
                  <a:ext cx="269908" cy="271080"/>
                </a:xfrm>
                <a:custGeom>
                  <a:avLst/>
                  <a:gdLst>
                    <a:gd name="T0" fmla="*/ 91 w 317"/>
                    <a:gd name="T1" fmla="*/ 135 h 318"/>
                    <a:gd name="T2" fmla="*/ 126 w 317"/>
                    <a:gd name="T3" fmla="*/ 100 h 318"/>
                    <a:gd name="T4" fmla="*/ 162 w 317"/>
                    <a:gd name="T5" fmla="*/ 135 h 318"/>
                    <a:gd name="T6" fmla="*/ 126 w 317"/>
                    <a:gd name="T7" fmla="*/ 170 h 318"/>
                    <a:gd name="T8" fmla="*/ 91 w 317"/>
                    <a:gd name="T9" fmla="*/ 135 h 318"/>
                    <a:gd name="T10" fmla="*/ 190 w 317"/>
                    <a:gd name="T11" fmla="*/ 234 h 318"/>
                    <a:gd name="T12" fmla="*/ 126 w 317"/>
                    <a:gd name="T13" fmla="*/ 170 h 318"/>
                    <a:gd name="T14" fmla="*/ 63 w 317"/>
                    <a:gd name="T15" fmla="*/ 234 h 318"/>
                    <a:gd name="T16" fmla="*/ 0 w 317"/>
                    <a:gd name="T17" fmla="*/ 284 h 318"/>
                    <a:gd name="T18" fmla="*/ 34 w 317"/>
                    <a:gd name="T19" fmla="*/ 318 h 318"/>
                    <a:gd name="T20" fmla="*/ 283 w 317"/>
                    <a:gd name="T21" fmla="*/ 318 h 318"/>
                    <a:gd name="T22" fmla="*/ 317 w 317"/>
                    <a:gd name="T23" fmla="*/ 284 h 318"/>
                    <a:gd name="T24" fmla="*/ 317 w 317"/>
                    <a:gd name="T25" fmla="*/ 35 h 318"/>
                    <a:gd name="T26" fmla="*/ 283 w 317"/>
                    <a:gd name="T27" fmla="*/ 1 h 318"/>
                    <a:gd name="T28" fmla="*/ 34 w 317"/>
                    <a:gd name="T29" fmla="*/ 1 h 318"/>
                    <a:gd name="T30" fmla="*/ 0 w 317"/>
                    <a:gd name="T31" fmla="*/ 35 h 318"/>
                    <a:gd name="T32" fmla="*/ 0 w 317"/>
                    <a:gd name="T33" fmla="*/ 284 h 318"/>
                    <a:gd name="T34" fmla="*/ 239 w 317"/>
                    <a:gd name="T35" fmla="*/ 318 h 318"/>
                    <a:gd name="T36" fmla="*/ 239 w 317"/>
                    <a:gd name="T37" fmla="*/ 0 h 318"/>
                    <a:gd name="T38" fmla="*/ 239 w 317"/>
                    <a:gd name="T39" fmla="*/ 107 h 318"/>
                    <a:gd name="T40" fmla="*/ 317 w 317"/>
                    <a:gd name="T41" fmla="*/ 107 h 318"/>
                    <a:gd name="T42" fmla="*/ 239 w 317"/>
                    <a:gd name="T43" fmla="*/ 212 h 318"/>
                    <a:gd name="T44" fmla="*/ 317 w 317"/>
                    <a:gd name="T45" fmla="*/ 212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7" h="318">
                      <a:moveTo>
                        <a:pt x="91" y="135"/>
                      </a:moveTo>
                      <a:cubicBezTo>
                        <a:pt x="91" y="115"/>
                        <a:pt x="107" y="100"/>
                        <a:pt x="126" y="100"/>
                      </a:cubicBezTo>
                      <a:cubicBezTo>
                        <a:pt x="146" y="100"/>
                        <a:pt x="162" y="115"/>
                        <a:pt x="162" y="135"/>
                      </a:cubicBezTo>
                      <a:cubicBezTo>
                        <a:pt x="162" y="154"/>
                        <a:pt x="146" y="170"/>
                        <a:pt x="126" y="170"/>
                      </a:cubicBezTo>
                      <a:cubicBezTo>
                        <a:pt x="107" y="170"/>
                        <a:pt x="91" y="154"/>
                        <a:pt x="91" y="135"/>
                      </a:cubicBezTo>
                      <a:close/>
                      <a:moveTo>
                        <a:pt x="190" y="234"/>
                      </a:moveTo>
                      <a:cubicBezTo>
                        <a:pt x="190" y="198"/>
                        <a:pt x="161" y="170"/>
                        <a:pt x="126" y="170"/>
                      </a:cubicBezTo>
                      <a:cubicBezTo>
                        <a:pt x="92" y="170"/>
                        <a:pt x="63" y="198"/>
                        <a:pt x="63" y="234"/>
                      </a:cubicBezTo>
                      <a:moveTo>
                        <a:pt x="0" y="284"/>
                      </a:moveTo>
                      <a:cubicBezTo>
                        <a:pt x="0" y="303"/>
                        <a:pt x="15" y="318"/>
                        <a:pt x="34" y="318"/>
                      </a:cubicBezTo>
                      <a:cubicBezTo>
                        <a:pt x="283" y="318"/>
                        <a:pt x="283" y="318"/>
                        <a:pt x="283" y="318"/>
                      </a:cubicBezTo>
                      <a:cubicBezTo>
                        <a:pt x="301" y="318"/>
                        <a:pt x="317" y="303"/>
                        <a:pt x="317" y="284"/>
                      </a:cubicBezTo>
                      <a:cubicBezTo>
                        <a:pt x="317" y="35"/>
                        <a:pt x="317" y="35"/>
                        <a:pt x="317" y="35"/>
                      </a:cubicBezTo>
                      <a:cubicBezTo>
                        <a:pt x="317" y="16"/>
                        <a:pt x="301" y="1"/>
                        <a:pt x="283" y="1"/>
                      </a:cubicBezTo>
                      <a:cubicBezTo>
                        <a:pt x="34" y="1"/>
                        <a:pt x="34" y="1"/>
                        <a:pt x="34" y="1"/>
                      </a:cubicBezTo>
                      <a:cubicBezTo>
                        <a:pt x="15" y="1"/>
                        <a:pt x="0" y="16"/>
                        <a:pt x="0" y="35"/>
                      </a:cubicBezTo>
                      <a:lnTo>
                        <a:pt x="0" y="284"/>
                      </a:lnTo>
                      <a:close/>
                      <a:moveTo>
                        <a:pt x="239" y="318"/>
                      </a:moveTo>
                      <a:cubicBezTo>
                        <a:pt x="239" y="0"/>
                        <a:pt x="239" y="0"/>
                        <a:pt x="239" y="0"/>
                      </a:cubicBezTo>
                      <a:moveTo>
                        <a:pt x="239" y="107"/>
                      </a:moveTo>
                      <a:cubicBezTo>
                        <a:pt x="317" y="107"/>
                        <a:pt x="317" y="107"/>
                        <a:pt x="317" y="107"/>
                      </a:cubicBezTo>
                      <a:moveTo>
                        <a:pt x="239" y="212"/>
                      </a:moveTo>
                      <a:cubicBezTo>
                        <a:pt x="317" y="212"/>
                        <a:pt x="317" y="212"/>
                        <a:pt x="317" y="212"/>
                      </a:cubicBezTo>
                    </a:path>
                  </a:pathLst>
                </a:custGeom>
                <a:noFill/>
                <a:ln w="12700"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endParaRPr>
                </a:p>
              </p:txBody>
            </p:sp>
          </p:grpSp>
          <p:grpSp>
            <p:nvGrpSpPr>
              <p:cNvPr id="119" name="Group 118">
                <a:extLst>
                  <a:ext uri="{FF2B5EF4-FFF2-40B4-BE49-F238E27FC236}">
                    <a16:creationId xmlns:a16="http://schemas.microsoft.com/office/drawing/2014/main" id="{E03271EE-F623-406F-A726-C887DE576021}"/>
                  </a:ext>
                </a:extLst>
              </p:cNvPr>
              <p:cNvGrpSpPr>
                <a:grpSpLocks noChangeAspect="1"/>
              </p:cNvGrpSpPr>
              <p:nvPr/>
            </p:nvGrpSpPr>
            <p:grpSpPr>
              <a:xfrm>
                <a:off x="3334710" y="1149950"/>
                <a:ext cx="448212" cy="448210"/>
                <a:chOff x="2279917" y="4046934"/>
                <a:chExt cx="643734" cy="643732"/>
              </a:xfrm>
            </p:grpSpPr>
            <p:sp>
              <p:nvSpPr>
                <p:cNvPr id="333" name="Oval 332">
                  <a:extLst>
                    <a:ext uri="{FF2B5EF4-FFF2-40B4-BE49-F238E27FC236}">
                      <a16:creationId xmlns:a16="http://schemas.microsoft.com/office/drawing/2014/main" id="{BDDFB9C5-C27E-44CD-ABE0-35AA5E1DAD00}"/>
                    </a:ext>
                  </a:extLst>
                </p:cNvPr>
                <p:cNvSpPr/>
                <p:nvPr/>
              </p:nvSpPr>
              <p:spPr bwMode="auto">
                <a:xfrm>
                  <a:off x="2279917" y="4046934"/>
                  <a:ext cx="643734" cy="643732"/>
                </a:xfrm>
                <a:prstGeom prst="ellipse">
                  <a:avLst/>
                </a:prstGeom>
                <a:solidFill>
                  <a:srgbClr val="FFFFFF"/>
                </a:solidFill>
                <a:ln w="12700" cap="flat" cmpd="sng" algn="ctr">
                  <a:noFill/>
                  <a:prstDash val="solid"/>
                  <a:headEnd type="none" w="med" len="med"/>
                  <a:tailEnd type="none" w="med" len="med"/>
                </a:ln>
                <a:effectLst/>
              </p:spPr>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endParaRPr>
                </a:p>
              </p:txBody>
            </p:sp>
            <p:sp>
              <p:nvSpPr>
                <p:cNvPr id="334" name="Freeform 16">
                  <a:extLst>
                    <a:ext uri="{FF2B5EF4-FFF2-40B4-BE49-F238E27FC236}">
                      <a16:creationId xmlns:a16="http://schemas.microsoft.com/office/drawing/2014/main" id="{624D0E22-5171-4A2B-8605-60F59F780EB2}"/>
                    </a:ext>
                  </a:extLst>
                </p:cNvPr>
                <p:cNvSpPr>
                  <a:spLocks noEditPoints="1"/>
                </p:cNvSpPr>
                <p:nvPr/>
              </p:nvSpPr>
              <p:spPr bwMode="auto">
                <a:xfrm>
                  <a:off x="2462924" y="4235451"/>
                  <a:ext cx="277720" cy="266698"/>
                </a:xfrm>
                <a:custGeom>
                  <a:avLst/>
                  <a:gdLst>
                    <a:gd name="T0" fmla="*/ 72 w 348"/>
                    <a:gd name="T1" fmla="*/ 196 h 334"/>
                    <a:gd name="T2" fmla="*/ 128 w 348"/>
                    <a:gd name="T3" fmla="*/ 140 h 334"/>
                    <a:gd name="T4" fmla="*/ 184 w 348"/>
                    <a:gd name="T5" fmla="*/ 196 h 334"/>
                    <a:gd name="T6" fmla="*/ 128 w 348"/>
                    <a:gd name="T7" fmla="*/ 252 h 334"/>
                    <a:gd name="T8" fmla="*/ 72 w 348"/>
                    <a:gd name="T9" fmla="*/ 196 h 334"/>
                    <a:gd name="T10" fmla="*/ 210 w 348"/>
                    <a:gd name="T11" fmla="*/ 334 h 334"/>
                    <a:gd name="T12" fmla="*/ 128 w 348"/>
                    <a:gd name="T13" fmla="*/ 252 h 334"/>
                    <a:gd name="T14" fmla="*/ 47 w 348"/>
                    <a:gd name="T15" fmla="*/ 334 h 334"/>
                    <a:gd name="T16" fmla="*/ 265 w 348"/>
                    <a:gd name="T17" fmla="*/ 118 h 334"/>
                    <a:gd name="T18" fmla="*/ 321 w 348"/>
                    <a:gd name="T19" fmla="*/ 62 h 334"/>
                    <a:gd name="T20" fmla="*/ 265 w 348"/>
                    <a:gd name="T21" fmla="*/ 6 h 334"/>
                    <a:gd name="T22" fmla="*/ 209 w 348"/>
                    <a:gd name="T23" fmla="*/ 62 h 334"/>
                    <a:gd name="T24" fmla="*/ 265 w 348"/>
                    <a:gd name="T25" fmla="*/ 118 h 334"/>
                    <a:gd name="T26" fmla="*/ 348 w 348"/>
                    <a:gd name="T27" fmla="*/ 200 h 334"/>
                    <a:gd name="T28" fmla="*/ 266 w 348"/>
                    <a:gd name="T29" fmla="*/ 118 h 334"/>
                    <a:gd name="T30" fmla="*/ 184 w 348"/>
                    <a:gd name="T31" fmla="*/ 200 h 334"/>
                    <a:gd name="T32" fmla="*/ 141 w 348"/>
                    <a:gd name="T33" fmla="*/ 71 h 334"/>
                    <a:gd name="T34" fmla="*/ 141 w 348"/>
                    <a:gd name="T35" fmla="*/ 31 h 334"/>
                    <a:gd name="T36" fmla="*/ 110 w 348"/>
                    <a:gd name="T37" fmla="*/ 0 h 334"/>
                    <a:gd name="T38" fmla="*/ 29 w 348"/>
                    <a:gd name="T39" fmla="*/ 0 h 334"/>
                    <a:gd name="T40" fmla="*/ 29 w 348"/>
                    <a:gd name="T41" fmla="*/ 0 h 334"/>
                    <a:gd name="T42" fmla="*/ 0 w 348"/>
                    <a:gd name="T43" fmla="*/ 31 h 334"/>
                    <a:gd name="T44" fmla="*/ 0 w 348"/>
                    <a:gd name="T45" fmla="*/ 71 h 334"/>
                    <a:gd name="T46" fmla="*/ 0 w 348"/>
                    <a:gd name="T47" fmla="*/ 71 h 334"/>
                    <a:gd name="T48" fmla="*/ 29 w 348"/>
                    <a:gd name="T49" fmla="*/ 102 h 334"/>
                    <a:gd name="T50" fmla="*/ 29 w 348"/>
                    <a:gd name="T51" fmla="*/ 102 h 334"/>
                    <a:gd name="T52" fmla="*/ 110 w 348"/>
                    <a:gd name="T53" fmla="*/ 102 h 334"/>
                    <a:gd name="T54" fmla="*/ 179 w 348"/>
                    <a:gd name="T55" fmla="*/ 102 h 334"/>
                    <a:gd name="T56" fmla="*/ 141 w 348"/>
                    <a:gd name="T57" fmla="*/ 71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8" h="334">
                      <a:moveTo>
                        <a:pt x="72" y="196"/>
                      </a:moveTo>
                      <a:cubicBezTo>
                        <a:pt x="72" y="165"/>
                        <a:pt x="97" y="140"/>
                        <a:pt x="128" y="140"/>
                      </a:cubicBezTo>
                      <a:cubicBezTo>
                        <a:pt x="159" y="140"/>
                        <a:pt x="184" y="165"/>
                        <a:pt x="184" y="196"/>
                      </a:cubicBezTo>
                      <a:cubicBezTo>
                        <a:pt x="184" y="227"/>
                        <a:pt x="159" y="252"/>
                        <a:pt x="128" y="252"/>
                      </a:cubicBezTo>
                      <a:cubicBezTo>
                        <a:pt x="97" y="252"/>
                        <a:pt x="72" y="227"/>
                        <a:pt x="72" y="196"/>
                      </a:cubicBezTo>
                      <a:close/>
                      <a:moveTo>
                        <a:pt x="210" y="334"/>
                      </a:moveTo>
                      <a:cubicBezTo>
                        <a:pt x="210" y="289"/>
                        <a:pt x="173" y="252"/>
                        <a:pt x="128" y="252"/>
                      </a:cubicBezTo>
                      <a:cubicBezTo>
                        <a:pt x="83" y="252"/>
                        <a:pt x="47" y="289"/>
                        <a:pt x="47" y="334"/>
                      </a:cubicBezTo>
                      <a:moveTo>
                        <a:pt x="265" y="118"/>
                      </a:moveTo>
                      <a:cubicBezTo>
                        <a:pt x="296" y="118"/>
                        <a:pt x="321" y="93"/>
                        <a:pt x="321" y="62"/>
                      </a:cubicBezTo>
                      <a:cubicBezTo>
                        <a:pt x="321" y="31"/>
                        <a:pt x="296" y="6"/>
                        <a:pt x="265" y="6"/>
                      </a:cubicBezTo>
                      <a:cubicBezTo>
                        <a:pt x="234" y="6"/>
                        <a:pt x="209" y="31"/>
                        <a:pt x="209" y="62"/>
                      </a:cubicBezTo>
                      <a:cubicBezTo>
                        <a:pt x="209" y="93"/>
                        <a:pt x="234" y="118"/>
                        <a:pt x="265" y="118"/>
                      </a:cubicBezTo>
                      <a:close/>
                      <a:moveTo>
                        <a:pt x="348" y="200"/>
                      </a:moveTo>
                      <a:cubicBezTo>
                        <a:pt x="348" y="155"/>
                        <a:pt x="311" y="118"/>
                        <a:pt x="266" y="118"/>
                      </a:cubicBezTo>
                      <a:cubicBezTo>
                        <a:pt x="221" y="118"/>
                        <a:pt x="184" y="155"/>
                        <a:pt x="184" y="200"/>
                      </a:cubicBezTo>
                      <a:moveTo>
                        <a:pt x="141" y="71"/>
                      </a:moveTo>
                      <a:cubicBezTo>
                        <a:pt x="141" y="31"/>
                        <a:pt x="141" y="31"/>
                        <a:pt x="141" y="31"/>
                      </a:cubicBezTo>
                      <a:cubicBezTo>
                        <a:pt x="141" y="14"/>
                        <a:pt x="127" y="0"/>
                        <a:pt x="110" y="0"/>
                      </a:cubicBezTo>
                      <a:cubicBezTo>
                        <a:pt x="29" y="0"/>
                        <a:pt x="29" y="0"/>
                        <a:pt x="29" y="0"/>
                      </a:cubicBezTo>
                      <a:cubicBezTo>
                        <a:pt x="29" y="0"/>
                        <a:pt x="29" y="0"/>
                        <a:pt x="29" y="0"/>
                      </a:cubicBezTo>
                      <a:cubicBezTo>
                        <a:pt x="13" y="1"/>
                        <a:pt x="0" y="15"/>
                        <a:pt x="0" y="31"/>
                      </a:cubicBezTo>
                      <a:cubicBezTo>
                        <a:pt x="0" y="71"/>
                        <a:pt x="0" y="71"/>
                        <a:pt x="0" y="71"/>
                      </a:cubicBezTo>
                      <a:cubicBezTo>
                        <a:pt x="0" y="71"/>
                        <a:pt x="0" y="71"/>
                        <a:pt x="0" y="71"/>
                      </a:cubicBezTo>
                      <a:cubicBezTo>
                        <a:pt x="0" y="88"/>
                        <a:pt x="13" y="101"/>
                        <a:pt x="29" y="102"/>
                      </a:cubicBezTo>
                      <a:cubicBezTo>
                        <a:pt x="29" y="102"/>
                        <a:pt x="29" y="102"/>
                        <a:pt x="29" y="102"/>
                      </a:cubicBezTo>
                      <a:cubicBezTo>
                        <a:pt x="110" y="102"/>
                        <a:pt x="110" y="102"/>
                        <a:pt x="110" y="102"/>
                      </a:cubicBezTo>
                      <a:cubicBezTo>
                        <a:pt x="179" y="102"/>
                        <a:pt x="179" y="102"/>
                        <a:pt x="179" y="102"/>
                      </a:cubicBezTo>
                      <a:lnTo>
                        <a:pt x="141" y="71"/>
                      </a:lnTo>
                      <a:close/>
                    </a:path>
                  </a:pathLst>
                </a:custGeom>
                <a:noFill/>
                <a:ln w="12700"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endParaRPr>
                </a:p>
              </p:txBody>
            </p:sp>
          </p:grpSp>
          <p:grpSp>
            <p:nvGrpSpPr>
              <p:cNvPr id="120" name="Group 119">
                <a:extLst>
                  <a:ext uri="{FF2B5EF4-FFF2-40B4-BE49-F238E27FC236}">
                    <a16:creationId xmlns:a16="http://schemas.microsoft.com/office/drawing/2014/main" id="{06306B73-F154-43EC-9655-6D5104936841}"/>
                  </a:ext>
                </a:extLst>
              </p:cNvPr>
              <p:cNvGrpSpPr>
                <a:grpSpLocks noChangeAspect="1"/>
              </p:cNvGrpSpPr>
              <p:nvPr/>
            </p:nvGrpSpPr>
            <p:grpSpPr>
              <a:xfrm>
                <a:off x="4480094" y="1442452"/>
                <a:ext cx="448212" cy="448210"/>
                <a:chOff x="7467226" y="1443514"/>
                <a:chExt cx="640083" cy="640080"/>
              </a:xfrm>
            </p:grpSpPr>
            <p:sp>
              <p:nvSpPr>
                <p:cNvPr id="331" name="Oval 330">
                  <a:extLst>
                    <a:ext uri="{FF2B5EF4-FFF2-40B4-BE49-F238E27FC236}">
                      <a16:creationId xmlns:a16="http://schemas.microsoft.com/office/drawing/2014/main" id="{E62C04FA-92F2-464C-84EA-98125CE4D843}"/>
                    </a:ext>
                  </a:extLst>
                </p:cNvPr>
                <p:cNvSpPr/>
                <p:nvPr/>
              </p:nvSpPr>
              <p:spPr bwMode="auto">
                <a:xfrm>
                  <a:off x="7467226" y="1443514"/>
                  <a:ext cx="640083" cy="640080"/>
                </a:xfrm>
                <a:prstGeom prst="ellipse">
                  <a:avLst/>
                </a:prstGeom>
                <a:solidFill>
                  <a:srgbClr val="FFFFFF"/>
                </a:solidFill>
                <a:ln w="12700" cap="flat" cmpd="sng" algn="ctr">
                  <a:noFill/>
                  <a:prstDash val="solid"/>
                  <a:headEnd type="none" w="med" len="med"/>
                  <a:tailEnd type="none" w="med" len="med"/>
                </a:ln>
                <a:effectLst/>
              </p:spPr>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endParaRPr>
                </a:p>
              </p:txBody>
            </p:sp>
            <p:sp>
              <p:nvSpPr>
                <p:cNvPr id="332" name="mail">
                  <a:extLst>
                    <a:ext uri="{FF2B5EF4-FFF2-40B4-BE49-F238E27FC236}">
                      <a16:creationId xmlns:a16="http://schemas.microsoft.com/office/drawing/2014/main" id="{5A73765F-EEAA-4506-861D-EA1D80578D84}"/>
                    </a:ext>
                  </a:extLst>
                </p:cNvPr>
                <p:cNvSpPr>
                  <a:spLocks noChangeAspect="1" noEditPoints="1"/>
                </p:cNvSpPr>
                <p:nvPr/>
              </p:nvSpPr>
              <p:spPr bwMode="auto">
                <a:xfrm>
                  <a:off x="7633543" y="1671320"/>
                  <a:ext cx="307448" cy="184470"/>
                </a:xfrm>
                <a:custGeom>
                  <a:avLst/>
                  <a:gdLst>
                    <a:gd name="T0" fmla="*/ 245 w 245"/>
                    <a:gd name="T1" fmla="*/ 75 h 147"/>
                    <a:gd name="T2" fmla="*/ 245 w 245"/>
                    <a:gd name="T3" fmla="*/ 147 h 147"/>
                    <a:gd name="T4" fmla="*/ 0 w 245"/>
                    <a:gd name="T5" fmla="*/ 147 h 147"/>
                    <a:gd name="T6" fmla="*/ 0 w 245"/>
                    <a:gd name="T7" fmla="*/ 0 h 147"/>
                    <a:gd name="T8" fmla="*/ 245 w 245"/>
                    <a:gd name="T9" fmla="*/ 0 h 147"/>
                    <a:gd name="T10" fmla="*/ 245 w 245"/>
                    <a:gd name="T11" fmla="*/ 75 h 147"/>
                    <a:gd name="T12" fmla="*/ 0 w 245"/>
                    <a:gd name="T13" fmla="*/ 0 h 147"/>
                    <a:gd name="T14" fmla="*/ 123 w 245"/>
                    <a:gd name="T15" fmla="*/ 73 h 147"/>
                    <a:gd name="T16" fmla="*/ 245 w 245"/>
                    <a:gd name="T17" fmla="*/ 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5" h="147">
                      <a:moveTo>
                        <a:pt x="245" y="75"/>
                      </a:moveTo>
                      <a:lnTo>
                        <a:pt x="245" y="147"/>
                      </a:lnTo>
                      <a:lnTo>
                        <a:pt x="0" y="147"/>
                      </a:lnTo>
                      <a:lnTo>
                        <a:pt x="0" y="0"/>
                      </a:lnTo>
                      <a:lnTo>
                        <a:pt x="245" y="0"/>
                      </a:lnTo>
                      <a:lnTo>
                        <a:pt x="245" y="75"/>
                      </a:lnTo>
                      <a:moveTo>
                        <a:pt x="0" y="0"/>
                      </a:moveTo>
                      <a:lnTo>
                        <a:pt x="123" y="73"/>
                      </a:lnTo>
                      <a:lnTo>
                        <a:pt x="245" y="0"/>
                      </a:lnTo>
                    </a:path>
                  </a:pathLst>
                </a:custGeom>
                <a:noFill/>
                <a:ln w="12700"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endParaRPr>
                </a:p>
              </p:txBody>
            </p:sp>
          </p:grpSp>
          <p:grpSp>
            <p:nvGrpSpPr>
              <p:cNvPr id="121" name="Group 120">
                <a:extLst>
                  <a:ext uri="{FF2B5EF4-FFF2-40B4-BE49-F238E27FC236}">
                    <a16:creationId xmlns:a16="http://schemas.microsoft.com/office/drawing/2014/main" id="{594055FD-DB3A-41FF-8305-2FB046F5D0C8}"/>
                  </a:ext>
                </a:extLst>
              </p:cNvPr>
              <p:cNvGrpSpPr>
                <a:grpSpLocks noChangeAspect="1"/>
              </p:cNvGrpSpPr>
              <p:nvPr/>
            </p:nvGrpSpPr>
            <p:grpSpPr>
              <a:xfrm>
                <a:off x="7832269" y="3122350"/>
                <a:ext cx="448212" cy="448210"/>
                <a:chOff x="8796626" y="1570646"/>
                <a:chExt cx="640083" cy="640080"/>
              </a:xfrm>
            </p:grpSpPr>
            <p:sp>
              <p:nvSpPr>
                <p:cNvPr id="329" name="Oval 328">
                  <a:extLst>
                    <a:ext uri="{FF2B5EF4-FFF2-40B4-BE49-F238E27FC236}">
                      <a16:creationId xmlns:a16="http://schemas.microsoft.com/office/drawing/2014/main" id="{D5CBE669-623C-47C3-99CB-CCE2E4FBCF37}"/>
                    </a:ext>
                  </a:extLst>
                </p:cNvPr>
                <p:cNvSpPr/>
                <p:nvPr/>
              </p:nvSpPr>
              <p:spPr bwMode="auto">
                <a:xfrm>
                  <a:off x="8796626" y="1570646"/>
                  <a:ext cx="640083" cy="640080"/>
                </a:xfrm>
                <a:prstGeom prst="ellipse">
                  <a:avLst/>
                </a:prstGeom>
                <a:solidFill>
                  <a:srgbClr val="FFFFFF"/>
                </a:solidFill>
                <a:ln w="12700" cap="flat" cmpd="sng" algn="ctr">
                  <a:noFill/>
                  <a:prstDash val="solid"/>
                  <a:headEnd type="none" w="med" len="med"/>
                  <a:tailEnd type="none" w="med" len="med"/>
                </a:ln>
                <a:effectLst/>
              </p:spPr>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endParaRPr>
                </a:p>
              </p:txBody>
            </p:sp>
            <p:sp>
              <p:nvSpPr>
                <p:cNvPr id="330" name="graph_2">
                  <a:extLst>
                    <a:ext uri="{FF2B5EF4-FFF2-40B4-BE49-F238E27FC236}">
                      <a16:creationId xmlns:a16="http://schemas.microsoft.com/office/drawing/2014/main" id="{C12D71C0-A08E-4ADD-8A24-BFB8C9D68A79}"/>
                    </a:ext>
                  </a:extLst>
                </p:cNvPr>
                <p:cNvSpPr>
                  <a:spLocks noChangeAspect="1" noEditPoints="1"/>
                </p:cNvSpPr>
                <p:nvPr/>
              </p:nvSpPr>
              <p:spPr bwMode="auto">
                <a:xfrm>
                  <a:off x="8953363" y="1794933"/>
                  <a:ext cx="326610" cy="191506"/>
                </a:xfrm>
                <a:custGeom>
                  <a:avLst/>
                  <a:gdLst>
                    <a:gd name="T0" fmla="*/ 195 w 249"/>
                    <a:gd name="T1" fmla="*/ 0 h 146"/>
                    <a:gd name="T2" fmla="*/ 244 w 249"/>
                    <a:gd name="T3" fmla="*/ 0 h 146"/>
                    <a:gd name="T4" fmla="*/ 244 w 249"/>
                    <a:gd name="T5" fmla="*/ 50 h 146"/>
                    <a:gd name="T6" fmla="*/ 244 w 249"/>
                    <a:gd name="T7" fmla="*/ 0 h 146"/>
                    <a:gd name="T8" fmla="*/ 141 w 249"/>
                    <a:gd name="T9" fmla="*/ 106 h 146"/>
                    <a:gd name="T10" fmla="*/ 109 w 249"/>
                    <a:gd name="T11" fmla="*/ 106 h 146"/>
                    <a:gd name="T12" fmla="*/ 0 w 249"/>
                    <a:gd name="T13" fmla="*/ 146 h 146"/>
                    <a:gd name="T14" fmla="*/ 249 w 249"/>
                    <a:gd name="T15" fmla="*/ 146 h 146"/>
                    <a:gd name="T16" fmla="*/ 88 w 249"/>
                    <a:gd name="T17" fmla="*/ 106 h 146"/>
                    <a:gd name="T18" fmla="*/ 54 w 249"/>
                    <a:gd name="T19" fmla="*/ 106 h 146"/>
                    <a:gd name="T20" fmla="*/ 35 w 249"/>
                    <a:gd name="T21" fmla="*/ 106 h 146"/>
                    <a:gd name="T22" fmla="*/ 1 w 249"/>
                    <a:gd name="T23" fmla="*/ 10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9" h="146">
                      <a:moveTo>
                        <a:pt x="195" y="0"/>
                      </a:moveTo>
                      <a:lnTo>
                        <a:pt x="244" y="0"/>
                      </a:lnTo>
                      <a:lnTo>
                        <a:pt x="244" y="50"/>
                      </a:lnTo>
                      <a:moveTo>
                        <a:pt x="244" y="0"/>
                      </a:moveTo>
                      <a:lnTo>
                        <a:pt x="141" y="106"/>
                      </a:lnTo>
                      <a:lnTo>
                        <a:pt x="109" y="106"/>
                      </a:lnTo>
                      <a:moveTo>
                        <a:pt x="0" y="146"/>
                      </a:moveTo>
                      <a:lnTo>
                        <a:pt x="249" y="146"/>
                      </a:lnTo>
                      <a:moveTo>
                        <a:pt x="88" y="106"/>
                      </a:moveTo>
                      <a:lnTo>
                        <a:pt x="54" y="106"/>
                      </a:lnTo>
                      <a:moveTo>
                        <a:pt x="35" y="106"/>
                      </a:moveTo>
                      <a:lnTo>
                        <a:pt x="1" y="106"/>
                      </a:lnTo>
                    </a:path>
                  </a:pathLst>
                </a:custGeom>
                <a:noFill/>
                <a:ln w="12700"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endParaRPr>
                </a:p>
              </p:txBody>
            </p:sp>
          </p:grpSp>
          <p:grpSp>
            <p:nvGrpSpPr>
              <p:cNvPr id="122" name="Group 121">
                <a:extLst>
                  <a:ext uri="{FF2B5EF4-FFF2-40B4-BE49-F238E27FC236}">
                    <a16:creationId xmlns:a16="http://schemas.microsoft.com/office/drawing/2014/main" id="{6D32B9E7-DF28-440C-8D68-43CC0EAC3623}"/>
                  </a:ext>
                </a:extLst>
              </p:cNvPr>
              <p:cNvGrpSpPr/>
              <p:nvPr/>
            </p:nvGrpSpPr>
            <p:grpSpPr>
              <a:xfrm>
                <a:off x="4154843" y="3378098"/>
                <a:ext cx="922635" cy="448212"/>
                <a:chOff x="7730202" y="4721551"/>
                <a:chExt cx="941137" cy="457200"/>
              </a:xfrm>
            </p:grpSpPr>
            <p:sp>
              <p:nvSpPr>
                <p:cNvPr id="324" name="Oval 323">
                  <a:extLst>
                    <a:ext uri="{FF2B5EF4-FFF2-40B4-BE49-F238E27FC236}">
                      <a16:creationId xmlns:a16="http://schemas.microsoft.com/office/drawing/2014/main" id="{3E44A199-AF07-4EDB-BE4F-96AE677D8D86}"/>
                    </a:ext>
                  </a:extLst>
                </p:cNvPr>
                <p:cNvSpPr>
                  <a:spLocks noChangeAspect="1"/>
                </p:cNvSpPr>
                <p:nvPr/>
              </p:nvSpPr>
              <p:spPr bwMode="auto">
                <a:xfrm>
                  <a:off x="7730202" y="4721551"/>
                  <a:ext cx="457200" cy="457200"/>
                </a:xfrm>
                <a:prstGeom prst="ellipse">
                  <a:avLst/>
                </a:prstGeom>
                <a:solidFill>
                  <a:srgbClr val="FFFFFF"/>
                </a:solidFill>
                <a:ln w="15875" cap="flat" cmpd="sng" algn="ctr">
                  <a:noFill/>
                  <a:prstDash val="solid"/>
                  <a:headEnd type="none" w="med" len="med"/>
                  <a:tailEnd type="none" w="med" len="med"/>
                </a:ln>
                <a:effec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a:ln>
                      <a:noFill/>
                    </a:ln>
                    <a:gradFill>
                      <a:gsLst>
                        <a:gs pos="5439">
                          <a:srgbClr val="F8F8F8"/>
                        </a:gs>
                        <a:gs pos="10000">
                          <a:srgbClr val="F8F8F8"/>
                        </a:gs>
                      </a:gsLst>
                      <a:lin ang="5400000" scaled="0"/>
                    </a:gradFill>
                    <a:effectLst/>
                    <a:uLnTx/>
                    <a:uFillTx/>
                  </a:endParaRPr>
                </a:p>
              </p:txBody>
            </p:sp>
            <p:grpSp>
              <p:nvGrpSpPr>
                <p:cNvPr id="325" name="Group 74">
                  <a:extLst>
                    <a:ext uri="{FF2B5EF4-FFF2-40B4-BE49-F238E27FC236}">
                      <a16:creationId xmlns:a16="http://schemas.microsoft.com/office/drawing/2014/main" id="{F2198957-C188-4CF7-ACFB-682EAE460373}"/>
                    </a:ext>
                  </a:extLst>
                </p:cNvPr>
                <p:cNvGrpSpPr>
                  <a:grpSpLocks noChangeAspect="1"/>
                </p:cNvGrpSpPr>
                <p:nvPr/>
              </p:nvGrpSpPr>
              <p:grpSpPr bwMode="auto">
                <a:xfrm>
                  <a:off x="7811019" y="4871587"/>
                  <a:ext cx="860320" cy="237545"/>
                  <a:chOff x="3141" y="2035"/>
                  <a:chExt cx="833" cy="230"/>
                </a:xfrm>
              </p:grpSpPr>
              <p:sp>
                <p:nvSpPr>
                  <p:cNvPr id="326" name="Line 75">
                    <a:extLst>
                      <a:ext uri="{FF2B5EF4-FFF2-40B4-BE49-F238E27FC236}">
                        <a16:creationId xmlns:a16="http://schemas.microsoft.com/office/drawing/2014/main" id="{E2384D78-833F-4861-937D-7B76E2E00CA2}"/>
                      </a:ext>
                    </a:extLst>
                  </p:cNvPr>
                  <p:cNvSpPr>
                    <a:spLocks noChangeShapeType="1"/>
                  </p:cNvSpPr>
                  <p:nvPr/>
                </p:nvSpPr>
                <p:spPr bwMode="auto">
                  <a:xfrm>
                    <a:off x="3788" y="2265"/>
                    <a:ext cx="0" cy="0"/>
                  </a:xfrm>
                  <a:prstGeom prst="line">
                    <a:avLst/>
                  </a:prstGeom>
                  <a:noFill/>
                  <a:ln w="15875" cap="flat" cmpd="sng" algn="ctr">
                    <a:solidFill>
                      <a:srgbClr val="353535"/>
                    </a:solidFill>
                    <a:prstDash val="solid"/>
                    <a:headEnd type="none"/>
                    <a:tailEnd type="none"/>
                  </a:ln>
                  <a:effectLst/>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sp>
                <p:nvSpPr>
                  <p:cNvPr id="327" name="Line 76">
                    <a:extLst>
                      <a:ext uri="{FF2B5EF4-FFF2-40B4-BE49-F238E27FC236}">
                        <a16:creationId xmlns:a16="http://schemas.microsoft.com/office/drawing/2014/main" id="{4F9C9328-F1CB-43EB-A4BE-E9339F7AA9C6}"/>
                      </a:ext>
                    </a:extLst>
                  </p:cNvPr>
                  <p:cNvSpPr>
                    <a:spLocks noChangeShapeType="1"/>
                  </p:cNvSpPr>
                  <p:nvPr/>
                </p:nvSpPr>
                <p:spPr bwMode="auto">
                  <a:xfrm>
                    <a:off x="3974" y="2110"/>
                    <a:ext cx="0" cy="0"/>
                  </a:xfrm>
                  <a:prstGeom prst="line">
                    <a:avLst/>
                  </a:prstGeom>
                  <a:noFill/>
                  <a:ln w="15875" cap="flat" cmpd="sng" algn="ctr">
                    <a:solidFill>
                      <a:srgbClr val="353535"/>
                    </a:solidFill>
                    <a:prstDash val="solid"/>
                    <a:headEnd type="none"/>
                    <a:tailEnd type="none"/>
                  </a:ln>
                  <a:effectLst/>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sp>
                <p:nvSpPr>
                  <p:cNvPr id="328" name="Freeform 77">
                    <a:extLst>
                      <a:ext uri="{FF2B5EF4-FFF2-40B4-BE49-F238E27FC236}">
                        <a16:creationId xmlns:a16="http://schemas.microsoft.com/office/drawing/2014/main" id="{73C319CB-6CA3-4E35-970A-C5308FA1575E}"/>
                      </a:ext>
                    </a:extLst>
                  </p:cNvPr>
                  <p:cNvSpPr>
                    <a:spLocks/>
                  </p:cNvSpPr>
                  <p:nvPr/>
                </p:nvSpPr>
                <p:spPr bwMode="auto">
                  <a:xfrm>
                    <a:off x="3141" y="2035"/>
                    <a:ext cx="286" cy="167"/>
                  </a:xfrm>
                  <a:custGeom>
                    <a:avLst/>
                    <a:gdLst>
                      <a:gd name="T0" fmla="*/ 308 w 395"/>
                      <a:gd name="T1" fmla="*/ 36 h 230"/>
                      <a:gd name="T2" fmla="*/ 270 w 395"/>
                      <a:gd name="T3" fmla="*/ 5 h 230"/>
                      <a:gd name="T4" fmla="*/ 234 w 395"/>
                      <a:gd name="T5" fmla="*/ 20 h 230"/>
                      <a:gd name="T6" fmla="*/ 200 w 395"/>
                      <a:gd name="T7" fmla="*/ 20 h 230"/>
                      <a:gd name="T8" fmla="*/ 196 w 395"/>
                      <a:gd name="T9" fmla="*/ 20 h 230"/>
                      <a:gd name="T10" fmla="*/ 161 w 395"/>
                      <a:gd name="T11" fmla="*/ 20 h 230"/>
                      <a:gd name="T12" fmla="*/ 126 w 395"/>
                      <a:gd name="T13" fmla="*/ 5 h 230"/>
                      <a:gd name="T14" fmla="*/ 87 w 395"/>
                      <a:gd name="T15" fmla="*/ 36 h 230"/>
                      <a:gd name="T16" fmla="*/ 48 w 395"/>
                      <a:gd name="T17" fmla="*/ 216 h 230"/>
                      <a:gd name="T18" fmla="*/ 75 w 395"/>
                      <a:gd name="T19" fmla="*/ 230 h 230"/>
                      <a:gd name="T20" fmla="*/ 113 w 395"/>
                      <a:gd name="T21" fmla="*/ 189 h 230"/>
                      <a:gd name="T22" fmla="*/ 162 w 395"/>
                      <a:gd name="T23" fmla="*/ 169 h 230"/>
                      <a:gd name="T24" fmla="*/ 233 w 395"/>
                      <a:gd name="T25" fmla="*/ 169 h 230"/>
                      <a:gd name="T26" fmla="*/ 283 w 395"/>
                      <a:gd name="T27" fmla="*/ 189 h 230"/>
                      <a:gd name="T28" fmla="*/ 320 w 395"/>
                      <a:gd name="T29" fmla="*/ 230 h 230"/>
                      <a:gd name="T30" fmla="*/ 347 w 395"/>
                      <a:gd name="T31" fmla="*/ 216 h 230"/>
                      <a:gd name="T32" fmla="*/ 308 w 395"/>
                      <a:gd name="T33" fmla="*/ 36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5" h="230">
                        <a:moveTo>
                          <a:pt x="308" y="36"/>
                        </a:moveTo>
                        <a:cubicBezTo>
                          <a:pt x="312" y="17"/>
                          <a:pt x="299" y="11"/>
                          <a:pt x="270" y="5"/>
                        </a:cubicBezTo>
                        <a:cubicBezTo>
                          <a:pt x="240" y="0"/>
                          <a:pt x="234" y="20"/>
                          <a:pt x="234" y="20"/>
                        </a:cubicBezTo>
                        <a:cubicBezTo>
                          <a:pt x="200" y="20"/>
                          <a:pt x="200" y="20"/>
                          <a:pt x="200" y="20"/>
                        </a:cubicBezTo>
                        <a:cubicBezTo>
                          <a:pt x="196" y="20"/>
                          <a:pt x="196" y="20"/>
                          <a:pt x="196" y="20"/>
                        </a:cubicBezTo>
                        <a:cubicBezTo>
                          <a:pt x="161" y="20"/>
                          <a:pt x="161" y="20"/>
                          <a:pt x="161" y="20"/>
                        </a:cubicBezTo>
                        <a:cubicBezTo>
                          <a:pt x="161" y="20"/>
                          <a:pt x="156" y="0"/>
                          <a:pt x="126" y="5"/>
                        </a:cubicBezTo>
                        <a:cubicBezTo>
                          <a:pt x="96" y="11"/>
                          <a:pt x="84" y="17"/>
                          <a:pt x="87" y="36"/>
                        </a:cubicBezTo>
                        <a:cubicBezTo>
                          <a:pt x="87" y="36"/>
                          <a:pt x="0" y="165"/>
                          <a:pt x="48" y="216"/>
                        </a:cubicBezTo>
                        <a:cubicBezTo>
                          <a:pt x="64" y="230"/>
                          <a:pt x="68" y="230"/>
                          <a:pt x="75" y="230"/>
                        </a:cubicBezTo>
                        <a:cubicBezTo>
                          <a:pt x="82" y="230"/>
                          <a:pt x="95" y="203"/>
                          <a:pt x="113" y="189"/>
                        </a:cubicBezTo>
                        <a:cubicBezTo>
                          <a:pt x="131" y="174"/>
                          <a:pt x="148" y="170"/>
                          <a:pt x="162" y="169"/>
                        </a:cubicBezTo>
                        <a:cubicBezTo>
                          <a:pt x="173" y="169"/>
                          <a:pt x="223" y="169"/>
                          <a:pt x="233" y="169"/>
                        </a:cubicBezTo>
                        <a:cubicBezTo>
                          <a:pt x="248" y="170"/>
                          <a:pt x="265" y="174"/>
                          <a:pt x="283" y="189"/>
                        </a:cubicBezTo>
                        <a:cubicBezTo>
                          <a:pt x="301" y="203"/>
                          <a:pt x="313" y="230"/>
                          <a:pt x="320" y="230"/>
                        </a:cubicBezTo>
                        <a:cubicBezTo>
                          <a:pt x="327" y="230"/>
                          <a:pt x="332" y="230"/>
                          <a:pt x="347" y="216"/>
                        </a:cubicBezTo>
                        <a:cubicBezTo>
                          <a:pt x="395" y="165"/>
                          <a:pt x="308" y="36"/>
                          <a:pt x="308" y="36"/>
                        </a:cubicBezTo>
                        <a:close/>
                      </a:path>
                    </a:pathLst>
                  </a:custGeom>
                  <a:noFill/>
                  <a:ln w="15875" cap="flat" cmpd="sng" algn="ctr">
                    <a:solidFill>
                      <a:srgbClr val="353535"/>
                    </a:solidFill>
                    <a:prstDash val="solid"/>
                    <a:headEnd type="none"/>
                    <a:tailEnd type="none"/>
                  </a:ln>
                  <a:effectLst/>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grpSp>
          </p:grpSp>
          <p:grpSp>
            <p:nvGrpSpPr>
              <p:cNvPr id="123" name="Group 122">
                <a:extLst>
                  <a:ext uri="{FF2B5EF4-FFF2-40B4-BE49-F238E27FC236}">
                    <a16:creationId xmlns:a16="http://schemas.microsoft.com/office/drawing/2014/main" id="{52EDAFF7-A8B9-4A2F-ACAC-71DCB023E1D8}"/>
                  </a:ext>
                </a:extLst>
              </p:cNvPr>
              <p:cNvGrpSpPr>
                <a:grpSpLocks noChangeAspect="1"/>
              </p:cNvGrpSpPr>
              <p:nvPr/>
            </p:nvGrpSpPr>
            <p:grpSpPr>
              <a:xfrm>
                <a:off x="7905627" y="3789494"/>
                <a:ext cx="448212" cy="448210"/>
                <a:chOff x="10111201" y="2411203"/>
                <a:chExt cx="640083" cy="640080"/>
              </a:xfrm>
            </p:grpSpPr>
            <p:sp>
              <p:nvSpPr>
                <p:cNvPr id="322" name="Oval 321">
                  <a:extLst>
                    <a:ext uri="{FF2B5EF4-FFF2-40B4-BE49-F238E27FC236}">
                      <a16:creationId xmlns:a16="http://schemas.microsoft.com/office/drawing/2014/main" id="{C9A03141-8971-4C2D-8D47-2D0B6C46CB54}"/>
                    </a:ext>
                  </a:extLst>
                </p:cNvPr>
                <p:cNvSpPr/>
                <p:nvPr/>
              </p:nvSpPr>
              <p:spPr bwMode="auto">
                <a:xfrm>
                  <a:off x="10111201" y="2411203"/>
                  <a:ext cx="640083" cy="640080"/>
                </a:xfrm>
                <a:prstGeom prst="ellipse">
                  <a:avLst/>
                </a:prstGeom>
                <a:solidFill>
                  <a:srgbClr val="FFFFFF"/>
                </a:solidFill>
                <a:ln w="12700" cap="flat" cmpd="sng" algn="ctr">
                  <a:noFill/>
                  <a:prstDash val="solid"/>
                  <a:headEnd type="none" w="med" len="med"/>
                  <a:tailEnd type="none" w="med" len="med"/>
                </a:ln>
                <a:effectLst/>
              </p:spPr>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endParaRPr>
                </a:p>
              </p:txBody>
            </p:sp>
            <p:sp>
              <p:nvSpPr>
                <p:cNvPr id="323" name="calendar_4">
                  <a:extLst>
                    <a:ext uri="{FF2B5EF4-FFF2-40B4-BE49-F238E27FC236}">
                      <a16:creationId xmlns:a16="http://schemas.microsoft.com/office/drawing/2014/main" id="{360415C0-E6C4-481E-9B96-47E317A012A4}"/>
                    </a:ext>
                  </a:extLst>
                </p:cNvPr>
                <p:cNvSpPr>
                  <a:spLocks noChangeAspect="1" noEditPoints="1"/>
                </p:cNvSpPr>
                <p:nvPr/>
              </p:nvSpPr>
              <p:spPr bwMode="auto">
                <a:xfrm>
                  <a:off x="10289753" y="2595563"/>
                  <a:ext cx="282960" cy="271362"/>
                </a:xfrm>
                <a:custGeom>
                  <a:avLst/>
                  <a:gdLst>
                    <a:gd name="T0" fmla="*/ 244 w 244"/>
                    <a:gd name="T1" fmla="*/ 135 h 234"/>
                    <a:gd name="T2" fmla="*/ 244 w 244"/>
                    <a:gd name="T3" fmla="*/ 234 h 234"/>
                    <a:gd name="T4" fmla="*/ 0 w 244"/>
                    <a:gd name="T5" fmla="*/ 234 h 234"/>
                    <a:gd name="T6" fmla="*/ 0 w 244"/>
                    <a:gd name="T7" fmla="*/ 24 h 234"/>
                    <a:gd name="T8" fmla="*/ 244 w 244"/>
                    <a:gd name="T9" fmla="*/ 24 h 234"/>
                    <a:gd name="T10" fmla="*/ 244 w 244"/>
                    <a:gd name="T11" fmla="*/ 135 h 234"/>
                    <a:gd name="T12" fmla="*/ 0 w 244"/>
                    <a:gd name="T13" fmla="*/ 72 h 234"/>
                    <a:gd name="T14" fmla="*/ 244 w 244"/>
                    <a:gd name="T15" fmla="*/ 72 h 234"/>
                    <a:gd name="T16" fmla="*/ 50 w 244"/>
                    <a:gd name="T17" fmla="*/ 0 h 234"/>
                    <a:gd name="T18" fmla="*/ 50 w 244"/>
                    <a:gd name="T19" fmla="*/ 50 h 234"/>
                    <a:gd name="T20" fmla="*/ 195 w 244"/>
                    <a:gd name="T21" fmla="*/ 0 h 234"/>
                    <a:gd name="T22" fmla="*/ 195 w 244"/>
                    <a:gd name="T23" fmla="*/ 50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4" h="234">
                      <a:moveTo>
                        <a:pt x="244" y="135"/>
                      </a:moveTo>
                      <a:lnTo>
                        <a:pt x="244" y="234"/>
                      </a:lnTo>
                      <a:lnTo>
                        <a:pt x="0" y="234"/>
                      </a:lnTo>
                      <a:lnTo>
                        <a:pt x="0" y="24"/>
                      </a:lnTo>
                      <a:lnTo>
                        <a:pt x="244" y="24"/>
                      </a:lnTo>
                      <a:lnTo>
                        <a:pt x="244" y="135"/>
                      </a:lnTo>
                      <a:moveTo>
                        <a:pt x="0" y="72"/>
                      </a:moveTo>
                      <a:lnTo>
                        <a:pt x="244" y="72"/>
                      </a:lnTo>
                      <a:moveTo>
                        <a:pt x="50" y="0"/>
                      </a:moveTo>
                      <a:lnTo>
                        <a:pt x="50" y="50"/>
                      </a:lnTo>
                      <a:moveTo>
                        <a:pt x="195" y="0"/>
                      </a:moveTo>
                      <a:lnTo>
                        <a:pt x="195" y="50"/>
                      </a:lnTo>
                    </a:path>
                  </a:pathLst>
                </a:custGeom>
                <a:noFill/>
                <a:ln w="12700"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endParaRPr>
                </a:p>
              </p:txBody>
            </p:sp>
          </p:grpSp>
          <p:grpSp>
            <p:nvGrpSpPr>
              <p:cNvPr id="124" name="Group 123">
                <a:extLst>
                  <a:ext uri="{FF2B5EF4-FFF2-40B4-BE49-F238E27FC236}">
                    <a16:creationId xmlns:a16="http://schemas.microsoft.com/office/drawing/2014/main" id="{8A089EB4-55A6-4250-AFF6-849135B06B7F}"/>
                  </a:ext>
                </a:extLst>
              </p:cNvPr>
              <p:cNvGrpSpPr/>
              <p:nvPr/>
            </p:nvGrpSpPr>
            <p:grpSpPr>
              <a:xfrm>
                <a:off x="5688625" y="4744211"/>
                <a:ext cx="475216" cy="475216"/>
                <a:chOff x="8590198" y="7712749"/>
                <a:chExt cx="1143000" cy="1143000"/>
              </a:xfrm>
            </p:grpSpPr>
            <p:sp>
              <p:nvSpPr>
                <p:cNvPr id="320" name="Oval 319">
                  <a:extLst>
                    <a:ext uri="{FF2B5EF4-FFF2-40B4-BE49-F238E27FC236}">
                      <a16:creationId xmlns:a16="http://schemas.microsoft.com/office/drawing/2014/main" id="{52994544-5308-4E8F-8271-390215AB9FFC}"/>
                    </a:ext>
                  </a:extLst>
                </p:cNvPr>
                <p:cNvSpPr/>
                <p:nvPr/>
              </p:nvSpPr>
              <p:spPr bwMode="auto">
                <a:xfrm>
                  <a:off x="8590198" y="7712749"/>
                  <a:ext cx="1143000" cy="1143000"/>
                </a:xfrm>
                <a:prstGeom prst="ellipse">
                  <a:avLst/>
                </a:prstGeom>
                <a:solidFill>
                  <a:srgbClr val="0078D7"/>
                </a:solidFill>
                <a:ln w="12700" cap="flat" cmpd="sng" algn="ctr">
                  <a:solidFill>
                    <a:srgbClr val="EAEAEA"/>
                  </a:solidFill>
                  <a:prstDash val="solid"/>
                  <a:headEnd type="none" w="med" len="med"/>
                  <a:tailEnd type="none" w="med" len="med"/>
                </a:ln>
                <a:effectLst/>
              </p:spPr>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endParaRPr>
                </a:p>
              </p:txBody>
            </p:sp>
            <p:pic>
              <p:nvPicPr>
                <p:cNvPr id="321" name="Picture 320">
                  <a:extLst>
                    <a:ext uri="{FF2B5EF4-FFF2-40B4-BE49-F238E27FC236}">
                      <a16:creationId xmlns:a16="http://schemas.microsoft.com/office/drawing/2014/main" id="{9E3E1BA5-F754-43DB-AA3B-7D960391D75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89113" y="7817465"/>
                  <a:ext cx="945175" cy="945175"/>
                </a:xfrm>
                <a:prstGeom prst="rect">
                  <a:avLst/>
                </a:prstGeom>
              </p:spPr>
            </p:pic>
          </p:grpSp>
          <p:grpSp>
            <p:nvGrpSpPr>
              <p:cNvPr id="125" name="Group 124">
                <a:extLst>
                  <a:ext uri="{FF2B5EF4-FFF2-40B4-BE49-F238E27FC236}">
                    <a16:creationId xmlns:a16="http://schemas.microsoft.com/office/drawing/2014/main" id="{A93D3161-B0C9-4C69-954E-60566F35C341}"/>
                  </a:ext>
                </a:extLst>
              </p:cNvPr>
              <p:cNvGrpSpPr>
                <a:grpSpLocks noChangeAspect="1"/>
              </p:cNvGrpSpPr>
              <p:nvPr/>
            </p:nvGrpSpPr>
            <p:grpSpPr>
              <a:xfrm>
                <a:off x="7751047" y="4287350"/>
                <a:ext cx="432015" cy="432015"/>
                <a:chOff x="5800549" y="3375773"/>
                <a:chExt cx="914400" cy="914400"/>
              </a:xfrm>
            </p:grpSpPr>
            <p:sp>
              <p:nvSpPr>
                <p:cNvPr id="318" name="Freeform 5">
                  <a:extLst>
                    <a:ext uri="{FF2B5EF4-FFF2-40B4-BE49-F238E27FC236}">
                      <a16:creationId xmlns:a16="http://schemas.microsoft.com/office/drawing/2014/main" id="{091A54D7-2227-468C-9FFB-DF2074C4B4EC}"/>
                    </a:ext>
                  </a:extLst>
                </p:cNvPr>
                <p:cNvSpPr>
                  <a:spLocks/>
                </p:cNvSpPr>
                <p:nvPr/>
              </p:nvSpPr>
              <p:spPr bwMode="auto">
                <a:xfrm>
                  <a:off x="5800549" y="3375773"/>
                  <a:ext cx="914400" cy="914400"/>
                </a:xfrm>
                <a:prstGeom prst="ellipse">
                  <a:avLst/>
                </a:prstGeom>
                <a:solidFill>
                  <a:srgbClr val="0078D7"/>
                </a:solidFill>
                <a:ln w="15875">
                  <a:noFill/>
                </a:ln>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319" name="Freeform 131">
                  <a:extLst>
                    <a:ext uri="{FF2B5EF4-FFF2-40B4-BE49-F238E27FC236}">
                      <a16:creationId xmlns:a16="http://schemas.microsoft.com/office/drawing/2014/main" id="{DDFC7883-7FFA-44BB-838A-A70796A37707}"/>
                    </a:ext>
                  </a:extLst>
                </p:cNvPr>
                <p:cNvSpPr>
                  <a:spLocks noChangeAspect="1"/>
                </p:cNvSpPr>
                <p:nvPr/>
              </p:nvSpPr>
              <p:spPr bwMode="black">
                <a:xfrm>
                  <a:off x="6024627" y="3579791"/>
                  <a:ext cx="422178" cy="506366"/>
                </a:xfrm>
                <a:custGeom>
                  <a:avLst/>
                  <a:gdLst>
                    <a:gd name="T0" fmla="*/ 1710 w 1710"/>
                    <a:gd name="T1" fmla="*/ 1880 h 2051"/>
                    <a:gd name="T2" fmla="*/ 1710 w 1710"/>
                    <a:gd name="T3" fmla="*/ 1880 h 2051"/>
                    <a:gd name="T4" fmla="*/ 1710 w 1710"/>
                    <a:gd name="T5" fmla="*/ 176 h 2051"/>
                    <a:gd name="T6" fmla="*/ 1101 w 1710"/>
                    <a:gd name="T7" fmla="*/ 0 h 2051"/>
                    <a:gd name="T8" fmla="*/ 3 w 1710"/>
                    <a:gd name="T9" fmla="*/ 413 h 2051"/>
                    <a:gd name="T10" fmla="*/ 0 w 1710"/>
                    <a:gd name="T11" fmla="*/ 413 h 2051"/>
                    <a:gd name="T12" fmla="*/ 0 w 1710"/>
                    <a:gd name="T13" fmla="*/ 1645 h 2051"/>
                    <a:gd name="T14" fmla="*/ 375 w 1710"/>
                    <a:gd name="T15" fmla="*/ 1498 h 2051"/>
                    <a:gd name="T16" fmla="*/ 375 w 1710"/>
                    <a:gd name="T17" fmla="*/ 496 h 2051"/>
                    <a:gd name="T18" fmla="*/ 1101 w 1710"/>
                    <a:gd name="T19" fmla="*/ 323 h 2051"/>
                    <a:gd name="T20" fmla="*/ 1101 w 1710"/>
                    <a:gd name="T21" fmla="*/ 1797 h 2051"/>
                    <a:gd name="T22" fmla="*/ 0 w 1710"/>
                    <a:gd name="T23" fmla="*/ 1645 h 2051"/>
                    <a:gd name="T24" fmla="*/ 1101 w 1710"/>
                    <a:gd name="T25" fmla="*/ 2051 h 2051"/>
                    <a:gd name="T26" fmla="*/ 1101 w 1710"/>
                    <a:gd name="T27" fmla="*/ 2051 h 2051"/>
                    <a:gd name="T28" fmla="*/ 1710 w 1710"/>
                    <a:gd name="T29" fmla="*/ 1882 h 2051"/>
                    <a:gd name="T30" fmla="*/ 1710 w 1710"/>
                    <a:gd name="T31" fmla="*/ 1880 h 2051"/>
                    <a:gd name="T32" fmla="*/ 1710 w 1710"/>
                    <a:gd name="T33" fmla="*/ 1880 h 20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10" h="2051">
                      <a:moveTo>
                        <a:pt x="1710" y="1880"/>
                      </a:moveTo>
                      <a:lnTo>
                        <a:pt x="1710" y="1880"/>
                      </a:lnTo>
                      <a:lnTo>
                        <a:pt x="1710" y="176"/>
                      </a:lnTo>
                      <a:lnTo>
                        <a:pt x="1101" y="0"/>
                      </a:lnTo>
                      <a:lnTo>
                        <a:pt x="3" y="413"/>
                      </a:lnTo>
                      <a:lnTo>
                        <a:pt x="0" y="413"/>
                      </a:lnTo>
                      <a:lnTo>
                        <a:pt x="0" y="1645"/>
                      </a:lnTo>
                      <a:lnTo>
                        <a:pt x="375" y="1498"/>
                      </a:lnTo>
                      <a:lnTo>
                        <a:pt x="375" y="496"/>
                      </a:lnTo>
                      <a:lnTo>
                        <a:pt x="1101" y="323"/>
                      </a:lnTo>
                      <a:lnTo>
                        <a:pt x="1101" y="1797"/>
                      </a:lnTo>
                      <a:lnTo>
                        <a:pt x="0" y="1645"/>
                      </a:lnTo>
                      <a:lnTo>
                        <a:pt x="1101" y="2051"/>
                      </a:lnTo>
                      <a:lnTo>
                        <a:pt x="1101" y="2051"/>
                      </a:lnTo>
                      <a:lnTo>
                        <a:pt x="1710" y="1882"/>
                      </a:lnTo>
                      <a:lnTo>
                        <a:pt x="1710" y="1880"/>
                      </a:lnTo>
                      <a:lnTo>
                        <a:pt x="1710" y="1880"/>
                      </a:ln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grpSp>
          <p:grpSp>
            <p:nvGrpSpPr>
              <p:cNvPr id="126" name="Group 125">
                <a:extLst>
                  <a:ext uri="{FF2B5EF4-FFF2-40B4-BE49-F238E27FC236}">
                    <a16:creationId xmlns:a16="http://schemas.microsoft.com/office/drawing/2014/main" id="{45DFAA07-F100-4BF4-9266-49ABCA681847}"/>
                  </a:ext>
                </a:extLst>
              </p:cNvPr>
              <p:cNvGrpSpPr/>
              <p:nvPr/>
            </p:nvGrpSpPr>
            <p:grpSpPr>
              <a:xfrm>
                <a:off x="5785356" y="202022"/>
                <a:ext cx="432014" cy="432014"/>
                <a:chOff x="3221255" y="1462391"/>
                <a:chExt cx="1143000" cy="1143000"/>
              </a:xfrm>
            </p:grpSpPr>
            <p:sp>
              <p:nvSpPr>
                <p:cNvPr id="316" name="Freeform 5">
                  <a:extLst>
                    <a:ext uri="{FF2B5EF4-FFF2-40B4-BE49-F238E27FC236}">
                      <a16:creationId xmlns:a16="http://schemas.microsoft.com/office/drawing/2014/main" id="{6B35FBCB-DDE6-40C7-ACFF-182391493BA3}"/>
                    </a:ext>
                  </a:extLst>
                </p:cNvPr>
                <p:cNvSpPr>
                  <a:spLocks/>
                </p:cNvSpPr>
                <p:nvPr/>
              </p:nvSpPr>
              <p:spPr bwMode="auto">
                <a:xfrm>
                  <a:off x="3221255" y="1462391"/>
                  <a:ext cx="1143000" cy="1143000"/>
                </a:xfrm>
                <a:prstGeom prst="ellipse">
                  <a:avLst/>
                </a:prstGeom>
                <a:solidFill>
                  <a:srgbClr val="0078D7"/>
                </a:solidFill>
                <a:ln w="15875">
                  <a:noFill/>
                </a:ln>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pic>
              <p:nvPicPr>
                <p:cNvPr id="317" name="Picture 316">
                  <a:extLst>
                    <a:ext uri="{FF2B5EF4-FFF2-40B4-BE49-F238E27FC236}">
                      <a16:creationId xmlns:a16="http://schemas.microsoft.com/office/drawing/2014/main" id="{33AB62A0-E61A-466B-A893-6906A31F3CB3}"/>
                    </a:ext>
                  </a:extLst>
                </p:cNvPr>
                <p:cNvPicPr>
                  <a:picLocks noChangeAspect="1"/>
                </p:cNvPicPr>
                <p:nvPr/>
              </p:nvPicPr>
              <p:blipFill rotWithShape="1">
                <a:blip r:embed="rId5"/>
                <a:srcRect l="8291" r="57762"/>
                <a:stretch/>
              </p:blipFill>
              <p:spPr>
                <a:xfrm>
                  <a:off x="3375124" y="1826233"/>
                  <a:ext cx="835261" cy="415207"/>
                </a:xfrm>
                <a:prstGeom prst="rect">
                  <a:avLst/>
                </a:prstGeom>
              </p:spPr>
            </p:pic>
          </p:grpSp>
          <p:grpSp>
            <p:nvGrpSpPr>
              <p:cNvPr id="127" name="Group 126">
                <a:extLst>
                  <a:ext uri="{FF2B5EF4-FFF2-40B4-BE49-F238E27FC236}">
                    <a16:creationId xmlns:a16="http://schemas.microsoft.com/office/drawing/2014/main" id="{3C41A612-10DD-4142-8CA9-DDDCD270EB04}"/>
                  </a:ext>
                </a:extLst>
              </p:cNvPr>
              <p:cNvGrpSpPr/>
              <p:nvPr/>
            </p:nvGrpSpPr>
            <p:grpSpPr>
              <a:xfrm>
                <a:off x="3036299" y="2364064"/>
                <a:ext cx="432014" cy="432014"/>
                <a:chOff x="283909" y="-1853764"/>
                <a:chExt cx="1143000" cy="1143000"/>
              </a:xfrm>
            </p:grpSpPr>
            <p:sp>
              <p:nvSpPr>
                <p:cNvPr id="314" name="Freeform 5">
                  <a:extLst>
                    <a:ext uri="{FF2B5EF4-FFF2-40B4-BE49-F238E27FC236}">
                      <a16:creationId xmlns:a16="http://schemas.microsoft.com/office/drawing/2014/main" id="{AD7E9942-80E6-4BB5-B91B-DC558B2E8E6D}"/>
                    </a:ext>
                  </a:extLst>
                </p:cNvPr>
                <p:cNvSpPr>
                  <a:spLocks/>
                </p:cNvSpPr>
                <p:nvPr/>
              </p:nvSpPr>
              <p:spPr bwMode="auto">
                <a:xfrm>
                  <a:off x="283909" y="-1853764"/>
                  <a:ext cx="1143000" cy="1143000"/>
                </a:xfrm>
                <a:prstGeom prst="ellipse">
                  <a:avLst/>
                </a:prstGeom>
                <a:solidFill>
                  <a:srgbClr val="0078D7"/>
                </a:solidFill>
                <a:ln w="15875">
                  <a:noFill/>
                </a:ln>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pic>
              <p:nvPicPr>
                <p:cNvPr id="315" name="Picture 314">
                  <a:extLst>
                    <a:ext uri="{FF2B5EF4-FFF2-40B4-BE49-F238E27FC236}">
                      <a16:creationId xmlns:a16="http://schemas.microsoft.com/office/drawing/2014/main" id="{58F33F58-F229-4650-B666-E136858C0EF4}"/>
                    </a:ext>
                  </a:extLst>
                </p:cNvPr>
                <p:cNvPicPr>
                  <a:picLocks noChangeAspect="1"/>
                </p:cNvPicPr>
                <p:nvPr/>
              </p:nvPicPr>
              <p:blipFill>
                <a:blip r:embed="rId6"/>
                <a:stretch>
                  <a:fillRect/>
                </a:stretch>
              </p:blipFill>
              <p:spPr>
                <a:xfrm>
                  <a:off x="578362" y="-1548270"/>
                  <a:ext cx="541370" cy="532010"/>
                </a:xfrm>
                <a:prstGeom prst="rect">
                  <a:avLst/>
                </a:prstGeom>
              </p:spPr>
            </p:pic>
          </p:grpSp>
          <p:grpSp>
            <p:nvGrpSpPr>
              <p:cNvPr id="128" name="Group 127">
                <a:extLst>
                  <a:ext uri="{FF2B5EF4-FFF2-40B4-BE49-F238E27FC236}">
                    <a16:creationId xmlns:a16="http://schemas.microsoft.com/office/drawing/2014/main" id="{17E5E221-B727-4A01-8AD6-E5727D3070E6}"/>
                  </a:ext>
                </a:extLst>
              </p:cNvPr>
              <p:cNvGrpSpPr/>
              <p:nvPr/>
            </p:nvGrpSpPr>
            <p:grpSpPr>
              <a:xfrm>
                <a:off x="7226226" y="4893452"/>
                <a:ext cx="432014" cy="432014"/>
                <a:chOff x="14380251" y="3298177"/>
                <a:chExt cx="1143000" cy="1143000"/>
              </a:xfrm>
            </p:grpSpPr>
            <p:sp>
              <p:nvSpPr>
                <p:cNvPr id="311" name="Oval 310">
                  <a:extLst>
                    <a:ext uri="{FF2B5EF4-FFF2-40B4-BE49-F238E27FC236}">
                      <a16:creationId xmlns:a16="http://schemas.microsoft.com/office/drawing/2014/main" id="{CCA9F9F0-76D2-4C00-8AD4-B8E1B24325EB}"/>
                    </a:ext>
                  </a:extLst>
                </p:cNvPr>
                <p:cNvSpPr/>
                <p:nvPr/>
              </p:nvSpPr>
              <p:spPr bwMode="auto">
                <a:xfrm>
                  <a:off x="14380251" y="3298177"/>
                  <a:ext cx="1143000" cy="1143000"/>
                </a:xfrm>
                <a:prstGeom prst="ellipse">
                  <a:avLst/>
                </a:prstGeom>
                <a:solidFill>
                  <a:srgbClr val="0078D7"/>
                </a:solidFill>
                <a:ln w="12700" cap="flat" cmpd="sng" algn="ctr">
                  <a:solidFill>
                    <a:srgbClr val="EAEAEA"/>
                  </a:solidFill>
                  <a:prstDash val="solid"/>
                  <a:headEnd type="none" w="med" len="med"/>
                  <a:tailEnd type="none" w="med" len="med"/>
                </a:ln>
                <a:effectLst/>
              </p:spPr>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solidFill>
                        <a:sysClr val="windowText" lastClr="000000"/>
                      </a:solidFill>
                    </a:ln>
                    <a:gradFill>
                      <a:gsLst>
                        <a:gs pos="5439">
                          <a:srgbClr val="F8F8F8"/>
                        </a:gs>
                        <a:gs pos="10000">
                          <a:srgbClr val="F8F8F8"/>
                        </a:gs>
                      </a:gsLst>
                      <a:lin ang="5400000" scaled="0"/>
                    </a:gradFill>
                    <a:effectLst/>
                    <a:uLnTx/>
                    <a:uFillTx/>
                  </a:endParaRPr>
                </a:p>
              </p:txBody>
            </p:sp>
            <p:pic>
              <p:nvPicPr>
                <p:cNvPr id="312" name="Picture 311">
                  <a:extLst>
                    <a:ext uri="{FF2B5EF4-FFF2-40B4-BE49-F238E27FC236}">
                      <a16:creationId xmlns:a16="http://schemas.microsoft.com/office/drawing/2014/main" id="{C996ADF7-6537-424E-A4E5-69E9DEA3103E}"/>
                    </a:ext>
                  </a:extLst>
                </p:cNvPr>
                <p:cNvPicPr>
                  <a:picLocks noChangeAspect="1"/>
                </p:cNvPicPr>
                <p:nvPr/>
              </p:nvPicPr>
              <p:blipFill>
                <a:blip r:embed="rId7"/>
                <a:stretch>
                  <a:fillRect/>
                </a:stretch>
              </p:blipFill>
              <p:spPr>
                <a:xfrm>
                  <a:off x="14458192" y="3570334"/>
                  <a:ext cx="974154" cy="649436"/>
                </a:xfrm>
                <a:prstGeom prst="rect">
                  <a:avLst/>
                </a:prstGeom>
              </p:spPr>
            </p:pic>
            <p:pic>
              <p:nvPicPr>
                <p:cNvPr id="313" name="Picture 312">
                  <a:extLst>
                    <a:ext uri="{FF2B5EF4-FFF2-40B4-BE49-F238E27FC236}">
                      <a16:creationId xmlns:a16="http://schemas.microsoft.com/office/drawing/2014/main" id="{93BA386C-3868-448B-9DBD-082144A2D7A5}"/>
                    </a:ext>
                  </a:extLst>
                </p:cNvPr>
                <p:cNvPicPr>
                  <a:picLocks noChangeAspect="1"/>
                </p:cNvPicPr>
                <p:nvPr/>
              </p:nvPicPr>
              <p:blipFill>
                <a:blip r:embed="rId8" cstate="print">
                  <a:duotone>
                    <a:prstClr val="black"/>
                    <a:srgbClr val="002050">
                      <a:tint val="45000"/>
                      <a:satMod val="400000"/>
                    </a:srgbClr>
                  </a:duotone>
                  <a:extLst>
                    <a:ext uri="{28A0092B-C50C-407E-A947-70E740481C1C}">
                      <a14:useLocalDpi xmlns:a14="http://schemas.microsoft.com/office/drawing/2010/main" val="0"/>
                    </a:ext>
                  </a:extLst>
                </a:blip>
                <a:stretch>
                  <a:fillRect/>
                </a:stretch>
              </p:blipFill>
              <p:spPr>
                <a:xfrm>
                  <a:off x="14583767" y="3775957"/>
                  <a:ext cx="767233" cy="186308"/>
                </a:xfrm>
                <a:prstGeom prst="rect">
                  <a:avLst/>
                </a:prstGeom>
              </p:spPr>
            </p:pic>
          </p:grpSp>
          <p:grpSp>
            <p:nvGrpSpPr>
              <p:cNvPr id="129" name="Group 128">
                <a:extLst>
                  <a:ext uri="{FF2B5EF4-FFF2-40B4-BE49-F238E27FC236}">
                    <a16:creationId xmlns:a16="http://schemas.microsoft.com/office/drawing/2014/main" id="{6900420B-0B15-4D8E-8254-7CACCB26BDFD}"/>
                  </a:ext>
                </a:extLst>
              </p:cNvPr>
              <p:cNvGrpSpPr/>
              <p:nvPr/>
            </p:nvGrpSpPr>
            <p:grpSpPr>
              <a:xfrm>
                <a:off x="8223877" y="1765137"/>
                <a:ext cx="432014" cy="432014"/>
                <a:chOff x="20278377" y="-5569320"/>
                <a:chExt cx="1143000" cy="1143000"/>
              </a:xfrm>
            </p:grpSpPr>
            <p:sp>
              <p:nvSpPr>
                <p:cNvPr id="309" name="Oval 308">
                  <a:extLst>
                    <a:ext uri="{FF2B5EF4-FFF2-40B4-BE49-F238E27FC236}">
                      <a16:creationId xmlns:a16="http://schemas.microsoft.com/office/drawing/2014/main" id="{D574A992-F666-42CA-9F77-5D1AF9D73F32}"/>
                    </a:ext>
                  </a:extLst>
                </p:cNvPr>
                <p:cNvSpPr/>
                <p:nvPr/>
              </p:nvSpPr>
              <p:spPr bwMode="auto">
                <a:xfrm>
                  <a:off x="20278377" y="-5569320"/>
                  <a:ext cx="1143000" cy="1143000"/>
                </a:xfrm>
                <a:prstGeom prst="ellipse">
                  <a:avLst/>
                </a:prstGeom>
                <a:solidFill>
                  <a:srgbClr val="0078D7"/>
                </a:solidFill>
                <a:ln w="12700" cap="flat" cmpd="sng" algn="ctr">
                  <a:solidFill>
                    <a:srgbClr val="EAEAEA"/>
                  </a:solidFill>
                  <a:prstDash val="solid"/>
                  <a:headEnd type="none" w="med" len="med"/>
                  <a:tailEnd type="none" w="med" len="med"/>
                </a:ln>
                <a:effectLst/>
              </p:spPr>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endParaRPr>
                </a:p>
              </p:txBody>
            </p:sp>
            <p:pic>
              <p:nvPicPr>
                <p:cNvPr id="310" name="Picture 309">
                  <a:extLst>
                    <a:ext uri="{FF2B5EF4-FFF2-40B4-BE49-F238E27FC236}">
                      <a16:creationId xmlns:a16="http://schemas.microsoft.com/office/drawing/2014/main" id="{E344BC75-AF4D-4650-8BF2-BEC3254F6F45}"/>
                    </a:ext>
                  </a:extLst>
                </p:cNvPr>
                <p:cNvPicPr>
                  <a:picLocks noChangeAspect="1"/>
                </p:cNvPicPr>
                <p:nvPr/>
              </p:nvPicPr>
              <p:blipFill>
                <a:blip r:embed="rId9"/>
                <a:stretch>
                  <a:fillRect/>
                </a:stretch>
              </p:blipFill>
              <p:spPr>
                <a:xfrm>
                  <a:off x="20360120" y="-5478383"/>
                  <a:ext cx="966542" cy="966542"/>
                </a:xfrm>
                <a:prstGeom prst="rect">
                  <a:avLst/>
                </a:prstGeom>
              </p:spPr>
            </p:pic>
          </p:grpSp>
          <p:grpSp>
            <p:nvGrpSpPr>
              <p:cNvPr id="130" name="Group 129">
                <a:extLst>
                  <a:ext uri="{FF2B5EF4-FFF2-40B4-BE49-F238E27FC236}">
                    <a16:creationId xmlns:a16="http://schemas.microsoft.com/office/drawing/2014/main" id="{1D7A0EB0-0F78-4FC0-B4DB-41C14857F6E9}"/>
                  </a:ext>
                </a:extLst>
              </p:cNvPr>
              <p:cNvGrpSpPr/>
              <p:nvPr/>
            </p:nvGrpSpPr>
            <p:grpSpPr>
              <a:xfrm>
                <a:off x="7279115" y="271583"/>
                <a:ext cx="475216" cy="475216"/>
                <a:chOff x="3461159" y="1980788"/>
                <a:chExt cx="1143000" cy="1143000"/>
              </a:xfrm>
            </p:grpSpPr>
            <p:sp>
              <p:nvSpPr>
                <p:cNvPr id="305" name="Oval 304">
                  <a:extLst>
                    <a:ext uri="{FF2B5EF4-FFF2-40B4-BE49-F238E27FC236}">
                      <a16:creationId xmlns:a16="http://schemas.microsoft.com/office/drawing/2014/main" id="{5EDDCB65-E77B-4E2C-A755-D5BFA2AF1891}"/>
                    </a:ext>
                  </a:extLst>
                </p:cNvPr>
                <p:cNvSpPr>
                  <a:spLocks noChangeAspect="1"/>
                </p:cNvSpPr>
                <p:nvPr/>
              </p:nvSpPr>
              <p:spPr bwMode="auto">
                <a:xfrm>
                  <a:off x="3461159" y="1980788"/>
                  <a:ext cx="1143000" cy="1143000"/>
                </a:xfrm>
                <a:prstGeom prst="ellipse">
                  <a:avLst/>
                </a:prstGeom>
                <a:solidFill>
                  <a:srgbClr val="FFFFFF"/>
                </a:solidFill>
                <a:ln w="15875" cap="flat" cmpd="sng" algn="ctr">
                  <a:noFill/>
                  <a:prstDash val="solid"/>
                  <a:headEnd type="none" w="med" len="med"/>
                  <a:tailEnd type="none" w="med" len="med"/>
                </a:ln>
                <a:effec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endParaRPr>
                </a:p>
              </p:txBody>
            </p:sp>
            <p:sp>
              <p:nvSpPr>
                <p:cNvPr id="306" name="Oval 305">
                  <a:extLst>
                    <a:ext uri="{FF2B5EF4-FFF2-40B4-BE49-F238E27FC236}">
                      <a16:creationId xmlns:a16="http://schemas.microsoft.com/office/drawing/2014/main" id="{3C419F49-D40B-4972-B6A1-FA7390F129D5}"/>
                    </a:ext>
                  </a:extLst>
                </p:cNvPr>
                <p:cNvSpPr/>
                <p:nvPr/>
              </p:nvSpPr>
              <p:spPr bwMode="auto">
                <a:xfrm>
                  <a:off x="3761142" y="2484626"/>
                  <a:ext cx="543033" cy="543033"/>
                </a:xfrm>
                <a:prstGeom prst="ellipse">
                  <a:avLst/>
                </a:prstGeom>
                <a:noFill/>
                <a:ln w="19050"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endParaRPr>
                </a:p>
              </p:txBody>
            </p:sp>
            <p:sp>
              <p:nvSpPr>
                <p:cNvPr id="307" name="Freeform: Shape 311">
                  <a:extLst>
                    <a:ext uri="{FF2B5EF4-FFF2-40B4-BE49-F238E27FC236}">
                      <a16:creationId xmlns:a16="http://schemas.microsoft.com/office/drawing/2014/main" id="{7224A0CE-D12A-49EA-A773-3C92CE2F7D0D}"/>
                    </a:ext>
                  </a:extLst>
                </p:cNvPr>
                <p:cNvSpPr>
                  <a:spLocks noChangeAspect="1"/>
                </p:cNvSpPr>
                <p:nvPr/>
              </p:nvSpPr>
              <p:spPr bwMode="auto">
                <a:xfrm>
                  <a:off x="3729182" y="2076917"/>
                  <a:ext cx="606954" cy="678792"/>
                </a:xfrm>
                <a:custGeom>
                  <a:avLst/>
                  <a:gdLst>
                    <a:gd name="connsiteX0" fmla="*/ 785941 w 1571882"/>
                    <a:gd name="connsiteY0" fmla="*/ 159127 h 1757927"/>
                    <a:gd name="connsiteX1" fmla="*/ 388173 w 1571882"/>
                    <a:gd name="connsiteY1" fmla="*/ 556895 h 1757927"/>
                    <a:gd name="connsiteX2" fmla="*/ 785941 w 1571882"/>
                    <a:gd name="connsiteY2" fmla="*/ 954663 h 1757927"/>
                    <a:gd name="connsiteX3" fmla="*/ 1183709 w 1571882"/>
                    <a:gd name="connsiteY3" fmla="*/ 556895 h 1757927"/>
                    <a:gd name="connsiteX4" fmla="*/ 785941 w 1571882"/>
                    <a:gd name="connsiteY4" fmla="*/ 159127 h 1757927"/>
                    <a:gd name="connsiteX5" fmla="*/ 785941 w 1571882"/>
                    <a:gd name="connsiteY5" fmla="*/ 0 h 1757927"/>
                    <a:gd name="connsiteX6" fmla="*/ 1342836 w 1571882"/>
                    <a:gd name="connsiteY6" fmla="*/ 556895 h 1757927"/>
                    <a:gd name="connsiteX7" fmla="*/ 1097306 w 1571882"/>
                    <a:gd name="connsiteY7" fmla="*/ 1018681 h 1757927"/>
                    <a:gd name="connsiteX8" fmla="*/ 1094968 w 1571882"/>
                    <a:gd name="connsiteY8" fmla="*/ 1019951 h 1757927"/>
                    <a:gd name="connsiteX9" fmla="*/ 1225368 w 1571882"/>
                    <a:gd name="connsiteY9" fmla="*/ 1090729 h 1757927"/>
                    <a:gd name="connsiteX10" fmla="*/ 1571882 w 1571882"/>
                    <a:gd name="connsiteY10" fmla="*/ 1742444 h 1757927"/>
                    <a:gd name="connsiteX11" fmla="*/ 1570321 w 1571882"/>
                    <a:gd name="connsiteY11" fmla="*/ 1757927 h 1757927"/>
                    <a:gd name="connsiteX12" fmla="*/ 1414642 w 1571882"/>
                    <a:gd name="connsiteY12" fmla="*/ 1757927 h 1757927"/>
                    <a:gd name="connsiteX13" fmla="*/ 1416203 w 1571882"/>
                    <a:gd name="connsiteY13" fmla="*/ 1742444 h 1757927"/>
                    <a:gd name="connsiteX14" fmla="*/ 912961 w 1571882"/>
                    <a:gd name="connsiteY14" fmla="*/ 1124987 h 1757927"/>
                    <a:gd name="connsiteX15" fmla="*/ 793917 w 1571882"/>
                    <a:gd name="connsiteY15" fmla="*/ 1112986 h 1757927"/>
                    <a:gd name="connsiteX16" fmla="*/ 785941 w 1571882"/>
                    <a:gd name="connsiteY16" fmla="*/ 1113790 h 1757927"/>
                    <a:gd name="connsiteX17" fmla="*/ 777966 w 1571882"/>
                    <a:gd name="connsiteY17" fmla="*/ 1112986 h 1757927"/>
                    <a:gd name="connsiteX18" fmla="*/ 658921 w 1571882"/>
                    <a:gd name="connsiteY18" fmla="*/ 1124987 h 1757927"/>
                    <a:gd name="connsiteX19" fmla="*/ 155679 w 1571882"/>
                    <a:gd name="connsiteY19" fmla="*/ 1742444 h 1757927"/>
                    <a:gd name="connsiteX20" fmla="*/ 157240 w 1571882"/>
                    <a:gd name="connsiteY20" fmla="*/ 1757927 h 1757927"/>
                    <a:gd name="connsiteX21" fmla="*/ 1561 w 1571882"/>
                    <a:gd name="connsiteY21" fmla="*/ 1757927 h 1757927"/>
                    <a:gd name="connsiteX22" fmla="*/ 0 w 1571882"/>
                    <a:gd name="connsiteY22" fmla="*/ 1742444 h 1757927"/>
                    <a:gd name="connsiteX23" fmla="*/ 346514 w 1571882"/>
                    <a:gd name="connsiteY23" fmla="*/ 1090729 h 1757927"/>
                    <a:gd name="connsiteX24" fmla="*/ 476914 w 1571882"/>
                    <a:gd name="connsiteY24" fmla="*/ 1019951 h 1757927"/>
                    <a:gd name="connsiteX25" fmla="*/ 474576 w 1571882"/>
                    <a:gd name="connsiteY25" fmla="*/ 1018681 h 1757927"/>
                    <a:gd name="connsiteX26" fmla="*/ 229046 w 1571882"/>
                    <a:gd name="connsiteY26" fmla="*/ 556895 h 1757927"/>
                    <a:gd name="connsiteX27" fmla="*/ 785941 w 1571882"/>
                    <a:gd name="connsiteY27" fmla="*/ 0 h 1757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571882" h="1757927">
                      <a:moveTo>
                        <a:pt x="785941" y="159127"/>
                      </a:moveTo>
                      <a:cubicBezTo>
                        <a:pt x="566260" y="159127"/>
                        <a:pt x="388173" y="337214"/>
                        <a:pt x="388173" y="556895"/>
                      </a:cubicBezTo>
                      <a:cubicBezTo>
                        <a:pt x="388173" y="776576"/>
                        <a:pt x="566260" y="954663"/>
                        <a:pt x="785941" y="954663"/>
                      </a:cubicBezTo>
                      <a:cubicBezTo>
                        <a:pt x="1005622" y="954663"/>
                        <a:pt x="1183709" y="776576"/>
                        <a:pt x="1183709" y="556895"/>
                      </a:cubicBezTo>
                      <a:cubicBezTo>
                        <a:pt x="1183709" y="337214"/>
                        <a:pt x="1005622" y="159127"/>
                        <a:pt x="785941" y="159127"/>
                      </a:cubicBezTo>
                      <a:close/>
                      <a:moveTo>
                        <a:pt x="785941" y="0"/>
                      </a:moveTo>
                      <a:cubicBezTo>
                        <a:pt x="1093506" y="0"/>
                        <a:pt x="1342836" y="249330"/>
                        <a:pt x="1342836" y="556895"/>
                      </a:cubicBezTo>
                      <a:cubicBezTo>
                        <a:pt x="1342836" y="749123"/>
                        <a:pt x="1245442" y="918603"/>
                        <a:pt x="1097306" y="1018681"/>
                      </a:cubicBezTo>
                      <a:lnTo>
                        <a:pt x="1094968" y="1019951"/>
                      </a:lnTo>
                      <a:lnTo>
                        <a:pt x="1225368" y="1090729"/>
                      </a:lnTo>
                      <a:cubicBezTo>
                        <a:pt x="1434430" y="1231969"/>
                        <a:pt x="1571882" y="1471155"/>
                        <a:pt x="1571882" y="1742444"/>
                      </a:cubicBezTo>
                      <a:lnTo>
                        <a:pt x="1570321" y="1757927"/>
                      </a:lnTo>
                      <a:lnTo>
                        <a:pt x="1414642" y="1757927"/>
                      </a:lnTo>
                      <a:lnTo>
                        <a:pt x="1416203" y="1742444"/>
                      </a:lnTo>
                      <a:cubicBezTo>
                        <a:pt x="1416203" y="1437871"/>
                        <a:pt x="1200160" y="1183756"/>
                        <a:pt x="912961" y="1124987"/>
                      </a:cubicBezTo>
                      <a:lnTo>
                        <a:pt x="793917" y="1112986"/>
                      </a:lnTo>
                      <a:lnTo>
                        <a:pt x="785941" y="1113790"/>
                      </a:lnTo>
                      <a:lnTo>
                        <a:pt x="777966" y="1112986"/>
                      </a:lnTo>
                      <a:lnTo>
                        <a:pt x="658921" y="1124987"/>
                      </a:lnTo>
                      <a:cubicBezTo>
                        <a:pt x="371722" y="1183756"/>
                        <a:pt x="155679" y="1437871"/>
                        <a:pt x="155679" y="1742444"/>
                      </a:cubicBezTo>
                      <a:lnTo>
                        <a:pt x="157240" y="1757927"/>
                      </a:lnTo>
                      <a:lnTo>
                        <a:pt x="1561" y="1757927"/>
                      </a:lnTo>
                      <a:lnTo>
                        <a:pt x="0" y="1742444"/>
                      </a:lnTo>
                      <a:cubicBezTo>
                        <a:pt x="0" y="1471155"/>
                        <a:pt x="137452" y="1231969"/>
                        <a:pt x="346514" y="1090729"/>
                      </a:cubicBezTo>
                      <a:lnTo>
                        <a:pt x="476914" y="1019951"/>
                      </a:lnTo>
                      <a:lnTo>
                        <a:pt x="474576" y="1018681"/>
                      </a:lnTo>
                      <a:cubicBezTo>
                        <a:pt x="326441" y="918603"/>
                        <a:pt x="229046" y="749123"/>
                        <a:pt x="229046" y="556895"/>
                      </a:cubicBezTo>
                      <a:cubicBezTo>
                        <a:pt x="229046" y="249330"/>
                        <a:pt x="478376" y="0"/>
                        <a:pt x="785941" y="0"/>
                      </a:cubicBezTo>
                      <a:close/>
                    </a:path>
                  </a:pathLst>
                </a:custGeom>
                <a:solidFill>
                  <a:srgbClr val="EAEAEA">
                    <a:lumMod val="50000"/>
                  </a:srgbClr>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endParaRPr>
                </a:p>
              </p:txBody>
            </p:sp>
            <p:pic>
              <p:nvPicPr>
                <p:cNvPr id="308" name="Picture 307">
                  <a:extLst>
                    <a:ext uri="{FF2B5EF4-FFF2-40B4-BE49-F238E27FC236}">
                      <a16:creationId xmlns:a16="http://schemas.microsoft.com/office/drawing/2014/main" id="{79C5B297-EBB6-4C8E-B2AE-AB422170FB05}"/>
                    </a:ext>
                  </a:extLst>
                </p:cNvPr>
                <p:cNvPicPr>
                  <a:picLocks noChangeAspect="1"/>
                </p:cNvPicPr>
                <p:nvPr/>
              </p:nvPicPr>
              <p:blipFill>
                <a:blip r:embed="rId10"/>
                <a:stretch>
                  <a:fillRect/>
                </a:stretch>
              </p:blipFill>
              <p:spPr>
                <a:xfrm>
                  <a:off x="3903360" y="2667425"/>
                  <a:ext cx="258148" cy="260258"/>
                </a:xfrm>
                <a:prstGeom prst="rect">
                  <a:avLst/>
                </a:prstGeom>
              </p:spPr>
            </p:pic>
          </p:grpSp>
          <p:grpSp>
            <p:nvGrpSpPr>
              <p:cNvPr id="131" name="Group 130">
                <a:extLst>
                  <a:ext uri="{FF2B5EF4-FFF2-40B4-BE49-F238E27FC236}">
                    <a16:creationId xmlns:a16="http://schemas.microsoft.com/office/drawing/2014/main" id="{57CF24EE-BF46-44CF-8299-44764CF688E1}"/>
                  </a:ext>
                </a:extLst>
              </p:cNvPr>
              <p:cNvGrpSpPr/>
              <p:nvPr/>
            </p:nvGrpSpPr>
            <p:grpSpPr>
              <a:xfrm>
                <a:off x="7331829" y="1430602"/>
                <a:ext cx="475216" cy="475216"/>
                <a:chOff x="6343142" y="3846574"/>
                <a:chExt cx="1143000" cy="1143000"/>
              </a:xfrm>
            </p:grpSpPr>
            <p:sp>
              <p:nvSpPr>
                <p:cNvPr id="301" name="Oval 300">
                  <a:extLst>
                    <a:ext uri="{FF2B5EF4-FFF2-40B4-BE49-F238E27FC236}">
                      <a16:creationId xmlns:a16="http://schemas.microsoft.com/office/drawing/2014/main" id="{F7335FB0-BB56-40EF-B7C4-4C35243F60A8}"/>
                    </a:ext>
                  </a:extLst>
                </p:cNvPr>
                <p:cNvSpPr>
                  <a:spLocks noChangeAspect="1"/>
                </p:cNvSpPr>
                <p:nvPr/>
              </p:nvSpPr>
              <p:spPr bwMode="auto">
                <a:xfrm>
                  <a:off x="6343142" y="3846574"/>
                  <a:ext cx="1143000" cy="1143000"/>
                </a:xfrm>
                <a:prstGeom prst="ellipse">
                  <a:avLst/>
                </a:prstGeom>
                <a:solidFill>
                  <a:srgbClr val="FFFFFF"/>
                </a:solidFill>
                <a:ln w="15875" cap="flat" cmpd="sng" algn="ctr">
                  <a:noFill/>
                  <a:prstDash val="solid"/>
                  <a:headEnd type="none" w="med" len="med"/>
                  <a:tailEnd type="none" w="med" len="med"/>
                </a:ln>
                <a:effec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endParaRPr>
                </a:p>
              </p:txBody>
            </p:sp>
            <p:sp>
              <p:nvSpPr>
                <p:cNvPr id="302" name="Oval 301">
                  <a:extLst>
                    <a:ext uri="{FF2B5EF4-FFF2-40B4-BE49-F238E27FC236}">
                      <a16:creationId xmlns:a16="http://schemas.microsoft.com/office/drawing/2014/main" id="{40E9879A-E19E-4442-888C-3EDDE3CC7686}"/>
                    </a:ext>
                  </a:extLst>
                </p:cNvPr>
                <p:cNvSpPr>
                  <a:spLocks noChangeAspect="1"/>
                </p:cNvSpPr>
                <p:nvPr/>
              </p:nvSpPr>
              <p:spPr bwMode="auto">
                <a:xfrm>
                  <a:off x="6651955" y="4352181"/>
                  <a:ext cx="539496" cy="539496"/>
                </a:xfrm>
                <a:prstGeom prst="ellipse">
                  <a:avLst/>
                </a:prstGeom>
                <a:no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303" name="Freeform: Shape 325">
                  <a:extLst>
                    <a:ext uri="{FF2B5EF4-FFF2-40B4-BE49-F238E27FC236}">
                      <a16:creationId xmlns:a16="http://schemas.microsoft.com/office/drawing/2014/main" id="{05DB644B-BA53-490D-B6FF-30B27489B723}"/>
                    </a:ext>
                  </a:extLst>
                </p:cNvPr>
                <p:cNvSpPr>
                  <a:spLocks noChangeAspect="1"/>
                </p:cNvSpPr>
                <p:nvPr/>
              </p:nvSpPr>
              <p:spPr bwMode="auto">
                <a:xfrm>
                  <a:off x="6611165" y="3944472"/>
                  <a:ext cx="606954" cy="678792"/>
                </a:xfrm>
                <a:custGeom>
                  <a:avLst/>
                  <a:gdLst>
                    <a:gd name="connsiteX0" fmla="*/ 785941 w 1571882"/>
                    <a:gd name="connsiteY0" fmla="*/ 159127 h 1757927"/>
                    <a:gd name="connsiteX1" fmla="*/ 388173 w 1571882"/>
                    <a:gd name="connsiteY1" fmla="*/ 556895 h 1757927"/>
                    <a:gd name="connsiteX2" fmla="*/ 785941 w 1571882"/>
                    <a:gd name="connsiteY2" fmla="*/ 954663 h 1757927"/>
                    <a:gd name="connsiteX3" fmla="*/ 1183709 w 1571882"/>
                    <a:gd name="connsiteY3" fmla="*/ 556895 h 1757927"/>
                    <a:gd name="connsiteX4" fmla="*/ 785941 w 1571882"/>
                    <a:gd name="connsiteY4" fmla="*/ 159127 h 1757927"/>
                    <a:gd name="connsiteX5" fmla="*/ 785941 w 1571882"/>
                    <a:gd name="connsiteY5" fmla="*/ 0 h 1757927"/>
                    <a:gd name="connsiteX6" fmla="*/ 1342836 w 1571882"/>
                    <a:gd name="connsiteY6" fmla="*/ 556895 h 1757927"/>
                    <a:gd name="connsiteX7" fmla="*/ 1097306 w 1571882"/>
                    <a:gd name="connsiteY7" fmla="*/ 1018681 h 1757927"/>
                    <a:gd name="connsiteX8" fmla="*/ 1094968 w 1571882"/>
                    <a:gd name="connsiteY8" fmla="*/ 1019951 h 1757927"/>
                    <a:gd name="connsiteX9" fmla="*/ 1225368 w 1571882"/>
                    <a:gd name="connsiteY9" fmla="*/ 1090729 h 1757927"/>
                    <a:gd name="connsiteX10" fmla="*/ 1571882 w 1571882"/>
                    <a:gd name="connsiteY10" fmla="*/ 1742444 h 1757927"/>
                    <a:gd name="connsiteX11" fmla="*/ 1570321 w 1571882"/>
                    <a:gd name="connsiteY11" fmla="*/ 1757927 h 1757927"/>
                    <a:gd name="connsiteX12" fmla="*/ 1414642 w 1571882"/>
                    <a:gd name="connsiteY12" fmla="*/ 1757927 h 1757927"/>
                    <a:gd name="connsiteX13" fmla="*/ 1416203 w 1571882"/>
                    <a:gd name="connsiteY13" fmla="*/ 1742444 h 1757927"/>
                    <a:gd name="connsiteX14" fmla="*/ 912961 w 1571882"/>
                    <a:gd name="connsiteY14" fmla="*/ 1124987 h 1757927"/>
                    <a:gd name="connsiteX15" fmla="*/ 793917 w 1571882"/>
                    <a:gd name="connsiteY15" fmla="*/ 1112986 h 1757927"/>
                    <a:gd name="connsiteX16" fmla="*/ 785941 w 1571882"/>
                    <a:gd name="connsiteY16" fmla="*/ 1113790 h 1757927"/>
                    <a:gd name="connsiteX17" fmla="*/ 777966 w 1571882"/>
                    <a:gd name="connsiteY17" fmla="*/ 1112986 h 1757927"/>
                    <a:gd name="connsiteX18" fmla="*/ 658921 w 1571882"/>
                    <a:gd name="connsiteY18" fmla="*/ 1124987 h 1757927"/>
                    <a:gd name="connsiteX19" fmla="*/ 155679 w 1571882"/>
                    <a:gd name="connsiteY19" fmla="*/ 1742444 h 1757927"/>
                    <a:gd name="connsiteX20" fmla="*/ 157240 w 1571882"/>
                    <a:gd name="connsiteY20" fmla="*/ 1757927 h 1757927"/>
                    <a:gd name="connsiteX21" fmla="*/ 1561 w 1571882"/>
                    <a:gd name="connsiteY21" fmla="*/ 1757927 h 1757927"/>
                    <a:gd name="connsiteX22" fmla="*/ 0 w 1571882"/>
                    <a:gd name="connsiteY22" fmla="*/ 1742444 h 1757927"/>
                    <a:gd name="connsiteX23" fmla="*/ 346514 w 1571882"/>
                    <a:gd name="connsiteY23" fmla="*/ 1090729 h 1757927"/>
                    <a:gd name="connsiteX24" fmla="*/ 476914 w 1571882"/>
                    <a:gd name="connsiteY24" fmla="*/ 1019951 h 1757927"/>
                    <a:gd name="connsiteX25" fmla="*/ 474576 w 1571882"/>
                    <a:gd name="connsiteY25" fmla="*/ 1018681 h 1757927"/>
                    <a:gd name="connsiteX26" fmla="*/ 229046 w 1571882"/>
                    <a:gd name="connsiteY26" fmla="*/ 556895 h 1757927"/>
                    <a:gd name="connsiteX27" fmla="*/ 785941 w 1571882"/>
                    <a:gd name="connsiteY27" fmla="*/ 0 h 1757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571882" h="1757927">
                      <a:moveTo>
                        <a:pt x="785941" y="159127"/>
                      </a:moveTo>
                      <a:cubicBezTo>
                        <a:pt x="566260" y="159127"/>
                        <a:pt x="388173" y="337214"/>
                        <a:pt x="388173" y="556895"/>
                      </a:cubicBezTo>
                      <a:cubicBezTo>
                        <a:pt x="388173" y="776576"/>
                        <a:pt x="566260" y="954663"/>
                        <a:pt x="785941" y="954663"/>
                      </a:cubicBezTo>
                      <a:cubicBezTo>
                        <a:pt x="1005622" y="954663"/>
                        <a:pt x="1183709" y="776576"/>
                        <a:pt x="1183709" y="556895"/>
                      </a:cubicBezTo>
                      <a:cubicBezTo>
                        <a:pt x="1183709" y="337214"/>
                        <a:pt x="1005622" y="159127"/>
                        <a:pt x="785941" y="159127"/>
                      </a:cubicBezTo>
                      <a:close/>
                      <a:moveTo>
                        <a:pt x="785941" y="0"/>
                      </a:moveTo>
                      <a:cubicBezTo>
                        <a:pt x="1093506" y="0"/>
                        <a:pt x="1342836" y="249330"/>
                        <a:pt x="1342836" y="556895"/>
                      </a:cubicBezTo>
                      <a:cubicBezTo>
                        <a:pt x="1342836" y="749123"/>
                        <a:pt x="1245442" y="918603"/>
                        <a:pt x="1097306" y="1018681"/>
                      </a:cubicBezTo>
                      <a:lnTo>
                        <a:pt x="1094968" y="1019951"/>
                      </a:lnTo>
                      <a:lnTo>
                        <a:pt x="1225368" y="1090729"/>
                      </a:lnTo>
                      <a:cubicBezTo>
                        <a:pt x="1434430" y="1231969"/>
                        <a:pt x="1571882" y="1471155"/>
                        <a:pt x="1571882" y="1742444"/>
                      </a:cubicBezTo>
                      <a:lnTo>
                        <a:pt x="1570321" y="1757927"/>
                      </a:lnTo>
                      <a:lnTo>
                        <a:pt x="1414642" y="1757927"/>
                      </a:lnTo>
                      <a:lnTo>
                        <a:pt x="1416203" y="1742444"/>
                      </a:lnTo>
                      <a:cubicBezTo>
                        <a:pt x="1416203" y="1437871"/>
                        <a:pt x="1200160" y="1183756"/>
                        <a:pt x="912961" y="1124987"/>
                      </a:cubicBezTo>
                      <a:lnTo>
                        <a:pt x="793917" y="1112986"/>
                      </a:lnTo>
                      <a:lnTo>
                        <a:pt x="785941" y="1113790"/>
                      </a:lnTo>
                      <a:lnTo>
                        <a:pt x="777966" y="1112986"/>
                      </a:lnTo>
                      <a:lnTo>
                        <a:pt x="658921" y="1124987"/>
                      </a:lnTo>
                      <a:cubicBezTo>
                        <a:pt x="371722" y="1183756"/>
                        <a:pt x="155679" y="1437871"/>
                        <a:pt x="155679" y="1742444"/>
                      </a:cubicBezTo>
                      <a:lnTo>
                        <a:pt x="157240" y="1757927"/>
                      </a:lnTo>
                      <a:lnTo>
                        <a:pt x="1561" y="1757927"/>
                      </a:lnTo>
                      <a:lnTo>
                        <a:pt x="0" y="1742444"/>
                      </a:lnTo>
                      <a:cubicBezTo>
                        <a:pt x="0" y="1471155"/>
                        <a:pt x="137452" y="1231969"/>
                        <a:pt x="346514" y="1090729"/>
                      </a:cubicBezTo>
                      <a:lnTo>
                        <a:pt x="476914" y="1019951"/>
                      </a:lnTo>
                      <a:lnTo>
                        <a:pt x="474576" y="1018681"/>
                      </a:lnTo>
                      <a:cubicBezTo>
                        <a:pt x="326441" y="918603"/>
                        <a:pt x="229046" y="749123"/>
                        <a:pt x="229046" y="556895"/>
                      </a:cubicBezTo>
                      <a:cubicBezTo>
                        <a:pt x="229046" y="249330"/>
                        <a:pt x="478376" y="0"/>
                        <a:pt x="785941" y="0"/>
                      </a:cubicBezTo>
                      <a:close/>
                    </a:path>
                  </a:pathLst>
                </a:custGeom>
                <a:solidFill>
                  <a:srgbClr val="EAEAEA">
                    <a:lumMod val="50000"/>
                  </a:srgbClr>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endParaRPr>
                </a:p>
              </p:txBody>
            </p:sp>
            <p:pic>
              <p:nvPicPr>
                <p:cNvPr id="304" name="Picture 303">
                  <a:extLst>
                    <a:ext uri="{FF2B5EF4-FFF2-40B4-BE49-F238E27FC236}">
                      <a16:creationId xmlns:a16="http://schemas.microsoft.com/office/drawing/2014/main" id="{68D4AEB7-02FF-41E5-8526-382871F606AA}"/>
                    </a:ext>
                  </a:extLst>
                </p:cNvPr>
                <p:cNvPicPr>
                  <a:picLocks noChangeAspect="1"/>
                </p:cNvPicPr>
                <p:nvPr/>
              </p:nvPicPr>
              <p:blipFill>
                <a:blip r:embed="rId11"/>
                <a:stretch>
                  <a:fillRect/>
                </a:stretch>
              </p:blipFill>
              <p:spPr>
                <a:xfrm>
                  <a:off x="6724445" y="4550692"/>
                  <a:ext cx="380395" cy="263822"/>
                </a:xfrm>
                <a:prstGeom prst="rect">
                  <a:avLst/>
                </a:prstGeom>
              </p:spPr>
            </p:pic>
          </p:grpSp>
          <p:grpSp>
            <p:nvGrpSpPr>
              <p:cNvPr id="132" name="Group 131">
                <a:extLst>
                  <a:ext uri="{FF2B5EF4-FFF2-40B4-BE49-F238E27FC236}">
                    <a16:creationId xmlns:a16="http://schemas.microsoft.com/office/drawing/2014/main" id="{1441844A-CD8C-4DF9-A00D-2ED2E411A7C3}"/>
                  </a:ext>
                </a:extLst>
              </p:cNvPr>
              <p:cNvGrpSpPr/>
              <p:nvPr/>
            </p:nvGrpSpPr>
            <p:grpSpPr>
              <a:xfrm>
                <a:off x="4458990" y="588089"/>
                <a:ext cx="475216" cy="475216"/>
                <a:chOff x="4421820" y="3837665"/>
                <a:chExt cx="1143000" cy="1143000"/>
              </a:xfrm>
            </p:grpSpPr>
            <p:sp>
              <p:nvSpPr>
                <p:cNvPr id="296" name="Oval 295">
                  <a:extLst>
                    <a:ext uri="{FF2B5EF4-FFF2-40B4-BE49-F238E27FC236}">
                      <a16:creationId xmlns:a16="http://schemas.microsoft.com/office/drawing/2014/main" id="{74344EB4-A7B4-4DD3-A458-BB93F245AD90}"/>
                    </a:ext>
                  </a:extLst>
                </p:cNvPr>
                <p:cNvSpPr>
                  <a:spLocks noChangeAspect="1"/>
                </p:cNvSpPr>
                <p:nvPr/>
              </p:nvSpPr>
              <p:spPr bwMode="auto">
                <a:xfrm>
                  <a:off x="4421820" y="3837665"/>
                  <a:ext cx="1143000" cy="1143000"/>
                </a:xfrm>
                <a:prstGeom prst="ellipse">
                  <a:avLst/>
                </a:prstGeom>
                <a:solidFill>
                  <a:srgbClr val="FFFFFF"/>
                </a:solidFill>
                <a:ln w="15875" cap="flat" cmpd="sng" algn="ctr">
                  <a:noFill/>
                  <a:prstDash val="solid"/>
                  <a:headEnd type="none" w="med" len="med"/>
                  <a:tailEnd type="none" w="med" len="med"/>
                </a:ln>
                <a:effec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endParaRPr>
                </a:p>
              </p:txBody>
            </p:sp>
            <p:grpSp>
              <p:nvGrpSpPr>
                <p:cNvPr id="297" name="Group 296">
                  <a:extLst>
                    <a:ext uri="{FF2B5EF4-FFF2-40B4-BE49-F238E27FC236}">
                      <a16:creationId xmlns:a16="http://schemas.microsoft.com/office/drawing/2014/main" id="{D050A4F4-251B-4028-B2C1-AD56C64871E3}"/>
                    </a:ext>
                  </a:extLst>
                </p:cNvPr>
                <p:cNvGrpSpPr/>
                <p:nvPr/>
              </p:nvGrpSpPr>
              <p:grpSpPr>
                <a:xfrm>
                  <a:off x="4695928" y="3929384"/>
                  <a:ext cx="606954" cy="950742"/>
                  <a:chOff x="923401" y="1750320"/>
                  <a:chExt cx="606954" cy="950742"/>
                </a:xfrm>
              </p:grpSpPr>
              <p:sp>
                <p:nvSpPr>
                  <p:cNvPr id="299" name="Oval 298">
                    <a:extLst>
                      <a:ext uri="{FF2B5EF4-FFF2-40B4-BE49-F238E27FC236}">
                        <a16:creationId xmlns:a16="http://schemas.microsoft.com/office/drawing/2014/main" id="{6EC0F532-ADB5-4F63-BD95-B1EE0F096D1C}"/>
                      </a:ext>
                    </a:extLst>
                  </p:cNvPr>
                  <p:cNvSpPr/>
                  <p:nvPr/>
                </p:nvSpPr>
                <p:spPr bwMode="auto">
                  <a:xfrm>
                    <a:off x="960654" y="2158029"/>
                    <a:ext cx="543033" cy="543033"/>
                  </a:xfrm>
                  <a:prstGeom prst="ellipse">
                    <a:avLst/>
                  </a:prstGeom>
                  <a:noFill/>
                  <a:ln w="19050"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endParaRPr>
                  </a:p>
                </p:txBody>
              </p:sp>
              <p:sp>
                <p:nvSpPr>
                  <p:cNvPr id="300" name="Freeform: Shape 320">
                    <a:extLst>
                      <a:ext uri="{FF2B5EF4-FFF2-40B4-BE49-F238E27FC236}">
                        <a16:creationId xmlns:a16="http://schemas.microsoft.com/office/drawing/2014/main" id="{C18FA9FF-0D40-4C07-A484-7AACE2E0DC6F}"/>
                      </a:ext>
                    </a:extLst>
                  </p:cNvPr>
                  <p:cNvSpPr>
                    <a:spLocks noChangeAspect="1"/>
                  </p:cNvSpPr>
                  <p:nvPr/>
                </p:nvSpPr>
                <p:spPr bwMode="auto">
                  <a:xfrm>
                    <a:off x="923401" y="1750320"/>
                    <a:ext cx="606954" cy="678792"/>
                  </a:xfrm>
                  <a:custGeom>
                    <a:avLst/>
                    <a:gdLst>
                      <a:gd name="connsiteX0" fmla="*/ 785941 w 1571882"/>
                      <a:gd name="connsiteY0" fmla="*/ 159127 h 1757927"/>
                      <a:gd name="connsiteX1" fmla="*/ 388173 w 1571882"/>
                      <a:gd name="connsiteY1" fmla="*/ 556895 h 1757927"/>
                      <a:gd name="connsiteX2" fmla="*/ 785941 w 1571882"/>
                      <a:gd name="connsiteY2" fmla="*/ 954663 h 1757927"/>
                      <a:gd name="connsiteX3" fmla="*/ 1183709 w 1571882"/>
                      <a:gd name="connsiteY3" fmla="*/ 556895 h 1757927"/>
                      <a:gd name="connsiteX4" fmla="*/ 785941 w 1571882"/>
                      <a:gd name="connsiteY4" fmla="*/ 159127 h 1757927"/>
                      <a:gd name="connsiteX5" fmla="*/ 785941 w 1571882"/>
                      <a:gd name="connsiteY5" fmla="*/ 0 h 1757927"/>
                      <a:gd name="connsiteX6" fmla="*/ 1342836 w 1571882"/>
                      <a:gd name="connsiteY6" fmla="*/ 556895 h 1757927"/>
                      <a:gd name="connsiteX7" fmla="*/ 1097306 w 1571882"/>
                      <a:gd name="connsiteY7" fmla="*/ 1018681 h 1757927"/>
                      <a:gd name="connsiteX8" fmla="*/ 1094968 w 1571882"/>
                      <a:gd name="connsiteY8" fmla="*/ 1019951 h 1757927"/>
                      <a:gd name="connsiteX9" fmla="*/ 1225368 w 1571882"/>
                      <a:gd name="connsiteY9" fmla="*/ 1090729 h 1757927"/>
                      <a:gd name="connsiteX10" fmla="*/ 1571882 w 1571882"/>
                      <a:gd name="connsiteY10" fmla="*/ 1742444 h 1757927"/>
                      <a:gd name="connsiteX11" fmla="*/ 1570321 w 1571882"/>
                      <a:gd name="connsiteY11" fmla="*/ 1757927 h 1757927"/>
                      <a:gd name="connsiteX12" fmla="*/ 1414642 w 1571882"/>
                      <a:gd name="connsiteY12" fmla="*/ 1757927 h 1757927"/>
                      <a:gd name="connsiteX13" fmla="*/ 1416203 w 1571882"/>
                      <a:gd name="connsiteY13" fmla="*/ 1742444 h 1757927"/>
                      <a:gd name="connsiteX14" fmla="*/ 912961 w 1571882"/>
                      <a:gd name="connsiteY14" fmla="*/ 1124987 h 1757927"/>
                      <a:gd name="connsiteX15" fmla="*/ 793917 w 1571882"/>
                      <a:gd name="connsiteY15" fmla="*/ 1112986 h 1757927"/>
                      <a:gd name="connsiteX16" fmla="*/ 785941 w 1571882"/>
                      <a:gd name="connsiteY16" fmla="*/ 1113790 h 1757927"/>
                      <a:gd name="connsiteX17" fmla="*/ 777966 w 1571882"/>
                      <a:gd name="connsiteY17" fmla="*/ 1112986 h 1757927"/>
                      <a:gd name="connsiteX18" fmla="*/ 658921 w 1571882"/>
                      <a:gd name="connsiteY18" fmla="*/ 1124987 h 1757927"/>
                      <a:gd name="connsiteX19" fmla="*/ 155679 w 1571882"/>
                      <a:gd name="connsiteY19" fmla="*/ 1742444 h 1757927"/>
                      <a:gd name="connsiteX20" fmla="*/ 157240 w 1571882"/>
                      <a:gd name="connsiteY20" fmla="*/ 1757927 h 1757927"/>
                      <a:gd name="connsiteX21" fmla="*/ 1561 w 1571882"/>
                      <a:gd name="connsiteY21" fmla="*/ 1757927 h 1757927"/>
                      <a:gd name="connsiteX22" fmla="*/ 0 w 1571882"/>
                      <a:gd name="connsiteY22" fmla="*/ 1742444 h 1757927"/>
                      <a:gd name="connsiteX23" fmla="*/ 346514 w 1571882"/>
                      <a:gd name="connsiteY23" fmla="*/ 1090729 h 1757927"/>
                      <a:gd name="connsiteX24" fmla="*/ 476914 w 1571882"/>
                      <a:gd name="connsiteY24" fmla="*/ 1019951 h 1757927"/>
                      <a:gd name="connsiteX25" fmla="*/ 474576 w 1571882"/>
                      <a:gd name="connsiteY25" fmla="*/ 1018681 h 1757927"/>
                      <a:gd name="connsiteX26" fmla="*/ 229046 w 1571882"/>
                      <a:gd name="connsiteY26" fmla="*/ 556895 h 1757927"/>
                      <a:gd name="connsiteX27" fmla="*/ 785941 w 1571882"/>
                      <a:gd name="connsiteY27" fmla="*/ 0 h 1757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571882" h="1757927">
                        <a:moveTo>
                          <a:pt x="785941" y="159127"/>
                        </a:moveTo>
                        <a:cubicBezTo>
                          <a:pt x="566260" y="159127"/>
                          <a:pt x="388173" y="337214"/>
                          <a:pt x="388173" y="556895"/>
                        </a:cubicBezTo>
                        <a:cubicBezTo>
                          <a:pt x="388173" y="776576"/>
                          <a:pt x="566260" y="954663"/>
                          <a:pt x="785941" y="954663"/>
                        </a:cubicBezTo>
                        <a:cubicBezTo>
                          <a:pt x="1005622" y="954663"/>
                          <a:pt x="1183709" y="776576"/>
                          <a:pt x="1183709" y="556895"/>
                        </a:cubicBezTo>
                        <a:cubicBezTo>
                          <a:pt x="1183709" y="337214"/>
                          <a:pt x="1005622" y="159127"/>
                          <a:pt x="785941" y="159127"/>
                        </a:cubicBezTo>
                        <a:close/>
                        <a:moveTo>
                          <a:pt x="785941" y="0"/>
                        </a:moveTo>
                        <a:cubicBezTo>
                          <a:pt x="1093506" y="0"/>
                          <a:pt x="1342836" y="249330"/>
                          <a:pt x="1342836" y="556895"/>
                        </a:cubicBezTo>
                        <a:cubicBezTo>
                          <a:pt x="1342836" y="749123"/>
                          <a:pt x="1245442" y="918603"/>
                          <a:pt x="1097306" y="1018681"/>
                        </a:cubicBezTo>
                        <a:lnTo>
                          <a:pt x="1094968" y="1019951"/>
                        </a:lnTo>
                        <a:lnTo>
                          <a:pt x="1225368" y="1090729"/>
                        </a:lnTo>
                        <a:cubicBezTo>
                          <a:pt x="1434430" y="1231969"/>
                          <a:pt x="1571882" y="1471155"/>
                          <a:pt x="1571882" y="1742444"/>
                        </a:cubicBezTo>
                        <a:lnTo>
                          <a:pt x="1570321" y="1757927"/>
                        </a:lnTo>
                        <a:lnTo>
                          <a:pt x="1414642" y="1757927"/>
                        </a:lnTo>
                        <a:lnTo>
                          <a:pt x="1416203" y="1742444"/>
                        </a:lnTo>
                        <a:cubicBezTo>
                          <a:pt x="1416203" y="1437871"/>
                          <a:pt x="1200160" y="1183756"/>
                          <a:pt x="912961" y="1124987"/>
                        </a:cubicBezTo>
                        <a:lnTo>
                          <a:pt x="793917" y="1112986"/>
                        </a:lnTo>
                        <a:lnTo>
                          <a:pt x="785941" y="1113790"/>
                        </a:lnTo>
                        <a:lnTo>
                          <a:pt x="777966" y="1112986"/>
                        </a:lnTo>
                        <a:lnTo>
                          <a:pt x="658921" y="1124987"/>
                        </a:lnTo>
                        <a:cubicBezTo>
                          <a:pt x="371722" y="1183756"/>
                          <a:pt x="155679" y="1437871"/>
                          <a:pt x="155679" y="1742444"/>
                        </a:cubicBezTo>
                        <a:lnTo>
                          <a:pt x="157240" y="1757927"/>
                        </a:lnTo>
                        <a:lnTo>
                          <a:pt x="1561" y="1757927"/>
                        </a:lnTo>
                        <a:lnTo>
                          <a:pt x="0" y="1742444"/>
                        </a:lnTo>
                        <a:cubicBezTo>
                          <a:pt x="0" y="1471155"/>
                          <a:pt x="137452" y="1231969"/>
                          <a:pt x="346514" y="1090729"/>
                        </a:cubicBezTo>
                        <a:lnTo>
                          <a:pt x="476914" y="1019951"/>
                        </a:lnTo>
                        <a:lnTo>
                          <a:pt x="474576" y="1018681"/>
                        </a:lnTo>
                        <a:cubicBezTo>
                          <a:pt x="326441" y="918603"/>
                          <a:pt x="229046" y="749123"/>
                          <a:pt x="229046" y="556895"/>
                        </a:cubicBezTo>
                        <a:cubicBezTo>
                          <a:pt x="229046" y="249330"/>
                          <a:pt x="478376" y="0"/>
                          <a:pt x="785941" y="0"/>
                        </a:cubicBezTo>
                        <a:close/>
                      </a:path>
                    </a:pathLst>
                  </a:custGeom>
                  <a:solidFill>
                    <a:srgbClr val="EAEAEA">
                      <a:lumMod val="50000"/>
                    </a:srgbClr>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endParaRPr>
                  </a:p>
                </p:txBody>
              </p:sp>
            </p:grpSp>
            <p:pic>
              <p:nvPicPr>
                <p:cNvPr id="298" name="Picture 297">
                  <a:extLst>
                    <a:ext uri="{FF2B5EF4-FFF2-40B4-BE49-F238E27FC236}">
                      <a16:creationId xmlns:a16="http://schemas.microsoft.com/office/drawing/2014/main" id="{E6103A2C-FABC-47DC-923D-797FEC106414}"/>
                    </a:ext>
                  </a:extLst>
                </p:cNvPr>
                <p:cNvPicPr>
                  <a:picLocks noChangeAspect="1"/>
                </p:cNvPicPr>
                <p:nvPr/>
              </p:nvPicPr>
              <p:blipFill>
                <a:blip r:embed="rId12"/>
                <a:stretch>
                  <a:fillRect/>
                </a:stretch>
              </p:blipFill>
              <p:spPr>
                <a:xfrm>
                  <a:off x="4812541" y="4496652"/>
                  <a:ext cx="384311" cy="331277"/>
                </a:xfrm>
                <a:prstGeom prst="rect">
                  <a:avLst/>
                </a:prstGeom>
              </p:spPr>
            </p:pic>
          </p:grpSp>
          <p:grpSp>
            <p:nvGrpSpPr>
              <p:cNvPr id="133" name="Group 132">
                <a:extLst>
                  <a:ext uri="{FF2B5EF4-FFF2-40B4-BE49-F238E27FC236}">
                    <a16:creationId xmlns:a16="http://schemas.microsoft.com/office/drawing/2014/main" id="{D26ED69D-FB6C-412A-BF5A-7F1E09332A06}"/>
                  </a:ext>
                </a:extLst>
              </p:cNvPr>
              <p:cNvGrpSpPr/>
              <p:nvPr/>
            </p:nvGrpSpPr>
            <p:grpSpPr>
              <a:xfrm>
                <a:off x="6421781" y="3764793"/>
                <a:ext cx="475216" cy="475216"/>
                <a:chOff x="8264466" y="3846864"/>
                <a:chExt cx="1143000" cy="1143000"/>
              </a:xfrm>
            </p:grpSpPr>
            <p:sp>
              <p:nvSpPr>
                <p:cNvPr id="291" name="Oval 290">
                  <a:extLst>
                    <a:ext uri="{FF2B5EF4-FFF2-40B4-BE49-F238E27FC236}">
                      <a16:creationId xmlns:a16="http://schemas.microsoft.com/office/drawing/2014/main" id="{8A8AF402-6198-45DF-8210-19A23CD9C495}"/>
                    </a:ext>
                  </a:extLst>
                </p:cNvPr>
                <p:cNvSpPr>
                  <a:spLocks noChangeAspect="1"/>
                </p:cNvSpPr>
                <p:nvPr/>
              </p:nvSpPr>
              <p:spPr bwMode="auto">
                <a:xfrm>
                  <a:off x="8264466" y="3846864"/>
                  <a:ext cx="1143000" cy="1143000"/>
                </a:xfrm>
                <a:prstGeom prst="ellipse">
                  <a:avLst/>
                </a:prstGeom>
                <a:solidFill>
                  <a:srgbClr val="FFFFFF"/>
                </a:solidFill>
                <a:ln w="15875" cap="flat" cmpd="sng" algn="ctr">
                  <a:noFill/>
                  <a:prstDash val="solid"/>
                  <a:headEnd type="none" w="med" len="med"/>
                  <a:tailEnd type="none" w="med" len="med"/>
                </a:ln>
                <a:effec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endParaRPr>
                </a:p>
              </p:txBody>
            </p:sp>
            <p:grpSp>
              <p:nvGrpSpPr>
                <p:cNvPr id="292" name="Group 291">
                  <a:extLst>
                    <a:ext uri="{FF2B5EF4-FFF2-40B4-BE49-F238E27FC236}">
                      <a16:creationId xmlns:a16="http://schemas.microsoft.com/office/drawing/2014/main" id="{AC177172-33C1-4999-BDBF-7B9C31719DE6}"/>
                    </a:ext>
                  </a:extLst>
                </p:cNvPr>
                <p:cNvGrpSpPr/>
                <p:nvPr/>
              </p:nvGrpSpPr>
              <p:grpSpPr>
                <a:xfrm>
                  <a:off x="8532489" y="3955366"/>
                  <a:ext cx="606954" cy="950742"/>
                  <a:chOff x="9233375" y="2727900"/>
                  <a:chExt cx="408814" cy="640372"/>
                </a:xfrm>
              </p:grpSpPr>
              <p:sp>
                <p:nvSpPr>
                  <p:cNvPr id="294" name="Oval 293">
                    <a:extLst>
                      <a:ext uri="{FF2B5EF4-FFF2-40B4-BE49-F238E27FC236}">
                        <a16:creationId xmlns:a16="http://schemas.microsoft.com/office/drawing/2014/main" id="{44D240EF-4AAD-44BF-8633-42F678A94B06}"/>
                      </a:ext>
                    </a:extLst>
                  </p:cNvPr>
                  <p:cNvSpPr/>
                  <p:nvPr/>
                </p:nvSpPr>
                <p:spPr bwMode="auto">
                  <a:xfrm>
                    <a:off x="9258467" y="3002512"/>
                    <a:ext cx="365760" cy="365760"/>
                  </a:xfrm>
                  <a:prstGeom prst="ellipse">
                    <a:avLst/>
                  </a:prstGeom>
                  <a:noFill/>
                  <a:ln w="19050"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endParaRPr>
                  </a:p>
                </p:txBody>
              </p:sp>
              <p:sp>
                <p:nvSpPr>
                  <p:cNvPr id="295" name="Freeform: Shape 341">
                    <a:extLst>
                      <a:ext uri="{FF2B5EF4-FFF2-40B4-BE49-F238E27FC236}">
                        <a16:creationId xmlns:a16="http://schemas.microsoft.com/office/drawing/2014/main" id="{EB5ED31D-9E5A-4C99-85E9-B11E6DC98A19}"/>
                      </a:ext>
                    </a:extLst>
                  </p:cNvPr>
                  <p:cNvSpPr>
                    <a:spLocks noChangeAspect="1"/>
                  </p:cNvSpPr>
                  <p:nvPr/>
                </p:nvSpPr>
                <p:spPr bwMode="auto">
                  <a:xfrm>
                    <a:off x="9233375" y="2727900"/>
                    <a:ext cx="408814" cy="457200"/>
                  </a:xfrm>
                  <a:custGeom>
                    <a:avLst/>
                    <a:gdLst>
                      <a:gd name="connsiteX0" fmla="*/ 785941 w 1571882"/>
                      <a:gd name="connsiteY0" fmla="*/ 159127 h 1757927"/>
                      <a:gd name="connsiteX1" fmla="*/ 388173 w 1571882"/>
                      <a:gd name="connsiteY1" fmla="*/ 556895 h 1757927"/>
                      <a:gd name="connsiteX2" fmla="*/ 785941 w 1571882"/>
                      <a:gd name="connsiteY2" fmla="*/ 954663 h 1757927"/>
                      <a:gd name="connsiteX3" fmla="*/ 1183709 w 1571882"/>
                      <a:gd name="connsiteY3" fmla="*/ 556895 h 1757927"/>
                      <a:gd name="connsiteX4" fmla="*/ 785941 w 1571882"/>
                      <a:gd name="connsiteY4" fmla="*/ 159127 h 1757927"/>
                      <a:gd name="connsiteX5" fmla="*/ 785941 w 1571882"/>
                      <a:gd name="connsiteY5" fmla="*/ 0 h 1757927"/>
                      <a:gd name="connsiteX6" fmla="*/ 1342836 w 1571882"/>
                      <a:gd name="connsiteY6" fmla="*/ 556895 h 1757927"/>
                      <a:gd name="connsiteX7" fmla="*/ 1097306 w 1571882"/>
                      <a:gd name="connsiteY7" fmla="*/ 1018681 h 1757927"/>
                      <a:gd name="connsiteX8" fmla="*/ 1094968 w 1571882"/>
                      <a:gd name="connsiteY8" fmla="*/ 1019951 h 1757927"/>
                      <a:gd name="connsiteX9" fmla="*/ 1225368 w 1571882"/>
                      <a:gd name="connsiteY9" fmla="*/ 1090729 h 1757927"/>
                      <a:gd name="connsiteX10" fmla="*/ 1571882 w 1571882"/>
                      <a:gd name="connsiteY10" fmla="*/ 1742444 h 1757927"/>
                      <a:gd name="connsiteX11" fmla="*/ 1570321 w 1571882"/>
                      <a:gd name="connsiteY11" fmla="*/ 1757927 h 1757927"/>
                      <a:gd name="connsiteX12" fmla="*/ 1414642 w 1571882"/>
                      <a:gd name="connsiteY12" fmla="*/ 1757927 h 1757927"/>
                      <a:gd name="connsiteX13" fmla="*/ 1416203 w 1571882"/>
                      <a:gd name="connsiteY13" fmla="*/ 1742444 h 1757927"/>
                      <a:gd name="connsiteX14" fmla="*/ 912961 w 1571882"/>
                      <a:gd name="connsiteY14" fmla="*/ 1124987 h 1757927"/>
                      <a:gd name="connsiteX15" fmla="*/ 793917 w 1571882"/>
                      <a:gd name="connsiteY15" fmla="*/ 1112986 h 1757927"/>
                      <a:gd name="connsiteX16" fmla="*/ 785941 w 1571882"/>
                      <a:gd name="connsiteY16" fmla="*/ 1113790 h 1757927"/>
                      <a:gd name="connsiteX17" fmla="*/ 777966 w 1571882"/>
                      <a:gd name="connsiteY17" fmla="*/ 1112986 h 1757927"/>
                      <a:gd name="connsiteX18" fmla="*/ 658921 w 1571882"/>
                      <a:gd name="connsiteY18" fmla="*/ 1124987 h 1757927"/>
                      <a:gd name="connsiteX19" fmla="*/ 155679 w 1571882"/>
                      <a:gd name="connsiteY19" fmla="*/ 1742444 h 1757927"/>
                      <a:gd name="connsiteX20" fmla="*/ 157240 w 1571882"/>
                      <a:gd name="connsiteY20" fmla="*/ 1757927 h 1757927"/>
                      <a:gd name="connsiteX21" fmla="*/ 1561 w 1571882"/>
                      <a:gd name="connsiteY21" fmla="*/ 1757927 h 1757927"/>
                      <a:gd name="connsiteX22" fmla="*/ 0 w 1571882"/>
                      <a:gd name="connsiteY22" fmla="*/ 1742444 h 1757927"/>
                      <a:gd name="connsiteX23" fmla="*/ 346514 w 1571882"/>
                      <a:gd name="connsiteY23" fmla="*/ 1090729 h 1757927"/>
                      <a:gd name="connsiteX24" fmla="*/ 476914 w 1571882"/>
                      <a:gd name="connsiteY24" fmla="*/ 1019951 h 1757927"/>
                      <a:gd name="connsiteX25" fmla="*/ 474576 w 1571882"/>
                      <a:gd name="connsiteY25" fmla="*/ 1018681 h 1757927"/>
                      <a:gd name="connsiteX26" fmla="*/ 229046 w 1571882"/>
                      <a:gd name="connsiteY26" fmla="*/ 556895 h 1757927"/>
                      <a:gd name="connsiteX27" fmla="*/ 785941 w 1571882"/>
                      <a:gd name="connsiteY27" fmla="*/ 0 h 1757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571882" h="1757927">
                        <a:moveTo>
                          <a:pt x="785941" y="159127"/>
                        </a:moveTo>
                        <a:cubicBezTo>
                          <a:pt x="566260" y="159127"/>
                          <a:pt x="388173" y="337214"/>
                          <a:pt x="388173" y="556895"/>
                        </a:cubicBezTo>
                        <a:cubicBezTo>
                          <a:pt x="388173" y="776576"/>
                          <a:pt x="566260" y="954663"/>
                          <a:pt x="785941" y="954663"/>
                        </a:cubicBezTo>
                        <a:cubicBezTo>
                          <a:pt x="1005622" y="954663"/>
                          <a:pt x="1183709" y="776576"/>
                          <a:pt x="1183709" y="556895"/>
                        </a:cubicBezTo>
                        <a:cubicBezTo>
                          <a:pt x="1183709" y="337214"/>
                          <a:pt x="1005622" y="159127"/>
                          <a:pt x="785941" y="159127"/>
                        </a:cubicBezTo>
                        <a:close/>
                        <a:moveTo>
                          <a:pt x="785941" y="0"/>
                        </a:moveTo>
                        <a:cubicBezTo>
                          <a:pt x="1093506" y="0"/>
                          <a:pt x="1342836" y="249330"/>
                          <a:pt x="1342836" y="556895"/>
                        </a:cubicBezTo>
                        <a:cubicBezTo>
                          <a:pt x="1342836" y="749123"/>
                          <a:pt x="1245442" y="918603"/>
                          <a:pt x="1097306" y="1018681"/>
                        </a:cubicBezTo>
                        <a:lnTo>
                          <a:pt x="1094968" y="1019951"/>
                        </a:lnTo>
                        <a:lnTo>
                          <a:pt x="1225368" y="1090729"/>
                        </a:lnTo>
                        <a:cubicBezTo>
                          <a:pt x="1434430" y="1231969"/>
                          <a:pt x="1571882" y="1471155"/>
                          <a:pt x="1571882" y="1742444"/>
                        </a:cubicBezTo>
                        <a:lnTo>
                          <a:pt x="1570321" y="1757927"/>
                        </a:lnTo>
                        <a:lnTo>
                          <a:pt x="1414642" y="1757927"/>
                        </a:lnTo>
                        <a:lnTo>
                          <a:pt x="1416203" y="1742444"/>
                        </a:lnTo>
                        <a:cubicBezTo>
                          <a:pt x="1416203" y="1437871"/>
                          <a:pt x="1200160" y="1183756"/>
                          <a:pt x="912961" y="1124987"/>
                        </a:cubicBezTo>
                        <a:lnTo>
                          <a:pt x="793917" y="1112986"/>
                        </a:lnTo>
                        <a:lnTo>
                          <a:pt x="785941" y="1113790"/>
                        </a:lnTo>
                        <a:lnTo>
                          <a:pt x="777966" y="1112986"/>
                        </a:lnTo>
                        <a:lnTo>
                          <a:pt x="658921" y="1124987"/>
                        </a:lnTo>
                        <a:cubicBezTo>
                          <a:pt x="371722" y="1183756"/>
                          <a:pt x="155679" y="1437871"/>
                          <a:pt x="155679" y="1742444"/>
                        </a:cubicBezTo>
                        <a:lnTo>
                          <a:pt x="157240" y="1757927"/>
                        </a:lnTo>
                        <a:lnTo>
                          <a:pt x="1561" y="1757927"/>
                        </a:lnTo>
                        <a:lnTo>
                          <a:pt x="0" y="1742444"/>
                        </a:lnTo>
                        <a:cubicBezTo>
                          <a:pt x="0" y="1471155"/>
                          <a:pt x="137452" y="1231969"/>
                          <a:pt x="346514" y="1090729"/>
                        </a:cubicBezTo>
                        <a:lnTo>
                          <a:pt x="476914" y="1019951"/>
                        </a:lnTo>
                        <a:lnTo>
                          <a:pt x="474576" y="1018681"/>
                        </a:lnTo>
                        <a:cubicBezTo>
                          <a:pt x="326441" y="918603"/>
                          <a:pt x="229046" y="749123"/>
                          <a:pt x="229046" y="556895"/>
                        </a:cubicBezTo>
                        <a:cubicBezTo>
                          <a:pt x="229046" y="249330"/>
                          <a:pt x="478376" y="0"/>
                          <a:pt x="785941" y="0"/>
                        </a:cubicBezTo>
                        <a:close/>
                      </a:path>
                    </a:pathLst>
                  </a:custGeom>
                  <a:solidFill>
                    <a:srgbClr val="EAEAEA">
                      <a:lumMod val="50000"/>
                    </a:srgbClr>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endParaRPr>
                  </a:p>
                </p:txBody>
              </p:sp>
            </p:grpSp>
            <p:pic>
              <p:nvPicPr>
                <p:cNvPr id="293" name="Picture 292">
                  <a:extLst>
                    <a:ext uri="{FF2B5EF4-FFF2-40B4-BE49-F238E27FC236}">
                      <a16:creationId xmlns:a16="http://schemas.microsoft.com/office/drawing/2014/main" id="{EE4E28F8-35AA-4C72-9AFE-A8F98432332C}"/>
                    </a:ext>
                  </a:extLst>
                </p:cNvPr>
                <p:cNvPicPr>
                  <a:picLocks noChangeAspect="1"/>
                </p:cNvPicPr>
                <p:nvPr/>
              </p:nvPicPr>
              <p:blipFill>
                <a:blip r:embed="rId13"/>
                <a:stretch>
                  <a:fillRect/>
                </a:stretch>
              </p:blipFill>
              <p:spPr>
                <a:xfrm>
                  <a:off x="8657452" y="4574175"/>
                  <a:ext cx="382588" cy="242796"/>
                </a:xfrm>
                <a:prstGeom prst="rect">
                  <a:avLst/>
                </a:prstGeom>
              </p:spPr>
            </p:pic>
          </p:grpSp>
          <p:grpSp>
            <p:nvGrpSpPr>
              <p:cNvPr id="134" name="Group 133">
                <a:extLst>
                  <a:ext uri="{FF2B5EF4-FFF2-40B4-BE49-F238E27FC236}">
                    <a16:creationId xmlns:a16="http://schemas.microsoft.com/office/drawing/2014/main" id="{719D43D2-19BE-4267-96F4-002434602970}"/>
                  </a:ext>
                </a:extLst>
              </p:cNvPr>
              <p:cNvGrpSpPr/>
              <p:nvPr/>
            </p:nvGrpSpPr>
            <p:grpSpPr>
              <a:xfrm>
                <a:off x="5620628" y="1374614"/>
                <a:ext cx="475216" cy="475216"/>
                <a:chOff x="7303803" y="1980788"/>
                <a:chExt cx="1143000" cy="1143000"/>
              </a:xfrm>
            </p:grpSpPr>
            <p:sp>
              <p:nvSpPr>
                <p:cNvPr id="287" name="Oval 286">
                  <a:extLst>
                    <a:ext uri="{FF2B5EF4-FFF2-40B4-BE49-F238E27FC236}">
                      <a16:creationId xmlns:a16="http://schemas.microsoft.com/office/drawing/2014/main" id="{6F8F8B78-45DA-4349-958A-B968585FE389}"/>
                    </a:ext>
                  </a:extLst>
                </p:cNvPr>
                <p:cNvSpPr>
                  <a:spLocks noChangeAspect="1"/>
                </p:cNvSpPr>
                <p:nvPr/>
              </p:nvSpPr>
              <p:spPr bwMode="auto">
                <a:xfrm>
                  <a:off x="7303803" y="1980788"/>
                  <a:ext cx="1143000" cy="1143000"/>
                </a:xfrm>
                <a:prstGeom prst="ellipse">
                  <a:avLst/>
                </a:prstGeom>
                <a:solidFill>
                  <a:srgbClr val="FFFFFF"/>
                </a:solidFill>
                <a:ln w="15875" cap="flat" cmpd="sng" algn="ctr">
                  <a:noFill/>
                  <a:prstDash val="solid"/>
                  <a:headEnd type="none" w="med" len="med"/>
                  <a:tailEnd type="none" w="med" len="med"/>
                </a:ln>
                <a:effec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endParaRPr>
                </a:p>
              </p:txBody>
            </p:sp>
            <p:sp>
              <p:nvSpPr>
                <p:cNvPr id="288" name="Oval 287">
                  <a:extLst>
                    <a:ext uri="{FF2B5EF4-FFF2-40B4-BE49-F238E27FC236}">
                      <a16:creationId xmlns:a16="http://schemas.microsoft.com/office/drawing/2014/main" id="{8B9EF3AD-5173-43F2-B355-B3E6CA570097}"/>
                    </a:ext>
                  </a:extLst>
                </p:cNvPr>
                <p:cNvSpPr/>
                <p:nvPr/>
              </p:nvSpPr>
              <p:spPr bwMode="auto">
                <a:xfrm>
                  <a:off x="7610847" y="2486395"/>
                  <a:ext cx="539496" cy="539496"/>
                </a:xfrm>
                <a:prstGeom prst="ellipse">
                  <a:avLst/>
                </a:prstGeom>
                <a:no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89" name="Freeform: Shape 332">
                  <a:extLst>
                    <a:ext uri="{FF2B5EF4-FFF2-40B4-BE49-F238E27FC236}">
                      <a16:creationId xmlns:a16="http://schemas.microsoft.com/office/drawing/2014/main" id="{7B2D8B6B-6F99-4055-BF8C-6F2C43BE14EB}"/>
                    </a:ext>
                  </a:extLst>
                </p:cNvPr>
                <p:cNvSpPr>
                  <a:spLocks noChangeAspect="1"/>
                </p:cNvSpPr>
                <p:nvPr/>
              </p:nvSpPr>
              <p:spPr bwMode="auto">
                <a:xfrm>
                  <a:off x="7571826" y="2078686"/>
                  <a:ext cx="606954" cy="678792"/>
                </a:xfrm>
                <a:custGeom>
                  <a:avLst/>
                  <a:gdLst>
                    <a:gd name="connsiteX0" fmla="*/ 785941 w 1571882"/>
                    <a:gd name="connsiteY0" fmla="*/ 159127 h 1757927"/>
                    <a:gd name="connsiteX1" fmla="*/ 388173 w 1571882"/>
                    <a:gd name="connsiteY1" fmla="*/ 556895 h 1757927"/>
                    <a:gd name="connsiteX2" fmla="*/ 785941 w 1571882"/>
                    <a:gd name="connsiteY2" fmla="*/ 954663 h 1757927"/>
                    <a:gd name="connsiteX3" fmla="*/ 1183709 w 1571882"/>
                    <a:gd name="connsiteY3" fmla="*/ 556895 h 1757927"/>
                    <a:gd name="connsiteX4" fmla="*/ 785941 w 1571882"/>
                    <a:gd name="connsiteY4" fmla="*/ 159127 h 1757927"/>
                    <a:gd name="connsiteX5" fmla="*/ 785941 w 1571882"/>
                    <a:gd name="connsiteY5" fmla="*/ 0 h 1757927"/>
                    <a:gd name="connsiteX6" fmla="*/ 1342836 w 1571882"/>
                    <a:gd name="connsiteY6" fmla="*/ 556895 h 1757927"/>
                    <a:gd name="connsiteX7" fmla="*/ 1097306 w 1571882"/>
                    <a:gd name="connsiteY7" fmla="*/ 1018681 h 1757927"/>
                    <a:gd name="connsiteX8" fmla="*/ 1094968 w 1571882"/>
                    <a:gd name="connsiteY8" fmla="*/ 1019951 h 1757927"/>
                    <a:gd name="connsiteX9" fmla="*/ 1225368 w 1571882"/>
                    <a:gd name="connsiteY9" fmla="*/ 1090729 h 1757927"/>
                    <a:gd name="connsiteX10" fmla="*/ 1571882 w 1571882"/>
                    <a:gd name="connsiteY10" fmla="*/ 1742444 h 1757927"/>
                    <a:gd name="connsiteX11" fmla="*/ 1570321 w 1571882"/>
                    <a:gd name="connsiteY11" fmla="*/ 1757927 h 1757927"/>
                    <a:gd name="connsiteX12" fmla="*/ 1414642 w 1571882"/>
                    <a:gd name="connsiteY12" fmla="*/ 1757927 h 1757927"/>
                    <a:gd name="connsiteX13" fmla="*/ 1416203 w 1571882"/>
                    <a:gd name="connsiteY13" fmla="*/ 1742444 h 1757927"/>
                    <a:gd name="connsiteX14" fmla="*/ 912961 w 1571882"/>
                    <a:gd name="connsiteY14" fmla="*/ 1124987 h 1757927"/>
                    <a:gd name="connsiteX15" fmla="*/ 793917 w 1571882"/>
                    <a:gd name="connsiteY15" fmla="*/ 1112986 h 1757927"/>
                    <a:gd name="connsiteX16" fmla="*/ 785941 w 1571882"/>
                    <a:gd name="connsiteY16" fmla="*/ 1113790 h 1757927"/>
                    <a:gd name="connsiteX17" fmla="*/ 777966 w 1571882"/>
                    <a:gd name="connsiteY17" fmla="*/ 1112986 h 1757927"/>
                    <a:gd name="connsiteX18" fmla="*/ 658921 w 1571882"/>
                    <a:gd name="connsiteY18" fmla="*/ 1124987 h 1757927"/>
                    <a:gd name="connsiteX19" fmla="*/ 155679 w 1571882"/>
                    <a:gd name="connsiteY19" fmla="*/ 1742444 h 1757927"/>
                    <a:gd name="connsiteX20" fmla="*/ 157240 w 1571882"/>
                    <a:gd name="connsiteY20" fmla="*/ 1757927 h 1757927"/>
                    <a:gd name="connsiteX21" fmla="*/ 1561 w 1571882"/>
                    <a:gd name="connsiteY21" fmla="*/ 1757927 h 1757927"/>
                    <a:gd name="connsiteX22" fmla="*/ 0 w 1571882"/>
                    <a:gd name="connsiteY22" fmla="*/ 1742444 h 1757927"/>
                    <a:gd name="connsiteX23" fmla="*/ 346514 w 1571882"/>
                    <a:gd name="connsiteY23" fmla="*/ 1090729 h 1757927"/>
                    <a:gd name="connsiteX24" fmla="*/ 476914 w 1571882"/>
                    <a:gd name="connsiteY24" fmla="*/ 1019951 h 1757927"/>
                    <a:gd name="connsiteX25" fmla="*/ 474576 w 1571882"/>
                    <a:gd name="connsiteY25" fmla="*/ 1018681 h 1757927"/>
                    <a:gd name="connsiteX26" fmla="*/ 229046 w 1571882"/>
                    <a:gd name="connsiteY26" fmla="*/ 556895 h 1757927"/>
                    <a:gd name="connsiteX27" fmla="*/ 785941 w 1571882"/>
                    <a:gd name="connsiteY27" fmla="*/ 0 h 1757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571882" h="1757927">
                      <a:moveTo>
                        <a:pt x="785941" y="159127"/>
                      </a:moveTo>
                      <a:cubicBezTo>
                        <a:pt x="566260" y="159127"/>
                        <a:pt x="388173" y="337214"/>
                        <a:pt x="388173" y="556895"/>
                      </a:cubicBezTo>
                      <a:cubicBezTo>
                        <a:pt x="388173" y="776576"/>
                        <a:pt x="566260" y="954663"/>
                        <a:pt x="785941" y="954663"/>
                      </a:cubicBezTo>
                      <a:cubicBezTo>
                        <a:pt x="1005622" y="954663"/>
                        <a:pt x="1183709" y="776576"/>
                        <a:pt x="1183709" y="556895"/>
                      </a:cubicBezTo>
                      <a:cubicBezTo>
                        <a:pt x="1183709" y="337214"/>
                        <a:pt x="1005622" y="159127"/>
                        <a:pt x="785941" y="159127"/>
                      </a:cubicBezTo>
                      <a:close/>
                      <a:moveTo>
                        <a:pt x="785941" y="0"/>
                      </a:moveTo>
                      <a:cubicBezTo>
                        <a:pt x="1093506" y="0"/>
                        <a:pt x="1342836" y="249330"/>
                        <a:pt x="1342836" y="556895"/>
                      </a:cubicBezTo>
                      <a:cubicBezTo>
                        <a:pt x="1342836" y="749123"/>
                        <a:pt x="1245442" y="918603"/>
                        <a:pt x="1097306" y="1018681"/>
                      </a:cubicBezTo>
                      <a:lnTo>
                        <a:pt x="1094968" y="1019951"/>
                      </a:lnTo>
                      <a:lnTo>
                        <a:pt x="1225368" y="1090729"/>
                      </a:lnTo>
                      <a:cubicBezTo>
                        <a:pt x="1434430" y="1231969"/>
                        <a:pt x="1571882" y="1471155"/>
                        <a:pt x="1571882" y="1742444"/>
                      </a:cubicBezTo>
                      <a:lnTo>
                        <a:pt x="1570321" y="1757927"/>
                      </a:lnTo>
                      <a:lnTo>
                        <a:pt x="1414642" y="1757927"/>
                      </a:lnTo>
                      <a:lnTo>
                        <a:pt x="1416203" y="1742444"/>
                      </a:lnTo>
                      <a:cubicBezTo>
                        <a:pt x="1416203" y="1437871"/>
                        <a:pt x="1200160" y="1183756"/>
                        <a:pt x="912961" y="1124987"/>
                      </a:cubicBezTo>
                      <a:lnTo>
                        <a:pt x="793917" y="1112986"/>
                      </a:lnTo>
                      <a:lnTo>
                        <a:pt x="785941" y="1113790"/>
                      </a:lnTo>
                      <a:lnTo>
                        <a:pt x="777966" y="1112986"/>
                      </a:lnTo>
                      <a:lnTo>
                        <a:pt x="658921" y="1124987"/>
                      </a:lnTo>
                      <a:cubicBezTo>
                        <a:pt x="371722" y="1183756"/>
                        <a:pt x="155679" y="1437871"/>
                        <a:pt x="155679" y="1742444"/>
                      </a:cubicBezTo>
                      <a:lnTo>
                        <a:pt x="157240" y="1757927"/>
                      </a:lnTo>
                      <a:lnTo>
                        <a:pt x="1561" y="1757927"/>
                      </a:lnTo>
                      <a:lnTo>
                        <a:pt x="0" y="1742444"/>
                      </a:lnTo>
                      <a:cubicBezTo>
                        <a:pt x="0" y="1471155"/>
                        <a:pt x="137452" y="1231969"/>
                        <a:pt x="346514" y="1090729"/>
                      </a:cubicBezTo>
                      <a:lnTo>
                        <a:pt x="476914" y="1019951"/>
                      </a:lnTo>
                      <a:lnTo>
                        <a:pt x="474576" y="1018681"/>
                      </a:lnTo>
                      <a:cubicBezTo>
                        <a:pt x="326441" y="918603"/>
                        <a:pt x="229046" y="749123"/>
                        <a:pt x="229046" y="556895"/>
                      </a:cubicBezTo>
                      <a:cubicBezTo>
                        <a:pt x="229046" y="249330"/>
                        <a:pt x="478376" y="0"/>
                        <a:pt x="785941" y="0"/>
                      </a:cubicBezTo>
                      <a:close/>
                    </a:path>
                  </a:pathLst>
                </a:custGeom>
                <a:solidFill>
                  <a:srgbClr val="EAEAEA">
                    <a:lumMod val="50000"/>
                  </a:srgbClr>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endParaRPr>
                </a:p>
              </p:txBody>
            </p:sp>
            <p:pic>
              <p:nvPicPr>
                <p:cNvPr id="290" name="Picture 289">
                  <a:extLst>
                    <a:ext uri="{FF2B5EF4-FFF2-40B4-BE49-F238E27FC236}">
                      <a16:creationId xmlns:a16="http://schemas.microsoft.com/office/drawing/2014/main" id="{9342D970-59C6-4354-A16B-F380D3BCBB02}"/>
                    </a:ext>
                  </a:extLst>
                </p:cNvPr>
                <p:cNvPicPr>
                  <a:picLocks noChangeAspect="1"/>
                </p:cNvPicPr>
                <p:nvPr/>
              </p:nvPicPr>
              <p:blipFill>
                <a:blip r:embed="rId14"/>
                <a:stretch>
                  <a:fillRect/>
                </a:stretch>
              </p:blipFill>
              <p:spPr>
                <a:xfrm>
                  <a:off x="7787636" y="2622747"/>
                  <a:ext cx="154454" cy="329191"/>
                </a:xfrm>
                <a:prstGeom prst="rect">
                  <a:avLst/>
                </a:prstGeom>
              </p:spPr>
            </p:pic>
          </p:grpSp>
          <p:grpSp>
            <p:nvGrpSpPr>
              <p:cNvPr id="135" name="Group 134">
                <a:extLst>
                  <a:ext uri="{FF2B5EF4-FFF2-40B4-BE49-F238E27FC236}">
                    <a16:creationId xmlns:a16="http://schemas.microsoft.com/office/drawing/2014/main" id="{2D69DDE2-36CC-4D9C-92A1-3E512C67FD7C}"/>
                  </a:ext>
                </a:extLst>
              </p:cNvPr>
              <p:cNvGrpSpPr/>
              <p:nvPr/>
            </p:nvGrpSpPr>
            <p:grpSpPr>
              <a:xfrm>
                <a:off x="2485631" y="2921729"/>
                <a:ext cx="475216" cy="475216"/>
                <a:chOff x="5382481" y="1937866"/>
                <a:chExt cx="1143000" cy="1143000"/>
              </a:xfrm>
            </p:grpSpPr>
            <p:sp>
              <p:nvSpPr>
                <p:cNvPr id="283" name="Oval 282">
                  <a:extLst>
                    <a:ext uri="{FF2B5EF4-FFF2-40B4-BE49-F238E27FC236}">
                      <a16:creationId xmlns:a16="http://schemas.microsoft.com/office/drawing/2014/main" id="{046078A7-560D-4473-A902-A4D9E2EB0908}"/>
                    </a:ext>
                  </a:extLst>
                </p:cNvPr>
                <p:cNvSpPr>
                  <a:spLocks noChangeAspect="1"/>
                </p:cNvSpPr>
                <p:nvPr/>
              </p:nvSpPr>
              <p:spPr bwMode="auto">
                <a:xfrm>
                  <a:off x="5382481" y="1937866"/>
                  <a:ext cx="1143000" cy="1143000"/>
                </a:xfrm>
                <a:prstGeom prst="ellipse">
                  <a:avLst/>
                </a:prstGeom>
                <a:solidFill>
                  <a:srgbClr val="FFFFFF"/>
                </a:solidFill>
                <a:ln w="15875" cap="flat" cmpd="sng" algn="ctr">
                  <a:noFill/>
                  <a:prstDash val="solid"/>
                  <a:headEnd type="none" w="med" len="med"/>
                  <a:tailEnd type="none" w="med" len="med"/>
                </a:ln>
                <a:effec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endParaRPr>
                </a:p>
              </p:txBody>
            </p:sp>
            <p:sp>
              <p:nvSpPr>
                <p:cNvPr id="284" name="Oval 283">
                  <a:extLst>
                    <a:ext uri="{FF2B5EF4-FFF2-40B4-BE49-F238E27FC236}">
                      <a16:creationId xmlns:a16="http://schemas.microsoft.com/office/drawing/2014/main" id="{6B7CB95C-F25F-441B-AC6E-947E5D1294D5}"/>
                    </a:ext>
                  </a:extLst>
                </p:cNvPr>
                <p:cNvSpPr/>
                <p:nvPr/>
              </p:nvSpPr>
              <p:spPr bwMode="auto">
                <a:xfrm>
                  <a:off x="5682464" y="2447426"/>
                  <a:ext cx="543033" cy="543032"/>
                </a:xfrm>
                <a:prstGeom prst="ellipse">
                  <a:avLst/>
                </a:prstGeom>
                <a:noFill/>
                <a:ln w="19050"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endParaRPr>
                </a:p>
              </p:txBody>
            </p:sp>
            <p:sp>
              <p:nvSpPr>
                <p:cNvPr id="285" name="Freeform: Shape 306">
                  <a:extLst>
                    <a:ext uri="{FF2B5EF4-FFF2-40B4-BE49-F238E27FC236}">
                      <a16:creationId xmlns:a16="http://schemas.microsoft.com/office/drawing/2014/main" id="{B5D5CCF9-3B50-4FFF-940E-FB0E5595E17F}"/>
                    </a:ext>
                  </a:extLst>
                </p:cNvPr>
                <p:cNvSpPr>
                  <a:spLocks noChangeAspect="1"/>
                </p:cNvSpPr>
                <p:nvPr/>
              </p:nvSpPr>
              <p:spPr bwMode="auto">
                <a:xfrm flipH="1">
                  <a:off x="5738236" y="2536283"/>
                  <a:ext cx="418765" cy="361003"/>
                </a:xfrm>
                <a:custGeom>
                  <a:avLst/>
                  <a:gdLst>
                    <a:gd name="connsiteX0" fmla="*/ 3585965 w 7177436"/>
                    <a:gd name="connsiteY0" fmla="*/ 4180339 h 6187444"/>
                    <a:gd name="connsiteX1" fmla="*/ 3209692 w 7177436"/>
                    <a:gd name="connsiteY1" fmla="*/ 4556612 h 6187444"/>
                    <a:gd name="connsiteX2" fmla="*/ 3585965 w 7177436"/>
                    <a:gd name="connsiteY2" fmla="*/ 4932885 h 6187444"/>
                    <a:gd name="connsiteX3" fmla="*/ 3962238 w 7177436"/>
                    <a:gd name="connsiteY3" fmla="*/ 4556612 h 6187444"/>
                    <a:gd name="connsiteX4" fmla="*/ 3585965 w 7177436"/>
                    <a:gd name="connsiteY4" fmla="*/ 4180339 h 6187444"/>
                    <a:gd name="connsiteX5" fmla="*/ 4566363 w 7177436"/>
                    <a:gd name="connsiteY5" fmla="*/ 3386311 h 6187444"/>
                    <a:gd name="connsiteX6" fmla="*/ 4274662 w 7177436"/>
                    <a:gd name="connsiteY6" fmla="*/ 3678012 h 6187444"/>
                    <a:gd name="connsiteX7" fmla="*/ 4566363 w 7177436"/>
                    <a:gd name="connsiteY7" fmla="*/ 3969713 h 6187444"/>
                    <a:gd name="connsiteX8" fmla="*/ 4858064 w 7177436"/>
                    <a:gd name="connsiteY8" fmla="*/ 3678012 h 6187444"/>
                    <a:gd name="connsiteX9" fmla="*/ 4566363 w 7177436"/>
                    <a:gd name="connsiteY9" fmla="*/ 3386311 h 6187444"/>
                    <a:gd name="connsiteX10" fmla="*/ 2611073 w 7177436"/>
                    <a:gd name="connsiteY10" fmla="*/ 3386164 h 6187444"/>
                    <a:gd name="connsiteX11" fmla="*/ 2319225 w 7177436"/>
                    <a:gd name="connsiteY11" fmla="*/ 3678012 h 6187444"/>
                    <a:gd name="connsiteX12" fmla="*/ 2611073 w 7177436"/>
                    <a:gd name="connsiteY12" fmla="*/ 3969860 h 6187444"/>
                    <a:gd name="connsiteX13" fmla="*/ 2902921 w 7177436"/>
                    <a:gd name="connsiteY13" fmla="*/ 3678012 h 6187444"/>
                    <a:gd name="connsiteX14" fmla="*/ 2611073 w 7177436"/>
                    <a:gd name="connsiteY14" fmla="*/ 3386164 h 6187444"/>
                    <a:gd name="connsiteX15" fmla="*/ 2611073 w 7177436"/>
                    <a:gd name="connsiteY15" fmla="*/ 3188400 h 6187444"/>
                    <a:gd name="connsiteX16" fmla="*/ 3100685 w 7177436"/>
                    <a:gd name="connsiteY16" fmla="*/ 3678012 h 6187444"/>
                    <a:gd name="connsiteX17" fmla="*/ 2957281 w 7177436"/>
                    <a:gd name="connsiteY17" fmla="*/ 4024220 h 6187444"/>
                    <a:gd name="connsiteX18" fmla="*/ 2911722 w 7177436"/>
                    <a:gd name="connsiteY18" fmla="*/ 4061809 h 6187444"/>
                    <a:gd name="connsiteX19" fmla="*/ 3002153 w 7177436"/>
                    <a:gd name="connsiteY19" fmla="*/ 4126074 h 6187444"/>
                    <a:gd name="connsiteX20" fmla="*/ 3093376 w 7177436"/>
                    <a:gd name="connsiteY20" fmla="*/ 4231413 h 6187444"/>
                    <a:gd name="connsiteX21" fmla="*/ 3098519 w 7177436"/>
                    <a:gd name="connsiteY21" fmla="*/ 4240889 h 6187444"/>
                    <a:gd name="connsiteX22" fmla="*/ 3103663 w 7177436"/>
                    <a:gd name="connsiteY22" fmla="*/ 4231413 h 6187444"/>
                    <a:gd name="connsiteX23" fmla="*/ 3585965 w 7177436"/>
                    <a:gd name="connsiteY23" fmla="*/ 3974975 h 6187444"/>
                    <a:gd name="connsiteX24" fmla="*/ 4068268 w 7177436"/>
                    <a:gd name="connsiteY24" fmla="*/ 4231413 h 6187444"/>
                    <a:gd name="connsiteX25" fmla="*/ 4076164 w 7177436"/>
                    <a:gd name="connsiteY25" fmla="*/ 4245961 h 6187444"/>
                    <a:gd name="connsiteX26" fmla="*/ 4084061 w 7177436"/>
                    <a:gd name="connsiteY26" fmla="*/ 4231413 h 6187444"/>
                    <a:gd name="connsiteX27" fmla="*/ 4241165 w 7177436"/>
                    <a:gd name="connsiteY27" fmla="*/ 4074309 h 6187444"/>
                    <a:gd name="connsiteX28" fmla="*/ 4265111 w 7177436"/>
                    <a:gd name="connsiteY28" fmla="*/ 4061312 h 6187444"/>
                    <a:gd name="connsiteX29" fmla="*/ 4220155 w 7177436"/>
                    <a:gd name="connsiteY29" fmla="*/ 4024220 h 6187444"/>
                    <a:gd name="connsiteX30" fmla="*/ 4076751 w 7177436"/>
                    <a:gd name="connsiteY30" fmla="*/ 3678012 h 6187444"/>
                    <a:gd name="connsiteX31" fmla="*/ 4566363 w 7177436"/>
                    <a:gd name="connsiteY31" fmla="*/ 3188400 h 6187444"/>
                    <a:gd name="connsiteX32" fmla="*/ 5055975 w 7177436"/>
                    <a:gd name="connsiteY32" fmla="*/ 3678012 h 6187444"/>
                    <a:gd name="connsiteX33" fmla="*/ 4912571 w 7177436"/>
                    <a:gd name="connsiteY33" fmla="*/ 4024220 h 6187444"/>
                    <a:gd name="connsiteX34" fmla="*/ 4867615 w 7177436"/>
                    <a:gd name="connsiteY34" fmla="*/ 4061312 h 6187444"/>
                    <a:gd name="connsiteX35" fmla="*/ 4891562 w 7177436"/>
                    <a:gd name="connsiteY35" fmla="*/ 4074309 h 6187444"/>
                    <a:gd name="connsiteX36" fmla="*/ 5148000 w 7177436"/>
                    <a:gd name="connsiteY36" fmla="*/ 4556612 h 6187444"/>
                    <a:gd name="connsiteX37" fmla="*/ 5146625 w 7177436"/>
                    <a:gd name="connsiteY37" fmla="*/ 4570249 h 6187444"/>
                    <a:gd name="connsiteX38" fmla="*/ 4958600 w 7177436"/>
                    <a:gd name="connsiteY38" fmla="*/ 4570249 h 6187444"/>
                    <a:gd name="connsiteX39" fmla="*/ 4961353 w 7177436"/>
                    <a:gd name="connsiteY39" fmla="*/ 4556612 h 6187444"/>
                    <a:gd name="connsiteX40" fmla="*/ 4645968 w 7177436"/>
                    <a:gd name="connsiteY40" fmla="*/ 4169647 h 6187444"/>
                    <a:gd name="connsiteX41" fmla="*/ 4596132 w 7177436"/>
                    <a:gd name="connsiteY41" fmla="*/ 4164623 h 6187444"/>
                    <a:gd name="connsiteX42" fmla="*/ 4566363 w 7177436"/>
                    <a:gd name="connsiteY42" fmla="*/ 4167624 h 6187444"/>
                    <a:gd name="connsiteX43" fmla="*/ 4536594 w 7177436"/>
                    <a:gd name="connsiteY43" fmla="*/ 4164623 h 6187444"/>
                    <a:gd name="connsiteX44" fmla="*/ 4486759 w 7177436"/>
                    <a:gd name="connsiteY44" fmla="*/ 4169647 h 6187444"/>
                    <a:gd name="connsiteX45" fmla="*/ 4171373 w 7177436"/>
                    <a:gd name="connsiteY45" fmla="*/ 4556612 h 6187444"/>
                    <a:gd name="connsiteX46" fmla="*/ 4174126 w 7177436"/>
                    <a:gd name="connsiteY46" fmla="*/ 4570249 h 6187444"/>
                    <a:gd name="connsiteX47" fmla="*/ 4166742 w 7177436"/>
                    <a:gd name="connsiteY47" fmla="*/ 4570249 h 6187444"/>
                    <a:gd name="connsiteX48" fmla="*/ 4162929 w 7177436"/>
                    <a:gd name="connsiteY48" fmla="*/ 4630691 h 6187444"/>
                    <a:gd name="connsiteX49" fmla="*/ 3911164 w 7177436"/>
                    <a:gd name="connsiteY49" fmla="*/ 5038915 h 6187444"/>
                    <a:gd name="connsiteX50" fmla="*/ 3906556 w 7177436"/>
                    <a:gd name="connsiteY50" fmla="*/ 5041416 h 6187444"/>
                    <a:gd name="connsiteX51" fmla="*/ 3975245 w 7177436"/>
                    <a:gd name="connsiteY51" fmla="*/ 5074305 h 6187444"/>
                    <a:gd name="connsiteX52" fmla="*/ 4352143 w 7177436"/>
                    <a:gd name="connsiteY52" fmla="*/ 5608871 h 6187444"/>
                    <a:gd name="connsiteX53" fmla="*/ 4365798 w 7177436"/>
                    <a:gd name="connsiteY53" fmla="*/ 5747903 h 6187444"/>
                    <a:gd name="connsiteX54" fmla="*/ 4173601 w 7177436"/>
                    <a:gd name="connsiteY54" fmla="*/ 5747903 h 6187444"/>
                    <a:gd name="connsiteX55" fmla="*/ 4163832 w 7177436"/>
                    <a:gd name="connsiteY55" fmla="*/ 5647609 h 6187444"/>
                    <a:gd name="connsiteX56" fmla="*/ 3585966 w 7177436"/>
                    <a:gd name="connsiteY56" fmla="*/ 5160175 h 6187444"/>
                    <a:gd name="connsiteX57" fmla="*/ 3008101 w 7177436"/>
                    <a:gd name="connsiteY57" fmla="*/ 5647609 h 6187444"/>
                    <a:gd name="connsiteX58" fmla="*/ 2998332 w 7177436"/>
                    <a:gd name="connsiteY58" fmla="*/ 5747903 h 6187444"/>
                    <a:gd name="connsiteX59" fmla="*/ 2806135 w 7177436"/>
                    <a:gd name="connsiteY59" fmla="*/ 5747903 h 6187444"/>
                    <a:gd name="connsiteX60" fmla="*/ 2819790 w 7177436"/>
                    <a:gd name="connsiteY60" fmla="*/ 5608871 h 6187444"/>
                    <a:gd name="connsiteX61" fmla="*/ 3196688 w 7177436"/>
                    <a:gd name="connsiteY61" fmla="*/ 5074305 h 6187444"/>
                    <a:gd name="connsiteX62" fmla="*/ 3265375 w 7177436"/>
                    <a:gd name="connsiteY62" fmla="*/ 5041416 h 6187444"/>
                    <a:gd name="connsiteX63" fmla="*/ 3260767 w 7177436"/>
                    <a:gd name="connsiteY63" fmla="*/ 5038915 h 6187444"/>
                    <a:gd name="connsiteX64" fmla="*/ 3022640 w 7177436"/>
                    <a:gd name="connsiteY64" fmla="*/ 4701972 h 6187444"/>
                    <a:gd name="connsiteX65" fmla="*/ 3006046 w 7177436"/>
                    <a:gd name="connsiteY65" fmla="*/ 4570249 h 6187444"/>
                    <a:gd name="connsiteX66" fmla="*/ 3002751 w 7177436"/>
                    <a:gd name="connsiteY66" fmla="*/ 4570249 h 6187444"/>
                    <a:gd name="connsiteX67" fmla="*/ 3004780 w 7177436"/>
                    <a:gd name="connsiteY67" fmla="*/ 4560199 h 6187444"/>
                    <a:gd name="connsiteX68" fmla="*/ 3004328 w 7177436"/>
                    <a:gd name="connsiteY68" fmla="*/ 4556612 h 6187444"/>
                    <a:gd name="connsiteX69" fmla="*/ 3004916 w 7177436"/>
                    <a:gd name="connsiteY69" fmla="*/ 4550779 h 6187444"/>
                    <a:gd name="connsiteX70" fmla="*/ 2997491 w 7177436"/>
                    <a:gd name="connsiteY70" fmla="*/ 4477120 h 6187444"/>
                    <a:gd name="connsiteX71" fmla="*/ 2680894 w 7177436"/>
                    <a:gd name="connsiteY71" fmla="*/ 4168341 h 6187444"/>
                    <a:gd name="connsiteX72" fmla="*/ 2639865 w 7177436"/>
                    <a:gd name="connsiteY72" fmla="*/ 4164721 h 6187444"/>
                    <a:gd name="connsiteX73" fmla="*/ 2611073 w 7177436"/>
                    <a:gd name="connsiteY73" fmla="*/ 4167624 h 6187444"/>
                    <a:gd name="connsiteX74" fmla="*/ 2584076 w 7177436"/>
                    <a:gd name="connsiteY74" fmla="*/ 4164902 h 6187444"/>
                    <a:gd name="connsiteX75" fmla="*/ 2531581 w 7177436"/>
                    <a:gd name="connsiteY75" fmla="*/ 4170194 h 6187444"/>
                    <a:gd name="connsiteX76" fmla="*/ 2216642 w 7177436"/>
                    <a:gd name="connsiteY76" fmla="*/ 4556612 h 6187444"/>
                    <a:gd name="connsiteX77" fmla="*/ 2219396 w 7177436"/>
                    <a:gd name="connsiteY77" fmla="*/ 4570249 h 6187444"/>
                    <a:gd name="connsiteX78" fmla="*/ 2030811 w 7177436"/>
                    <a:gd name="connsiteY78" fmla="*/ 4570249 h 6187444"/>
                    <a:gd name="connsiteX79" fmla="*/ 2029436 w 7177436"/>
                    <a:gd name="connsiteY79" fmla="*/ 4556612 h 6187444"/>
                    <a:gd name="connsiteX80" fmla="*/ 2285874 w 7177436"/>
                    <a:gd name="connsiteY80" fmla="*/ 4074309 h 6187444"/>
                    <a:gd name="connsiteX81" fmla="*/ 2309821 w 7177436"/>
                    <a:gd name="connsiteY81" fmla="*/ 4061312 h 6187444"/>
                    <a:gd name="connsiteX82" fmla="*/ 2264865 w 7177436"/>
                    <a:gd name="connsiteY82" fmla="*/ 4024220 h 6187444"/>
                    <a:gd name="connsiteX83" fmla="*/ 2121461 w 7177436"/>
                    <a:gd name="connsiteY83" fmla="*/ 3678012 h 6187444"/>
                    <a:gd name="connsiteX84" fmla="*/ 2611073 w 7177436"/>
                    <a:gd name="connsiteY84" fmla="*/ 3188400 h 6187444"/>
                    <a:gd name="connsiteX85" fmla="*/ 3588718 w 7177436"/>
                    <a:gd name="connsiteY85" fmla="*/ 267928 h 6187444"/>
                    <a:gd name="connsiteX86" fmla="*/ 234386 w 7177436"/>
                    <a:gd name="connsiteY86" fmla="*/ 6051259 h 6187444"/>
                    <a:gd name="connsiteX87" fmla="*/ 6943050 w 7177436"/>
                    <a:gd name="connsiteY87" fmla="*/ 6051259 h 6187444"/>
                    <a:gd name="connsiteX88" fmla="*/ 3588718 w 7177436"/>
                    <a:gd name="connsiteY88" fmla="*/ 0 h 6187444"/>
                    <a:gd name="connsiteX89" fmla="*/ 7177436 w 7177436"/>
                    <a:gd name="connsiteY89" fmla="*/ 6187444 h 6187444"/>
                    <a:gd name="connsiteX90" fmla="*/ 0 w 7177436"/>
                    <a:gd name="connsiteY90" fmla="*/ 6187444 h 6187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7177436" h="6187444">
                      <a:moveTo>
                        <a:pt x="3585965" y="4180339"/>
                      </a:moveTo>
                      <a:cubicBezTo>
                        <a:pt x="3378155" y="4180339"/>
                        <a:pt x="3209692" y="4348802"/>
                        <a:pt x="3209692" y="4556612"/>
                      </a:cubicBezTo>
                      <a:cubicBezTo>
                        <a:pt x="3209692" y="4764422"/>
                        <a:pt x="3378155" y="4932885"/>
                        <a:pt x="3585965" y="4932885"/>
                      </a:cubicBezTo>
                      <a:cubicBezTo>
                        <a:pt x="3793775" y="4932885"/>
                        <a:pt x="3962238" y="4764422"/>
                        <a:pt x="3962238" y="4556612"/>
                      </a:cubicBezTo>
                      <a:cubicBezTo>
                        <a:pt x="3962238" y="4348802"/>
                        <a:pt x="3793775" y="4180339"/>
                        <a:pt x="3585965" y="4180339"/>
                      </a:cubicBezTo>
                      <a:close/>
                      <a:moveTo>
                        <a:pt x="4566363" y="3386311"/>
                      </a:moveTo>
                      <a:cubicBezTo>
                        <a:pt x="4405261" y="3386311"/>
                        <a:pt x="4274662" y="3516910"/>
                        <a:pt x="4274662" y="3678012"/>
                      </a:cubicBezTo>
                      <a:cubicBezTo>
                        <a:pt x="4274662" y="3839114"/>
                        <a:pt x="4405261" y="3969713"/>
                        <a:pt x="4566363" y="3969713"/>
                      </a:cubicBezTo>
                      <a:cubicBezTo>
                        <a:pt x="4727465" y="3969713"/>
                        <a:pt x="4858064" y="3839114"/>
                        <a:pt x="4858064" y="3678012"/>
                      </a:cubicBezTo>
                      <a:cubicBezTo>
                        <a:pt x="4858064" y="3516910"/>
                        <a:pt x="4727465" y="3386311"/>
                        <a:pt x="4566363" y="3386311"/>
                      </a:cubicBezTo>
                      <a:close/>
                      <a:moveTo>
                        <a:pt x="2611073" y="3386164"/>
                      </a:moveTo>
                      <a:cubicBezTo>
                        <a:pt x="2449890" y="3386164"/>
                        <a:pt x="2319225" y="3516829"/>
                        <a:pt x="2319225" y="3678012"/>
                      </a:cubicBezTo>
                      <a:cubicBezTo>
                        <a:pt x="2319225" y="3839195"/>
                        <a:pt x="2449890" y="3969860"/>
                        <a:pt x="2611073" y="3969860"/>
                      </a:cubicBezTo>
                      <a:cubicBezTo>
                        <a:pt x="2772256" y="3969860"/>
                        <a:pt x="2902921" y="3839195"/>
                        <a:pt x="2902921" y="3678012"/>
                      </a:cubicBezTo>
                      <a:cubicBezTo>
                        <a:pt x="2902921" y="3516829"/>
                        <a:pt x="2772256" y="3386164"/>
                        <a:pt x="2611073" y="3386164"/>
                      </a:cubicBezTo>
                      <a:close/>
                      <a:moveTo>
                        <a:pt x="2611073" y="3188400"/>
                      </a:moveTo>
                      <a:cubicBezTo>
                        <a:pt x="2881478" y="3188400"/>
                        <a:pt x="3100685" y="3407607"/>
                        <a:pt x="3100685" y="3678012"/>
                      </a:cubicBezTo>
                      <a:cubicBezTo>
                        <a:pt x="3100685" y="3813214"/>
                        <a:pt x="3045884" y="3935617"/>
                        <a:pt x="2957281" y="4024220"/>
                      </a:cubicBezTo>
                      <a:lnTo>
                        <a:pt x="2911722" y="4061809"/>
                      </a:lnTo>
                      <a:lnTo>
                        <a:pt x="3002153" y="4126074"/>
                      </a:lnTo>
                      <a:cubicBezTo>
                        <a:pt x="3036583" y="4157367"/>
                        <a:pt x="3067245" y="4192734"/>
                        <a:pt x="3093376" y="4231413"/>
                      </a:cubicBezTo>
                      <a:lnTo>
                        <a:pt x="3098519" y="4240889"/>
                      </a:lnTo>
                      <a:lnTo>
                        <a:pt x="3103663" y="4231413"/>
                      </a:lnTo>
                      <a:cubicBezTo>
                        <a:pt x="3208187" y="4076697"/>
                        <a:pt x="3385197" y="3974975"/>
                        <a:pt x="3585965" y="3974975"/>
                      </a:cubicBezTo>
                      <a:cubicBezTo>
                        <a:pt x="3786733" y="3974975"/>
                        <a:pt x="3963743" y="4076697"/>
                        <a:pt x="4068268" y="4231413"/>
                      </a:cubicBezTo>
                      <a:lnTo>
                        <a:pt x="4076164" y="4245961"/>
                      </a:lnTo>
                      <a:lnTo>
                        <a:pt x="4084061" y="4231413"/>
                      </a:lnTo>
                      <a:cubicBezTo>
                        <a:pt x="4125871" y="4169527"/>
                        <a:pt x="4179278" y="4116119"/>
                        <a:pt x="4241165" y="4074309"/>
                      </a:cubicBezTo>
                      <a:lnTo>
                        <a:pt x="4265111" y="4061312"/>
                      </a:lnTo>
                      <a:lnTo>
                        <a:pt x="4220155" y="4024220"/>
                      </a:lnTo>
                      <a:cubicBezTo>
                        <a:pt x="4131553" y="3935617"/>
                        <a:pt x="4076751" y="3813214"/>
                        <a:pt x="4076751" y="3678012"/>
                      </a:cubicBezTo>
                      <a:cubicBezTo>
                        <a:pt x="4076751" y="3407607"/>
                        <a:pt x="4295958" y="3188400"/>
                        <a:pt x="4566363" y="3188400"/>
                      </a:cubicBezTo>
                      <a:cubicBezTo>
                        <a:pt x="4836768" y="3188400"/>
                        <a:pt x="5055975" y="3407607"/>
                        <a:pt x="5055975" y="3678012"/>
                      </a:cubicBezTo>
                      <a:cubicBezTo>
                        <a:pt x="5055975" y="3813214"/>
                        <a:pt x="5001173" y="3935617"/>
                        <a:pt x="4912571" y="4024220"/>
                      </a:cubicBezTo>
                      <a:lnTo>
                        <a:pt x="4867615" y="4061312"/>
                      </a:lnTo>
                      <a:lnTo>
                        <a:pt x="4891562" y="4074309"/>
                      </a:lnTo>
                      <a:cubicBezTo>
                        <a:pt x="5046278" y="4178834"/>
                        <a:pt x="5148000" y="4355844"/>
                        <a:pt x="5148000" y="4556612"/>
                      </a:cubicBezTo>
                      <a:lnTo>
                        <a:pt x="5146625" y="4570249"/>
                      </a:lnTo>
                      <a:lnTo>
                        <a:pt x="4958600" y="4570249"/>
                      </a:lnTo>
                      <a:lnTo>
                        <a:pt x="4961353" y="4556612"/>
                      </a:lnTo>
                      <a:cubicBezTo>
                        <a:pt x="4961353" y="4365733"/>
                        <a:pt x="4825958" y="4206478"/>
                        <a:pt x="4645968" y="4169647"/>
                      </a:cubicBezTo>
                      <a:lnTo>
                        <a:pt x="4596132" y="4164623"/>
                      </a:lnTo>
                      <a:lnTo>
                        <a:pt x="4566363" y="4167624"/>
                      </a:lnTo>
                      <a:lnTo>
                        <a:pt x="4536594" y="4164623"/>
                      </a:lnTo>
                      <a:lnTo>
                        <a:pt x="4486759" y="4169647"/>
                      </a:lnTo>
                      <a:cubicBezTo>
                        <a:pt x="4306769" y="4206478"/>
                        <a:pt x="4171373" y="4365733"/>
                        <a:pt x="4171373" y="4556612"/>
                      </a:cubicBezTo>
                      <a:lnTo>
                        <a:pt x="4174126" y="4570249"/>
                      </a:lnTo>
                      <a:lnTo>
                        <a:pt x="4166742" y="4570249"/>
                      </a:lnTo>
                      <a:lnTo>
                        <a:pt x="4162929" y="4630691"/>
                      </a:lnTo>
                      <a:cubicBezTo>
                        <a:pt x="4141344" y="4800500"/>
                        <a:pt x="4046541" y="4947455"/>
                        <a:pt x="3911164" y="5038915"/>
                      </a:cubicBezTo>
                      <a:lnTo>
                        <a:pt x="3906556" y="5041416"/>
                      </a:lnTo>
                      <a:lnTo>
                        <a:pt x="3975245" y="5074305"/>
                      </a:lnTo>
                      <a:cubicBezTo>
                        <a:pt x="4166302" y="5187061"/>
                        <a:pt x="4306565" y="5380266"/>
                        <a:pt x="4352143" y="5608871"/>
                      </a:cubicBezTo>
                      <a:lnTo>
                        <a:pt x="4365798" y="5747903"/>
                      </a:lnTo>
                      <a:lnTo>
                        <a:pt x="4173601" y="5747903"/>
                      </a:lnTo>
                      <a:lnTo>
                        <a:pt x="4163832" y="5647609"/>
                      </a:lnTo>
                      <a:cubicBezTo>
                        <a:pt x="4108830" y="5369431"/>
                        <a:pt x="3871011" y="5160175"/>
                        <a:pt x="3585966" y="5160175"/>
                      </a:cubicBezTo>
                      <a:cubicBezTo>
                        <a:pt x="3300922" y="5160175"/>
                        <a:pt x="3063102" y="5369431"/>
                        <a:pt x="3008101" y="5647609"/>
                      </a:cubicBezTo>
                      <a:lnTo>
                        <a:pt x="2998332" y="5747903"/>
                      </a:lnTo>
                      <a:lnTo>
                        <a:pt x="2806135" y="5747903"/>
                      </a:lnTo>
                      <a:lnTo>
                        <a:pt x="2819790" y="5608871"/>
                      </a:lnTo>
                      <a:cubicBezTo>
                        <a:pt x="2865368" y="5380266"/>
                        <a:pt x="3005632" y="5187061"/>
                        <a:pt x="3196688" y="5074305"/>
                      </a:cubicBezTo>
                      <a:lnTo>
                        <a:pt x="3265375" y="5041416"/>
                      </a:lnTo>
                      <a:lnTo>
                        <a:pt x="3260767" y="5038915"/>
                      </a:lnTo>
                      <a:cubicBezTo>
                        <a:pt x="3144729" y="4960521"/>
                        <a:pt x="3058501" y="4841354"/>
                        <a:pt x="3022640" y="4701972"/>
                      </a:cubicBezTo>
                      <a:lnTo>
                        <a:pt x="3006046" y="4570249"/>
                      </a:lnTo>
                      <a:lnTo>
                        <a:pt x="3002751" y="4570249"/>
                      </a:lnTo>
                      <a:lnTo>
                        <a:pt x="3004780" y="4560199"/>
                      </a:lnTo>
                      <a:lnTo>
                        <a:pt x="3004328" y="4556612"/>
                      </a:lnTo>
                      <a:lnTo>
                        <a:pt x="3004916" y="4550779"/>
                      </a:lnTo>
                      <a:lnTo>
                        <a:pt x="2997491" y="4477120"/>
                      </a:lnTo>
                      <a:cubicBezTo>
                        <a:pt x="2965309" y="4319852"/>
                        <a:pt x="2839529" y="4196678"/>
                        <a:pt x="2680894" y="4168341"/>
                      </a:cubicBezTo>
                      <a:lnTo>
                        <a:pt x="2639865" y="4164721"/>
                      </a:lnTo>
                      <a:lnTo>
                        <a:pt x="2611073" y="4167624"/>
                      </a:lnTo>
                      <a:lnTo>
                        <a:pt x="2584076" y="4164902"/>
                      </a:lnTo>
                      <a:lnTo>
                        <a:pt x="2531581" y="4170194"/>
                      </a:lnTo>
                      <a:cubicBezTo>
                        <a:pt x="2351846" y="4206973"/>
                        <a:pt x="2216642" y="4366004"/>
                        <a:pt x="2216642" y="4556612"/>
                      </a:cubicBezTo>
                      <a:lnTo>
                        <a:pt x="2219396" y="4570249"/>
                      </a:lnTo>
                      <a:lnTo>
                        <a:pt x="2030811" y="4570249"/>
                      </a:lnTo>
                      <a:lnTo>
                        <a:pt x="2029436" y="4556612"/>
                      </a:lnTo>
                      <a:cubicBezTo>
                        <a:pt x="2029436" y="4355844"/>
                        <a:pt x="2131158" y="4178834"/>
                        <a:pt x="2285874" y="4074309"/>
                      </a:cubicBezTo>
                      <a:lnTo>
                        <a:pt x="2309821" y="4061312"/>
                      </a:lnTo>
                      <a:lnTo>
                        <a:pt x="2264865" y="4024220"/>
                      </a:lnTo>
                      <a:cubicBezTo>
                        <a:pt x="2176263" y="3935617"/>
                        <a:pt x="2121461" y="3813214"/>
                        <a:pt x="2121461" y="3678012"/>
                      </a:cubicBezTo>
                      <a:cubicBezTo>
                        <a:pt x="2121461" y="3407607"/>
                        <a:pt x="2340668" y="3188400"/>
                        <a:pt x="2611073" y="3188400"/>
                      </a:cubicBezTo>
                      <a:close/>
                      <a:moveTo>
                        <a:pt x="3588718" y="267928"/>
                      </a:moveTo>
                      <a:lnTo>
                        <a:pt x="234386" y="6051259"/>
                      </a:lnTo>
                      <a:lnTo>
                        <a:pt x="6943050" y="6051259"/>
                      </a:lnTo>
                      <a:close/>
                      <a:moveTo>
                        <a:pt x="3588718" y="0"/>
                      </a:moveTo>
                      <a:lnTo>
                        <a:pt x="7177436" y="6187444"/>
                      </a:lnTo>
                      <a:lnTo>
                        <a:pt x="0" y="6187444"/>
                      </a:lnTo>
                      <a:close/>
                    </a:path>
                  </a:pathLst>
                </a:custGeom>
                <a:solidFill>
                  <a:srgbClr val="757575"/>
                </a:solidFill>
                <a:ln w="152400"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86" name="Freeform: Shape 285">
                  <a:extLst>
                    <a:ext uri="{FF2B5EF4-FFF2-40B4-BE49-F238E27FC236}">
                      <a16:creationId xmlns:a16="http://schemas.microsoft.com/office/drawing/2014/main" id="{9FB0A939-93F4-49F5-A2B0-99A87AE27624}"/>
                    </a:ext>
                  </a:extLst>
                </p:cNvPr>
                <p:cNvSpPr>
                  <a:spLocks noChangeAspect="1"/>
                </p:cNvSpPr>
                <p:nvPr/>
              </p:nvSpPr>
              <p:spPr bwMode="auto">
                <a:xfrm>
                  <a:off x="5650504" y="2028276"/>
                  <a:ext cx="606954" cy="678790"/>
                </a:xfrm>
                <a:custGeom>
                  <a:avLst/>
                  <a:gdLst>
                    <a:gd name="connsiteX0" fmla="*/ 785941 w 1571882"/>
                    <a:gd name="connsiteY0" fmla="*/ 159127 h 1757927"/>
                    <a:gd name="connsiteX1" fmla="*/ 388173 w 1571882"/>
                    <a:gd name="connsiteY1" fmla="*/ 556895 h 1757927"/>
                    <a:gd name="connsiteX2" fmla="*/ 785941 w 1571882"/>
                    <a:gd name="connsiteY2" fmla="*/ 954663 h 1757927"/>
                    <a:gd name="connsiteX3" fmla="*/ 1183709 w 1571882"/>
                    <a:gd name="connsiteY3" fmla="*/ 556895 h 1757927"/>
                    <a:gd name="connsiteX4" fmla="*/ 785941 w 1571882"/>
                    <a:gd name="connsiteY4" fmla="*/ 159127 h 1757927"/>
                    <a:gd name="connsiteX5" fmla="*/ 785941 w 1571882"/>
                    <a:gd name="connsiteY5" fmla="*/ 0 h 1757927"/>
                    <a:gd name="connsiteX6" fmla="*/ 1342836 w 1571882"/>
                    <a:gd name="connsiteY6" fmla="*/ 556895 h 1757927"/>
                    <a:gd name="connsiteX7" fmla="*/ 1097306 w 1571882"/>
                    <a:gd name="connsiteY7" fmla="*/ 1018681 h 1757927"/>
                    <a:gd name="connsiteX8" fmla="*/ 1094968 w 1571882"/>
                    <a:gd name="connsiteY8" fmla="*/ 1019951 h 1757927"/>
                    <a:gd name="connsiteX9" fmla="*/ 1225368 w 1571882"/>
                    <a:gd name="connsiteY9" fmla="*/ 1090729 h 1757927"/>
                    <a:gd name="connsiteX10" fmla="*/ 1571882 w 1571882"/>
                    <a:gd name="connsiteY10" fmla="*/ 1742444 h 1757927"/>
                    <a:gd name="connsiteX11" fmla="*/ 1570321 w 1571882"/>
                    <a:gd name="connsiteY11" fmla="*/ 1757927 h 1757927"/>
                    <a:gd name="connsiteX12" fmla="*/ 1414642 w 1571882"/>
                    <a:gd name="connsiteY12" fmla="*/ 1757927 h 1757927"/>
                    <a:gd name="connsiteX13" fmla="*/ 1416203 w 1571882"/>
                    <a:gd name="connsiteY13" fmla="*/ 1742444 h 1757927"/>
                    <a:gd name="connsiteX14" fmla="*/ 912961 w 1571882"/>
                    <a:gd name="connsiteY14" fmla="*/ 1124987 h 1757927"/>
                    <a:gd name="connsiteX15" fmla="*/ 793917 w 1571882"/>
                    <a:gd name="connsiteY15" fmla="*/ 1112986 h 1757927"/>
                    <a:gd name="connsiteX16" fmla="*/ 785941 w 1571882"/>
                    <a:gd name="connsiteY16" fmla="*/ 1113790 h 1757927"/>
                    <a:gd name="connsiteX17" fmla="*/ 777966 w 1571882"/>
                    <a:gd name="connsiteY17" fmla="*/ 1112986 h 1757927"/>
                    <a:gd name="connsiteX18" fmla="*/ 658921 w 1571882"/>
                    <a:gd name="connsiteY18" fmla="*/ 1124987 h 1757927"/>
                    <a:gd name="connsiteX19" fmla="*/ 155679 w 1571882"/>
                    <a:gd name="connsiteY19" fmla="*/ 1742444 h 1757927"/>
                    <a:gd name="connsiteX20" fmla="*/ 157240 w 1571882"/>
                    <a:gd name="connsiteY20" fmla="*/ 1757927 h 1757927"/>
                    <a:gd name="connsiteX21" fmla="*/ 1561 w 1571882"/>
                    <a:gd name="connsiteY21" fmla="*/ 1757927 h 1757927"/>
                    <a:gd name="connsiteX22" fmla="*/ 0 w 1571882"/>
                    <a:gd name="connsiteY22" fmla="*/ 1742444 h 1757927"/>
                    <a:gd name="connsiteX23" fmla="*/ 346514 w 1571882"/>
                    <a:gd name="connsiteY23" fmla="*/ 1090729 h 1757927"/>
                    <a:gd name="connsiteX24" fmla="*/ 476914 w 1571882"/>
                    <a:gd name="connsiteY24" fmla="*/ 1019951 h 1757927"/>
                    <a:gd name="connsiteX25" fmla="*/ 474576 w 1571882"/>
                    <a:gd name="connsiteY25" fmla="*/ 1018681 h 1757927"/>
                    <a:gd name="connsiteX26" fmla="*/ 229046 w 1571882"/>
                    <a:gd name="connsiteY26" fmla="*/ 556895 h 1757927"/>
                    <a:gd name="connsiteX27" fmla="*/ 785941 w 1571882"/>
                    <a:gd name="connsiteY27" fmla="*/ 0 h 1757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571882" h="1757927">
                      <a:moveTo>
                        <a:pt x="785941" y="159127"/>
                      </a:moveTo>
                      <a:cubicBezTo>
                        <a:pt x="566260" y="159127"/>
                        <a:pt x="388173" y="337214"/>
                        <a:pt x="388173" y="556895"/>
                      </a:cubicBezTo>
                      <a:cubicBezTo>
                        <a:pt x="388173" y="776576"/>
                        <a:pt x="566260" y="954663"/>
                        <a:pt x="785941" y="954663"/>
                      </a:cubicBezTo>
                      <a:cubicBezTo>
                        <a:pt x="1005622" y="954663"/>
                        <a:pt x="1183709" y="776576"/>
                        <a:pt x="1183709" y="556895"/>
                      </a:cubicBezTo>
                      <a:cubicBezTo>
                        <a:pt x="1183709" y="337214"/>
                        <a:pt x="1005622" y="159127"/>
                        <a:pt x="785941" y="159127"/>
                      </a:cubicBezTo>
                      <a:close/>
                      <a:moveTo>
                        <a:pt x="785941" y="0"/>
                      </a:moveTo>
                      <a:cubicBezTo>
                        <a:pt x="1093506" y="0"/>
                        <a:pt x="1342836" y="249330"/>
                        <a:pt x="1342836" y="556895"/>
                      </a:cubicBezTo>
                      <a:cubicBezTo>
                        <a:pt x="1342836" y="749123"/>
                        <a:pt x="1245442" y="918603"/>
                        <a:pt x="1097306" y="1018681"/>
                      </a:cubicBezTo>
                      <a:lnTo>
                        <a:pt x="1094968" y="1019951"/>
                      </a:lnTo>
                      <a:lnTo>
                        <a:pt x="1225368" y="1090729"/>
                      </a:lnTo>
                      <a:cubicBezTo>
                        <a:pt x="1434430" y="1231969"/>
                        <a:pt x="1571882" y="1471155"/>
                        <a:pt x="1571882" y="1742444"/>
                      </a:cubicBezTo>
                      <a:lnTo>
                        <a:pt x="1570321" y="1757927"/>
                      </a:lnTo>
                      <a:lnTo>
                        <a:pt x="1414642" y="1757927"/>
                      </a:lnTo>
                      <a:lnTo>
                        <a:pt x="1416203" y="1742444"/>
                      </a:lnTo>
                      <a:cubicBezTo>
                        <a:pt x="1416203" y="1437871"/>
                        <a:pt x="1200160" y="1183756"/>
                        <a:pt x="912961" y="1124987"/>
                      </a:cubicBezTo>
                      <a:lnTo>
                        <a:pt x="793917" y="1112986"/>
                      </a:lnTo>
                      <a:lnTo>
                        <a:pt x="785941" y="1113790"/>
                      </a:lnTo>
                      <a:lnTo>
                        <a:pt x="777966" y="1112986"/>
                      </a:lnTo>
                      <a:lnTo>
                        <a:pt x="658921" y="1124987"/>
                      </a:lnTo>
                      <a:cubicBezTo>
                        <a:pt x="371722" y="1183756"/>
                        <a:pt x="155679" y="1437871"/>
                        <a:pt x="155679" y="1742444"/>
                      </a:cubicBezTo>
                      <a:lnTo>
                        <a:pt x="157240" y="1757927"/>
                      </a:lnTo>
                      <a:lnTo>
                        <a:pt x="1561" y="1757927"/>
                      </a:lnTo>
                      <a:lnTo>
                        <a:pt x="0" y="1742444"/>
                      </a:lnTo>
                      <a:cubicBezTo>
                        <a:pt x="0" y="1471155"/>
                        <a:pt x="137452" y="1231969"/>
                        <a:pt x="346514" y="1090729"/>
                      </a:cubicBezTo>
                      <a:lnTo>
                        <a:pt x="476914" y="1019951"/>
                      </a:lnTo>
                      <a:lnTo>
                        <a:pt x="474576" y="1018681"/>
                      </a:lnTo>
                      <a:cubicBezTo>
                        <a:pt x="326441" y="918603"/>
                        <a:pt x="229046" y="749123"/>
                        <a:pt x="229046" y="556895"/>
                      </a:cubicBezTo>
                      <a:cubicBezTo>
                        <a:pt x="229046" y="249330"/>
                        <a:pt x="478376" y="0"/>
                        <a:pt x="785941" y="0"/>
                      </a:cubicBezTo>
                      <a:close/>
                    </a:path>
                  </a:pathLst>
                </a:custGeom>
                <a:solidFill>
                  <a:srgbClr val="EAEAEA">
                    <a:lumMod val="50000"/>
                  </a:srgbClr>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ysClr val="windowText" lastClr="000000"/>
                    </a:solidFill>
                    <a:effectLst/>
                    <a:uLnTx/>
                    <a:uFillTx/>
                  </a:endParaRPr>
                </a:p>
              </p:txBody>
            </p:sp>
          </p:grpSp>
          <p:grpSp>
            <p:nvGrpSpPr>
              <p:cNvPr id="136" name="Group 135">
                <a:extLst>
                  <a:ext uri="{FF2B5EF4-FFF2-40B4-BE49-F238E27FC236}">
                    <a16:creationId xmlns:a16="http://schemas.microsoft.com/office/drawing/2014/main" id="{87982931-4077-44FD-86E3-0B7CC391084A}"/>
                  </a:ext>
                </a:extLst>
              </p:cNvPr>
              <p:cNvGrpSpPr>
                <a:grpSpLocks noChangeAspect="1"/>
              </p:cNvGrpSpPr>
              <p:nvPr/>
            </p:nvGrpSpPr>
            <p:grpSpPr>
              <a:xfrm>
                <a:off x="3931539" y="980261"/>
                <a:ext cx="469781" cy="469781"/>
                <a:chOff x="4611866" y="1684871"/>
                <a:chExt cx="914400" cy="914400"/>
              </a:xfrm>
            </p:grpSpPr>
            <p:sp>
              <p:nvSpPr>
                <p:cNvPr id="272" name="Oval 271">
                  <a:extLst>
                    <a:ext uri="{FF2B5EF4-FFF2-40B4-BE49-F238E27FC236}">
                      <a16:creationId xmlns:a16="http://schemas.microsoft.com/office/drawing/2014/main" id="{65544F1F-1DE7-451D-B458-835467440B6F}"/>
                    </a:ext>
                  </a:extLst>
                </p:cNvPr>
                <p:cNvSpPr>
                  <a:spLocks noChangeAspect="1"/>
                </p:cNvSpPr>
                <p:nvPr/>
              </p:nvSpPr>
              <p:spPr bwMode="auto">
                <a:xfrm>
                  <a:off x="4611866" y="1684871"/>
                  <a:ext cx="914400" cy="914400"/>
                </a:xfrm>
                <a:prstGeom prst="ellipse">
                  <a:avLst/>
                </a:prstGeom>
                <a:solidFill>
                  <a:srgbClr val="FFFFFF"/>
                </a:solidFill>
                <a:ln w="15875" cap="flat" cmpd="sng" algn="ctr">
                  <a:noFill/>
                  <a:prstDash val="solid"/>
                  <a:headEnd type="none" w="med" len="med"/>
                  <a:tailEnd type="none" w="med" len="med"/>
                </a:ln>
                <a:effec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endParaRPr>
                </a:p>
              </p:txBody>
            </p:sp>
            <p:grpSp>
              <p:nvGrpSpPr>
                <p:cNvPr id="273" name="Group 272">
                  <a:extLst>
                    <a:ext uri="{FF2B5EF4-FFF2-40B4-BE49-F238E27FC236}">
                      <a16:creationId xmlns:a16="http://schemas.microsoft.com/office/drawing/2014/main" id="{3A14585A-404A-45D3-A9ED-5FCAFE642E72}"/>
                    </a:ext>
                  </a:extLst>
                </p:cNvPr>
                <p:cNvGrpSpPr>
                  <a:grpSpLocks noChangeAspect="1"/>
                </p:cNvGrpSpPr>
                <p:nvPr/>
              </p:nvGrpSpPr>
              <p:grpSpPr>
                <a:xfrm>
                  <a:off x="4883530" y="1836335"/>
                  <a:ext cx="355944" cy="611472"/>
                  <a:chOff x="9002225" y="4856834"/>
                  <a:chExt cx="250199" cy="429814"/>
                </a:xfrm>
              </p:grpSpPr>
              <p:grpSp>
                <p:nvGrpSpPr>
                  <p:cNvPr id="274" name="Group 273">
                    <a:extLst>
                      <a:ext uri="{FF2B5EF4-FFF2-40B4-BE49-F238E27FC236}">
                        <a16:creationId xmlns:a16="http://schemas.microsoft.com/office/drawing/2014/main" id="{FF9762FA-F54A-432B-91B6-CA8B5FBC4C3C}"/>
                      </a:ext>
                    </a:extLst>
                  </p:cNvPr>
                  <p:cNvGrpSpPr>
                    <a:grpSpLocks noChangeAspect="1"/>
                  </p:cNvGrpSpPr>
                  <p:nvPr/>
                </p:nvGrpSpPr>
                <p:grpSpPr>
                  <a:xfrm>
                    <a:off x="9002225" y="4856834"/>
                    <a:ext cx="250199" cy="429814"/>
                    <a:chOff x="7170738" y="7689850"/>
                    <a:chExt cx="692150" cy="1189038"/>
                  </a:xfrm>
                </p:grpSpPr>
                <p:sp>
                  <p:nvSpPr>
                    <p:cNvPr id="276" name="Freeform 10">
                      <a:extLst>
                        <a:ext uri="{FF2B5EF4-FFF2-40B4-BE49-F238E27FC236}">
                          <a16:creationId xmlns:a16="http://schemas.microsoft.com/office/drawing/2014/main" id="{5EB9F0F2-5BC4-4481-8B9F-FC8E87724B75}"/>
                        </a:ext>
                      </a:extLst>
                    </p:cNvPr>
                    <p:cNvSpPr>
                      <a:spLocks/>
                    </p:cNvSpPr>
                    <p:nvPr/>
                  </p:nvSpPr>
                  <p:spPr bwMode="auto">
                    <a:xfrm>
                      <a:off x="7170738" y="7689850"/>
                      <a:ext cx="692150" cy="1189038"/>
                    </a:xfrm>
                    <a:custGeom>
                      <a:avLst/>
                      <a:gdLst>
                        <a:gd name="T0" fmla="*/ 172 w 184"/>
                        <a:gd name="T1" fmla="*/ 0 h 314"/>
                        <a:gd name="T2" fmla="*/ 12 w 184"/>
                        <a:gd name="T3" fmla="*/ 0 h 314"/>
                        <a:gd name="T4" fmla="*/ 0 w 184"/>
                        <a:gd name="T5" fmla="*/ 12 h 314"/>
                        <a:gd name="T6" fmla="*/ 0 w 184"/>
                        <a:gd name="T7" fmla="*/ 302 h 314"/>
                        <a:gd name="T8" fmla="*/ 12 w 184"/>
                        <a:gd name="T9" fmla="*/ 314 h 314"/>
                        <a:gd name="T10" fmla="*/ 172 w 184"/>
                        <a:gd name="T11" fmla="*/ 314 h 314"/>
                        <a:gd name="T12" fmla="*/ 184 w 184"/>
                        <a:gd name="T13" fmla="*/ 302 h 314"/>
                        <a:gd name="T14" fmla="*/ 184 w 184"/>
                        <a:gd name="T15" fmla="*/ 12 h 314"/>
                        <a:gd name="T16" fmla="*/ 172 w 184"/>
                        <a:gd name="T17"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4" h="314">
                          <a:moveTo>
                            <a:pt x="172" y="0"/>
                          </a:moveTo>
                          <a:cubicBezTo>
                            <a:pt x="12" y="0"/>
                            <a:pt x="12" y="0"/>
                            <a:pt x="12" y="0"/>
                          </a:cubicBezTo>
                          <a:cubicBezTo>
                            <a:pt x="6" y="0"/>
                            <a:pt x="0" y="5"/>
                            <a:pt x="0" y="12"/>
                          </a:cubicBezTo>
                          <a:cubicBezTo>
                            <a:pt x="0" y="302"/>
                            <a:pt x="0" y="302"/>
                            <a:pt x="0" y="302"/>
                          </a:cubicBezTo>
                          <a:cubicBezTo>
                            <a:pt x="0" y="308"/>
                            <a:pt x="6" y="314"/>
                            <a:pt x="12" y="314"/>
                          </a:cubicBezTo>
                          <a:cubicBezTo>
                            <a:pt x="172" y="314"/>
                            <a:pt x="172" y="314"/>
                            <a:pt x="172" y="314"/>
                          </a:cubicBezTo>
                          <a:cubicBezTo>
                            <a:pt x="178" y="314"/>
                            <a:pt x="184" y="308"/>
                            <a:pt x="184" y="302"/>
                          </a:cubicBezTo>
                          <a:cubicBezTo>
                            <a:pt x="184" y="12"/>
                            <a:pt x="184" y="12"/>
                            <a:pt x="184" y="12"/>
                          </a:cubicBezTo>
                          <a:cubicBezTo>
                            <a:pt x="184" y="5"/>
                            <a:pt x="178" y="0"/>
                            <a:pt x="172" y="0"/>
                          </a:cubicBezTo>
                        </a:path>
                      </a:pathLst>
                    </a:custGeom>
                    <a:solidFill>
                      <a:srgbClr val="353535"/>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3330"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505050"/>
                        </a:solidFill>
                        <a:effectLst/>
                        <a:uLnTx/>
                        <a:uFillTx/>
                        <a:ea typeface="ＭＳ Ｐゴシック" charset="0"/>
                      </a:endParaRPr>
                    </a:p>
                  </p:txBody>
                </p:sp>
                <p:sp>
                  <p:nvSpPr>
                    <p:cNvPr id="277" name="Rectangle 11">
                      <a:extLst>
                        <a:ext uri="{FF2B5EF4-FFF2-40B4-BE49-F238E27FC236}">
                          <a16:creationId xmlns:a16="http://schemas.microsoft.com/office/drawing/2014/main" id="{377A073B-AB25-43B4-BB64-0D92BBE1AFAD}"/>
                        </a:ext>
                      </a:extLst>
                    </p:cNvPr>
                    <p:cNvSpPr>
                      <a:spLocks noChangeArrowheads="1"/>
                    </p:cNvSpPr>
                    <p:nvPr/>
                  </p:nvSpPr>
                  <p:spPr bwMode="auto">
                    <a:xfrm>
                      <a:off x="7239000" y="7758113"/>
                      <a:ext cx="555625" cy="935038"/>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defTabSz="913330"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505050"/>
                        </a:solidFill>
                        <a:effectLst/>
                        <a:uLnTx/>
                        <a:uFillTx/>
                        <a:ea typeface="ＭＳ Ｐゴシック" charset="0"/>
                      </a:endParaRPr>
                    </a:p>
                  </p:txBody>
                </p:sp>
                <p:sp>
                  <p:nvSpPr>
                    <p:cNvPr id="278" name="Rectangle 12">
                      <a:extLst>
                        <a:ext uri="{FF2B5EF4-FFF2-40B4-BE49-F238E27FC236}">
                          <a16:creationId xmlns:a16="http://schemas.microsoft.com/office/drawing/2014/main" id="{E8C06947-A2A4-4C26-9299-8E9B56CC224E}"/>
                        </a:ext>
                      </a:extLst>
                    </p:cNvPr>
                    <p:cNvSpPr>
                      <a:spLocks noChangeArrowheads="1"/>
                    </p:cNvSpPr>
                    <p:nvPr/>
                  </p:nvSpPr>
                  <p:spPr bwMode="auto">
                    <a:xfrm>
                      <a:off x="7239000" y="7758113"/>
                      <a:ext cx="555625" cy="9350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defTabSz="913330"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505050"/>
                        </a:solidFill>
                        <a:effectLst/>
                        <a:uLnTx/>
                        <a:uFillTx/>
                        <a:ea typeface="ＭＳ Ｐゴシック" charset="0"/>
                      </a:endParaRPr>
                    </a:p>
                  </p:txBody>
                </p:sp>
                <p:sp>
                  <p:nvSpPr>
                    <p:cNvPr id="279" name="Freeform 13">
                      <a:extLst>
                        <a:ext uri="{FF2B5EF4-FFF2-40B4-BE49-F238E27FC236}">
                          <a16:creationId xmlns:a16="http://schemas.microsoft.com/office/drawing/2014/main" id="{7099E715-CB3D-41CC-A734-512C5DE8FF9C}"/>
                        </a:ext>
                      </a:extLst>
                    </p:cNvPr>
                    <p:cNvSpPr>
                      <a:spLocks/>
                    </p:cNvSpPr>
                    <p:nvPr/>
                  </p:nvSpPr>
                  <p:spPr bwMode="auto">
                    <a:xfrm>
                      <a:off x="7412038" y="8750300"/>
                      <a:ext cx="209550" cy="26988"/>
                    </a:xfrm>
                    <a:custGeom>
                      <a:avLst/>
                      <a:gdLst>
                        <a:gd name="T0" fmla="*/ 56 w 56"/>
                        <a:gd name="T1" fmla="*/ 3 h 7"/>
                        <a:gd name="T2" fmla="*/ 52 w 56"/>
                        <a:gd name="T3" fmla="*/ 7 h 7"/>
                        <a:gd name="T4" fmla="*/ 4 w 56"/>
                        <a:gd name="T5" fmla="*/ 7 h 7"/>
                        <a:gd name="T6" fmla="*/ 0 w 56"/>
                        <a:gd name="T7" fmla="*/ 3 h 7"/>
                        <a:gd name="T8" fmla="*/ 4 w 56"/>
                        <a:gd name="T9" fmla="*/ 0 h 7"/>
                        <a:gd name="T10" fmla="*/ 52 w 56"/>
                        <a:gd name="T11" fmla="*/ 0 h 7"/>
                        <a:gd name="T12" fmla="*/ 56 w 56"/>
                        <a:gd name="T13" fmla="*/ 3 h 7"/>
                      </a:gdLst>
                      <a:ahLst/>
                      <a:cxnLst>
                        <a:cxn ang="0">
                          <a:pos x="T0" y="T1"/>
                        </a:cxn>
                        <a:cxn ang="0">
                          <a:pos x="T2" y="T3"/>
                        </a:cxn>
                        <a:cxn ang="0">
                          <a:pos x="T4" y="T5"/>
                        </a:cxn>
                        <a:cxn ang="0">
                          <a:pos x="T6" y="T7"/>
                        </a:cxn>
                        <a:cxn ang="0">
                          <a:pos x="T8" y="T9"/>
                        </a:cxn>
                        <a:cxn ang="0">
                          <a:pos x="T10" y="T11"/>
                        </a:cxn>
                        <a:cxn ang="0">
                          <a:pos x="T12" y="T13"/>
                        </a:cxn>
                      </a:cxnLst>
                      <a:rect l="0" t="0" r="r" b="b"/>
                      <a:pathLst>
                        <a:path w="56" h="7">
                          <a:moveTo>
                            <a:pt x="56" y="3"/>
                          </a:moveTo>
                          <a:cubicBezTo>
                            <a:pt x="56" y="5"/>
                            <a:pt x="54" y="7"/>
                            <a:pt x="52" y="7"/>
                          </a:cubicBezTo>
                          <a:cubicBezTo>
                            <a:pt x="4" y="7"/>
                            <a:pt x="4" y="7"/>
                            <a:pt x="4" y="7"/>
                          </a:cubicBezTo>
                          <a:cubicBezTo>
                            <a:pt x="2" y="7"/>
                            <a:pt x="0" y="5"/>
                            <a:pt x="0" y="3"/>
                          </a:cubicBezTo>
                          <a:cubicBezTo>
                            <a:pt x="0" y="1"/>
                            <a:pt x="2" y="0"/>
                            <a:pt x="4" y="0"/>
                          </a:cubicBezTo>
                          <a:cubicBezTo>
                            <a:pt x="52" y="0"/>
                            <a:pt x="52" y="0"/>
                            <a:pt x="52" y="0"/>
                          </a:cubicBezTo>
                          <a:cubicBezTo>
                            <a:pt x="54" y="0"/>
                            <a:pt x="56" y="1"/>
                            <a:pt x="56" y="3"/>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3330"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505050"/>
                        </a:solidFill>
                        <a:effectLst/>
                        <a:uLnTx/>
                        <a:uFillTx/>
                        <a:ea typeface="ＭＳ Ｐゴシック" charset="0"/>
                      </a:endParaRPr>
                    </a:p>
                  </p:txBody>
                </p:sp>
                <p:sp>
                  <p:nvSpPr>
                    <p:cNvPr id="280" name="Rectangle 14">
                      <a:extLst>
                        <a:ext uri="{FF2B5EF4-FFF2-40B4-BE49-F238E27FC236}">
                          <a16:creationId xmlns:a16="http://schemas.microsoft.com/office/drawing/2014/main" id="{9170D7DC-1E55-463C-8823-6C870A365D3C}"/>
                        </a:ext>
                      </a:extLst>
                    </p:cNvPr>
                    <p:cNvSpPr>
                      <a:spLocks noChangeArrowheads="1"/>
                    </p:cNvSpPr>
                    <p:nvPr/>
                  </p:nvSpPr>
                  <p:spPr bwMode="auto">
                    <a:xfrm>
                      <a:off x="7239000" y="8693150"/>
                      <a:ext cx="184150" cy="1588"/>
                    </a:xfrm>
                    <a:prstGeom prst="rect">
                      <a:avLst/>
                    </a:prstGeom>
                    <a:solidFill>
                      <a:srgbClr val="5C4768"/>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defTabSz="913330"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505050"/>
                        </a:solidFill>
                        <a:effectLst/>
                        <a:uLnTx/>
                        <a:uFillTx/>
                        <a:ea typeface="ＭＳ Ｐゴシック" charset="0"/>
                      </a:endParaRPr>
                    </a:p>
                  </p:txBody>
                </p:sp>
                <p:sp>
                  <p:nvSpPr>
                    <p:cNvPr id="281" name="Freeform 15">
                      <a:extLst>
                        <a:ext uri="{FF2B5EF4-FFF2-40B4-BE49-F238E27FC236}">
                          <a16:creationId xmlns:a16="http://schemas.microsoft.com/office/drawing/2014/main" id="{1EE485FF-6C33-4A9B-921E-D141E5B94BE8}"/>
                        </a:ext>
                      </a:extLst>
                    </p:cNvPr>
                    <p:cNvSpPr>
                      <a:spLocks/>
                    </p:cNvSpPr>
                    <p:nvPr/>
                  </p:nvSpPr>
                  <p:spPr bwMode="auto">
                    <a:xfrm>
                      <a:off x="7239000" y="8693150"/>
                      <a:ext cx="184150" cy="0"/>
                    </a:xfrm>
                    <a:custGeom>
                      <a:avLst/>
                      <a:gdLst>
                        <a:gd name="T0" fmla="*/ 116 w 116"/>
                        <a:gd name="T1" fmla="*/ 0 w 116"/>
                        <a:gd name="T2" fmla="*/ 0 w 116"/>
                        <a:gd name="T3" fmla="*/ 116 w 116"/>
                      </a:gdLst>
                      <a:ahLst/>
                      <a:cxnLst>
                        <a:cxn ang="0">
                          <a:pos x="T0" y="0"/>
                        </a:cxn>
                        <a:cxn ang="0">
                          <a:pos x="T1" y="0"/>
                        </a:cxn>
                        <a:cxn ang="0">
                          <a:pos x="T2" y="0"/>
                        </a:cxn>
                        <a:cxn ang="0">
                          <a:pos x="T3" y="0"/>
                        </a:cxn>
                      </a:cxnLst>
                      <a:rect l="0" t="0" r="r" b="b"/>
                      <a:pathLst>
                        <a:path w="116">
                          <a:moveTo>
                            <a:pt x="116" y="0"/>
                          </a:moveTo>
                          <a:lnTo>
                            <a:pt x="0" y="0"/>
                          </a:lnTo>
                          <a:lnTo>
                            <a:pt x="0" y="0"/>
                          </a:lnTo>
                          <a:lnTo>
                            <a:pt x="116"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3330"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505050"/>
                        </a:solidFill>
                        <a:effectLst/>
                        <a:uLnTx/>
                        <a:uFillTx/>
                        <a:ea typeface="ＭＳ Ｐゴシック" charset="0"/>
                      </a:endParaRPr>
                    </a:p>
                  </p:txBody>
                </p:sp>
                <p:sp>
                  <p:nvSpPr>
                    <p:cNvPr id="282" name="Freeform 17">
                      <a:extLst>
                        <a:ext uri="{FF2B5EF4-FFF2-40B4-BE49-F238E27FC236}">
                          <a16:creationId xmlns:a16="http://schemas.microsoft.com/office/drawing/2014/main" id="{1DB28CF6-4ED7-40F9-87BB-EC92FD156B1D}"/>
                        </a:ext>
                      </a:extLst>
                    </p:cNvPr>
                    <p:cNvSpPr>
                      <a:spLocks/>
                    </p:cNvSpPr>
                    <p:nvPr/>
                  </p:nvSpPr>
                  <p:spPr bwMode="auto">
                    <a:xfrm>
                      <a:off x="7239000" y="7758113"/>
                      <a:ext cx="327025" cy="935038"/>
                    </a:xfrm>
                    <a:custGeom>
                      <a:avLst/>
                      <a:gdLst>
                        <a:gd name="T0" fmla="*/ 206 w 206"/>
                        <a:gd name="T1" fmla="*/ 0 h 589"/>
                        <a:gd name="T2" fmla="*/ 0 w 206"/>
                        <a:gd name="T3" fmla="*/ 0 h 589"/>
                        <a:gd name="T4" fmla="*/ 0 w 206"/>
                        <a:gd name="T5" fmla="*/ 589 h 589"/>
                        <a:gd name="T6" fmla="*/ 116 w 206"/>
                        <a:gd name="T7" fmla="*/ 589 h 589"/>
                        <a:gd name="T8" fmla="*/ 206 w 206"/>
                        <a:gd name="T9" fmla="*/ 0 h 589"/>
                      </a:gdLst>
                      <a:ahLst/>
                      <a:cxnLst>
                        <a:cxn ang="0">
                          <a:pos x="T0" y="T1"/>
                        </a:cxn>
                        <a:cxn ang="0">
                          <a:pos x="T2" y="T3"/>
                        </a:cxn>
                        <a:cxn ang="0">
                          <a:pos x="T4" y="T5"/>
                        </a:cxn>
                        <a:cxn ang="0">
                          <a:pos x="T6" y="T7"/>
                        </a:cxn>
                        <a:cxn ang="0">
                          <a:pos x="T8" y="T9"/>
                        </a:cxn>
                      </a:cxnLst>
                      <a:rect l="0" t="0" r="r" b="b"/>
                      <a:pathLst>
                        <a:path w="206" h="589">
                          <a:moveTo>
                            <a:pt x="206" y="0"/>
                          </a:moveTo>
                          <a:lnTo>
                            <a:pt x="0" y="0"/>
                          </a:lnTo>
                          <a:lnTo>
                            <a:pt x="0" y="589"/>
                          </a:lnTo>
                          <a:lnTo>
                            <a:pt x="116" y="589"/>
                          </a:lnTo>
                          <a:lnTo>
                            <a:pt x="206"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3330"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505050"/>
                        </a:solidFill>
                        <a:effectLst/>
                        <a:uLnTx/>
                        <a:uFillTx/>
                        <a:ea typeface="ＭＳ Ｐゴシック" charset="0"/>
                      </a:endParaRPr>
                    </a:p>
                  </p:txBody>
                </p:sp>
              </p:grpSp>
              <p:pic>
                <p:nvPicPr>
                  <p:cNvPr id="275" name="Picture 274">
                    <a:extLst>
                      <a:ext uri="{FF2B5EF4-FFF2-40B4-BE49-F238E27FC236}">
                        <a16:creationId xmlns:a16="http://schemas.microsoft.com/office/drawing/2014/main" id="{591532E1-C12B-4B4C-9204-62F3CE267B22}"/>
                      </a:ext>
                    </a:extLst>
                  </p:cNvPr>
                  <p:cNvPicPr>
                    <a:picLocks noChangeAspect="1"/>
                  </p:cNvPicPr>
                  <p:nvPr/>
                </p:nvPicPr>
                <p:blipFill rotWithShape="1">
                  <a:blip r:embed="rId15">
                    <a:grayscl/>
                  </a:blip>
                  <a:srcRect b="18759"/>
                  <a:stretch/>
                </p:blipFill>
                <p:spPr>
                  <a:xfrm>
                    <a:off x="9005068" y="4972141"/>
                    <a:ext cx="243413" cy="184157"/>
                  </a:xfrm>
                  <a:prstGeom prst="rect">
                    <a:avLst/>
                  </a:prstGeom>
                </p:spPr>
              </p:pic>
            </p:grpSp>
          </p:grpSp>
          <p:grpSp>
            <p:nvGrpSpPr>
              <p:cNvPr id="137" name="Group 136">
                <a:extLst>
                  <a:ext uri="{FF2B5EF4-FFF2-40B4-BE49-F238E27FC236}">
                    <a16:creationId xmlns:a16="http://schemas.microsoft.com/office/drawing/2014/main" id="{8E9B62D2-1A0B-4D54-8E39-624BF0684210}"/>
                  </a:ext>
                </a:extLst>
              </p:cNvPr>
              <p:cNvGrpSpPr/>
              <p:nvPr/>
            </p:nvGrpSpPr>
            <p:grpSpPr>
              <a:xfrm>
                <a:off x="3396948" y="1709364"/>
                <a:ext cx="469781" cy="469781"/>
                <a:chOff x="2696645" y="3621430"/>
                <a:chExt cx="1143000" cy="1143000"/>
              </a:xfrm>
            </p:grpSpPr>
            <p:sp>
              <p:nvSpPr>
                <p:cNvPr id="270" name="Oval 269">
                  <a:extLst>
                    <a:ext uri="{FF2B5EF4-FFF2-40B4-BE49-F238E27FC236}">
                      <a16:creationId xmlns:a16="http://schemas.microsoft.com/office/drawing/2014/main" id="{992B72F1-D685-4255-9D5B-8F6270394A16}"/>
                    </a:ext>
                  </a:extLst>
                </p:cNvPr>
                <p:cNvSpPr>
                  <a:spLocks noChangeAspect="1"/>
                </p:cNvSpPr>
                <p:nvPr/>
              </p:nvSpPr>
              <p:spPr bwMode="auto">
                <a:xfrm>
                  <a:off x="2696645" y="3621430"/>
                  <a:ext cx="1143000" cy="1143000"/>
                </a:xfrm>
                <a:prstGeom prst="ellipse">
                  <a:avLst/>
                </a:prstGeom>
                <a:solidFill>
                  <a:srgbClr val="FFFFFF"/>
                </a:solidFill>
                <a:ln w="15875" cap="flat" cmpd="sng" algn="ctr">
                  <a:noFill/>
                  <a:prstDash val="solid"/>
                  <a:headEnd type="none" w="med" len="med"/>
                  <a:tailEnd type="none" w="med" len="med"/>
                </a:ln>
                <a:effec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endParaRPr>
                </a:p>
              </p:txBody>
            </p:sp>
            <p:pic>
              <p:nvPicPr>
                <p:cNvPr id="271" name="Picture 270">
                  <a:extLst>
                    <a:ext uri="{FF2B5EF4-FFF2-40B4-BE49-F238E27FC236}">
                      <a16:creationId xmlns:a16="http://schemas.microsoft.com/office/drawing/2014/main" id="{46F8DC9C-13D3-4C7B-9E9F-DB27840752C7}"/>
                    </a:ext>
                  </a:extLst>
                </p:cNvPr>
                <p:cNvPicPr>
                  <a:picLocks noChangeAspect="1"/>
                </p:cNvPicPr>
                <p:nvPr/>
              </p:nvPicPr>
              <p:blipFill>
                <a:blip r:embed="rId16"/>
                <a:stretch>
                  <a:fillRect/>
                </a:stretch>
              </p:blipFill>
              <p:spPr>
                <a:xfrm>
                  <a:off x="3121593" y="3834621"/>
                  <a:ext cx="289876" cy="717599"/>
                </a:xfrm>
                <a:prstGeom prst="rect">
                  <a:avLst/>
                </a:prstGeom>
              </p:spPr>
            </p:pic>
          </p:grpSp>
          <p:grpSp>
            <p:nvGrpSpPr>
              <p:cNvPr id="138" name="Group 137">
                <a:extLst>
                  <a:ext uri="{FF2B5EF4-FFF2-40B4-BE49-F238E27FC236}">
                    <a16:creationId xmlns:a16="http://schemas.microsoft.com/office/drawing/2014/main" id="{F0192ACD-5765-48B5-B465-25C430E5ACBA}"/>
                  </a:ext>
                </a:extLst>
              </p:cNvPr>
              <p:cNvGrpSpPr>
                <a:grpSpLocks noChangeAspect="1"/>
              </p:cNvGrpSpPr>
              <p:nvPr/>
            </p:nvGrpSpPr>
            <p:grpSpPr>
              <a:xfrm>
                <a:off x="3421708" y="3237972"/>
                <a:ext cx="469781" cy="469781"/>
                <a:chOff x="7488915" y="4160672"/>
                <a:chExt cx="914400" cy="914400"/>
              </a:xfrm>
            </p:grpSpPr>
            <p:sp>
              <p:nvSpPr>
                <p:cNvPr id="261" name="Oval 260">
                  <a:extLst>
                    <a:ext uri="{FF2B5EF4-FFF2-40B4-BE49-F238E27FC236}">
                      <a16:creationId xmlns:a16="http://schemas.microsoft.com/office/drawing/2014/main" id="{E2FE47F2-2DE3-495B-A890-0D019B55F2C7}"/>
                    </a:ext>
                  </a:extLst>
                </p:cNvPr>
                <p:cNvSpPr>
                  <a:spLocks noChangeAspect="1"/>
                </p:cNvSpPr>
                <p:nvPr/>
              </p:nvSpPr>
              <p:spPr bwMode="auto">
                <a:xfrm>
                  <a:off x="7488915" y="4160672"/>
                  <a:ext cx="914400" cy="914400"/>
                </a:xfrm>
                <a:prstGeom prst="ellipse">
                  <a:avLst/>
                </a:prstGeom>
                <a:solidFill>
                  <a:srgbClr val="FFFFFF"/>
                </a:solidFill>
                <a:ln w="15875" cap="flat" cmpd="sng" algn="ctr">
                  <a:noFill/>
                  <a:prstDash val="solid"/>
                  <a:headEnd type="none" w="med" len="med"/>
                  <a:tailEnd type="none" w="med" len="med"/>
                </a:ln>
                <a:effec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endParaRPr>
                </a:p>
              </p:txBody>
            </p:sp>
            <p:grpSp>
              <p:nvGrpSpPr>
                <p:cNvPr id="262" name="Group 261">
                  <a:extLst>
                    <a:ext uri="{FF2B5EF4-FFF2-40B4-BE49-F238E27FC236}">
                      <a16:creationId xmlns:a16="http://schemas.microsoft.com/office/drawing/2014/main" id="{10E10879-4B75-43E3-A879-36E244B50CA5}"/>
                    </a:ext>
                  </a:extLst>
                </p:cNvPr>
                <p:cNvGrpSpPr>
                  <a:grpSpLocks noChangeAspect="1"/>
                </p:cNvGrpSpPr>
                <p:nvPr/>
              </p:nvGrpSpPr>
              <p:grpSpPr>
                <a:xfrm>
                  <a:off x="7725213" y="4317830"/>
                  <a:ext cx="441804" cy="600084"/>
                  <a:chOff x="11395930" y="2227184"/>
                  <a:chExt cx="416827" cy="566158"/>
                </a:xfrm>
              </p:grpSpPr>
              <p:grpSp>
                <p:nvGrpSpPr>
                  <p:cNvPr id="263" name="Group 262">
                    <a:extLst>
                      <a:ext uri="{FF2B5EF4-FFF2-40B4-BE49-F238E27FC236}">
                        <a16:creationId xmlns:a16="http://schemas.microsoft.com/office/drawing/2014/main" id="{8C0DD23E-75A0-4932-8DBA-DE5FCCAB93FD}"/>
                      </a:ext>
                    </a:extLst>
                  </p:cNvPr>
                  <p:cNvGrpSpPr/>
                  <p:nvPr/>
                </p:nvGrpSpPr>
                <p:grpSpPr>
                  <a:xfrm>
                    <a:off x="11403418" y="2232104"/>
                    <a:ext cx="401275" cy="530028"/>
                    <a:chOff x="8817145" y="5862982"/>
                    <a:chExt cx="200853" cy="338001"/>
                  </a:xfrm>
                </p:grpSpPr>
                <p:sp>
                  <p:nvSpPr>
                    <p:cNvPr id="267" name="Rectangle 11">
                      <a:extLst>
                        <a:ext uri="{FF2B5EF4-FFF2-40B4-BE49-F238E27FC236}">
                          <a16:creationId xmlns:a16="http://schemas.microsoft.com/office/drawing/2014/main" id="{13E49F18-9418-443A-8357-BEAAA9DDF838}"/>
                        </a:ext>
                      </a:extLst>
                    </p:cNvPr>
                    <p:cNvSpPr>
                      <a:spLocks noChangeArrowheads="1"/>
                    </p:cNvSpPr>
                    <p:nvPr/>
                  </p:nvSpPr>
                  <p:spPr bwMode="auto">
                    <a:xfrm>
                      <a:off x="8817150" y="5862982"/>
                      <a:ext cx="200848" cy="337998"/>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defTabSz="913330"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505050"/>
                        </a:solidFill>
                        <a:effectLst/>
                        <a:uLnTx/>
                        <a:uFillTx/>
                        <a:ea typeface="ＭＳ Ｐゴシック" charset="0"/>
                      </a:endParaRPr>
                    </a:p>
                  </p:txBody>
                </p:sp>
                <p:sp>
                  <p:nvSpPr>
                    <p:cNvPr id="268" name="Rectangle 12">
                      <a:extLst>
                        <a:ext uri="{FF2B5EF4-FFF2-40B4-BE49-F238E27FC236}">
                          <a16:creationId xmlns:a16="http://schemas.microsoft.com/office/drawing/2014/main" id="{E2B4EDD7-887B-47B1-AE44-19C32E223247}"/>
                        </a:ext>
                      </a:extLst>
                    </p:cNvPr>
                    <p:cNvSpPr>
                      <a:spLocks noChangeArrowheads="1"/>
                    </p:cNvSpPr>
                    <p:nvPr/>
                  </p:nvSpPr>
                  <p:spPr bwMode="auto">
                    <a:xfrm>
                      <a:off x="8817145" y="5862985"/>
                      <a:ext cx="200848" cy="33799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defTabSz="913330"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505050"/>
                        </a:solidFill>
                        <a:effectLst/>
                        <a:uLnTx/>
                        <a:uFillTx/>
                        <a:ea typeface="ＭＳ Ｐゴシック" charset="0"/>
                      </a:endParaRPr>
                    </a:p>
                  </p:txBody>
                </p:sp>
                <p:sp>
                  <p:nvSpPr>
                    <p:cNvPr id="269" name="Freeform 17">
                      <a:extLst>
                        <a:ext uri="{FF2B5EF4-FFF2-40B4-BE49-F238E27FC236}">
                          <a16:creationId xmlns:a16="http://schemas.microsoft.com/office/drawing/2014/main" id="{69730F42-CE3B-4D34-9B01-F2F3F1EEB7E8}"/>
                        </a:ext>
                      </a:extLst>
                    </p:cNvPr>
                    <p:cNvSpPr>
                      <a:spLocks/>
                    </p:cNvSpPr>
                    <p:nvPr/>
                  </p:nvSpPr>
                  <p:spPr bwMode="auto">
                    <a:xfrm>
                      <a:off x="8817145" y="5862985"/>
                      <a:ext cx="118213" cy="337998"/>
                    </a:xfrm>
                    <a:custGeom>
                      <a:avLst/>
                      <a:gdLst>
                        <a:gd name="T0" fmla="*/ 206 w 206"/>
                        <a:gd name="T1" fmla="*/ 0 h 589"/>
                        <a:gd name="T2" fmla="*/ 0 w 206"/>
                        <a:gd name="T3" fmla="*/ 0 h 589"/>
                        <a:gd name="T4" fmla="*/ 0 w 206"/>
                        <a:gd name="T5" fmla="*/ 589 h 589"/>
                        <a:gd name="T6" fmla="*/ 116 w 206"/>
                        <a:gd name="T7" fmla="*/ 589 h 589"/>
                        <a:gd name="T8" fmla="*/ 206 w 206"/>
                        <a:gd name="T9" fmla="*/ 0 h 589"/>
                      </a:gdLst>
                      <a:ahLst/>
                      <a:cxnLst>
                        <a:cxn ang="0">
                          <a:pos x="T0" y="T1"/>
                        </a:cxn>
                        <a:cxn ang="0">
                          <a:pos x="T2" y="T3"/>
                        </a:cxn>
                        <a:cxn ang="0">
                          <a:pos x="T4" y="T5"/>
                        </a:cxn>
                        <a:cxn ang="0">
                          <a:pos x="T6" y="T7"/>
                        </a:cxn>
                        <a:cxn ang="0">
                          <a:pos x="T8" y="T9"/>
                        </a:cxn>
                      </a:cxnLst>
                      <a:rect l="0" t="0" r="r" b="b"/>
                      <a:pathLst>
                        <a:path w="206" h="589">
                          <a:moveTo>
                            <a:pt x="206" y="0"/>
                          </a:moveTo>
                          <a:lnTo>
                            <a:pt x="0" y="0"/>
                          </a:lnTo>
                          <a:lnTo>
                            <a:pt x="0" y="589"/>
                          </a:lnTo>
                          <a:lnTo>
                            <a:pt x="116" y="589"/>
                          </a:lnTo>
                          <a:lnTo>
                            <a:pt x="206"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3330"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505050"/>
                        </a:solidFill>
                        <a:effectLst/>
                        <a:uLnTx/>
                        <a:uFillTx/>
                        <a:ea typeface="ＭＳ Ｐゴシック" charset="0"/>
                      </a:endParaRPr>
                    </a:p>
                  </p:txBody>
                </p:sp>
              </p:grpSp>
              <p:sp>
                <p:nvSpPr>
                  <p:cNvPr id="264" name="Freeform 9">
                    <a:extLst>
                      <a:ext uri="{FF2B5EF4-FFF2-40B4-BE49-F238E27FC236}">
                        <a16:creationId xmlns:a16="http://schemas.microsoft.com/office/drawing/2014/main" id="{FDEDB875-5A9C-4C24-9415-3CC0CA5D5886}"/>
                      </a:ext>
                    </a:extLst>
                  </p:cNvPr>
                  <p:cNvSpPr>
                    <a:spLocks noChangeAspect="1" noEditPoints="1"/>
                  </p:cNvSpPr>
                  <p:nvPr/>
                </p:nvSpPr>
                <p:spPr bwMode="black">
                  <a:xfrm flipH="1">
                    <a:off x="11395930" y="2227184"/>
                    <a:ext cx="416827" cy="566158"/>
                  </a:xfrm>
                  <a:custGeom>
                    <a:avLst/>
                    <a:gdLst>
                      <a:gd name="T0" fmla="*/ 124 w 133"/>
                      <a:gd name="T1" fmla="*/ 0 h 182"/>
                      <a:gd name="T2" fmla="*/ 8 w 133"/>
                      <a:gd name="T3" fmla="*/ 0 h 182"/>
                      <a:gd name="T4" fmla="*/ 0 w 133"/>
                      <a:gd name="T5" fmla="*/ 8 h 182"/>
                      <a:gd name="T6" fmla="*/ 0 w 133"/>
                      <a:gd name="T7" fmla="*/ 173 h 182"/>
                      <a:gd name="T8" fmla="*/ 8 w 133"/>
                      <a:gd name="T9" fmla="*/ 182 h 182"/>
                      <a:gd name="T10" fmla="*/ 124 w 133"/>
                      <a:gd name="T11" fmla="*/ 182 h 182"/>
                      <a:gd name="T12" fmla="*/ 133 w 133"/>
                      <a:gd name="T13" fmla="*/ 173 h 182"/>
                      <a:gd name="T14" fmla="*/ 133 w 133"/>
                      <a:gd name="T15" fmla="*/ 8 h 182"/>
                      <a:gd name="T16" fmla="*/ 124 w 133"/>
                      <a:gd name="T17" fmla="*/ 0 h 182"/>
                      <a:gd name="T18" fmla="*/ 123 w 133"/>
                      <a:gd name="T19" fmla="*/ 160 h 182"/>
                      <a:gd name="T20" fmla="*/ 10 w 133"/>
                      <a:gd name="T21" fmla="*/ 160 h 182"/>
                      <a:gd name="T22" fmla="*/ 10 w 133"/>
                      <a:gd name="T23" fmla="*/ 10 h 182"/>
                      <a:gd name="T24" fmla="*/ 123 w 133"/>
                      <a:gd name="T25" fmla="*/ 10 h 182"/>
                      <a:gd name="T26" fmla="*/ 123 w 133"/>
                      <a:gd name="T27" fmla="*/ 16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3" h="182">
                        <a:moveTo>
                          <a:pt x="124" y="0"/>
                        </a:moveTo>
                        <a:cubicBezTo>
                          <a:pt x="8" y="0"/>
                          <a:pt x="8" y="0"/>
                          <a:pt x="8" y="0"/>
                        </a:cubicBezTo>
                        <a:cubicBezTo>
                          <a:pt x="3" y="0"/>
                          <a:pt x="0" y="4"/>
                          <a:pt x="0" y="8"/>
                        </a:cubicBezTo>
                        <a:cubicBezTo>
                          <a:pt x="0" y="173"/>
                          <a:pt x="0" y="173"/>
                          <a:pt x="0" y="173"/>
                        </a:cubicBezTo>
                        <a:cubicBezTo>
                          <a:pt x="0" y="178"/>
                          <a:pt x="3" y="182"/>
                          <a:pt x="8" y="182"/>
                        </a:cubicBezTo>
                        <a:cubicBezTo>
                          <a:pt x="124" y="182"/>
                          <a:pt x="124" y="182"/>
                          <a:pt x="124" y="182"/>
                        </a:cubicBezTo>
                        <a:cubicBezTo>
                          <a:pt x="129" y="182"/>
                          <a:pt x="133" y="178"/>
                          <a:pt x="133" y="173"/>
                        </a:cubicBezTo>
                        <a:cubicBezTo>
                          <a:pt x="133" y="8"/>
                          <a:pt x="133" y="8"/>
                          <a:pt x="133" y="8"/>
                        </a:cubicBezTo>
                        <a:cubicBezTo>
                          <a:pt x="133" y="4"/>
                          <a:pt x="129" y="0"/>
                          <a:pt x="124" y="0"/>
                        </a:cubicBezTo>
                        <a:close/>
                        <a:moveTo>
                          <a:pt x="123" y="160"/>
                        </a:moveTo>
                        <a:cubicBezTo>
                          <a:pt x="10" y="160"/>
                          <a:pt x="10" y="160"/>
                          <a:pt x="10" y="160"/>
                        </a:cubicBezTo>
                        <a:cubicBezTo>
                          <a:pt x="10" y="10"/>
                          <a:pt x="10" y="10"/>
                          <a:pt x="10" y="10"/>
                        </a:cubicBezTo>
                        <a:cubicBezTo>
                          <a:pt x="123" y="10"/>
                          <a:pt x="123" y="10"/>
                          <a:pt x="123" y="10"/>
                        </a:cubicBezTo>
                        <a:lnTo>
                          <a:pt x="123" y="160"/>
                        </a:lnTo>
                        <a:close/>
                      </a:path>
                    </a:pathLst>
                  </a:custGeom>
                  <a:solidFill>
                    <a:srgbClr val="353535">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265" name="Picture 264">
                    <a:extLst>
                      <a:ext uri="{FF2B5EF4-FFF2-40B4-BE49-F238E27FC236}">
                        <a16:creationId xmlns:a16="http://schemas.microsoft.com/office/drawing/2014/main" id="{6EEF5D2B-494B-4549-95AE-5E4573E97DC2}"/>
                      </a:ext>
                    </a:extLst>
                  </p:cNvPr>
                  <p:cNvPicPr>
                    <a:picLocks noChangeAspect="1"/>
                  </p:cNvPicPr>
                  <p:nvPr/>
                </p:nvPicPr>
                <p:blipFill>
                  <a:blip r:embed="rId3"/>
                  <a:stretch>
                    <a:fillRect/>
                  </a:stretch>
                </p:blipFill>
                <p:spPr>
                  <a:xfrm>
                    <a:off x="11504747" y="2344048"/>
                    <a:ext cx="199194" cy="244483"/>
                  </a:xfrm>
                  <a:prstGeom prst="rect">
                    <a:avLst/>
                  </a:prstGeom>
                </p:spPr>
              </p:pic>
              <p:sp>
                <p:nvSpPr>
                  <p:cNvPr id="266" name="Oval 265">
                    <a:extLst>
                      <a:ext uri="{FF2B5EF4-FFF2-40B4-BE49-F238E27FC236}">
                        <a16:creationId xmlns:a16="http://schemas.microsoft.com/office/drawing/2014/main" id="{7DEF779C-6B3B-4244-AF5B-ED25E9229147}"/>
                      </a:ext>
                    </a:extLst>
                  </p:cNvPr>
                  <p:cNvSpPr/>
                  <p:nvPr/>
                </p:nvSpPr>
                <p:spPr bwMode="auto">
                  <a:xfrm>
                    <a:off x="11586055" y="2745036"/>
                    <a:ext cx="36576" cy="36576"/>
                  </a:xfrm>
                  <a:prstGeom prst="ellipse">
                    <a:avLst/>
                  </a:prstGeom>
                  <a:solidFill>
                    <a:srgbClr val="EAEAEA"/>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grpSp>
            <p:nvGrpSpPr>
              <p:cNvPr id="139" name="Group 138">
                <a:extLst>
                  <a:ext uri="{FF2B5EF4-FFF2-40B4-BE49-F238E27FC236}">
                    <a16:creationId xmlns:a16="http://schemas.microsoft.com/office/drawing/2014/main" id="{B4F1479B-E163-4856-B95A-D905AA1252C9}"/>
                  </a:ext>
                </a:extLst>
              </p:cNvPr>
              <p:cNvGrpSpPr/>
              <p:nvPr/>
            </p:nvGrpSpPr>
            <p:grpSpPr>
              <a:xfrm>
                <a:off x="4707407" y="2719029"/>
                <a:ext cx="469781" cy="469781"/>
                <a:chOff x="7770325" y="1952766"/>
                <a:chExt cx="1143000" cy="1143000"/>
              </a:xfrm>
            </p:grpSpPr>
            <p:sp>
              <p:nvSpPr>
                <p:cNvPr id="258" name="Oval 257">
                  <a:extLst>
                    <a:ext uri="{FF2B5EF4-FFF2-40B4-BE49-F238E27FC236}">
                      <a16:creationId xmlns:a16="http://schemas.microsoft.com/office/drawing/2014/main" id="{DE2A5576-CA4B-41D3-842A-82B4B1B60D9F}"/>
                    </a:ext>
                  </a:extLst>
                </p:cNvPr>
                <p:cNvSpPr>
                  <a:spLocks noChangeAspect="1"/>
                </p:cNvSpPr>
                <p:nvPr/>
              </p:nvSpPr>
              <p:spPr bwMode="auto">
                <a:xfrm>
                  <a:off x="7770325" y="1952766"/>
                  <a:ext cx="1143000" cy="1143000"/>
                </a:xfrm>
                <a:prstGeom prst="ellipse">
                  <a:avLst/>
                </a:prstGeom>
                <a:solidFill>
                  <a:srgbClr val="FFFFFF"/>
                </a:solidFill>
                <a:ln w="15875" cap="flat" cmpd="sng" algn="ctr">
                  <a:noFill/>
                  <a:prstDash val="solid"/>
                  <a:headEnd type="none" w="med" len="med"/>
                  <a:tailEnd type="none" w="med" len="med"/>
                </a:ln>
                <a:effec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endParaRPr>
                </a:p>
              </p:txBody>
            </p:sp>
            <p:pic>
              <p:nvPicPr>
                <p:cNvPr id="259" name="Picture 258">
                  <a:extLst>
                    <a:ext uri="{FF2B5EF4-FFF2-40B4-BE49-F238E27FC236}">
                      <a16:creationId xmlns:a16="http://schemas.microsoft.com/office/drawing/2014/main" id="{B577F93A-8B91-427E-BA86-7B2BCAC296CA}"/>
                    </a:ext>
                  </a:extLst>
                </p:cNvPr>
                <p:cNvPicPr>
                  <a:picLocks noChangeAspect="1"/>
                </p:cNvPicPr>
                <p:nvPr/>
              </p:nvPicPr>
              <p:blipFill>
                <a:blip r:embed="rId17"/>
                <a:stretch>
                  <a:fillRect/>
                </a:stretch>
              </p:blipFill>
              <p:spPr>
                <a:xfrm>
                  <a:off x="8124028" y="2158391"/>
                  <a:ext cx="438918" cy="763335"/>
                </a:xfrm>
                <a:prstGeom prst="rect">
                  <a:avLst/>
                </a:prstGeom>
              </p:spPr>
            </p:pic>
            <p:pic>
              <p:nvPicPr>
                <p:cNvPr id="260" name="Picture 259">
                  <a:extLst>
                    <a:ext uri="{FF2B5EF4-FFF2-40B4-BE49-F238E27FC236}">
                      <a16:creationId xmlns:a16="http://schemas.microsoft.com/office/drawing/2014/main" id="{1514D37B-B194-4B59-A726-B510DC7B8A75}"/>
                    </a:ext>
                  </a:extLst>
                </p:cNvPr>
                <p:cNvPicPr>
                  <a:picLocks noChangeAspect="1"/>
                </p:cNvPicPr>
                <p:nvPr/>
              </p:nvPicPr>
              <p:blipFill>
                <a:blip r:embed="rId3"/>
                <a:stretch>
                  <a:fillRect/>
                </a:stretch>
              </p:blipFill>
              <p:spPr>
                <a:xfrm>
                  <a:off x="8235435" y="2421004"/>
                  <a:ext cx="181418" cy="222664"/>
                </a:xfrm>
                <a:prstGeom prst="rect">
                  <a:avLst/>
                </a:prstGeom>
              </p:spPr>
            </p:pic>
          </p:grpSp>
          <p:grpSp>
            <p:nvGrpSpPr>
              <p:cNvPr id="140" name="Group 139">
                <a:extLst>
                  <a:ext uri="{FF2B5EF4-FFF2-40B4-BE49-F238E27FC236}">
                    <a16:creationId xmlns:a16="http://schemas.microsoft.com/office/drawing/2014/main" id="{D78F1FDA-5FF1-4452-B093-2825C77C75D9}"/>
                  </a:ext>
                </a:extLst>
              </p:cNvPr>
              <p:cNvGrpSpPr/>
              <p:nvPr/>
            </p:nvGrpSpPr>
            <p:grpSpPr>
              <a:xfrm>
                <a:off x="5062998" y="1970067"/>
                <a:ext cx="469781" cy="469781"/>
                <a:chOff x="8785063" y="2988618"/>
                <a:chExt cx="1143000" cy="1143000"/>
              </a:xfrm>
            </p:grpSpPr>
            <p:grpSp>
              <p:nvGrpSpPr>
                <p:cNvPr id="254" name="Group 253">
                  <a:extLst>
                    <a:ext uri="{FF2B5EF4-FFF2-40B4-BE49-F238E27FC236}">
                      <a16:creationId xmlns:a16="http://schemas.microsoft.com/office/drawing/2014/main" id="{5204E0D9-BF8A-457E-9496-A946B2F25617}"/>
                    </a:ext>
                  </a:extLst>
                </p:cNvPr>
                <p:cNvGrpSpPr>
                  <a:grpSpLocks noChangeAspect="1"/>
                </p:cNvGrpSpPr>
                <p:nvPr/>
              </p:nvGrpSpPr>
              <p:grpSpPr>
                <a:xfrm>
                  <a:off x="8785063" y="2988618"/>
                  <a:ext cx="1143000" cy="1143000"/>
                  <a:chOff x="7212772" y="5496293"/>
                  <a:chExt cx="914400" cy="914400"/>
                </a:xfrm>
              </p:grpSpPr>
              <p:sp>
                <p:nvSpPr>
                  <p:cNvPr id="256" name="Oval 255">
                    <a:extLst>
                      <a:ext uri="{FF2B5EF4-FFF2-40B4-BE49-F238E27FC236}">
                        <a16:creationId xmlns:a16="http://schemas.microsoft.com/office/drawing/2014/main" id="{EBC28D84-7351-489B-AA65-5A3EBA9B191E}"/>
                      </a:ext>
                    </a:extLst>
                  </p:cNvPr>
                  <p:cNvSpPr>
                    <a:spLocks noChangeAspect="1"/>
                  </p:cNvSpPr>
                  <p:nvPr/>
                </p:nvSpPr>
                <p:spPr bwMode="auto">
                  <a:xfrm>
                    <a:off x="7212772" y="5496293"/>
                    <a:ext cx="914400" cy="914400"/>
                  </a:xfrm>
                  <a:prstGeom prst="ellipse">
                    <a:avLst/>
                  </a:prstGeom>
                  <a:solidFill>
                    <a:srgbClr val="FFFFFF"/>
                  </a:solidFill>
                  <a:ln w="15875" cap="flat" cmpd="sng" algn="ctr">
                    <a:noFill/>
                    <a:prstDash val="solid"/>
                    <a:headEnd type="none" w="med" len="med"/>
                    <a:tailEnd type="none" w="med" len="med"/>
                  </a:ln>
                  <a:effec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endParaRPr>
                  </a:p>
                </p:txBody>
              </p:sp>
              <p:sp>
                <p:nvSpPr>
                  <p:cNvPr id="257" name="Freeform 7">
                    <a:extLst>
                      <a:ext uri="{FF2B5EF4-FFF2-40B4-BE49-F238E27FC236}">
                        <a16:creationId xmlns:a16="http://schemas.microsoft.com/office/drawing/2014/main" id="{648A8EA4-41D2-4169-838D-F633C3827E6E}"/>
                      </a:ext>
                    </a:extLst>
                  </p:cNvPr>
                  <p:cNvSpPr>
                    <a:spLocks/>
                  </p:cNvSpPr>
                  <p:nvPr/>
                </p:nvSpPr>
                <p:spPr bwMode="auto">
                  <a:xfrm>
                    <a:off x="7351595" y="5752813"/>
                    <a:ext cx="636757" cy="366971"/>
                  </a:xfrm>
                  <a:prstGeom prst="roundRect">
                    <a:avLst>
                      <a:gd name="adj" fmla="val 7342"/>
                    </a:avLst>
                  </a:prstGeom>
                  <a:solidFill>
                    <a:srgbClr val="FFFFFF"/>
                  </a:solidFill>
                  <a:ln>
                    <a:noFill/>
                  </a:ln>
                </p:spPr>
                <p:txBody>
                  <a:bodyPr vert="horz" wrap="square" lIns="89630" tIns="44814" rIns="89630" bIns="44814" numCol="1" anchor="t" anchorCtr="0" compatLnSpc="1">
                    <a:prstTxWarp prst="textNoShape">
                      <a:avLst/>
                    </a:prstTxWarp>
                  </a:bodyPr>
                  <a:lstStyle/>
                  <a:p>
                    <a:pPr marL="0" marR="0" lvl="0" indent="0" defTabSz="913330"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505050"/>
                      </a:solidFill>
                      <a:effectLst/>
                      <a:uLnTx/>
                      <a:uFillTx/>
                      <a:ea typeface="ＭＳ Ｐゴシック" charset="0"/>
                    </a:endParaRPr>
                  </a:p>
                </p:txBody>
              </p:sp>
            </p:grpSp>
            <p:pic>
              <p:nvPicPr>
                <p:cNvPr id="255" name="Picture 254">
                  <a:extLst>
                    <a:ext uri="{FF2B5EF4-FFF2-40B4-BE49-F238E27FC236}">
                      <a16:creationId xmlns:a16="http://schemas.microsoft.com/office/drawing/2014/main" id="{62BD27AB-B7A7-42C4-A823-A8F9EE8B0200}"/>
                    </a:ext>
                  </a:extLst>
                </p:cNvPr>
                <p:cNvPicPr>
                  <a:picLocks noChangeAspect="1"/>
                </p:cNvPicPr>
                <p:nvPr/>
              </p:nvPicPr>
              <p:blipFill>
                <a:blip r:embed="rId18"/>
                <a:stretch>
                  <a:fillRect/>
                </a:stretch>
              </p:blipFill>
              <p:spPr>
                <a:xfrm>
                  <a:off x="8931957" y="3309268"/>
                  <a:ext cx="849211" cy="553418"/>
                </a:xfrm>
                <a:prstGeom prst="rect">
                  <a:avLst/>
                </a:prstGeom>
              </p:spPr>
            </p:pic>
          </p:grpSp>
          <p:grpSp>
            <p:nvGrpSpPr>
              <p:cNvPr id="141" name="Group 140">
                <a:extLst>
                  <a:ext uri="{FF2B5EF4-FFF2-40B4-BE49-F238E27FC236}">
                    <a16:creationId xmlns:a16="http://schemas.microsoft.com/office/drawing/2014/main" id="{0D1ECD75-E0E2-45E4-8C51-ED246177B325}"/>
                  </a:ext>
                </a:extLst>
              </p:cNvPr>
              <p:cNvGrpSpPr>
                <a:grpSpLocks noChangeAspect="1"/>
              </p:cNvGrpSpPr>
              <p:nvPr/>
            </p:nvGrpSpPr>
            <p:grpSpPr>
              <a:xfrm>
                <a:off x="6452574" y="4526807"/>
                <a:ext cx="427073" cy="427073"/>
                <a:chOff x="5301956" y="4678104"/>
                <a:chExt cx="914400" cy="914400"/>
              </a:xfrm>
            </p:grpSpPr>
            <p:sp>
              <p:nvSpPr>
                <p:cNvPr id="248" name="Oval 247">
                  <a:extLst>
                    <a:ext uri="{FF2B5EF4-FFF2-40B4-BE49-F238E27FC236}">
                      <a16:creationId xmlns:a16="http://schemas.microsoft.com/office/drawing/2014/main" id="{D2750F18-9006-45AC-A88B-79CE93639AF0}"/>
                    </a:ext>
                  </a:extLst>
                </p:cNvPr>
                <p:cNvSpPr>
                  <a:spLocks noChangeAspect="1"/>
                </p:cNvSpPr>
                <p:nvPr/>
              </p:nvSpPr>
              <p:spPr bwMode="auto">
                <a:xfrm>
                  <a:off x="5301956" y="4678104"/>
                  <a:ext cx="914400" cy="914400"/>
                </a:xfrm>
                <a:prstGeom prst="ellipse">
                  <a:avLst/>
                </a:prstGeom>
                <a:solidFill>
                  <a:srgbClr val="FFFFFF"/>
                </a:solidFill>
                <a:ln w="15875" cap="flat" cmpd="sng" algn="ctr">
                  <a:noFill/>
                  <a:prstDash val="solid"/>
                  <a:headEnd type="none" w="med" len="med"/>
                  <a:tailEnd type="none" w="med" len="med"/>
                </a:ln>
                <a:effec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endParaRPr>
                </a:p>
              </p:txBody>
            </p:sp>
            <p:grpSp>
              <p:nvGrpSpPr>
                <p:cNvPr id="249" name="Group 248">
                  <a:extLst>
                    <a:ext uri="{FF2B5EF4-FFF2-40B4-BE49-F238E27FC236}">
                      <a16:creationId xmlns:a16="http://schemas.microsoft.com/office/drawing/2014/main" id="{70E6FDFC-C846-4AFC-8173-16778D706497}"/>
                    </a:ext>
                  </a:extLst>
                </p:cNvPr>
                <p:cNvGrpSpPr>
                  <a:grpSpLocks noChangeAspect="1"/>
                </p:cNvGrpSpPr>
                <p:nvPr/>
              </p:nvGrpSpPr>
              <p:grpSpPr>
                <a:xfrm>
                  <a:off x="5416532" y="4898732"/>
                  <a:ext cx="674706" cy="433016"/>
                  <a:chOff x="8025136" y="7417948"/>
                  <a:chExt cx="1135149" cy="728520"/>
                </a:xfrm>
              </p:grpSpPr>
              <p:sp>
                <p:nvSpPr>
                  <p:cNvPr id="250" name="Freeform 7">
                    <a:extLst>
                      <a:ext uri="{FF2B5EF4-FFF2-40B4-BE49-F238E27FC236}">
                        <a16:creationId xmlns:a16="http://schemas.microsoft.com/office/drawing/2014/main" id="{F0E4C2DE-3CF7-4450-9D6F-531613F2BFC3}"/>
                      </a:ext>
                    </a:extLst>
                  </p:cNvPr>
                  <p:cNvSpPr>
                    <a:spLocks/>
                  </p:cNvSpPr>
                  <p:nvPr/>
                </p:nvSpPr>
                <p:spPr bwMode="auto">
                  <a:xfrm>
                    <a:off x="8141719" y="7437278"/>
                    <a:ext cx="896936" cy="617404"/>
                  </a:xfrm>
                  <a:prstGeom prst="roundRect">
                    <a:avLst>
                      <a:gd name="adj" fmla="val 7342"/>
                    </a:avLst>
                  </a:prstGeom>
                  <a:solidFill>
                    <a:srgbClr val="FFFFFF"/>
                  </a:solidFill>
                  <a:ln>
                    <a:noFill/>
                  </a:ln>
                </p:spPr>
                <p:txBody>
                  <a:bodyPr vert="horz" wrap="square" lIns="89630" tIns="44814" rIns="89630" bIns="44814" numCol="1" anchor="t" anchorCtr="0" compatLnSpc="1">
                    <a:prstTxWarp prst="textNoShape">
                      <a:avLst/>
                    </a:prstTxWarp>
                  </a:bodyPr>
                  <a:lstStyle/>
                  <a:p>
                    <a:pPr marL="0" marR="0" lvl="0" indent="0" defTabSz="913330"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505050"/>
                      </a:solidFill>
                      <a:effectLst/>
                      <a:uLnTx/>
                      <a:uFillTx/>
                      <a:ea typeface="ＭＳ Ｐゴシック" charset="0"/>
                    </a:endParaRPr>
                  </a:p>
                </p:txBody>
              </p:sp>
              <p:grpSp>
                <p:nvGrpSpPr>
                  <p:cNvPr id="251" name="Group 250">
                    <a:extLst>
                      <a:ext uri="{FF2B5EF4-FFF2-40B4-BE49-F238E27FC236}">
                        <a16:creationId xmlns:a16="http://schemas.microsoft.com/office/drawing/2014/main" id="{879BA298-0D5D-49A8-A7B2-C6BFCDFF5E66}"/>
                      </a:ext>
                    </a:extLst>
                  </p:cNvPr>
                  <p:cNvGrpSpPr/>
                  <p:nvPr/>
                </p:nvGrpSpPr>
                <p:grpSpPr>
                  <a:xfrm>
                    <a:off x="8025136" y="7417948"/>
                    <a:ext cx="1135149" cy="728520"/>
                    <a:chOff x="8025136" y="7417948"/>
                    <a:chExt cx="1135149" cy="728520"/>
                  </a:xfrm>
                </p:grpSpPr>
                <p:sp>
                  <p:nvSpPr>
                    <p:cNvPr id="252" name="Freeform 40">
                      <a:extLst>
                        <a:ext uri="{FF2B5EF4-FFF2-40B4-BE49-F238E27FC236}">
                          <a16:creationId xmlns:a16="http://schemas.microsoft.com/office/drawing/2014/main" id="{E93F9884-225F-45F2-9CD7-CB55A7D47D57}"/>
                        </a:ext>
                      </a:extLst>
                    </p:cNvPr>
                    <p:cNvSpPr>
                      <a:spLocks noChangeAspect="1"/>
                    </p:cNvSpPr>
                    <p:nvPr/>
                  </p:nvSpPr>
                  <p:spPr bwMode="black">
                    <a:xfrm flipH="1">
                      <a:off x="8025136" y="7417948"/>
                      <a:ext cx="1135149" cy="728520"/>
                    </a:xfrm>
                    <a:custGeom>
                      <a:avLst/>
                      <a:gdLst>
                        <a:gd name="connsiteX0" fmla="*/ 4635324 w 4635324"/>
                        <a:gd name="connsiteY0" fmla="*/ 2786728 h 2974887"/>
                        <a:gd name="connsiteX1" fmla="*/ 0 w 4635324"/>
                        <a:gd name="connsiteY1" fmla="*/ 2786728 h 2974887"/>
                        <a:gd name="connsiteX2" fmla="*/ 0 w 4635324"/>
                        <a:gd name="connsiteY2" fmla="*/ 2813608 h 2974887"/>
                        <a:gd name="connsiteX3" fmla="*/ 185413 w 4635324"/>
                        <a:gd name="connsiteY3" fmla="*/ 2974887 h 2974887"/>
                        <a:gd name="connsiteX4" fmla="*/ 4449911 w 4635324"/>
                        <a:gd name="connsiteY4" fmla="*/ 2974887 h 2974887"/>
                        <a:gd name="connsiteX5" fmla="*/ 4635324 w 4635324"/>
                        <a:gd name="connsiteY5" fmla="*/ 2813608 h 2974887"/>
                        <a:gd name="connsiteX6" fmla="*/ 4635324 w 4635324"/>
                        <a:gd name="connsiteY6" fmla="*/ 2786728 h 2974887"/>
                        <a:gd name="connsiteX7" fmla="*/ 4005331 w 4635324"/>
                        <a:gd name="connsiteY7" fmla="*/ 205988 h 2974887"/>
                        <a:gd name="connsiteX8" fmla="*/ 4005331 w 4635324"/>
                        <a:gd name="connsiteY8" fmla="*/ 2473188 h 2974887"/>
                        <a:gd name="connsiteX9" fmla="*/ 630009 w 4635324"/>
                        <a:gd name="connsiteY9" fmla="*/ 2473188 h 2974887"/>
                        <a:gd name="connsiteX10" fmla="*/ 630009 w 4635324"/>
                        <a:gd name="connsiteY10" fmla="*/ 205988 h 2974887"/>
                        <a:gd name="connsiteX11" fmla="*/ 4115213 w 4635324"/>
                        <a:gd name="connsiteY11" fmla="*/ 0 h 2974887"/>
                        <a:gd name="connsiteX12" fmla="*/ 520123 w 4635324"/>
                        <a:gd name="connsiteY12" fmla="*/ 0 h 2974887"/>
                        <a:gd name="connsiteX13" fmla="*/ 391787 w 4635324"/>
                        <a:gd name="connsiteY13" fmla="*/ 128336 h 2974887"/>
                        <a:gd name="connsiteX14" fmla="*/ 391787 w 4635324"/>
                        <a:gd name="connsiteY14" fmla="*/ 2548645 h 2974887"/>
                        <a:gd name="connsiteX15" fmla="*/ 520123 w 4635324"/>
                        <a:gd name="connsiteY15" fmla="*/ 2676981 h 2974887"/>
                        <a:gd name="connsiteX16" fmla="*/ 4115213 w 4635324"/>
                        <a:gd name="connsiteY16" fmla="*/ 2676981 h 2974887"/>
                        <a:gd name="connsiteX17" fmla="*/ 4243549 w 4635324"/>
                        <a:gd name="connsiteY17" fmla="*/ 2548645 h 2974887"/>
                        <a:gd name="connsiteX18" fmla="*/ 4243549 w 4635324"/>
                        <a:gd name="connsiteY18" fmla="*/ 128336 h 2974887"/>
                        <a:gd name="connsiteX19" fmla="*/ 4115213 w 4635324"/>
                        <a:gd name="connsiteY19" fmla="*/ 0 h 2974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635324" h="2974887">
                          <a:moveTo>
                            <a:pt x="4635324" y="2786728"/>
                          </a:moveTo>
                          <a:lnTo>
                            <a:pt x="0" y="2786728"/>
                          </a:lnTo>
                          <a:cubicBezTo>
                            <a:pt x="0" y="2813608"/>
                            <a:pt x="0" y="2813608"/>
                            <a:pt x="0" y="2813608"/>
                          </a:cubicBezTo>
                          <a:cubicBezTo>
                            <a:pt x="0" y="2894248"/>
                            <a:pt x="79463" y="2974887"/>
                            <a:pt x="185413" y="2974887"/>
                          </a:cubicBezTo>
                          <a:cubicBezTo>
                            <a:pt x="4449911" y="2974887"/>
                            <a:pt x="4449911" y="2974887"/>
                            <a:pt x="4449911" y="2974887"/>
                          </a:cubicBezTo>
                          <a:cubicBezTo>
                            <a:pt x="4555862" y="2974887"/>
                            <a:pt x="4635324" y="2894248"/>
                            <a:pt x="4635324" y="2813608"/>
                          </a:cubicBezTo>
                          <a:cubicBezTo>
                            <a:pt x="4635324" y="2786728"/>
                            <a:pt x="4635324" y="2786728"/>
                            <a:pt x="4635324" y="2786728"/>
                          </a:cubicBezTo>
                          <a:close/>
                          <a:moveTo>
                            <a:pt x="4005331" y="205988"/>
                          </a:moveTo>
                          <a:lnTo>
                            <a:pt x="4005331" y="2473188"/>
                          </a:lnTo>
                          <a:lnTo>
                            <a:pt x="630009" y="2473188"/>
                          </a:lnTo>
                          <a:lnTo>
                            <a:pt x="630009" y="205988"/>
                          </a:lnTo>
                          <a:close/>
                          <a:moveTo>
                            <a:pt x="4115213" y="0"/>
                          </a:moveTo>
                          <a:lnTo>
                            <a:pt x="520123" y="0"/>
                          </a:lnTo>
                          <a:cubicBezTo>
                            <a:pt x="449244" y="0"/>
                            <a:pt x="391787" y="57457"/>
                            <a:pt x="391787" y="128336"/>
                          </a:cubicBezTo>
                          <a:lnTo>
                            <a:pt x="391787" y="2548645"/>
                          </a:lnTo>
                          <a:cubicBezTo>
                            <a:pt x="391787" y="2619524"/>
                            <a:pt x="449244" y="2676981"/>
                            <a:pt x="520123" y="2676981"/>
                          </a:cubicBezTo>
                          <a:lnTo>
                            <a:pt x="4115213" y="2676981"/>
                          </a:lnTo>
                          <a:cubicBezTo>
                            <a:pt x="4186092" y="2676981"/>
                            <a:pt x="4243549" y="2619524"/>
                            <a:pt x="4243549" y="2548645"/>
                          </a:cubicBezTo>
                          <a:lnTo>
                            <a:pt x="4243549" y="128336"/>
                          </a:lnTo>
                          <a:cubicBezTo>
                            <a:pt x="4243549" y="57457"/>
                            <a:pt x="4186092" y="0"/>
                            <a:pt x="4115213" y="0"/>
                          </a:cubicBezTo>
                          <a:close/>
                        </a:path>
                      </a:pathLst>
                    </a:custGeom>
                    <a:solidFill>
                      <a:srgbClr val="353535"/>
                    </a:solidFill>
                    <a:ln>
                      <a:noFill/>
                    </a:ln>
                  </p:spPr>
                  <p:txBody>
                    <a:bodyPr vert="horz" wrap="square" lIns="89642" tIns="44821" rIns="89642" bIns="44821" numCol="1" anchor="t" anchorCtr="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253" name="Freeform 512">
                      <a:extLst>
                        <a:ext uri="{FF2B5EF4-FFF2-40B4-BE49-F238E27FC236}">
                          <a16:creationId xmlns:a16="http://schemas.microsoft.com/office/drawing/2014/main" id="{6BFC16CB-29BC-4BF2-9762-4D2DAC8F2EDA}"/>
                        </a:ext>
                      </a:extLst>
                    </p:cNvPr>
                    <p:cNvSpPr>
                      <a:spLocks noChangeAspect="1" noEditPoints="1"/>
                    </p:cNvSpPr>
                    <p:nvPr/>
                  </p:nvSpPr>
                  <p:spPr bwMode="black">
                    <a:xfrm>
                      <a:off x="8430200" y="7584130"/>
                      <a:ext cx="325020" cy="323700"/>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rgbClr val="A7A9AC"/>
                    </a:solidFill>
                    <a:ln>
                      <a:noFill/>
                    </a:ln>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grpSp>
            </p:grpSp>
          </p:grpSp>
        </p:grpSp>
      </p:grpSp>
      <p:sp>
        <p:nvSpPr>
          <p:cNvPr id="380" name="Rectangle 379">
            <a:extLst>
              <a:ext uri="{FF2B5EF4-FFF2-40B4-BE49-F238E27FC236}">
                <a16:creationId xmlns:a16="http://schemas.microsoft.com/office/drawing/2014/main" id="{75BC8734-DDE2-4300-B432-B3557377063E}"/>
              </a:ext>
            </a:extLst>
          </p:cNvPr>
          <p:cNvSpPr/>
          <p:nvPr/>
        </p:nvSpPr>
        <p:spPr>
          <a:xfrm>
            <a:off x="8575401" y="4151352"/>
            <a:ext cx="929293" cy="52322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353535"/>
                </a:solidFill>
                <a:effectLst/>
                <a:uLnTx/>
                <a:uFillTx/>
                <a:latin typeface="Segoe UI" panose="020B0502040204020203" pitchFamily="34" charset="0"/>
                <a:cs typeface="Segoe UI" panose="020B0502040204020203" pitchFamily="34" charset="0"/>
              </a:rPr>
              <a:t>Azure AD</a:t>
            </a:r>
            <a:br>
              <a:rPr kumimoji="0" lang="en-US" sz="1400" b="0" i="0" u="none" strike="noStrike" kern="0" cap="none" spc="0" normalizeH="0" baseline="0" noProof="0">
                <a:ln>
                  <a:noFill/>
                </a:ln>
                <a:solidFill>
                  <a:srgbClr val="353535"/>
                </a:solidFill>
                <a:effectLst/>
                <a:uLnTx/>
                <a:uFillTx/>
                <a:latin typeface="Segoe UI" panose="020B0502040204020203" pitchFamily="34" charset="0"/>
                <a:cs typeface="Segoe UI" panose="020B0502040204020203" pitchFamily="34" charset="0"/>
              </a:rPr>
            </a:br>
            <a:r>
              <a:rPr kumimoji="0" lang="en-US" sz="1400" b="0" i="0" u="none" strike="noStrike" kern="0" cap="none" spc="0" normalizeH="0" baseline="0" noProof="0">
                <a:ln>
                  <a:noFill/>
                </a:ln>
                <a:solidFill>
                  <a:srgbClr val="353535"/>
                </a:solidFill>
                <a:effectLst/>
                <a:uLnTx/>
                <a:uFillTx/>
                <a:latin typeface="Segoe UI" panose="020B0502040204020203" pitchFamily="34" charset="0"/>
                <a:cs typeface="Segoe UI" panose="020B0502040204020203" pitchFamily="34" charset="0"/>
              </a:rPr>
              <a:t>Connect</a:t>
            </a:r>
            <a:endParaRPr kumimoji="0" lang="en-US" sz="1400" b="0" i="0" u="none" strike="noStrike" kern="0" cap="none" spc="0" normalizeH="0" baseline="0" noProof="0">
              <a:ln>
                <a:noFill/>
              </a:ln>
              <a:solidFill>
                <a:srgbClr val="353535"/>
              </a:solidFill>
              <a:effectLst/>
              <a:uLnTx/>
              <a:uFillTx/>
            </a:endParaRPr>
          </a:p>
        </p:txBody>
      </p:sp>
      <p:grpSp>
        <p:nvGrpSpPr>
          <p:cNvPr id="381" name="Group 380">
            <a:extLst>
              <a:ext uri="{FF2B5EF4-FFF2-40B4-BE49-F238E27FC236}">
                <a16:creationId xmlns:a16="http://schemas.microsoft.com/office/drawing/2014/main" id="{B2989C8C-6760-40EC-BF3F-FBB59683E1B6}"/>
              </a:ext>
            </a:extLst>
          </p:cNvPr>
          <p:cNvGrpSpPr/>
          <p:nvPr/>
        </p:nvGrpSpPr>
        <p:grpSpPr>
          <a:xfrm>
            <a:off x="8251153" y="4219708"/>
            <a:ext cx="374776" cy="386508"/>
            <a:chOff x="7596294" y="4477333"/>
            <a:chExt cx="374776" cy="386508"/>
          </a:xfrm>
        </p:grpSpPr>
        <p:sp>
          <p:nvSpPr>
            <p:cNvPr id="382" name="Oval 381">
              <a:extLst>
                <a:ext uri="{FF2B5EF4-FFF2-40B4-BE49-F238E27FC236}">
                  <a16:creationId xmlns:a16="http://schemas.microsoft.com/office/drawing/2014/main" id="{249401F6-26E7-43BE-9226-A70B1F391392}"/>
                </a:ext>
              </a:extLst>
            </p:cNvPr>
            <p:cNvSpPr/>
            <p:nvPr/>
          </p:nvSpPr>
          <p:spPr bwMode="auto">
            <a:xfrm>
              <a:off x="7596294" y="4484497"/>
              <a:ext cx="374776" cy="374776"/>
            </a:xfrm>
            <a:prstGeom prst="ellipse">
              <a:avLst/>
            </a:prstGeom>
            <a:solidFill>
              <a:srgbClr val="E6E6E6"/>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83" name="Freeform 149">
              <a:extLst>
                <a:ext uri="{FF2B5EF4-FFF2-40B4-BE49-F238E27FC236}">
                  <a16:creationId xmlns:a16="http://schemas.microsoft.com/office/drawing/2014/main" id="{F00DCCF5-997B-41B4-B664-D6A4C6515F46}"/>
                </a:ext>
              </a:extLst>
            </p:cNvPr>
            <p:cNvSpPr>
              <a:spLocks noEditPoints="1"/>
            </p:cNvSpPr>
            <p:nvPr/>
          </p:nvSpPr>
          <p:spPr bwMode="auto">
            <a:xfrm>
              <a:off x="7625970" y="4477333"/>
              <a:ext cx="319782" cy="386508"/>
            </a:xfrm>
            <a:custGeom>
              <a:avLst/>
              <a:gdLst>
                <a:gd name="T0" fmla="*/ 36 w 104"/>
                <a:gd name="T1" fmla="*/ 105 h 127"/>
                <a:gd name="T2" fmla="*/ 33 w 104"/>
                <a:gd name="T3" fmla="*/ 112 h 127"/>
                <a:gd name="T4" fmla="*/ 0 w 104"/>
                <a:gd name="T5" fmla="*/ 64 h 127"/>
                <a:gd name="T6" fmla="*/ 49 w 104"/>
                <a:gd name="T7" fmla="*/ 12 h 127"/>
                <a:gd name="T8" fmla="*/ 43 w 104"/>
                <a:gd name="T9" fmla="*/ 6 h 127"/>
                <a:gd name="T10" fmla="*/ 49 w 104"/>
                <a:gd name="T11" fmla="*/ 0 h 127"/>
                <a:gd name="T12" fmla="*/ 64 w 104"/>
                <a:gd name="T13" fmla="*/ 15 h 127"/>
                <a:gd name="T14" fmla="*/ 49 w 104"/>
                <a:gd name="T15" fmla="*/ 31 h 127"/>
                <a:gd name="T16" fmla="*/ 43 w 104"/>
                <a:gd name="T17" fmla="*/ 25 h 127"/>
                <a:gd name="T18" fmla="*/ 48 w 104"/>
                <a:gd name="T19" fmla="*/ 20 h 127"/>
                <a:gd name="T20" fmla="*/ 8 w 104"/>
                <a:gd name="T21" fmla="*/ 64 h 127"/>
                <a:gd name="T22" fmla="*/ 36 w 104"/>
                <a:gd name="T23" fmla="*/ 105 h 127"/>
                <a:gd name="T24" fmla="*/ 104 w 104"/>
                <a:gd name="T25" fmla="*/ 64 h 127"/>
                <a:gd name="T26" fmla="*/ 70 w 104"/>
                <a:gd name="T27" fmla="*/ 15 h 127"/>
                <a:gd name="T28" fmla="*/ 68 w 104"/>
                <a:gd name="T29" fmla="*/ 22 h 127"/>
                <a:gd name="T30" fmla="*/ 96 w 104"/>
                <a:gd name="T31" fmla="*/ 64 h 127"/>
                <a:gd name="T32" fmla="*/ 56 w 104"/>
                <a:gd name="T33" fmla="*/ 108 h 127"/>
                <a:gd name="T34" fmla="*/ 61 w 104"/>
                <a:gd name="T35" fmla="*/ 102 h 127"/>
                <a:gd name="T36" fmla="*/ 55 w 104"/>
                <a:gd name="T37" fmla="*/ 97 h 127"/>
                <a:gd name="T38" fmla="*/ 40 w 104"/>
                <a:gd name="T39" fmla="*/ 112 h 127"/>
                <a:gd name="T40" fmla="*/ 55 w 104"/>
                <a:gd name="T41" fmla="*/ 127 h 127"/>
                <a:gd name="T42" fmla="*/ 61 w 104"/>
                <a:gd name="T43" fmla="*/ 121 h 127"/>
                <a:gd name="T44" fmla="*/ 55 w 104"/>
                <a:gd name="T45" fmla="*/ 116 h 127"/>
                <a:gd name="T46" fmla="*/ 55 w 104"/>
                <a:gd name="T47" fmla="*/ 116 h 127"/>
                <a:gd name="T48" fmla="*/ 55 w 104"/>
                <a:gd name="T49" fmla="*/ 116 h 127"/>
                <a:gd name="T50" fmla="*/ 104 w 104"/>
                <a:gd name="T51" fmla="*/ 64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4" h="127">
                  <a:moveTo>
                    <a:pt x="36" y="105"/>
                  </a:moveTo>
                  <a:cubicBezTo>
                    <a:pt x="33" y="112"/>
                    <a:pt x="33" y="112"/>
                    <a:pt x="33" y="112"/>
                  </a:cubicBezTo>
                  <a:cubicBezTo>
                    <a:pt x="13" y="105"/>
                    <a:pt x="0" y="85"/>
                    <a:pt x="0" y="64"/>
                  </a:cubicBezTo>
                  <a:cubicBezTo>
                    <a:pt x="0" y="36"/>
                    <a:pt x="21" y="13"/>
                    <a:pt x="49" y="12"/>
                  </a:cubicBezTo>
                  <a:cubicBezTo>
                    <a:pt x="43" y="6"/>
                    <a:pt x="43" y="6"/>
                    <a:pt x="43" y="6"/>
                  </a:cubicBezTo>
                  <a:cubicBezTo>
                    <a:pt x="49" y="0"/>
                    <a:pt x="49" y="0"/>
                    <a:pt x="49" y="0"/>
                  </a:cubicBezTo>
                  <a:cubicBezTo>
                    <a:pt x="64" y="15"/>
                    <a:pt x="64" y="15"/>
                    <a:pt x="64" y="15"/>
                  </a:cubicBezTo>
                  <a:cubicBezTo>
                    <a:pt x="49" y="31"/>
                    <a:pt x="49" y="31"/>
                    <a:pt x="49" y="31"/>
                  </a:cubicBezTo>
                  <a:cubicBezTo>
                    <a:pt x="43" y="25"/>
                    <a:pt x="43" y="25"/>
                    <a:pt x="43" y="25"/>
                  </a:cubicBezTo>
                  <a:cubicBezTo>
                    <a:pt x="48" y="20"/>
                    <a:pt x="48" y="20"/>
                    <a:pt x="48" y="20"/>
                  </a:cubicBezTo>
                  <a:cubicBezTo>
                    <a:pt x="26" y="21"/>
                    <a:pt x="8" y="40"/>
                    <a:pt x="8" y="64"/>
                  </a:cubicBezTo>
                  <a:cubicBezTo>
                    <a:pt x="8" y="82"/>
                    <a:pt x="19" y="98"/>
                    <a:pt x="36" y="105"/>
                  </a:cubicBezTo>
                  <a:close/>
                  <a:moveTo>
                    <a:pt x="104" y="64"/>
                  </a:moveTo>
                  <a:cubicBezTo>
                    <a:pt x="104" y="42"/>
                    <a:pt x="91" y="22"/>
                    <a:pt x="70" y="15"/>
                  </a:cubicBezTo>
                  <a:cubicBezTo>
                    <a:pt x="68" y="22"/>
                    <a:pt x="68" y="22"/>
                    <a:pt x="68" y="22"/>
                  </a:cubicBezTo>
                  <a:cubicBezTo>
                    <a:pt x="85" y="29"/>
                    <a:pt x="96" y="45"/>
                    <a:pt x="96" y="64"/>
                  </a:cubicBezTo>
                  <a:cubicBezTo>
                    <a:pt x="96" y="87"/>
                    <a:pt x="78" y="106"/>
                    <a:pt x="56" y="108"/>
                  </a:cubicBezTo>
                  <a:cubicBezTo>
                    <a:pt x="61" y="102"/>
                    <a:pt x="61" y="102"/>
                    <a:pt x="61" y="102"/>
                  </a:cubicBezTo>
                  <a:cubicBezTo>
                    <a:pt x="55" y="97"/>
                    <a:pt x="55" y="97"/>
                    <a:pt x="55" y="97"/>
                  </a:cubicBezTo>
                  <a:cubicBezTo>
                    <a:pt x="40" y="112"/>
                    <a:pt x="40" y="112"/>
                    <a:pt x="40" y="112"/>
                  </a:cubicBezTo>
                  <a:cubicBezTo>
                    <a:pt x="55" y="127"/>
                    <a:pt x="55" y="127"/>
                    <a:pt x="55" y="127"/>
                  </a:cubicBezTo>
                  <a:cubicBezTo>
                    <a:pt x="61" y="121"/>
                    <a:pt x="61" y="121"/>
                    <a:pt x="61" y="121"/>
                  </a:cubicBezTo>
                  <a:cubicBezTo>
                    <a:pt x="55" y="116"/>
                    <a:pt x="55" y="116"/>
                    <a:pt x="55" y="116"/>
                  </a:cubicBezTo>
                  <a:cubicBezTo>
                    <a:pt x="55" y="116"/>
                    <a:pt x="55" y="116"/>
                    <a:pt x="55" y="116"/>
                  </a:cubicBezTo>
                  <a:cubicBezTo>
                    <a:pt x="55" y="116"/>
                    <a:pt x="55" y="116"/>
                    <a:pt x="55" y="116"/>
                  </a:cubicBezTo>
                  <a:cubicBezTo>
                    <a:pt x="82" y="114"/>
                    <a:pt x="104" y="91"/>
                    <a:pt x="104" y="64"/>
                  </a:cubicBezTo>
                  <a:close/>
                </a:path>
              </a:pathLst>
            </a:custGeom>
            <a:solidFill>
              <a:srgbClr val="0078D7"/>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endParaRPr>
            </a:p>
          </p:txBody>
        </p:sp>
      </p:grpSp>
      <p:grpSp>
        <p:nvGrpSpPr>
          <p:cNvPr id="384" name="Group 383">
            <a:extLst>
              <a:ext uri="{FF2B5EF4-FFF2-40B4-BE49-F238E27FC236}">
                <a16:creationId xmlns:a16="http://schemas.microsoft.com/office/drawing/2014/main" id="{DB959D31-4B39-4322-93A6-860B8CF87FBF}"/>
              </a:ext>
            </a:extLst>
          </p:cNvPr>
          <p:cNvGrpSpPr/>
          <p:nvPr/>
        </p:nvGrpSpPr>
        <p:grpSpPr>
          <a:xfrm>
            <a:off x="5844834" y="4869962"/>
            <a:ext cx="2140585" cy="1509625"/>
            <a:chOff x="1792808" y="4869962"/>
            <a:chExt cx="2140585" cy="1509625"/>
          </a:xfrm>
        </p:grpSpPr>
        <p:grpSp>
          <p:nvGrpSpPr>
            <p:cNvPr id="385" name="Group 384">
              <a:extLst>
                <a:ext uri="{FF2B5EF4-FFF2-40B4-BE49-F238E27FC236}">
                  <a16:creationId xmlns:a16="http://schemas.microsoft.com/office/drawing/2014/main" id="{B2FBB2B3-CE3D-4ADE-8F90-59496CDB238D}"/>
                </a:ext>
              </a:extLst>
            </p:cNvPr>
            <p:cNvGrpSpPr/>
            <p:nvPr/>
          </p:nvGrpSpPr>
          <p:grpSpPr>
            <a:xfrm>
              <a:off x="2679738" y="4869962"/>
              <a:ext cx="1253655" cy="1253655"/>
              <a:chOff x="2948537" y="5104016"/>
              <a:chExt cx="1600200" cy="1600200"/>
            </a:xfrm>
          </p:grpSpPr>
          <p:sp>
            <p:nvSpPr>
              <p:cNvPr id="422" name="Dotted Circle">
                <a:extLst>
                  <a:ext uri="{FF2B5EF4-FFF2-40B4-BE49-F238E27FC236}">
                    <a16:creationId xmlns:a16="http://schemas.microsoft.com/office/drawing/2014/main" id="{C36A481F-AA8E-490F-8761-7B05910B1563}"/>
                  </a:ext>
                </a:extLst>
              </p:cNvPr>
              <p:cNvSpPr/>
              <p:nvPr/>
            </p:nvSpPr>
            <p:spPr>
              <a:xfrm>
                <a:off x="2948537" y="5104016"/>
                <a:ext cx="1600200" cy="1600200"/>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F2F2F2"/>
              </a:solidFill>
              <a:ln w="28575" cap="rnd">
                <a:solidFill>
                  <a:srgbClr val="353535"/>
                </a:solidFill>
                <a:custDash>
                  <a:ds d="100000" sp="100000"/>
                </a:custDash>
              </a:ln>
            </p:spPr>
            <p:txBody>
              <a:bodyPr vert="horz" wrap="square" lIns="89630" tIns="44814" rIns="89630" bIns="44814" anchor="ctr" anchorCtr="1" compatLnSpc="1">
                <a:noAutofit/>
              </a:bodyPr>
              <a:lstStyle/>
              <a:p>
                <a:pPr marL="0" marR="0" lvl="0" indent="0" algn="ctr" defTabSz="914192"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29" b="0" i="0" u="none" strike="noStrike" kern="0" cap="none" spc="0" normalizeH="0" baseline="0" noProof="0">
                  <a:ln>
                    <a:noFill/>
                  </a:ln>
                  <a:solidFill>
                    <a:srgbClr val="FFFFFF"/>
                  </a:solidFill>
                  <a:effectLst/>
                  <a:uLnTx/>
                  <a:uFillTx/>
                </a:endParaRPr>
              </a:p>
            </p:txBody>
          </p:sp>
          <p:grpSp>
            <p:nvGrpSpPr>
              <p:cNvPr id="423" name="Group 2">
                <a:extLst>
                  <a:ext uri="{FF2B5EF4-FFF2-40B4-BE49-F238E27FC236}">
                    <a16:creationId xmlns:a16="http://schemas.microsoft.com/office/drawing/2014/main" id="{8B38AF69-184D-4207-8B68-1DB3A342B9B1}"/>
                  </a:ext>
                </a:extLst>
              </p:cNvPr>
              <p:cNvGrpSpPr/>
              <p:nvPr/>
            </p:nvGrpSpPr>
            <p:grpSpPr>
              <a:xfrm>
                <a:off x="3197318" y="5374450"/>
                <a:ext cx="1102629" cy="1059331"/>
                <a:chOff x="3197318" y="5374450"/>
                <a:chExt cx="1102629" cy="1059331"/>
              </a:xfrm>
            </p:grpSpPr>
            <p:grpSp>
              <p:nvGrpSpPr>
                <p:cNvPr id="424" name="Group 162">
                  <a:extLst>
                    <a:ext uri="{FF2B5EF4-FFF2-40B4-BE49-F238E27FC236}">
                      <a16:creationId xmlns:a16="http://schemas.microsoft.com/office/drawing/2014/main" id="{09DEDB70-AD28-40D7-9F0D-6A2F0A8613FA}"/>
                    </a:ext>
                  </a:extLst>
                </p:cNvPr>
                <p:cNvGrpSpPr/>
                <p:nvPr/>
              </p:nvGrpSpPr>
              <p:grpSpPr>
                <a:xfrm>
                  <a:off x="3197318" y="5719773"/>
                  <a:ext cx="367515" cy="311389"/>
                  <a:chOff x="3197318" y="5719773"/>
                  <a:chExt cx="367515" cy="311389"/>
                </a:xfrm>
              </p:grpSpPr>
              <p:sp>
                <p:nvSpPr>
                  <p:cNvPr id="450" name="Freeform 5">
                    <a:extLst>
                      <a:ext uri="{FF2B5EF4-FFF2-40B4-BE49-F238E27FC236}">
                        <a16:creationId xmlns:a16="http://schemas.microsoft.com/office/drawing/2014/main" id="{F82AFFF9-5F5E-4777-9303-B68381E42B43}"/>
                      </a:ext>
                    </a:extLst>
                  </p:cNvPr>
                  <p:cNvSpPr/>
                  <p:nvPr/>
                </p:nvSpPr>
                <p:spPr>
                  <a:xfrm>
                    <a:off x="3317470" y="5953493"/>
                    <a:ext cx="94000" cy="46881"/>
                  </a:xfrm>
                  <a:custGeom>
                    <a:avLst/>
                    <a:gdLst>
                      <a:gd name="f0" fmla="val 10800000"/>
                      <a:gd name="f1" fmla="val 5400000"/>
                      <a:gd name="f2" fmla="val 180"/>
                      <a:gd name="f3" fmla="val w"/>
                      <a:gd name="f4" fmla="val h"/>
                      <a:gd name="f5" fmla="val 0"/>
                      <a:gd name="f6" fmla="val 48"/>
                      <a:gd name="f7" fmla="val 24"/>
                      <a:gd name="f8" fmla="val 42"/>
                      <a:gd name="f9" fmla="val 11"/>
                      <a:gd name="f10" fmla="val 22"/>
                      <a:gd name="f11" fmla="val 47"/>
                      <a:gd name="f12" fmla="val 23"/>
                      <a:gd name="f13" fmla="val 45"/>
                      <a:gd name="f14" fmla="val 3"/>
                      <a:gd name="f15" fmla="val 1"/>
                      <a:gd name="f16" fmla="val 6"/>
                      <a:gd name="f17" fmla="+- 0 0 -90"/>
                      <a:gd name="f18" fmla="*/ f3 1 48"/>
                      <a:gd name="f19" fmla="*/ f4 1 24"/>
                      <a:gd name="f20" fmla="val f5"/>
                      <a:gd name="f21" fmla="val f6"/>
                      <a:gd name="f22" fmla="val f7"/>
                      <a:gd name="f23" fmla="*/ f17 f0 1"/>
                      <a:gd name="f24" fmla="+- f22 0 f20"/>
                      <a:gd name="f25" fmla="+- f21 0 f20"/>
                      <a:gd name="f26" fmla="*/ f23 1 f2"/>
                      <a:gd name="f27" fmla="*/ f25 1 48"/>
                      <a:gd name="f28" fmla="*/ f24 1 24"/>
                      <a:gd name="f29" fmla="*/ 42 f25 1"/>
                      <a:gd name="f30" fmla="*/ 0 f24 1"/>
                      <a:gd name="f31" fmla="*/ 11 f24 1"/>
                      <a:gd name="f32" fmla="*/ 48 f25 1"/>
                      <a:gd name="f33" fmla="*/ 22 f24 1"/>
                      <a:gd name="f34" fmla="*/ 45 f25 1"/>
                      <a:gd name="f35" fmla="*/ 23 f24 1"/>
                      <a:gd name="f36" fmla="*/ 3 f25 1"/>
                      <a:gd name="f37" fmla="*/ 0 f25 1"/>
                      <a:gd name="f38" fmla="*/ 6 f25 1"/>
                      <a:gd name="f39" fmla="+- f26 0 f1"/>
                      <a:gd name="f40" fmla="*/ f29 1 48"/>
                      <a:gd name="f41" fmla="*/ f30 1 24"/>
                      <a:gd name="f42" fmla="*/ f31 1 24"/>
                      <a:gd name="f43" fmla="*/ f32 1 48"/>
                      <a:gd name="f44" fmla="*/ f33 1 24"/>
                      <a:gd name="f45" fmla="*/ f34 1 48"/>
                      <a:gd name="f46" fmla="*/ f35 1 24"/>
                      <a:gd name="f47" fmla="*/ f36 1 48"/>
                      <a:gd name="f48" fmla="*/ f37 1 48"/>
                      <a:gd name="f49" fmla="*/ f38 1 48"/>
                      <a:gd name="f50" fmla="*/ 0 1 f27"/>
                      <a:gd name="f51" fmla="*/ f21 1 f27"/>
                      <a:gd name="f52" fmla="*/ 0 1 f28"/>
                      <a:gd name="f53" fmla="*/ f22 1 f28"/>
                      <a:gd name="f54" fmla="*/ f40 1 f27"/>
                      <a:gd name="f55" fmla="*/ f41 1 f28"/>
                      <a:gd name="f56" fmla="*/ f42 1 f28"/>
                      <a:gd name="f57" fmla="*/ f43 1 f27"/>
                      <a:gd name="f58" fmla="*/ f44 1 f28"/>
                      <a:gd name="f59" fmla="*/ f45 1 f27"/>
                      <a:gd name="f60" fmla="*/ f46 1 f28"/>
                      <a:gd name="f61" fmla="*/ f47 1 f27"/>
                      <a:gd name="f62" fmla="*/ f48 1 f27"/>
                      <a:gd name="f63" fmla="*/ f49 1 f27"/>
                      <a:gd name="f64" fmla="*/ f50 f18 1"/>
                      <a:gd name="f65" fmla="*/ f51 f18 1"/>
                      <a:gd name="f66" fmla="*/ f53 f19 1"/>
                      <a:gd name="f67" fmla="*/ f52 f19 1"/>
                      <a:gd name="f68" fmla="*/ f54 f18 1"/>
                      <a:gd name="f69" fmla="*/ f55 f19 1"/>
                      <a:gd name="f70" fmla="*/ f56 f19 1"/>
                      <a:gd name="f71" fmla="*/ f57 f18 1"/>
                      <a:gd name="f72" fmla="*/ f58 f19 1"/>
                      <a:gd name="f73" fmla="*/ f59 f18 1"/>
                      <a:gd name="f74" fmla="*/ f60 f19 1"/>
                      <a:gd name="f75" fmla="*/ f61 f18 1"/>
                      <a:gd name="f76" fmla="*/ f62 f18 1"/>
                      <a:gd name="f77" fmla="*/ f63 f18 1"/>
                    </a:gdLst>
                    <a:ahLst/>
                    <a:cxnLst>
                      <a:cxn ang="3cd4">
                        <a:pos x="hc" y="t"/>
                      </a:cxn>
                      <a:cxn ang="0">
                        <a:pos x="r" y="vc"/>
                      </a:cxn>
                      <a:cxn ang="cd4">
                        <a:pos x="hc" y="b"/>
                      </a:cxn>
                      <a:cxn ang="cd2">
                        <a:pos x="l" y="vc"/>
                      </a:cxn>
                      <a:cxn ang="f39">
                        <a:pos x="f68" y="f69"/>
                      </a:cxn>
                      <a:cxn ang="f39">
                        <a:pos x="f68" y="f70"/>
                      </a:cxn>
                      <a:cxn ang="f39">
                        <a:pos x="f71" y="f72"/>
                      </a:cxn>
                      <a:cxn ang="f39">
                        <a:pos x="f73" y="f74"/>
                      </a:cxn>
                      <a:cxn ang="f39">
                        <a:pos x="f75" y="f74"/>
                      </a:cxn>
                      <a:cxn ang="f39">
                        <a:pos x="f76" y="f72"/>
                      </a:cxn>
                      <a:cxn ang="f39">
                        <a:pos x="f77" y="f70"/>
                      </a:cxn>
                      <a:cxn ang="f39">
                        <a:pos x="f77" y="f69"/>
                      </a:cxn>
                    </a:cxnLst>
                    <a:rect l="f64" t="f67" r="f65" b="f66"/>
                    <a:pathLst>
                      <a:path w="48" h="24">
                        <a:moveTo>
                          <a:pt x="f8" y="f5"/>
                        </a:moveTo>
                        <a:cubicBezTo>
                          <a:pt x="f8" y="f9"/>
                          <a:pt x="f8" y="f9"/>
                          <a:pt x="f8" y="f9"/>
                        </a:cubicBezTo>
                        <a:cubicBezTo>
                          <a:pt x="f6" y="f10"/>
                          <a:pt x="f6" y="f10"/>
                          <a:pt x="f6" y="f10"/>
                        </a:cubicBezTo>
                        <a:cubicBezTo>
                          <a:pt x="f6" y="f7"/>
                          <a:pt x="f11" y="f12"/>
                          <a:pt x="f13" y="f12"/>
                        </a:cubicBezTo>
                        <a:cubicBezTo>
                          <a:pt x="f14" y="f12"/>
                          <a:pt x="f14" y="f12"/>
                          <a:pt x="f14" y="f12"/>
                        </a:cubicBezTo>
                        <a:cubicBezTo>
                          <a:pt x="f15" y="f12"/>
                          <a:pt x="f5" y="f7"/>
                          <a:pt x="f5" y="f10"/>
                        </a:cubicBezTo>
                        <a:cubicBezTo>
                          <a:pt x="f16" y="f9"/>
                          <a:pt x="f16" y="f9"/>
                          <a:pt x="f16" y="f9"/>
                        </a:cubicBezTo>
                        <a:cubicBezTo>
                          <a:pt x="f16" y="f5"/>
                          <a:pt x="f16" y="f5"/>
                          <a:pt x="f16" y="f5"/>
                        </a:cubicBezTo>
                      </a:path>
                    </a:pathLst>
                  </a:custGeom>
                  <a:noFill/>
                  <a:ln w="12701" cap="flat">
                    <a:solidFill>
                      <a:srgbClr val="757575"/>
                    </a:solidFill>
                    <a:prstDash val="solid"/>
                    <a:miter/>
                  </a:ln>
                </p:spPr>
                <p:txBody>
                  <a:bodyPr vert="horz" wrap="square" lIns="91413" tIns="45710" rIns="91413" bIns="45710" anchor="t" anchorCtr="0" compatLnSpc="1">
                    <a:noAutofit/>
                  </a:bodyPr>
                  <a:lstStyle/>
                  <a:p>
                    <a:pPr marL="0" marR="0" lvl="0" indent="0" defTabSz="914192"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800" b="0" i="0" u="none" strike="noStrike" kern="0" cap="none" spc="0" normalizeH="0" baseline="0" noProof="0">
                      <a:ln>
                        <a:noFill/>
                      </a:ln>
                      <a:solidFill>
                        <a:srgbClr val="FFFFFF"/>
                      </a:solidFill>
                      <a:effectLst/>
                      <a:uLnTx/>
                      <a:uFillTx/>
                    </a:endParaRPr>
                  </a:p>
                </p:txBody>
              </p:sp>
              <p:sp>
                <p:nvSpPr>
                  <p:cNvPr id="451" name="Freeform 6">
                    <a:extLst>
                      <a:ext uri="{FF2B5EF4-FFF2-40B4-BE49-F238E27FC236}">
                        <a16:creationId xmlns:a16="http://schemas.microsoft.com/office/drawing/2014/main" id="{1DEFED44-B49E-4048-ABFD-16BE801B5554}"/>
                      </a:ext>
                    </a:extLst>
                  </p:cNvPr>
                  <p:cNvSpPr/>
                  <p:nvPr/>
                </p:nvSpPr>
                <p:spPr>
                  <a:xfrm>
                    <a:off x="3197318" y="5719773"/>
                    <a:ext cx="330756" cy="234415"/>
                  </a:xfrm>
                  <a:custGeom>
                    <a:avLst/>
                    <a:gdLst>
                      <a:gd name="f0" fmla="val 10800000"/>
                      <a:gd name="f1" fmla="val 5400000"/>
                      <a:gd name="f2" fmla="val 180"/>
                      <a:gd name="f3" fmla="val w"/>
                      <a:gd name="f4" fmla="val h"/>
                      <a:gd name="f5" fmla="val 0"/>
                      <a:gd name="f6" fmla="val 168"/>
                      <a:gd name="f7" fmla="val 120"/>
                      <a:gd name="f8" fmla="val 118"/>
                      <a:gd name="f9" fmla="val 10"/>
                      <a:gd name="f10" fmla="val 4"/>
                      <a:gd name="f11" fmla="val 115"/>
                      <a:gd name="f12" fmla="val 110"/>
                      <a:gd name="f13" fmla="val 158"/>
                      <a:gd name="f14" fmla="val 164"/>
                      <a:gd name="f15" fmla="val 29"/>
                      <a:gd name="f16" fmla="+- 0 0 -90"/>
                      <a:gd name="f17" fmla="*/ f3 1 168"/>
                      <a:gd name="f18" fmla="*/ f4 1 120"/>
                      <a:gd name="f19" fmla="val f5"/>
                      <a:gd name="f20" fmla="val f6"/>
                      <a:gd name="f21" fmla="val f7"/>
                      <a:gd name="f22" fmla="*/ f16 f0 1"/>
                      <a:gd name="f23" fmla="+- f21 0 f19"/>
                      <a:gd name="f24" fmla="+- f20 0 f19"/>
                      <a:gd name="f25" fmla="*/ f22 1 f2"/>
                      <a:gd name="f26" fmla="*/ f24 1 168"/>
                      <a:gd name="f27" fmla="*/ f23 1 120"/>
                      <a:gd name="f28" fmla="*/ 118 f24 1"/>
                      <a:gd name="f29" fmla="*/ 120 f23 1"/>
                      <a:gd name="f30" fmla="*/ 10 f24 1"/>
                      <a:gd name="f31" fmla="*/ 0 f24 1"/>
                      <a:gd name="f32" fmla="*/ 110 f23 1"/>
                      <a:gd name="f33" fmla="*/ 10 f23 1"/>
                      <a:gd name="f34" fmla="*/ 0 f23 1"/>
                      <a:gd name="f35" fmla="*/ 158 f24 1"/>
                      <a:gd name="f36" fmla="*/ 168 f24 1"/>
                      <a:gd name="f37" fmla="*/ 29 f23 1"/>
                      <a:gd name="f38" fmla="+- f25 0 f1"/>
                      <a:gd name="f39" fmla="*/ f28 1 168"/>
                      <a:gd name="f40" fmla="*/ f29 1 120"/>
                      <a:gd name="f41" fmla="*/ f30 1 168"/>
                      <a:gd name="f42" fmla="*/ f31 1 168"/>
                      <a:gd name="f43" fmla="*/ f32 1 120"/>
                      <a:gd name="f44" fmla="*/ f33 1 120"/>
                      <a:gd name="f45" fmla="*/ f34 1 120"/>
                      <a:gd name="f46" fmla="*/ f35 1 168"/>
                      <a:gd name="f47" fmla="*/ f36 1 168"/>
                      <a:gd name="f48" fmla="*/ f37 1 120"/>
                      <a:gd name="f49" fmla="*/ 0 1 f26"/>
                      <a:gd name="f50" fmla="*/ f20 1 f26"/>
                      <a:gd name="f51" fmla="*/ 0 1 f27"/>
                      <a:gd name="f52" fmla="*/ f21 1 f27"/>
                      <a:gd name="f53" fmla="*/ f39 1 f26"/>
                      <a:gd name="f54" fmla="*/ f40 1 f27"/>
                      <a:gd name="f55" fmla="*/ f41 1 f26"/>
                      <a:gd name="f56" fmla="*/ f42 1 f26"/>
                      <a:gd name="f57" fmla="*/ f43 1 f27"/>
                      <a:gd name="f58" fmla="*/ f44 1 f27"/>
                      <a:gd name="f59" fmla="*/ f45 1 f27"/>
                      <a:gd name="f60" fmla="*/ f46 1 f26"/>
                      <a:gd name="f61" fmla="*/ f47 1 f26"/>
                      <a:gd name="f62" fmla="*/ f48 1 f27"/>
                      <a:gd name="f63" fmla="*/ f49 f17 1"/>
                      <a:gd name="f64" fmla="*/ f50 f17 1"/>
                      <a:gd name="f65" fmla="*/ f52 f18 1"/>
                      <a:gd name="f66" fmla="*/ f51 f18 1"/>
                      <a:gd name="f67" fmla="*/ f53 f17 1"/>
                      <a:gd name="f68" fmla="*/ f54 f18 1"/>
                      <a:gd name="f69" fmla="*/ f55 f17 1"/>
                      <a:gd name="f70" fmla="*/ f56 f17 1"/>
                      <a:gd name="f71" fmla="*/ f57 f18 1"/>
                      <a:gd name="f72" fmla="*/ f58 f18 1"/>
                      <a:gd name="f73" fmla="*/ f59 f18 1"/>
                      <a:gd name="f74" fmla="*/ f60 f17 1"/>
                      <a:gd name="f75" fmla="*/ f61 f17 1"/>
                      <a:gd name="f76" fmla="*/ f62 f18 1"/>
                    </a:gdLst>
                    <a:ahLst/>
                    <a:cxnLst>
                      <a:cxn ang="3cd4">
                        <a:pos x="hc" y="t"/>
                      </a:cxn>
                      <a:cxn ang="0">
                        <a:pos x="r" y="vc"/>
                      </a:cxn>
                      <a:cxn ang="cd4">
                        <a:pos x="hc" y="b"/>
                      </a:cxn>
                      <a:cxn ang="cd2">
                        <a:pos x="l" y="vc"/>
                      </a:cxn>
                      <a:cxn ang="f38">
                        <a:pos x="f67" y="f68"/>
                      </a:cxn>
                      <a:cxn ang="f38">
                        <a:pos x="f69" y="f68"/>
                      </a:cxn>
                      <a:cxn ang="f38">
                        <a:pos x="f70" y="f71"/>
                      </a:cxn>
                      <a:cxn ang="f38">
                        <a:pos x="f70" y="f72"/>
                      </a:cxn>
                      <a:cxn ang="f38">
                        <a:pos x="f69" y="f73"/>
                      </a:cxn>
                      <a:cxn ang="f38">
                        <a:pos x="f74" y="f73"/>
                      </a:cxn>
                      <a:cxn ang="f38">
                        <a:pos x="f75" y="f72"/>
                      </a:cxn>
                      <a:cxn ang="f38">
                        <a:pos x="f75" y="f76"/>
                      </a:cxn>
                    </a:cxnLst>
                    <a:rect l="f63" t="f66" r="f64" b="f65"/>
                    <a:pathLst>
                      <a:path w="168" h="120">
                        <a:moveTo>
                          <a:pt x="f8" y="f7"/>
                        </a:moveTo>
                        <a:cubicBezTo>
                          <a:pt x="f9" y="f7"/>
                          <a:pt x="f9" y="f7"/>
                          <a:pt x="f9" y="f7"/>
                        </a:cubicBezTo>
                        <a:cubicBezTo>
                          <a:pt x="f10" y="f7"/>
                          <a:pt x="f5" y="f11"/>
                          <a:pt x="f5" y="f12"/>
                        </a:cubicBezTo>
                        <a:cubicBezTo>
                          <a:pt x="f5" y="f9"/>
                          <a:pt x="f5" y="f9"/>
                          <a:pt x="f5" y="f9"/>
                        </a:cubicBezTo>
                        <a:cubicBezTo>
                          <a:pt x="f5" y="f10"/>
                          <a:pt x="f10" y="f5"/>
                          <a:pt x="f9" y="f5"/>
                        </a:cubicBezTo>
                        <a:cubicBezTo>
                          <a:pt x="f13" y="f5"/>
                          <a:pt x="f13" y="f5"/>
                          <a:pt x="f13" y="f5"/>
                        </a:cubicBezTo>
                        <a:cubicBezTo>
                          <a:pt x="f14" y="f5"/>
                          <a:pt x="f6" y="f10"/>
                          <a:pt x="f6" y="f9"/>
                        </a:cubicBezTo>
                        <a:cubicBezTo>
                          <a:pt x="f6" y="f15"/>
                          <a:pt x="f6" y="f15"/>
                          <a:pt x="f6" y="f15"/>
                        </a:cubicBezTo>
                      </a:path>
                    </a:pathLst>
                  </a:custGeom>
                  <a:noFill/>
                  <a:ln w="12701" cap="flat">
                    <a:solidFill>
                      <a:srgbClr val="757575"/>
                    </a:solidFill>
                    <a:prstDash val="solid"/>
                    <a:miter/>
                  </a:ln>
                </p:spPr>
                <p:txBody>
                  <a:bodyPr vert="horz" wrap="square" lIns="91413" tIns="45710" rIns="91413" bIns="45710" anchor="t" anchorCtr="0" compatLnSpc="1">
                    <a:noAutofit/>
                  </a:bodyPr>
                  <a:lstStyle/>
                  <a:p>
                    <a:pPr marL="0" marR="0" lvl="0" indent="0" defTabSz="914192"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800" b="0" i="0" u="none" strike="noStrike" kern="0" cap="none" spc="0" normalizeH="0" baseline="0" noProof="0">
                      <a:ln>
                        <a:noFill/>
                      </a:ln>
                      <a:solidFill>
                        <a:srgbClr val="FFFFFF"/>
                      </a:solidFill>
                      <a:effectLst/>
                      <a:uLnTx/>
                      <a:uFillTx/>
                    </a:endParaRPr>
                  </a:p>
                </p:txBody>
              </p:sp>
              <p:sp>
                <p:nvSpPr>
                  <p:cNvPr id="452" name="Freeform 7">
                    <a:extLst>
                      <a:ext uri="{FF2B5EF4-FFF2-40B4-BE49-F238E27FC236}">
                        <a16:creationId xmlns:a16="http://schemas.microsoft.com/office/drawing/2014/main" id="{2A509093-0DA6-4D5A-BBB1-BE0E5BB01AF4}"/>
                      </a:ext>
                    </a:extLst>
                  </p:cNvPr>
                  <p:cNvSpPr/>
                  <p:nvPr/>
                </p:nvSpPr>
                <p:spPr>
                  <a:xfrm>
                    <a:off x="3201561" y="5912208"/>
                    <a:ext cx="227575" cy="0"/>
                  </a:xfrm>
                  <a:custGeom>
                    <a:avLst/>
                    <a:gdLst>
                      <a:gd name="f0" fmla="val 10800000"/>
                      <a:gd name="f1" fmla="val 5400000"/>
                      <a:gd name="f2" fmla="val 180"/>
                      <a:gd name="f3" fmla="val w"/>
                      <a:gd name="f4" fmla="val h"/>
                      <a:gd name="f5" fmla="val 0"/>
                      <a:gd name="f6" fmla="val 227573"/>
                      <a:gd name="f7" fmla="val 126902"/>
                      <a:gd name="f8" fmla="+- 0 0 -90"/>
                      <a:gd name="f9" fmla="*/ f3 1 227573"/>
                      <a:gd name="f10" fmla="*/ f4 1 0"/>
                      <a:gd name="f11" fmla="val f5"/>
                      <a:gd name="f12" fmla="val f6"/>
                      <a:gd name="f13" fmla="*/ f8 f0 1"/>
                      <a:gd name="f14" fmla="+- f11 0 f11"/>
                      <a:gd name="f15" fmla="+- f12 0 f11"/>
                      <a:gd name="f16" fmla="*/ f13 1 f2"/>
                      <a:gd name="f17" fmla="*/ f15 1 227573"/>
                      <a:gd name="f18" fmla="*/ f14 1 0"/>
                      <a:gd name="f19" fmla="+- f16 0 f1"/>
                      <a:gd name="f20" fmla="*/ 0 1 f17"/>
                      <a:gd name="f21" fmla="*/ 0 1 f18"/>
                      <a:gd name="f22" fmla="*/ 126902 1 f17"/>
                      <a:gd name="f23" fmla="*/ 227573 1 f17"/>
                      <a:gd name="f24" fmla="*/ 1 1 f18"/>
                      <a:gd name="f25" fmla="*/ f20 f9 1"/>
                      <a:gd name="f26" fmla="*/ f23 f9 1"/>
                      <a:gd name="f27" fmla="*/ f24 f10 1"/>
                      <a:gd name="f28" fmla="*/ f21 f10 1"/>
                      <a:gd name="f29" fmla="*/ f22 f9 1"/>
                    </a:gdLst>
                    <a:ahLst/>
                    <a:cxnLst>
                      <a:cxn ang="3cd4">
                        <a:pos x="hc" y="t"/>
                      </a:cxn>
                      <a:cxn ang="0">
                        <a:pos x="r" y="vc"/>
                      </a:cxn>
                      <a:cxn ang="cd4">
                        <a:pos x="hc" y="b"/>
                      </a:cxn>
                      <a:cxn ang="cd2">
                        <a:pos x="l" y="vc"/>
                      </a:cxn>
                      <a:cxn ang="f19">
                        <a:pos x="f25" y="f28"/>
                      </a:cxn>
                      <a:cxn ang="f19">
                        <a:pos x="f29" y="f28"/>
                      </a:cxn>
                      <a:cxn ang="f19">
                        <a:pos x="f26" y="f28"/>
                      </a:cxn>
                    </a:cxnLst>
                    <a:rect l="f25" t="f28" r="f26" b="f27"/>
                    <a:pathLst>
                      <a:path w="227573">
                        <a:moveTo>
                          <a:pt x="f5" y="f5"/>
                        </a:moveTo>
                        <a:lnTo>
                          <a:pt x="f7" y="f5"/>
                        </a:lnTo>
                        <a:lnTo>
                          <a:pt x="f6" y="f5"/>
                        </a:lnTo>
                      </a:path>
                    </a:pathLst>
                  </a:custGeom>
                  <a:noFill/>
                  <a:ln w="12701" cap="flat">
                    <a:solidFill>
                      <a:srgbClr val="757575"/>
                    </a:solidFill>
                    <a:prstDash val="solid"/>
                    <a:miter/>
                  </a:ln>
                </p:spPr>
                <p:txBody>
                  <a:bodyPr vert="horz" wrap="square" lIns="91413" tIns="45710" rIns="91413" bIns="45710" anchor="t" anchorCtr="0" compatLnSpc="1">
                    <a:noAutofit/>
                  </a:bodyPr>
                  <a:lstStyle/>
                  <a:p>
                    <a:pPr marL="0" marR="0" lvl="0" indent="0" defTabSz="914192"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800" b="0" i="0" u="none" strike="noStrike" kern="0" cap="none" spc="0" normalizeH="0" baseline="0" noProof="0">
                      <a:ln>
                        <a:noFill/>
                      </a:ln>
                      <a:solidFill>
                        <a:srgbClr val="FFFFFF"/>
                      </a:solidFill>
                      <a:effectLst/>
                      <a:uLnTx/>
                      <a:uFillTx/>
                    </a:endParaRPr>
                  </a:p>
                </p:txBody>
              </p:sp>
              <p:sp>
                <p:nvSpPr>
                  <p:cNvPr id="453" name="Freeform 8">
                    <a:extLst>
                      <a:ext uri="{FF2B5EF4-FFF2-40B4-BE49-F238E27FC236}">
                        <a16:creationId xmlns:a16="http://schemas.microsoft.com/office/drawing/2014/main" id="{61B3B747-10F5-4DA8-9EB8-4BE7709F25ED}"/>
                      </a:ext>
                    </a:extLst>
                  </p:cNvPr>
                  <p:cNvSpPr/>
                  <p:nvPr/>
                </p:nvSpPr>
                <p:spPr>
                  <a:xfrm>
                    <a:off x="3429137" y="5775752"/>
                    <a:ext cx="135696" cy="255410"/>
                  </a:xfrm>
                  <a:custGeom>
                    <a:avLst/>
                    <a:gdLst>
                      <a:gd name="f0" fmla="val 10800000"/>
                      <a:gd name="f1" fmla="val 5400000"/>
                      <a:gd name="f2" fmla="val 180"/>
                      <a:gd name="f3" fmla="val w"/>
                      <a:gd name="f4" fmla="val h"/>
                      <a:gd name="f5" fmla="val 0"/>
                      <a:gd name="f6" fmla="val 69"/>
                      <a:gd name="f7" fmla="val 131"/>
                      <a:gd name="f8" fmla="val 118"/>
                      <a:gd name="f9" fmla="val 126"/>
                      <a:gd name="f10" fmla="val 64"/>
                      <a:gd name="f11" fmla="val 56"/>
                      <a:gd name="f12" fmla="val 12"/>
                      <a:gd name="f13" fmla="val 4"/>
                      <a:gd name="f14" fmla="val 13"/>
                      <a:gd name="f15" fmla="+- 0 0 -90"/>
                      <a:gd name="f16" fmla="*/ f3 1 69"/>
                      <a:gd name="f17" fmla="*/ f4 1 131"/>
                      <a:gd name="f18" fmla="val f5"/>
                      <a:gd name="f19" fmla="val f6"/>
                      <a:gd name="f20" fmla="val f7"/>
                      <a:gd name="f21" fmla="*/ f15 f0 1"/>
                      <a:gd name="f22" fmla="+- f20 0 f18"/>
                      <a:gd name="f23" fmla="+- f19 0 f18"/>
                      <a:gd name="f24" fmla="*/ f21 1 f2"/>
                      <a:gd name="f25" fmla="*/ f23 1 69"/>
                      <a:gd name="f26" fmla="*/ f22 1 131"/>
                      <a:gd name="f27" fmla="*/ 69 f23 1"/>
                      <a:gd name="f28" fmla="*/ 118 f22 1"/>
                      <a:gd name="f29" fmla="*/ 56 f23 1"/>
                      <a:gd name="f30" fmla="*/ 131 f22 1"/>
                      <a:gd name="f31" fmla="*/ 12 f23 1"/>
                      <a:gd name="f32" fmla="*/ 0 f23 1"/>
                      <a:gd name="f33" fmla="*/ 13 f22 1"/>
                      <a:gd name="f34" fmla="*/ 0 f22 1"/>
                      <a:gd name="f35" fmla="+- f24 0 f1"/>
                      <a:gd name="f36" fmla="*/ f27 1 69"/>
                      <a:gd name="f37" fmla="*/ f28 1 131"/>
                      <a:gd name="f38" fmla="*/ f29 1 69"/>
                      <a:gd name="f39" fmla="*/ f30 1 131"/>
                      <a:gd name="f40" fmla="*/ f31 1 69"/>
                      <a:gd name="f41" fmla="*/ f32 1 69"/>
                      <a:gd name="f42" fmla="*/ f33 1 131"/>
                      <a:gd name="f43" fmla="*/ f34 1 131"/>
                      <a:gd name="f44" fmla="*/ 0 1 f25"/>
                      <a:gd name="f45" fmla="*/ f19 1 f25"/>
                      <a:gd name="f46" fmla="*/ 0 1 f26"/>
                      <a:gd name="f47" fmla="*/ f20 1 f26"/>
                      <a:gd name="f48" fmla="*/ f36 1 f25"/>
                      <a:gd name="f49" fmla="*/ f37 1 f26"/>
                      <a:gd name="f50" fmla="*/ f38 1 f25"/>
                      <a:gd name="f51" fmla="*/ f39 1 f26"/>
                      <a:gd name="f52" fmla="*/ f40 1 f25"/>
                      <a:gd name="f53" fmla="*/ f41 1 f25"/>
                      <a:gd name="f54" fmla="*/ f42 1 f26"/>
                      <a:gd name="f55" fmla="*/ f43 1 f26"/>
                      <a:gd name="f56" fmla="*/ f44 f16 1"/>
                      <a:gd name="f57" fmla="*/ f45 f16 1"/>
                      <a:gd name="f58" fmla="*/ f47 f17 1"/>
                      <a:gd name="f59" fmla="*/ f46 f17 1"/>
                      <a:gd name="f60" fmla="*/ f48 f16 1"/>
                      <a:gd name="f61" fmla="*/ f49 f17 1"/>
                      <a:gd name="f62" fmla="*/ f50 f16 1"/>
                      <a:gd name="f63" fmla="*/ f51 f17 1"/>
                      <a:gd name="f64" fmla="*/ f52 f16 1"/>
                      <a:gd name="f65" fmla="*/ f53 f16 1"/>
                      <a:gd name="f66" fmla="*/ f54 f17 1"/>
                      <a:gd name="f67" fmla="*/ f55 f17 1"/>
                    </a:gdLst>
                    <a:ahLst/>
                    <a:cxnLst>
                      <a:cxn ang="3cd4">
                        <a:pos x="hc" y="t"/>
                      </a:cxn>
                      <a:cxn ang="0">
                        <a:pos x="r" y="vc"/>
                      </a:cxn>
                      <a:cxn ang="cd4">
                        <a:pos x="hc" y="b"/>
                      </a:cxn>
                      <a:cxn ang="cd2">
                        <a:pos x="l" y="vc"/>
                      </a:cxn>
                      <a:cxn ang="f35">
                        <a:pos x="f60" y="f61"/>
                      </a:cxn>
                      <a:cxn ang="f35">
                        <a:pos x="f62" y="f63"/>
                      </a:cxn>
                      <a:cxn ang="f35">
                        <a:pos x="f64" y="f63"/>
                      </a:cxn>
                      <a:cxn ang="f35">
                        <a:pos x="f65" y="f61"/>
                      </a:cxn>
                      <a:cxn ang="f35">
                        <a:pos x="f65" y="f66"/>
                      </a:cxn>
                      <a:cxn ang="f35">
                        <a:pos x="f64" y="f67"/>
                      </a:cxn>
                      <a:cxn ang="f35">
                        <a:pos x="f62" y="f67"/>
                      </a:cxn>
                      <a:cxn ang="f35">
                        <a:pos x="f60" y="f66"/>
                      </a:cxn>
                      <a:cxn ang="f35">
                        <a:pos x="f60" y="f61"/>
                      </a:cxn>
                    </a:cxnLst>
                    <a:rect l="f56" t="f59" r="f57" b="f58"/>
                    <a:pathLst>
                      <a:path w="69" h="131">
                        <a:moveTo>
                          <a:pt x="f6" y="f8"/>
                        </a:moveTo>
                        <a:cubicBezTo>
                          <a:pt x="f6" y="f9"/>
                          <a:pt x="f10" y="f7"/>
                          <a:pt x="f11" y="f7"/>
                        </a:cubicBezTo>
                        <a:cubicBezTo>
                          <a:pt x="f12" y="f7"/>
                          <a:pt x="f12" y="f7"/>
                          <a:pt x="f12" y="f7"/>
                        </a:cubicBezTo>
                        <a:cubicBezTo>
                          <a:pt x="f13" y="f7"/>
                          <a:pt x="f5" y="f9"/>
                          <a:pt x="f5" y="f8"/>
                        </a:cubicBezTo>
                        <a:cubicBezTo>
                          <a:pt x="f5" y="f14"/>
                          <a:pt x="f5" y="f14"/>
                          <a:pt x="f5" y="f14"/>
                        </a:cubicBezTo>
                        <a:cubicBezTo>
                          <a:pt x="f5" y="f13"/>
                          <a:pt x="f13" y="f5"/>
                          <a:pt x="f12" y="f5"/>
                        </a:cubicBezTo>
                        <a:cubicBezTo>
                          <a:pt x="f11" y="f5"/>
                          <a:pt x="f11" y="f5"/>
                          <a:pt x="f11" y="f5"/>
                        </a:cubicBezTo>
                        <a:cubicBezTo>
                          <a:pt x="f10" y="f5"/>
                          <a:pt x="f6" y="f13"/>
                          <a:pt x="f6" y="f14"/>
                        </a:cubicBezTo>
                        <a:lnTo>
                          <a:pt x="f6" y="f8"/>
                        </a:lnTo>
                        <a:close/>
                      </a:path>
                    </a:pathLst>
                  </a:custGeom>
                  <a:noFill/>
                  <a:ln w="12701" cap="flat">
                    <a:solidFill>
                      <a:srgbClr val="757575"/>
                    </a:solidFill>
                    <a:prstDash val="solid"/>
                    <a:miter/>
                  </a:ln>
                </p:spPr>
                <p:txBody>
                  <a:bodyPr vert="horz" wrap="square" lIns="91413" tIns="45710" rIns="91413" bIns="45710" anchor="t" anchorCtr="0" compatLnSpc="1">
                    <a:noAutofit/>
                  </a:bodyPr>
                  <a:lstStyle/>
                  <a:p>
                    <a:pPr marL="0" marR="0" lvl="0" indent="0" defTabSz="914192"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800" b="0" i="0" u="none" strike="noStrike" kern="0" cap="none" spc="0" normalizeH="0" baseline="0" noProof="0">
                      <a:ln>
                        <a:noFill/>
                      </a:ln>
                      <a:solidFill>
                        <a:srgbClr val="FFFFFF"/>
                      </a:solidFill>
                      <a:effectLst/>
                      <a:uLnTx/>
                      <a:uFillTx/>
                    </a:endParaRPr>
                  </a:p>
                </p:txBody>
              </p:sp>
              <p:sp>
                <p:nvSpPr>
                  <p:cNvPr id="454" name="Line 9">
                    <a:extLst>
                      <a:ext uri="{FF2B5EF4-FFF2-40B4-BE49-F238E27FC236}">
                        <a16:creationId xmlns:a16="http://schemas.microsoft.com/office/drawing/2014/main" id="{DBC00475-5FD3-40EF-AADF-D3E215007B49}"/>
                      </a:ext>
                    </a:extLst>
                  </p:cNvPr>
                  <p:cNvSpPr/>
                  <p:nvPr/>
                </p:nvSpPr>
                <p:spPr>
                  <a:xfrm flipH="1" flipV="1">
                    <a:off x="3429137" y="5994778"/>
                    <a:ext cx="135696"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val f6"/>
                      <a:gd name="f13" fmla="*/ f7 f0 1"/>
                      <a:gd name="f14" fmla="*/ f8 f0 1"/>
                      <a:gd name="f15" fmla="?: f9 f3 1"/>
                      <a:gd name="f16" fmla="?: f10 f4 1"/>
                      <a:gd name="f17" fmla="?: f11 f5 1"/>
                      <a:gd name="f18" fmla="*/ f13 1 f2"/>
                      <a:gd name="f19" fmla="*/ f14 1 f2"/>
                      <a:gd name="f20" fmla="*/ f15 1 21600"/>
                      <a:gd name="f21" fmla="*/ f16 1 21600"/>
                      <a:gd name="f22" fmla="*/ 21600 f15 1"/>
                      <a:gd name="f23" fmla="*/ 21600 f16 1"/>
                      <a:gd name="f24" fmla="+- f18 0 f1"/>
                      <a:gd name="f25" fmla="+- f19 0 f1"/>
                      <a:gd name="f26" fmla="min f21 f20"/>
                      <a:gd name="f27" fmla="*/ f22 1 f17"/>
                      <a:gd name="f28" fmla="*/ f23 1 f17"/>
                      <a:gd name="f29" fmla="val f27"/>
                      <a:gd name="f30" fmla="val f28"/>
                      <a:gd name="f31" fmla="*/ f6 f26 1"/>
                      <a:gd name="f32" fmla="*/ f27 f26 1"/>
                      <a:gd name="f33" fmla="*/ f28 f26 1"/>
                      <a:gd name="f34" fmla="*/ f12 f26 1"/>
                      <a:gd name="f35" fmla="*/ f29 f26 1"/>
                      <a:gd name="f36" fmla="*/ f30 f26 1"/>
                    </a:gdLst>
                    <a:ahLst/>
                    <a:cxnLst>
                      <a:cxn ang="3cd4">
                        <a:pos x="hc" y="t"/>
                      </a:cxn>
                      <a:cxn ang="0">
                        <a:pos x="r" y="vc"/>
                      </a:cxn>
                      <a:cxn ang="cd4">
                        <a:pos x="hc" y="b"/>
                      </a:cxn>
                      <a:cxn ang="cd2">
                        <a:pos x="l" y="vc"/>
                      </a:cxn>
                      <a:cxn ang="f24">
                        <a:pos x="f34" y="f34"/>
                      </a:cxn>
                      <a:cxn ang="f25">
                        <a:pos x="f35" y="f36"/>
                      </a:cxn>
                    </a:cxnLst>
                    <a:rect l="f31" t="f31" r="f32" b="f33"/>
                    <a:pathLst>
                      <a:path>
                        <a:moveTo>
                          <a:pt x="f34" y="f34"/>
                        </a:moveTo>
                        <a:lnTo>
                          <a:pt x="f35" y="f36"/>
                        </a:lnTo>
                      </a:path>
                    </a:pathLst>
                  </a:custGeom>
                  <a:noFill/>
                  <a:ln w="12701" cap="flat">
                    <a:solidFill>
                      <a:srgbClr val="757575"/>
                    </a:solidFill>
                    <a:prstDash val="solid"/>
                    <a:miter/>
                  </a:ln>
                </p:spPr>
                <p:txBody>
                  <a:bodyPr vert="horz" wrap="square" lIns="91413" tIns="45710" rIns="91413" bIns="45710" anchor="t" anchorCtr="0" compatLnSpc="1">
                    <a:noAutofit/>
                  </a:bodyPr>
                  <a:lstStyle/>
                  <a:p>
                    <a:pPr marL="0" marR="0" lvl="0" indent="0" defTabSz="914192"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800" b="0" i="0" u="none" strike="noStrike" kern="0" cap="none" spc="0" normalizeH="0" baseline="0" noProof="0">
                      <a:ln>
                        <a:noFill/>
                      </a:ln>
                      <a:solidFill>
                        <a:srgbClr val="FFFFFF"/>
                      </a:solidFill>
                      <a:effectLst/>
                      <a:uLnTx/>
                      <a:uFillTx/>
                    </a:endParaRPr>
                  </a:p>
                </p:txBody>
              </p:sp>
              <p:sp>
                <p:nvSpPr>
                  <p:cNvPr id="455" name="Line 10">
                    <a:extLst>
                      <a:ext uri="{FF2B5EF4-FFF2-40B4-BE49-F238E27FC236}">
                        <a16:creationId xmlns:a16="http://schemas.microsoft.com/office/drawing/2014/main" id="{76D74AF6-1079-4232-88B5-724781F47D21}"/>
                      </a:ext>
                    </a:extLst>
                  </p:cNvPr>
                  <p:cNvSpPr/>
                  <p:nvPr/>
                </p:nvSpPr>
                <p:spPr>
                  <a:xfrm>
                    <a:off x="3429137" y="5809347"/>
                    <a:ext cx="135696"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val f6"/>
                      <a:gd name="f13" fmla="*/ f7 f0 1"/>
                      <a:gd name="f14" fmla="*/ f8 f0 1"/>
                      <a:gd name="f15" fmla="?: f9 f3 1"/>
                      <a:gd name="f16" fmla="?: f10 f4 1"/>
                      <a:gd name="f17" fmla="?: f11 f5 1"/>
                      <a:gd name="f18" fmla="*/ f13 1 f2"/>
                      <a:gd name="f19" fmla="*/ f14 1 f2"/>
                      <a:gd name="f20" fmla="*/ f15 1 21600"/>
                      <a:gd name="f21" fmla="*/ f16 1 21600"/>
                      <a:gd name="f22" fmla="*/ 21600 f15 1"/>
                      <a:gd name="f23" fmla="*/ 21600 f16 1"/>
                      <a:gd name="f24" fmla="+- f18 0 f1"/>
                      <a:gd name="f25" fmla="+- f19 0 f1"/>
                      <a:gd name="f26" fmla="min f21 f20"/>
                      <a:gd name="f27" fmla="*/ f22 1 f17"/>
                      <a:gd name="f28" fmla="*/ f23 1 f17"/>
                      <a:gd name="f29" fmla="val f27"/>
                      <a:gd name="f30" fmla="val f28"/>
                      <a:gd name="f31" fmla="*/ f6 f26 1"/>
                      <a:gd name="f32" fmla="*/ f27 f26 1"/>
                      <a:gd name="f33" fmla="*/ f28 f26 1"/>
                      <a:gd name="f34" fmla="*/ f12 f26 1"/>
                      <a:gd name="f35" fmla="*/ f29 f26 1"/>
                      <a:gd name="f36" fmla="*/ f30 f26 1"/>
                    </a:gdLst>
                    <a:ahLst/>
                    <a:cxnLst>
                      <a:cxn ang="3cd4">
                        <a:pos x="hc" y="t"/>
                      </a:cxn>
                      <a:cxn ang="0">
                        <a:pos x="r" y="vc"/>
                      </a:cxn>
                      <a:cxn ang="cd4">
                        <a:pos x="hc" y="b"/>
                      </a:cxn>
                      <a:cxn ang="cd2">
                        <a:pos x="l" y="vc"/>
                      </a:cxn>
                      <a:cxn ang="f24">
                        <a:pos x="f34" y="f34"/>
                      </a:cxn>
                      <a:cxn ang="f25">
                        <a:pos x="f35" y="f36"/>
                      </a:cxn>
                    </a:cxnLst>
                    <a:rect l="f31" t="f31" r="f32" b="f33"/>
                    <a:pathLst>
                      <a:path>
                        <a:moveTo>
                          <a:pt x="f34" y="f34"/>
                        </a:moveTo>
                        <a:lnTo>
                          <a:pt x="f35" y="f36"/>
                        </a:lnTo>
                      </a:path>
                    </a:pathLst>
                  </a:custGeom>
                  <a:noFill/>
                  <a:ln w="12701" cap="flat">
                    <a:solidFill>
                      <a:srgbClr val="757575"/>
                    </a:solidFill>
                    <a:prstDash val="solid"/>
                    <a:miter/>
                  </a:ln>
                </p:spPr>
                <p:txBody>
                  <a:bodyPr vert="horz" wrap="square" lIns="91413" tIns="45710" rIns="91413" bIns="45710" anchor="t" anchorCtr="0" compatLnSpc="1">
                    <a:noAutofit/>
                  </a:bodyPr>
                  <a:lstStyle/>
                  <a:p>
                    <a:pPr marL="0" marR="0" lvl="0" indent="0" defTabSz="914192"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800" b="0" i="0" u="none" strike="noStrike" kern="0" cap="none" spc="0" normalizeH="0" baseline="0" noProof="0">
                      <a:ln>
                        <a:noFill/>
                      </a:ln>
                      <a:solidFill>
                        <a:srgbClr val="FFFFFF"/>
                      </a:solidFill>
                      <a:effectLst/>
                      <a:uLnTx/>
                      <a:uFillTx/>
                    </a:endParaRPr>
                  </a:p>
                </p:txBody>
              </p:sp>
            </p:grpSp>
            <p:grpSp>
              <p:nvGrpSpPr>
                <p:cNvPr id="425" name="Group 169">
                  <a:extLst>
                    <a:ext uri="{FF2B5EF4-FFF2-40B4-BE49-F238E27FC236}">
                      <a16:creationId xmlns:a16="http://schemas.microsoft.com/office/drawing/2014/main" id="{982FAAA3-6CF5-4092-A215-A01D36A86872}"/>
                    </a:ext>
                  </a:extLst>
                </p:cNvPr>
                <p:cNvGrpSpPr/>
                <p:nvPr/>
              </p:nvGrpSpPr>
              <p:grpSpPr>
                <a:xfrm>
                  <a:off x="3622203" y="6072283"/>
                  <a:ext cx="272893" cy="361498"/>
                  <a:chOff x="3622203" y="6072283"/>
                  <a:chExt cx="272893" cy="361498"/>
                </a:xfrm>
              </p:grpSpPr>
              <p:sp>
                <p:nvSpPr>
                  <p:cNvPr id="438" name="Freeform 29">
                    <a:extLst>
                      <a:ext uri="{FF2B5EF4-FFF2-40B4-BE49-F238E27FC236}">
                        <a16:creationId xmlns:a16="http://schemas.microsoft.com/office/drawing/2014/main" id="{1FE527CF-551F-4EF1-9BEF-EE33BC6042D8}"/>
                      </a:ext>
                    </a:extLst>
                  </p:cNvPr>
                  <p:cNvSpPr/>
                  <p:nvPr/>
                </p:nvSpPr>
                <p:spPr>
                  <a:xfrm>
                    <a:off x="3622203" y="6072283"/>
                    <a:ext cx="272893" cy="361498"/>
                  </a:xfrm>
                  <a:custGeom>
                    <a:avLst/>
                    <a:gdLst>
                      <a:gd name="f0" fmla="val 10800000"/>
                      <a:gd name="f1" fmla="val 5400000"/>
                      <a:gd name="f2" fmla="val 180"/>
                      <a:gd name="f3" fmla="val w"/>
                      <a:gd name="f4" fmla="val h"/>
                      <a:gd name="f5" fmla="val 0"/>
                      <a:gd name="f6" fmla="val 172"/>
                      <a:gd name="f7" fmla="val 228"/>
                      <a:gd name="f8" fmla="val 13"/>
                      <a:gd name="f9" fmla="val 6"/>
                      <a:gd name="f10" fmla="val 5"/>
                      <a:gd name="f11" fmla="val 12"/>
                      <a:gd name="f12" fmla="val 216"/>
                      <a:gd name="f13" fmla="val 223"/>
                      <a:gd name="f14" fmla="val 159"/>
                      <a:gd name="f15" fmla="val 166"/>
                      <a:gd name="f16" fmla="val 59"/>
                      <a:gd name="f17" fmla="val 110"/>
                      <a:gd name="f18" fmla="+- 0 0 -90"/>
                      <a:gd name="f19" fmla="*/ f3 1 172"/>
                      <a:gd name="f20" fmla="*/ f4 1 228"/>
                      <a:gd name="f21" fmla="val f5"/>
                      <a:gd name="f22" fmla="val f6"/>
                      <a:gd name="f23" fmla="val f7"/>
                      <a:gd name="f24" fmla="*/ f18 f0 1"/>
                      <a:gd name="f25" fmla="+- f23 0 f21"/>
                      <a:gd name="f26" fmla="+- f22 0 f21"/>
                      <a:gd name="f27" fmla="*/ f24 1 f2"/>
                      <a:gd name="f28" fmla="*/ f26 1 172"/>
                      <a:gd name="f29" fmla="*/ f25 1 228"/>
                      <a:gd name="f30" fmla="*/ 13 f26 1"/>
                      <a:gd name="f31" fmla="*/ 0 f25 1"/>
                      <a:gd name="f32" fmla="*/ 0 f26 1"/>
                      <a:gd name="f33" fmla="*/ 12 f25 1"/>
                      <a:gd name="f34" fmla="*/ 216 f25 1"/>
                      <a:gd name="f35" fmla="*/ 228 f25 1"/>
                      <a:gd name="f36" fmla="*/ 159 f26 1"/>
                      <a:gd name="f37" fmla="*/ 172 f26 1"/>
                      <a:gd name="f38" fmla="*/ 59 f25 1"/>
                      <a:gd name="f39" fmla="*/ 110 f26 1"/>
                      <a:gd name="f40" fmla="+- f27 0 f1"/>
                      <a:gd name="f41" fmla="*/ f30 1 172"/>
                      <a:gd name="f42" fmla="*/ f31 1 228"/>
                      <a:gd name="f43" fmla="*/ f32 1 172"/>
                      <a:gd name="f44" fmla="*/ f33 1 228"/>
                      <a:gd name="f45" fmla="*/ f34 1 228"/>
                      <a:gd name="f46" fmla="*/ f35 1 228"/>
                      <a:gd name="f47" fmla="*/ f36 1 172"/>
                      <a:gd name="f48" fmla="*/ f37 1 172"/>
                      <a:gd name="f49" fmla="*/ f38 1 228"/>
                      <a:gd name="f50" fmla="*/ f39 1 172"/>
                      <a:gd name="f51" fmla="*/ 0 1 f28"/>
                      <a:gd name="f52" fmla="*/ f22 1 f28"/>
                      <a:gd name="f53" fmla="*/ 0 1 f29"/>
                      <a:gd name="f54" fmla="*/ f23 1 f29"/>
                      <a:gd name="f55" fmla="*/ f41 1 f28"/>
                      <a:gd name="f56" fmla="*/ f42 1 f29"/>
                      <a:gd name="f57" fmla="*/ f43 1 f28"/>
                      <a:gd name="f58" fmla="*/ f44 1 f29"/>
                      <a:gd name="f59" fmla="*/ f45 1 f29"/>
                      <a:gd name="f60" fmla="*/ f46 1 f29"/>
                      <a:gd name="f61" fmla="*/ f47 1 f28"/>
                      <a:gd name="f62" fmla="*/ f48 1 f28"/>
                      <a:gd name="f63" fmla="*/ f49 1 f29"/>
                      <a:gd name="f64" fmla="*/ f50 1 f28"/>
                      <a:gd name="f65" fmla="*/ f51 f19 1"/>
                      <a:gd name="f66" fmla="*/ f52 f19 1"/>
                      <a:gd name="f67" fmla="*/ f54 f20 1"/>
                      <a:gd name="f68" fmla="*/ f53 f20 1"/>
                      <a:gd name="f69" fmla="*/ f55 f19 1"/>
                      <a:gd name="f70" fmla="*/ f56 f20 1"/>
                      <a:gd name="f71" fmla="*/ f57 f19 1"/>
                      <a:gd name="f72" fmla="*/ f58 f20 1"/>
                      <a:gd name="f73" fmla="*/ f59 f20 1"/>
                      <a:gd name="f74" fmla="*/ f60 f20 1"/>
                      <a:gd name="f75" fmla="*/ f61 f19 1"/>
                      <a:gd name="f76" fmla="*/ f62 f19 1"/>
                      <a:gd name="f77" fmla="*/ f63 f20 1"/>
                      <a:gd name="f78" fmla="*/ f64 f19 1"/>
                    </a:gdLst>
                    <a:ahLst/>
                    <a:cxnLst>
                      <a:cxn ang="3cd4">
                        <a:pos x="hc" y="t"/>
                      </a:cxn>
                      <a:cxn ang="0">
                        <a:pos x="r" y="vc"/>
                      </a:cxn>
                      <a:cxn ang="cd4">
                        <a:pos x="hc" y="b"/>
                      </a:cxn>
                      <a:cxn ang="cd2">
                        <a:pos x="l" y="vc"/>
                      </a:cxn>
                      <a:cxn ang="f40">
                        <a:pos x="f69" y="f70"/>
                      </a:cxn>
                      <a:cxn ang="f40">
                        <a:pos x="f71" y="f72"/>
                      </a:cxn>
                      <a:cxn ang="f40">
                        <a:pos x="f71" y="f73"/>
                      </a:cxn>
                      <a:cxn ang="f40">
                        <a:pos x="f69" y="f74"/>
                      </a:cxn>
                      <a:cxn ang="f40">
                        <a:pos x="f75" y="f74"/>
                      </a:cxn>
                      <a:cxn ang="f40">
                        <a:pos x="f76" y="f73"/>
                      </a:cxn>
                      <a:cxn ang="f40">
                        <a:pos x="f76" y="f77"/>
                      </a:cxn>
                      <a:cxn ang="f40">
                        <a:pos x="f78" y="f70"/>
                      </a:cxn>
                      <a:cxn ang="f40">
                        <a:pos x="f69" y="f70"/>
                      </a:cxn>
                    </a:cxnLst>
                    <a:rect l="f65" t="f68" r="f66" b="f67"/>
                    <a:pathLst>
                      <a:path w="172" h="228">
                        <a:moveTo>
                          <a:pt x="f8" y="f5"/>
                        </a:moveTo>
                        <a:cubicBezTo>
                          <a:pt x="f9" y="f5"/>
                          <a:pt x="f5" y="f10"/>
                          <a:pt x="f5" y="f11"/>
                        </a:cubicBezTo>
                        <a:cubicBezTo>
                          <a:pt x="f5" y="f12"/>
                          <a:pt x="f5" y="f12"/>
                          <a:pt x="f5" y="f12"/>
                        </a:cubicBezTo>
                        <a:cubicBezTo>
                          <a:pt x="f5" y="f13"/>
                          <a:pt x="f9" y="f7"/>
                          <a:pt x="f8" y="f7"/>
                        </a:cubicBezTo>
                        <a:cubicBezTo>
                          <a:pt x="f14" y="f7"/>
                          <a:pt x="f14" y="f7"/>
                          <a:pt x="f14" y="f7"/>
                        </a:cubicBezTo>
                        <a:cubicBezTo>
                          <a:pt x="f15" y="f7"/>
                          <a:pt x="f6" y="f13"/>
                          <a:pt x="f6" y="f12"/>
                        </a:cubicBezTo>
                        <a:cubicBezTo>
                          <a:pt x="f6" y="f16"/>
                          <a:pt x="f6" y="f16"/>
                          <a:pt x="f6" y="f16"/>
                        </a:cubicBezTo>
                        <a:cubicBezTo>
                          <a:pt x="f17" y="f5"/>
                          <a:pt x="f17" y="f5"/>
                          <a:pt x="f17" y="f5"/>
                        </a:cubicBezTo>
                        <a:lnTo>
                          <a:pt x="f8" y="f5"/>
                        </a:lnTo>
                        <a:close/>
                      </a:path>
                    </a:pathLst>
                  </a:custGeom>
                  <a:noFill/>
                  <a:ln w="12701" cap="flat">
                    <a:solidFill>
                      <a:srgbClr val="757575"/>
                    </a:solidFill>
                    <a:prstDash val="solid"/>
                    <a:miter/>
                  </a:ln>
                </p:spPr>
                <p:txBody>
                  <a:bodyPr vert="horz" wrap="square" lIns="91413" tIns="45710" rIns="91413" bIns="45710" anchor="t" anchorCtr="0" compatLnSpc="1">
                    <a:noAutofit/>
                  </a:bodyPr>
                  <a:lstStyle/>
                  <a:p>
                    <a:pPr marL="0" marR="0" lvl="0" indent="0" defTabSz="914192"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800" b="0" i="0" u="none" strike="noStrike" kern="0" cap="none" spc="0" normalizeH="0" baseline="0" noProof="0">
                      <a:ln>
                        <a:noFill/>
                      </a:ln>
                      <a:solidFill>
                        <a:srgbClr val="353535"/>
                      </a:solidFill>
                      <a:effectLst/>
                      <a:uLnTx/>
                      <a:uFillTx/>
                    </a:endParaRPr>
                  </a:p>
                </p:txBody>
              </p:sp>
              <p:sp>
                <p:nvSpPr>
                  <p:cNvPr id="439" name="Freeform 30">
                    <a:extLst>
                      <a:ext uri="{FF2B5EF4-FFF2-40B4-BE49-F238E27FC236}">
                        <a16:creationId xmlns:a16="http://schemas.microsoft.com/office/drawing/2014/main" id="{C7AC027E-135F-4149-8372-D6F0CE8C7CBD}"/>
                      </a:ext>
                    </a:extLst>
                  </p:cNvPr>
                  <p:cNvSpPr/>
                  <p:nvPr/>
                </p:nvSpPr>
                <p:spPr>
                  <a:xfrm>
                    <a:off x="3797064" y="6072292"/>
                    <a:ext cx="93387" cy="92372"/>
                  </a:xfrm>
                  <a:custGeom>
                    <a:avLst/>
                    <a:gdLst>
                      <a:gd name="f0" fmla="val 10800000"/>
                      <a:gd name="f1" fmla="val 5400000"/>
                      <a:gd name="f2" fmla="val 180"/>
                      <a:gd name="f3" fmla="val w"/>
                      <a:gd name="f4" fmla="val h"/>
                      <a:gd name="f5" fmla="val 0"/>
                      <a:gd name="f6" fmla="val 59"/>
                      <a:gd name="f7" fmla="val 58"/>
                      <a:gd name="f8" fmla="val 13"/>
                      <a:gd name="f9" fmla="val 6"/>
                      <a:gd name="f10" fmla="val 52"/>
                      <a:gd name="f11" fmla="val 45"/>
                      <a:gd name="f12" fmla="+- 0 0 -90"/>
                      <a:gd name="f13" fmla="*/ f3 1 59"/>
                      <a:gd name="f14" fmla="*/ f4 1 58"/>
                      <a:gd name="f15" fmla="val f5"/>
                      <a:gd name="f16" fmla="val f6"/>
                      <a:gd name="f17" fmla="val f7"/>
                      <a:gd name="f18" fmla="*/ f12 f0 1"/>
                      <a:gd name="f19" fmla="+- f17 0 f15"/>
                      <a:gd name="f20" fmla="+- f16 0 f15"/>
                      <a:gd name="f21" fmla="*/ f18 1 f2"/>
                      <a:gd name="f22" fmla="*/ f20 1 59"/>
                      <a:gd name="f23" fmla="*/ f19 1 58"/>
                      <a:gd name="f24" fmla="*/ 59 f20 1"/>
                      <a:gd name="f25" fmla="*/ 58 f19 1"/>
                      <a:gd name="f26" fmla="*/ 13 f20 1"/>
                      <a:gd name="f27" fmla="*/ 0 f20 1"/>
                      <a:gd name="f28" fmla="*/ 45 f19 1"/>
                      <a:gd name="f29" fmla="*/ 0 f19 1"/>
                      <a:gd name="f30" fmla="+- f21 0 f1"/>
                      <a:gd name="f31" fmla="*/ f24 1 59"/>
                      <a:gd name="f32" fmla="*/ f25 1 58"/>
                      <a:gd name="f33" fmla="*/ f26 1 59"/>
                      <a:gd name="f34" fmla="*/ f27 1 59"/>
                      <a:gd name="f35" fmla="*/ f28 1 58"/>
                      <a:gd name="f36" fmla="*/ f29 1 58"/>
                      <a:gd name="f37" fmla="*/ 0 1 f22"/>
                      <a:gd name="f38" fmla="*/ f16 1 f22"/>
                      <a:gd name="f39" fmla="*/ 0 1 f23"/>
                      <a:gd name="f40" fmla="*/ f17 1 f23"/>
                      <a:gd name="f41" fmla="*/ f31 1 f22"/>
                      <a:gd name="f42" fmla="*/ f32 1 f23"/>
                      <a:gd name="f43" fmla="*/ f33 1 f22"/>
                      <a:gd name="f44" fmla="*/ f34 1 f22"/>
                      <a:gd name="f45" fmla="*/ f35 1 f23"/>
                      <a:gd name="f46" fmla="*/ f36 1 f23"/>
                      <a:gd name="f47" fmla="*/ f37 f13 1"/>
                      <a:gd name="f48" fmla="*/ f38 f13 1"/>
                      <a:gd name="f49" fmla="*/ f40 f14 1"/>
                      <a:gd name="f50" fmla="*/ f39 f14 1"/>
                      <a:gd name="f51" fmla="*/ f41 f13 1"/>
                      <a:gd name="f52" fmla="*/ f42 f14 1"/>
                      <a:gd name="f53" fmla="*/ f43 f13 1"/>
                      <a:gd name="f54" fmla="*/ f44 f13 1"/>
                      <a:gd name="f55" fmla="*/ f45 f14 1"/>
                      <a:gd name="f56" fmla="*/ f46 f14 1"/>
                    </a:gdLst>
                    <a:ahLst/>
                    <a:cxnLst>
                      <a:cxn ang="3cd4">
                        <a:pos x="hc" y="t"/>
                      </a:cxn>
                      <a:cxn ang="0">
                        <a:pos x="r" y="vc"/>
                      </a:cxn>
                      <a:cxn ang="cd4">
                        <a:pos x="hc" y="b"/>
                      </a:cxn>
                      <a:cxn ang="cd2">
                        <a:pos x="l" y="vc"/>
                      </a:cxn>
                      <a:cxn ang="f30">
                        <a:pos x="f51" y="f52"/>
                      </a:cxn>
                      <a:cxn ang="f30">
                        <a:pos x="f53" y="f52"/>
                      </a:cxn>
                      <a:cxn ang="f30">
                        <a:pos x="f54" y="f55"/>
                      </a:cxn>
                      <a:cxn ang="f30">
                        <a:pos x="f54" y="f56"/>
                      </a:cxn>
                    </a:cxnLst>
                    <a:rect l="f47" t="f50" r="f48" b="f49"/>
                    <a:pathLst>
                      <a:path w="59" h="58">
                        <a:moveTo>
                          <a:pt x="f6" y="f7"/>
                        </a:moveTo>
                        <a:cubicBezTo>
                          <a:pt x="f8" y="f7"/>
                          <a:pt x="f8" y="f7"/>
                          <a:pt x="f8" y="f7"/>
                        </a:cubicBezTo>
                        <a:cubicBezTo>
                          <a:pt x="f9" y="f7"/>
                          <a:pt x="f5" y="f10"/>
                          <a:pt x="f5" y="f11"/>
                        </a:cubicBezTo>
                        <a:cubicBezTo>
                          <a:pt x="f5" y="f5"/>
                          <a:pt x="f5" y="f5"/>
                          <a:pt x="f5" y="f5"/>
                        </a:cubicBezTo>
                      </a:path>
                    </a:pathLst>
                  </a:custGeom>
                  <a:noFill/>
                  <a:ln w="12701" cap="flat">
                    <a:solidFill>
                      <a:srgbClr val="757575"/>
                    </a:solidFill>
                    <a:prstDash val="solid"/>
                    <a:miter/>
                  </a:ln>
                </p:spPr>
                <p:txBody>
                  <a:bodyPr vert="horz" wrap="square" lIns="91413" tIns="45710" rIns="91413" bIns="45710" anchor="t" anchorCtr="0" compatLnSpc="1">
                    <a:noAutofit/>
                  </a:bodyPr>
                  <a:lstStyle/>
                  <a:p>
                    <a:pPr marL="0" marR="0" lvl="0" indent="0" defTabSz="914192"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800" b="0" i="0" u="none" strike="noStrike" kern="0" cap="none" spc="0" normalizeH="0" baseline="0" noProof="0">
                      <a:ln>
                        <a:noFill/>
                      </a:ln>
                      <a:solidFill>
                        <a:srgbClr val="353535"/>
                      </a:solidFill>
                      <a:effectLst/>
                      <a:uLnTx/>
                      <a:uFillTx/>
                    </a:endParaRPr>
                  </a:p>
                </p:txBody>
              </p:sp>
              <p:sp>
                <p:nvSpPr>
                  <p:cNvPr id="440" name="Rectangle 31">
                    <a:extLst>
                      <a:ext uri="{FF2B5EF4-FFF2-40B4-BE49-F238E27FC236}">
                        <a16:creationId xmlns:a16="http://schemas.microsoft.com/office/drawing/2014/main" id="{AF56B330-1D21-49FF-AB74-8B372E86FE53}"/>
                      </a:ext>
                    </a:extLst>
                  </p:cNvPr>
                  <p:cNvSpPr/>
                  <p:nvPr/>
                </p:nvSpPr>
                <p:spPr>
                  <a:xfrm>
                    <a:off x="3660617" y="6164656"/>
                    <a:ext cx="42391" cy="105658"/>
                  </a:xfrm>
                  <a:prstGeom prst="rect">
                    <a:avLst/>
                  </a:prstGeom>
                  <a:noFill/>
                  <a:ln w="12701" cap="flat">
                    <a:solidFill>
                      <a:srgbClr val="757575"/>
                    </a:solidFill>
                    <a:prstDash val="solid"/>
                    <a:miter/>
                  </a:ln>
                </p:spPr>
                <p:txBody>
                  <a:bodyPr vert="horz" wrap="square" lIns="91413" tIns="45710" rIns="91413" bIns="45710" anchor="t" anchorCtr="0" compatLnSpc="1">
                    <a:noAutofit/>
                  </a:bodyPr>
                  <a:lstStyle/>
                  <a:p>
                    <a:pPr marL="0" marR="0" lvl="0" indent="0" defTabSz="914192"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800" b="0" i="0" u="none" strike="noStrike" kern="0" cap="none" spc="0" normalizeH="0" baseline="0" noProof="0">
                      <a:ln>
                        <a:noFill/>
                      </a:ln>
                      <a:solidFill>
                        <a:srgbClr val="353535"/>
                      </a:solidFill>
                      <a:effectLst/>
                      <a:uLnTx/>
                      <a:uFillTx/>
                    </a:endParaRPr>
                  </a:p>
                </p:txBody>
              </p:sp>
              <p:sp>
                <p:nvSpPr>
                  <p:cNvPr id="441" name="Rectangle 32">
                    <a:extLst>
                      <a:ext uri="{FF2B5EF4-FFF2-40B4-BE49-F238E27FC236}">
                        <a16:creationId xmlns:a16="http://schemas.microsoft.com/office/drawing/2014/main" id="{E6523857-EBEF-494E-BE52-E17C34EC0CAA}"/>
                      </a:ext>
                    </a:extLst>
                  </p:cNvPr>
                  <p:cNvSpPr/>
                  <p:nvPr/>
                </p:nvSpPr>
                <p:spPr>
                  <a:xfrm>
                    <a:off x="3725530" y="6195892"/>
                    <a:ext cx="31793" cy="74432"/>
                  </a:xfrm>
                  <a:prstGeom prst="rect">
                    <a:avLst/>
                  </a:prstGeom>
                  <a:noFill/>
                  <a:ln w="12701" cap="flat">
                    <a:solidFill>
                      <a:srgbClr val="757575"/>
                    </a:solidFill>
                    <a:prstDash val="solid"/>
                    <a:miter/>
                  </a:ln>
                </p:spPr>
                <p:txBody>
                  <a:bodyPr vert="horz" wrap="square" lIns="91413" tIns="45710" rIns="91413" bIns="45710" anchor="t" anchorCtr="0" compatLnSpc="1">
                    <a:noAutofit/>
                  </a:bodyPr>
                  <a:lstStyle/>
                  <a:p>
                    <a:pPr marL="0" marR="0" lvl="0" indent="0" defTabSz="914192"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800" b="0" i="0" u="none" strike="noStrike" kern="0" cap="none" spc="0" normalizeH="0" baseline="0" noProof="0">
                      <a:ln>
                        <a:noFill/>
                      </a:ln>
                      <a:solidFill>
                        <a:srgbClr val="353535"/>
                      </a:solidFill>
                      <a:effectLst/>
                      <a:uLnTx/>
                      <a:uFillTx/>
                    </a:endParaRPr>
                  </a:p>
                </p:txBody>
              </p:sp>
              <p:sp>
                <p:nvSpPr>
                  <p:cNvPr id="442" name="Rectangle 33">
                    <a:extLst>
                      <a:ext uri="{FF2B5EF4-FFF2-40B4-BE49-F238E27FC236}">
                        <a16:creationId xmlns:a16="http://schemas.microsoft.com/office/drawing/2014/main" id="{15D44FAE-CC8B-4A8A-BD58-6615980FA360}"/>
                      </a:ext>
                    </a:extLst>
                  </p:cNvPr>
                  <p:cNvSpPr/>
                  <p:nvPr/>
                </p:nvSpPr>
                <p:spPr>
                  <a:xfrm>
                    <a:off x="3779178" y="6218486"/>
                    <a:ext cx="27157" cy="51837"/>
                  </a:xfrm>
                  <a:prstGeom prst="rect">
                    <a:avLst/>
                  </a:prstGeom>
                  <a:noFill/>
                  <a:ln w="12701" cap="flat">
                    <a:solidFill>
                      <a:srgbClr val="757575"/>
                    </a:solidFill>
                    <a:prstDash val="solid"/>
                    <a:miter/>
                  </a:ln>
                </p:spPr>
                <p:txBody>
                  <a:bodyPr vert="horz" wrap="square" lIns="91413" tIns="45710" rIns="91413" bIns="45710" anchor="t" anchorCtr="0" compatLnSpc="1">
                    <a:noAutofit/>
                  </a:bodyPr>
                  <a:lstStyle/>
                  <a:p>
                    <a:pPr marL="0" marR="0" lvl="0" indent="0" defTabSz="914192"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800" b="0" i="0" u="none" strike="noStrike" kern="0" cap="none" spc="0" normalizeH="0" baseline="0" noProof="0">
                      <a:ln>
                        <a:noFill/>
                      </a:ln>
                      <a:solidFill>
                        <a:srgbClr val="353535"/>
                      </a:solidFill>
                      <a:effectLst/>
                      <a:uLnTx/>
                      <a:uFillTx/>
                    </a:endParaRPr>
                  </a:p>
                </p:txBody>
              </p:sp>
              <p:sp>
                <p:nvSpPr>
                  <p:cNvPr id="443" name="Freeform 34">
                    <a:extLst>
                      <a:ext uri="{FF2B5EF4-FFF2-40B4-BE49-F238E27FC236}">
                        <a16:creationId xmlns:a16="http://schemas.microsoft.com/office/drawing/2014/main" id="{01E0F40D-16BE-4B2D-8369-98714A14DF29}"/>
                      </a:ext>
                    </a:extLst>
                  </p:cNvPr>
                  <p:cNvSpPr/>
                  <p:nvPr/>
                </p:nvSpPr>
                <p:spPr>
                  <a:xfrm>
                    <a:off x="3828190" y="6249713"/>
                    <a:ext cx="25831" cy="20601"/>
                  </a:xfrm>
                  <a:custGeom>
                    <a:avLst/>
                    <a:gdLst>
                      <a:gd name="f0" fmla="val 10800000"/>
                      <a:gd name="f1" fmla="val 5400000"/>
                      <a:gd name="f2" fmla="val 180"/>
                      <a:gd name="f3" fmla="val w"/>
                      <a:gd name="f4" fmla="val h"/>
                      <a:gd name="f5" fmla="val 0"/>
                      <a:gd name="f6" fmla="val 39"/>
                      <a:gd name="f7" fmla="val 31"/>
                      <a:gd name="f8" fmla="val 36"/>
                      <a:gd name="f9" fmla="+- 0 0 -90"/>
                      <a:gd name="f10" fmla="*/ f3 1 39"/>
                      <a:gd name="f11" fmla="*/ f4 1 31"/>
                      <a:gd name="f12" fmla="val f5"/>
                      <a:gd name="f13" fmla="val f6"/>
                      <a:gd name="f14" fmla="val f7"/>
                      <a:gd name="f15" fmla="*/ f9 f0 1"/>
                      <a:gd name="f16" fmla="+- f14 0 f12"/>
                      <a:gd name="f17" fmla="+- f13 0 f12"/>
                      <a:gd name="f18" fmla="*/ f15 1 f2"/>
                      <a:gd name="f19" fmla="*/ f17 1 39"/>
                      <a:gd name="f20" fmla="*/ f16 1 31"/>
                      <a:gd name="f21" fmla="*/ 36 f17 1"/>
                      <a:gd name="f22" fmla="*/ 0 f16 1"/>
                      <a:gd name="f23" fmla="*/ 39 f17 1"/>
                      <a:gd name="f24" fmla="*/ 31 f16 1"/>
                      <a:gd name="f25" fmla="*/ 0 f17 1"/>
                      <a:gd name="f26" fmla="+- f18 0 f1"/>
                      <a:gd name="f27" fmla="*/ f21 1 39"/>
                      <a:gd name="f28" fmla="*/ f22 1 31"/>
                      <a:gd name="f29" fmla="*/ f23 1 39"/>
                      <a:gd name="f30" fmla="*/ f24 1 31"/>
                      <a:gd name="f31" fmla="*/ f25 1 39"/>
                      <a:gd name="f32" fmla="*/ 0 1 f19"/>
                      <a:gd name="f33" fmla="*/ f13 1 f19"/>
                      <a:gd name="f34" fmla="*/ 0 1 f20"/>
                      <a:gd name="f35" fmla="*/ f14 1 f20"/>
                      <a:gd name="f36" fmla="*/ f27 1 f19"/>
                      <a:gd name="f37" fmla="*/ f28 1 f20"/>
                      <a:gd name="f38" fmla="*/ f29 1 f19"/>
                      <a:gd name="f39" fmla="*/ f30 1 f20"/>
                      <a:gd name="f40" fmla="*/ f31 1 f19"/>
                      <a:gd name="f41" fmla="*/ f32 f10 1"/>
                      <a:gd name="f42" fmla="*/ f33 f10 1"/>
                      <a:gd name="f43" fmla="*/ f35 f11 1"/>
                      <a:gd name="f44" fmla="*/ f34 f11 1"/>
                      <a:gd name="f45" fmla="*/ f36 f10 1"/>
                      <a:gd name="f46" fmla="*/ f37 f11 1"/>
                      <a:gd name="f47" fmla="*/ f38 f10 1"/>
                      <a:gd name="f48" fmla="*/ f39 f11 1"/>
                      <a:gd name="f49" fmla="*/ f40 f10 1"/>
                    </a:gdLst>
                    <a:ahLst/>
                    <a:cxnLst>
                      <a:cxn ang="3cd4">
                        <a:pos x="hc" y="t"/>
                      </a:cxn>
                      <a:cxn ang="0">
                        <a:pos x="r" y="vc"/>
                      </a:cxn>
                      <a:cxn ang="cd4">
                        <a:pos x="hc" y="b"/>
                      </a:cxn>
                      <a:cxn ang="cd2">
                        <a:pos x="l" y="vc"/>
                      </a:cxn>
                      <a:cxn ang="f26">
                        <a:pos x="f45" y="f46"/>
                      </a:cxn>
                      <a:cxn ang="f26">
                        <a:pos x="f47" y="f46"/>
                      </a:cxn>
                      <a:cxn ang="f26">
                        <a:pos x="f47" y="f48"/>
                      </a:cxn>
                      <a:cxn ang="f26">
                        <a:pos x="f49" y="f48"/>
                      </a:cxn>
                      <a:cxn ang="f26">
                        <a:pos x="f49" y="f46"/>
                      </a:cxn>
                      <a:cxn ang="f26">
                        <a:pos x="f45" y="f46"/>
                      </a:cxn>
                    </a:cxnLst>
                    <a:rect l="f41" t="f44" r="f42" b="f43"/>
                    <a:pathLst>
                      <a:path w="39" h="31">
                        <a:moveTo>
                          <a:pt x="f8" y="f5"/>
                        </a:moveTo>
                        <a:lnTo>
                          <a:pt x="f6" y="f5"/>
                        </a:lnTo>
                        <a:lnTo>
                          <a:pt x="f6" y="f7"/>
                        </a:lnTo>
                        <a:lnTo>
                          <a:pt x="f5" y="f7"/>
                        </a:lnTo>
                        <a:lnTo>
                          <a:pt x="f5" y="f5"/>
                        </a:lnTo>
                        <a:lnTo>
                          <a:pt x="f8" y="f5"/>
                        </a:lnTo>
                        <a:close/>
                      </a:path>
                    </a:pathLst>
                  </a:custGeom>
                  <a:noFill/>
                  <a:ln w="12701" cap="flat">
                    <a:solidFill>
                      <a:srgbClr val="757575"/>
                    </a:solidFill>
                    <a:prstDash val="solid"/>
                    <a:miter/>
                  </a:ln>
                </p:spPr>
                <p:txBody>
                  <a:bodyPr vert="horz" wrap="square" lIns="91413" tIns="45710" rIns="91413" bIns="45710" anchor="t" anchorCtr="0" compatLnSpc="1">
                    <a:noAutofit/>
                  </a:bodyPr>
                  <a:lstStyle/>
                  <a:p>
                    <a:pPr marL="0" marR="0" lvl="0" indent="0" defTabSz="914192"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800" b="0" i="0" u="none" strike="noStrike" kern="0" cap="none" spc="0" normalizeH="0" baseline="0" noProof="0">
                      <a:ln>
                        <a:noFill/>
                      </a:ln>
                      <a:solidFill>
                        <a:srgbClr val="353535"/>
                      </a:solidFill>
                      <a:effectLst/>
                      <a:uLnTx/>
                      <a:uFillTx/>
                    </a:endParaRPr>
                  </a:p>
                </p:txBody>
              </p:sp>
              <p:sp>
                <p:nvSpPr>
                  <p:cNvPr id="444" name="Line 35">
                    <a:extLst>
                      <a:ext uri="{FF2B5EF4-FFF2-40B4-BE49-F238E27FC236}">
                        <a16:creationId xmlns:a16="http://schemas.microsoft.com/office/drawing/2014/main" id="{EE0F61DD-B792-454D-AC9C-6D2E50B822AB}"/>
                      </a:ext>
                    </a:extLst>
                  </p:cNvPr>
                  <p:cNvSpPr/>
                  <p:nvPr/>
                </p:nvSpPr>
                <p:spPr>
                  <a:xfrm flipH="1">
                    <a:off x="3660617" y="6308857"/>
                    <a:ext cx="72859"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val f6"/>
                      <a:gd name="f13" fmla="*/ f7 f0 1"/>
                      <a:gd name="f14" fmla="*/ f8 f0 1"/>
                      <a:gd name="f15" fmla="?: f9 f3 1"/>
                      <a:gd name="f16" fmla="?: f10 f4 1"/>
                      <a:gd name="f17" fmla="?: f11 f5 1"/>
                      <a:gd name="f18" fmla="*/ f13 1 f2"/>
                      <a:gd name="f19" fmla="*/ f14 1 f2"/>
                      <a:gd name="f20" fmla="*/ f15 1 21600"/>
                      <a:gd name="f21" fmla="*/ f16 1 21600"/>
                      <a:gd name="f22" fmla="*/ 21600 f15 1"/>
                      <a:gd name="f23" fmla="*/ 21600 f16 1"/>
                      <a:gd name="f24" fmla="+- f18 0 f1"/>
                      <a:gd name="f25" fmla="+- f19 0 f1"/>
                      <a:gd name="f26" fmla="min f21 f20"/>
                      <a:gd name="f27" fmla="*/ f22 1 f17"/>
                      <a:gd name="f28" fmla="*/ f23 1 f17"/>
                      <a:gd name="f29" fmla="val f27"/>
                      <a:gd name="f30" fmla="val f28"/>
                      <a:gd name="f31" fmla="*/ f6 f26 1"/>
                      <a:gd name="f32" fmla="*/ f27 f26 1"/>
                      <a:gd name="f33" fmla="*/ f28 f26 1"/>
                      <a:gd name="f34" fmla="*/ f12 f26 1"/>
                      <a:gd name="f35" fmla="*/ f29 f26 1"/>
                      <a:gd name="f36" fmla="*/ f30 f26 1"/>
                    </a:gdLst>
                    <a:ahLst/>
                    <a:cxnLst>
                      <a:cxn ang="3cd4">
                        <a:pos x="hc" y="t"/>
                      </a:cxn>
                      <a:cxn ang="0">
                        <a:pos x="r" y="vc"/>
                      </a:cxn>
                      <a:cxn ang="cd4">
                        <a:pos x="hc" y="b"/>
                      </a:cxn>
                      <a:cxn ang="cd2">
                        <a:pos x="l" y="vc"/>
                      </a:cxn>
                      <a:cxn ang="f24">
                        <a:pos x="f34" y="f34"/>
                      </a:cxn>
                      <a:cxn ang="f25">
                        <a:pos x="f35" y="f36"/>
                      </a:cxn>
                    </a:cxnLst>
                    <a:rect l="f31" t="f31" r="f32" b="f33"/>
                    <a:pathLst>
                      <a:path>
                        <a:moveTo>
                          <a:pt x="f34" y="f34"/>
                        </a:moveTo>
                        <a:lnTo>
                          <a:pt x="f35" y="f36"/>
                        </a:lnTo>
                      </a:path>
                    </a:pathLst>
                  </a:custGeom>
                  <a:noFill/>
                  <a:ln w="12701" cap="flat">
                    <a:solidFill>
                      <a:srgbClr val="757575"/>
                    </a:solidFill>
                    <a:prstDash val="solid"/>
                    <a:miter/>
                  </a:ln>
                </p:spPr>
                <p:txBody>
                  <a:bodyPr vert="horz" wrap="square" lIns="91413" tIns="45710" rIns="91413" bIns="45710" anchor="t" anchorCtr="0" compatLnSpc="1">
                    <a:noAutofit/>
                  </a:bodyPr>
                  <a:lstStyle/>
                  <a:p>
                    <a:pPr marL="0" marR="0" lvl="0" indent="0" defTabSz="914192"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800" b="0" i="0" u="none" strike="noStrike" kern="0" cap="none" spc="0" normalizeH="0" baseline="0" noProof="0">
                      <a:ln>
                        <a:noFill/>
                      </a:ln>
                      <a:solidFill>
                        <a:srgbClr val="353535"/>
                      </a:solidFill>
                      <a:effectLst/>
                      <a:uLnTx/>
                      <a:uFillTx/>
                    </a:endParaRPr>
                  </a:p>
                </p:txBody>
              </p:sp>
              <p:sp>
                <p:nvSpPr>
                  <p:cNvPr id="445" name="Line 36">
                    <a:extLst>
                      <a:ext uri="{FF2B5EF4-FFF2-40B4-BE49-F238E27FC236}">
                        <a16:creationId xmlns:a16="http://schemas.microsoft.com/office/drawing/2014/main" id="{38C71B69-FF87-4171-926E-24A95E8F6A99}"/>
                      </a:ext>
                    </a:extLst>
                  </p:cNvPr>
                  <p:cNvSpPr/>
                  <p:nvPr/>
                </p:nvSpPr>
                <p:spPr>
                  <a:xfrm flipH="1">
                    <a:off x="3660617" y="6348066"/>
                    <a:ext cx="54973"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val f6"/>
                      <a:gd name="f13" fmla="*/ f7 f0 1"/>
                      <a:gd name="f14" fmla="*/ f8 f0 1"/>
                      <a:gd name="f15" fmla="?: f9 f3 1"/>
                      <a:gd name="f16" fmla="?: f10 f4 1"/>
                      <a:gd name="f17" fmla="?: f11 f5 1"/>
                      <a:gd name="f18" fmla="*/ f13 1 f2"/>
                      <a:gd name="f19" fmla="*/ f14 1 f2"/>
                      <a:gd name="f20" fmla="*/ f15 1 21600"/>
                      <a:gd name="f21" fmla="*/ f16 1 21600"/>
                      <a:gd name="f22" fmla="*/ 21600 f15 1"/>
                      <a:gd name="f23" fmla="*/ 21600 f16 1"/>
                      <a:gd name="f24" fmla="+- f18 0 f1"/>
                      <a:gd name="f25" fmla="+- f19 0 f1"/>
                      <a:gd name="f26" fmla="min f21 f20"/>
                      <a:gd name="f27" fmla="*/ f22 1 f17"/>
                      <a:gd name="f28" fmla="*/ f23 1 f17"/>
                      <a:gd name="f29" fmla="val f27"/>
                      <a:gd name="f30" fmla="val f28"/>
                      <a:gd name="f31" fmla="*/ f6 f26 1"/>
                      <a:gd name="f32" fmla="*/ f27 f26 1"/>
                      <a:gd name="f33" fmla="*/ f28 f26 1"/>
                      <a:gd name="f34" fmla="*/ f12 f26 1"/>
                      <a:gd name="f35" fmla="*/ f29 f26 1"/>
                      <a:gd name="f36" fmla="*/ f30 f26 1"/>
                    </a:gdLst>
                    <a:ahLst/>
                    <a:cxnLst>
                      <a:cxn ang="3cd4">
                        <a:pos x="hc" y="t"/>
                      </a:cxn>
                      <a:cxn ang="0">
                        <a:pos x="r" y="vc"/>
                      </a:cxn>
                      <a:cxn ang="cd4">
                        <a:pos x="hc" y="b"/>
                      </a:cxn>
                      <a:cxn ang="cd2">
                        <a:pos x="l" y="vc"/>
                      </a:cxn>
                      <a:cxn ang="f24">
                        <a:pos x="f34" y="f34"/>
                      </a:cxn>
                      <a:cxn ang="f25">
                        <a:pos x="f35" y="f36"/>
                      </a:cxn>
                    </a:cxnLst>
                    <a:rect l="f31" t="f31" r="f32" b="f33"/>
                    <a:pathLst>
                      <a:path>
                        <a:moveTo>
                          <a:pt x="f34" y="f34"/>
                        </a:moveTo>
                        <a:lnTo>
                          <a:pt x="f35" y="f36"/>
                        </a:lnTo>
                      </a:path>
                    </a:pathLst>
                  </a:custGeom>
                  <a:noFill/>
                  <a:ln w="12701" cap="flat">
                    <a:solidFill>
                      <a:srgbClr val="757575"/>
                    </a:solidFill>
                    <a:prstDash val="solid"/>
                    <a:miter/>
                  </a:ln>
                </p:spPr>
                <p:txBody>
                  <a:bodyPr vert="horz" wrap="square" lIns="91413" tIns="45710" rIns="91413" bIns="45710" anchor="t" anchorCtr="0" compatLnSpc="1">
                    <a:noAutofit/>
                  </a:bodyPr>
                  <a:lstStyle/>
                  <a:p>
                    <a:pPr marL="0" marR="0" lvl="0" indent="0" defTabSz="914192"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800" b="0" i="0" u="none" strike="noStrike" kern="0" cap="none" spc="0" normalizeH="0" baseline="0" noProof="0">
                      <a:ln>
                        <a:noFill/>
                      </a:ln>
                      <a:solidFill>
                        <a:srgbClr val="353535"/>
                      </a:solidFill>
                      <a:effectLst/>
                      <a:uLnTx/>
                      <a:uFillTx/>
                    </a:endParaRPr>
                  </a:p>
                </p:txBody>
              </p:sp>
              <p:sp>
                <p:nvSpPr>
                  <p:cNvPr id="446" name="Line 37">
                    <a:extLst>
                      <a:ext uri="{FF2B5EF4-FFF2-40B4-BE49-F238E27FC236}">
                        <a16:creationId xmlns:a16="http://schemas.microsoft.com/office/drawing/2014/main" id="{606D3327-91B6-4878-9BE9-E6EB723C9522}"/>
                      </a:ext>
                    </a:extLst>
                  </p:cNvPr>
                  <p:cNvSpPr/>
                  <p:nvPr/>
                </p:nvSpPr>
                <p:spPr>
                  <a:xfrm flipH="1">
                    <a:off x="3660617" y="6384615"/>
                    <a:ext cx="72859"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val f6"/>
                      <a:gd name="f13" fmla="*/ f7 f0 1"/>
                      <a:gd name="f14" fmla="*/ f8 f0 1"/>
                      <a:gd name="f15" fmla="?: f9 f3 1"/>
                      <a:gd name="f16" fmla="?: f10 f4 1"/>
                      <a:gd name="f17" fmla="?: f11 f5 1"/>
                      <a:gd name="f18" fmla="*/ f13 1 f2"/>
                      <a:gd name="f19" fmla="*/ f14 1 f2"/>
                      <a:gd name="f20" fmla="*/ f15 1 21600"/>
                      <a:gd name="f21" fmla="*/ f16 1 21600"/>
                      <a:gd name="f22" fmla="*/ 21600 f15 1"/>
                      <a:gd name="f23" fmla="*/ 21600 f16 1"/>
                      <a:gd name="f24" fmla="+- f18 0 f1"/>
                      <a:gd name="f25" fmla="+- f19 0 f1"/>
                      <a:gd name="f26" fmla="min f21 f20"/>
                      <a:gd name="f27" fmla="*/ f22 1 f17"/>
                      <a:gd name="f28" fmla="*/ f23 1 f17"/>
                      <a:gd name="f29" fmla="val f27"/>
                      <a:gd name="f30" fmla="val f28"/>
                      <a:gd name="f31" fmla="*/ f6 f26 1"/>
                      <a:gd name="f32" fmla="*/ f27 f26 1"/>
                      <a:gd name="f33" fmla="*/ f28 f26 1"/>
                      <a:gd name="f34" fmla="*/ f12 f26 1"/>
                      <a:gd name="f35" fmla="*/ f29 f26 1"/>
                      <a:gd name="f36" fmla="*/ f30 f26 1"/>
                    </a:gdLst>
                    <a:ahLst/>
                    <a:cxnLst>
                      <a:cxn ang="3cd4">
                        <a:pos x="hc" y="t"/>
                      </a:cxn>
                      <a:cxn ang="0">
                        <a:pos x="r" y="vc"/>
                      </a:cxn>
                      <a:cxn ang="cd4">
                        <a:pos x="hc" y="b"/>
                      </a:cxn>
                      <a:cxn ang="cd2">
                        <a:pos x="l" y="vc"/>
                      </a:cxn>
                      <a:cxn ang="f24">
                        <a:pos x="f34" y="f34"/>
                      </a:cxn>
                      <a:cxn ang="f25">
                        <a:pos x="f35" y="f36"/>
                      </a:cxn>
                    </a:cxnLst>
                    <a:rect l="f31" t="f31" r="f32" b="f33"/>
                    <a:pathLst>
                      <a:path>
                        <a:moveTo>
                          <a:pt x="f34" y="f34"/>
                        </a:moveTo>
                        <a:lnTo>
                          <a:pt x="f35" y="f36"/>
                        </a:lnTo>
                      </a:path>
                    </a:pathLst>
                  </a:custGeom>
                  <a:noFill/>
                  <a:ln w="12701" cap="flat">
                    <a:solidFill>
                      <a:srgbClr val="757575"/>
                    </a:solidFill>
                    <a:prstDash val="solid"/>
                    <a:miter/>
                  </a:ln>
                </p:spPr>
                <p:txBody>
                  <a:bodyPr vert="horz" wrap="square" lIns="91413" tIns="45710" rIns="91413" bIns="45710" anchor="t" anchorCtr="0" compatLnSpc="1">
                    <a:noAutofit/>
                  </a:bodyPr>
                  <a:lstStyle/>
                  <a:p>
                    <a:pPr marL="0" marR="0" lvl="0" indent="0" defTabSz="914192"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800" b="0" i="0" u="none" strike="noStrike" kern="0" cap="none" spc="0" normalizeH="0" baseline="0" noProof="0">
                      <a:ln>
                        <a:noFill/>
                      </a:ln>
                      <a:solidFill>
                        <a:srgbClr val="353535"/>
                      </a:solidFill>
                      <a:effectLst/>
                      <a:uLnTx/>
                      <a:uFillTx/>
                    </a:endParaRPr>
                  </a:p>
                </p:txBody>
              </p:sp>
              <p:sp>
                <p:nvSpPr>
                  <p:cNvPr id="447" name="Line 38">
                    <a:extLst>
                      <a:ext uri="{FF2B5EF4-FFF2-40B4-BE49-F238E27FC236}">
                        <a16:creationId xmlns:a16="http://schemas.microsoft.com/office/drawing/2014/main" id="{B2CE041A-2030-48F3-A7CC-6C6CE3DE1A2E}"/>
                      </a:ext>
                    </a:extLst>
                  </p:cNvPr>
                  <p:cNvSpPr/>
                  <p:nvPr/>
                </p:nvSpPr>
                <p:spPr>
                  <a:xfrm flipH="1">
                    <a:off x="3782488" y="6308857"/>
                    <a:ext cx="72859"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val f6"/>
                      <a:gd name="f13" fmla="*/ f7 f0 1"/>
                      <a:gd name="f14" fmla="*/ f8 f0 1"/>
                      <a:gd name="f15" fmla="?: f9 f3 1"/>
                      <a:gd name="f16" fmla="?: f10 f4 1"/>
                      <a:gd name="f17" fmla="?: f11 f5 1"/>
                      <a:gd name="f18" fmla="*/ f13 1 f2"/>
                      <a:gd name="f19" fmla="*/ f14 1 f2"/>
                      <a:gd name="f20" fmla="*/ f15 1 21600"/>
                      <a:gd name="f21" fmla="*/ f16 1 21600"/>
                      <a:gd name="f22" fmla="*/ 21600 f15 1"/>
                      <a:gd name="f23" fmla="*/ 21600 f16 1"/>
                      <a:gd name="f24" fmla="+- f18 0 f1"/>
                      <a:gd name="f25" fmla="+- f19 0 f1"/>
                      <a:gd name="f26" fmla="min f21 f20"/>
                      <a:gd name="f27" fmla="*/ f22 1 f17"/>
                      <a:gd name="f28" fmla="*/ f23 1 f17"/>
                      <a:gd name="f29" fmla="val f27"/>
                      <a:gd name="f30" fmla="val f28"/>
                      <a:gd name="f31" fmla="*/ f6 f26 1"/>
                      <a:gd name="f32" fmla="*/ f27 f26 1"/>
                      <a:gd name="f33" fmla="*/ f28 f26 1"/>
                      <a:gd name="f34" fmla="*/ f12 f26 1"/>
                      <a:gd name="f35" fmla="*/ f29 f26 1"/>
                      <a:gd name="f36" fmla="*/ f30 f26 1"/>
                    </a:gdLst>
                    <a:ahLst/>
                    <a:cxnLst>
                      <a:cxn ang="3cd4">
                        <a:pos x="hc" y="t"/>
                      </a:cxn>
                      <a:cxn ang="0">
                        <a:pos x="r" y="vc"/>
                      </a:cxn>
                      <a:cxn ang="cd4">
                        <a:pos x="hc" y="b"/>
                      </a:cxn>
                      <a:cxn ang="cd2">
                        <a:pos x="l" y="vc"/>
                      </a:cxn>
                      <a:cxn ang="f24">
                        <a:pos x="f34" y="f34"/>
                      </a:cxn>
                      <a:cxn ang="f25">
                        <a:pos x="f35" y="f36"/>
                      </a:cxn>
                    </a:cxnLst>
                    <a:rect l="f31" t="f31" r="f32" b="f33"/>
                    <a:pathLst>
                      <a:path>
                        <a:moveTo>
                          <a:pt x="f34" y="f34"/>
                        </a:moveTo>
                        <a:lnTo>
                          <a:pt x="f35" y="f36"/>
                        </a:lnTo>
                      </a:path>
                    </a:pathLst>
                  </a:custGeom>
                  <a:noFill/>
                  <a:ln w="12701" cap="flat">
                    <a:solidFill>
                      <a:srgbClr val="757575"/>
                    </a:solidFill>
                    <a:prstDash val="solid"/>
                    <a:miter/>
                  </a:ln>
                </p:spPr>
                <p:txBody>
                  <a:bodyPr vert="horz" wrap="square" lIns="91413" tIns="45710" rIns="91413" bIns="45710" anchor="t" anchorCtr="0" compatLnSpc="1">
                    <a:noAutofit/>
                  </a:bodyPr>
                  <a:lstStyle/>
                  <a:p>
                    <a:pPr marL="0" marR="0" lvl="0" indent="0" defTabSz="914192"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800" b="0" i="0" u="none" strike="noStrike" kern="0" cap="none" spc="0" normalizeH="0" baseline="0" noProof="0">
                      <a:ln>
                        <a:noFill/>
                      </a:ln>
                      <a:solidFill>
                        <a:srgbClr val="353535"/>
                      </a:solidFill>
                      <a:effectLst/>
                      <a:uLnTx/>
                      <a:uFillTx/>
                    </a:endParaRPr>
                  </a:p>
                </p:txBody>
              </p:sp>
              <p:sp>
                <p:nvSpPr>
                  <p:cNvPr id="448" name="Line 39">
                    <a:extLst>
                      <a:ext uri="{FF2B5EF4-FFF2-40B4-BE49-F238E27FC236}">
                        <a16:creationId xmlns:a16="http://schemas.microsoft.com/office/drawing/2014/main" id="{48FB58C7-AB9E-4A55-813F-2CCD780ABA28}"/>
                      </a:ext>
                    </a:extLst>
                  </p:cNvPr>
                  <p:cNvSpPr/>
                  <p:nvPr/>
                </p:nvSpPr>
                <p:spPr>
                  <a:xfrm flipH="1">
                    <a:off x="3782488" y="6348066"/>
                    <a:ext cx="5564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val f6"/>
                      <a:gd name="f13" fmla="*/ f7 f0 1"/>
                      <a:gd name="f14" fmla="*/ f8 f0 1"/>
                      <a:gd name="f15" fmla="?: f9 f3 1"/>
                      <a:gd name="f16" fmla="?: f10 f4 1"/>
                      <a:gd name="f17" fmla="?: f11 f5 1"/>
                      <a:gd name="f18" fmla="*/ f13 1 f2"/>
                      <a:gd name="f19" fmla="*/ f14 1 f2"/>
                      <a:gd name="f20" fmla="*/ f15 1 21600"/>
                      <a:gd name="f21" fmla="*/ f16 1 21600"/>
                      <a:gd name="f22" fmla="*/ 21600 f15 1"/>
                      <a:gd name="f23" fmla="*/ 21600 f16 1"/>
                      <a:gd name="f24" fmla="+- f18 0 f1"/>
                      <a:gd name="f25" fmla="+- f19 0 f1"/>
                      <a:gd name="f26" fmla="min f21 f20"/>
                      <a:gd name="f27" fmla="*/ f22 1 f17"/>
                      <a:gd name="f28" fmla="*/ f23 1 f17"/>
                      <a:gd name="f29" fmla="val f27"/>
                      <a:gd name="f30" fmla="val f28"/>
                      <a:gd name="f31" fmla="*/ f6 f26 1"/>
                      <a:gd name="f32" fmla="*/ f27 f26 1"/>
                      <a:gd name="f33" fmla="*/ f28 f26 1"/>
                      <a:gd name="f34" fmla="*/ f12 f26 1"/>
                      <a:gd name="f35" fmla="*/ f29 f26 1"/>
                      <a:gd name="f36" fmla="*/ f30 f26 1"/>
                    </a:gdLst>
                    <a:ahLst/>
                    <a:cxnLst>
                      <a:cxn ang="3cd4">
                        <a:pos x="hc" y="t"/>
                      </a:cxn>
                      <a:cxn ang="0">
                        <a:pos x="r" y="vc"/>
                      </a:cxn>
                      <a:cxn ang="cd4">
                        <a:pos x="hc" y="b"/>
                      </a:cxn>
                      <a:cxn ang="cd2">
                        <a:pos x="l" y="vc"/>
                      </a:cxn>
                      <a:cxn ang="f24">
                        <a:pos x="f34" y="f34"/>
                      </a:cxn>
                      <a:cxn ang="f25">
                        <a:pos x="f35" y="f36"/>
                      </a:cxn>
                    </a:cxnLst>
                    <a:rect l="f31" t="f31" r="f32" b="f33"/>
                    <a:pathLst>
                      <a:path>
                        <a:moveTo>
                          <a:pt x="f34" y="f34"/>
                        </a:moveTo>
                        <a:lnTo>
                          <a:pt x="f35" y="f36"/>
                        </a:lnTo>
                      </a:path>
                    </a:pathLst>
                  </a:custGeom>
                  <a:noFill/>
                  <a:ln w="12701" cap="flat">
                    <a:solidFill>
                      <a:srgbClr val="757575"/>
                    </a:solidFill>
                    <a:prstDash val="solid"/>
                    <a:miter/>
                  </a:ln>
                </p:spPr>
                <p:txBody>
                  <a:bodyPr vert="horz" wrap="square" lIns="91413" tIns="45710" rIns="91413" bIns="45710" anchor="t" anchorCtr="0" compatLnSpc="1">
                    <a:noAutofit/>
                  </a:bodyPr>
                  <a:lstStyle/>
                  <a:p>
                    <a:pPr marL="0" marR="0" lvl="0" indent="0" defTabSz="914192"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800" b="0" i="0" u="none" strike="noStrike" kern="0" cap="none" spc="0" normalizeH="0" baseline="0" noProof="0">
                      <a:ln>
                        <a:noFill/>
                      </a:ln>
                      <a:solidFill>
                        <a:srgbClr val="353535"/>
                      </a:solidFill>
                      <a:effectLst/>
                      <a:uLnTx/>
                      <a:uFillTx/>
                    </a:endParaRPr>
                  </a:p>
                </p:txBody>
              </p:sp>
              <p:sp>
                <p:nvSpPr>
                  <p:cNvPr id="449" name="Line 40">
                    <a:extLst>
                      <a:ext uri="{FF2B5EF4-FFF2-40B4-BE49-F238E27FC236}">
                        <a16:creationId xmlns:a16="http://schemas.microsoft.com/office/drawing/2014/main" id="{AD066AAB-74E1-43EB-990D-FE274F6E952D}"/>
                      </a:ext>
                    </a:extLst>
                  </p:cNvPr>
                  <p:cNvSpPr/>
                  <p:nvPr/>
                </p:nvSpPr>
                <p:spPr>
                  <a:xfrm flipH="1">
                    <a:off x="3782488" y="6384615"/>
                    <a:ext cx="72859"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val f6"/>
                      <a:gd name="f13" fmla="*/ f7 f0 1"/>
                      <a:gd name="f14" fmla="*/ f8 f0 1"/>
                      <a:gd name="f15" fmla="?: f9 f3 1"/>
                      <a:gd name="f16" fmla="?: f10 f4 1"/>
                      <a:gd name="f17" fmla="?: f11 f5 1"/>
                      <a:gd name="f18" fmla="*/ f13 1 f2"/>
                      <a:gd name="f19" fmla="*/ f14 1 f2"/>
                      <a:gd name="f20" fmla="*/ f15 1 21600"/>
                      <a:gd name="f21" fmla="*/ f16 1 21600"/>
                      <a:gd name="f22" fmla="*/ 21600 f15 1"/>
                      <a:gd name="f23" fmla="*/ 21600 f16 1"/>
                      <a:gd name="f24" fmla="+- f18 0 f1"/>
                      <a:gd name="f25" fmla="+- f19 0 f1"/>
                      <a:gd name="f26" fmla="min f21 f20"/>
                      <a:gd name="f27" fmla="*/ f22 1 f17"/>
                      <a:gd name="f28" fmla="*/ f23 1 f17"/>
                      <a:gd name="f29" fmla="val f27"/>
                      <a:gd name="f30" fmla="val f28"/>
                      <a:gd name="f31" fmla="*/ f6 f26 1"/>
                      <a:gd name="f32" fmla="*/ f27 f26 1"/>
                      <a:gd name="f33" fmla="*/ f28 f26 1"/>
                      <a:gd name="f34" fmla="*/ f12 f26 1"/>
                      <a:gd name="f35" fmla="*/ f29 f26 1"/>
                      <a:gd name="f36" fmla="*/ f30 f26 1"/>
                    </a:gdLst>
                    <a:ahLst/>
                    <a:cxnLst>
                      <a:cxn ang="3cd4">
                        <a:pos x="hc" y="t"/>
                      </a:cxn>
                      <a:cxn ang="0">
                        <a:pos x="r" y="vc"/>
                      </a:cxn>
                      <a:cxn ang="cd4">
                        <a:pos x="hc" y="b"/>
                      </a:cxn>
                      <a:cxn ang="cd2">
                        <a:pos x="l" y="vc"/>
                      </a:cxn>
                      <a:cxn ang="f24">
                        <a:pos x="f34" y="f34"/>
                      </a:cxn>
                      <a:cxn ang="f25">
                        <a:pos x="f35" y="f36"/>
                      </a:cxn>
                    </a:cxnLst>
                    <a:rect l="f31" t="f31" r="f32" b="f33"/>
                    <a:pathLst>
                      <a:path>
                        <a:moveTo>
                          <a:pt x="f34" y="f34"/>
                        </a:moveTo>
                        <a:lnTo>
                          <a:pt x="f35" y="f36"/>
                        </a:lnTo>
                      </a:path>
                    </a:pathLst>
                  </a:custGeom>
                  <a:noFill/>
                  <a:ln w="12701" cap="flat">
                    <a:solidFill>
                      <a:srgbClr val="757575"/>
                    </a:solidFill>
                    <a:prstDash val="solid"/>
                    <a:miter/>
                  </a:ln>
                </p:spPr>
                <p:txBody>
                  <a:bodyPr vert="horz" wrap="square" lIns="91413" tIns="45710" rIns="91413" bIns="45710" anchor="t" anchorCtr="0" compatLnSpc="1">
                    <a:noAutofit/>
                  </a:bodyPr>
                  <a:lstStyle/>
                  <a:p>
                    <a:pPr marL="0" marR="0" lvl="0" indent="0" defTabSz="914192"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800" b="0" i="0" u="none" strike="noStrike" kern="0" cap="none" spc="0" normalizeH="0" baseline="0" noProof="0">
                      <a:ln>
                        <a:noFill/>
                      </a:ln>
                      <a:solidFill>
                        <a:srgbClr val="353535"/>
                      </a:solidFill>
                      <a:effectLst/>
                      <a:uLnTx/>
                      <a:uFillTx/>
                    </a:endParaRPr>
                  </a:p>
                </p:txBody>
              </p:sp>
            </p:grpSp>
            <p:grpSp>
              <p:nvGrpSpPr>
                <p:cNvPr id="426" name="Group 182">
                  <a:extLst>
                    <a:ext uri="{FF2B5EF4-FFF2-40B4-BE49-F238E27FC236}">
                      <a16:creationId xmlns:a16="http://schemas.microsoft.com/office/drawing/2014/main" id="{89D40020-AB39-46F2-A94C-418B33775CF0}"/>
                    </a:ext>
                  </a:extLst>
                </p:cNvPr>
                <p:cNvGrpSpPr/>
                <p:nvPr/>
              </p:nvGrpSpPr>
              <p:grpSpPr>
                <a:xfrm>
                  <a:off x="3602013" y="5374450"/>
                  <a:ext cx="303955" cy="249438"/>
                  <a:chOff x="3602013" y="5374450"/>
                  <a:chExt cx="303955" cy="249438"/>
                </a:xfrm>
              </p:grpSpPr>
              <p:sp>
                <p:nvSpPr>
                  <p:cNvPr id="432" name="Oval 5">
                    <a:extLst>
                      <a:ext uri="{FF2B5EF4-FFF2-40B4-BE49-F238E27FC236}">
                        <a16:creationId xmlns:a16="http://schemas.microsoft.com/office/drawing/2014/main" id="{6EA457A8-48E9-44B1-ABEE-E443A40201FB}"/>
                      </a:ext>
                    </a:extLst>
                  </p:cNvPr>
                  <p:cNvSpPr/>
                  <p:nvPr/>
                </p:nvSpPr>
                <p:spPr>
                  <a:xfrm>
                    <a:off x="3612410" y="5374450"/>
                    <a:ext cx="80531" cy="79772"/>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noFill/>
                  <a:ln w="12701" cap="flat">
                    <a:solidFill>
                      <a:srgbClr val="757575"/>
                    </a:solidFill>
                    <a:prstDash val="solid"/>
                    <a:miter/>
                  </a:ln>
                </p:spPr>
                <p:txBody>
                  <a:bodyPr vert="horz" wrap="square" lIns="89630" tIns="44814" rIns="89630" bIns="44814" anchor="t" anchorCtr="1" compatLnSpc="1">
                    <a:noAutofit/>
                  </a:bodyPr>
                  <a:lstStyle/>
                  <a:p>
                    <a:pPr marL="0" marR="0" lvl="0" indent="0" algn="ctr" defTabSz="914192"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65" b="0" i="0" u="none" strike="noStrike" kern="0" cap="none" spc="0" normalizeH="0" baseline="0" noProof="0">
                      <a:ln>
                        <a:noFill/>
                      </a:ln>
                      <a:solidFill>
                        <a:srgbClr val="353535"/>
                      </a:solidFill>
                      <a:effectLst/>
                      <a:uLnTx/>
                      <a:uFillTx/>
                    </a:endParaRPr>
                  </a:p>
                </p:txBody>
              </p:sp>
              <p:sp>
                <p:nvSpPr>
                  <p:cNvPr id="433" name="Oval 6">
                    <a:extLst>
                      <a:ext uri="{FF2B5EF4-FFF2-40B4-BE49-F238E27FC236}">
                        <a16:creationId xmlns:a16="http://schemas.microsoft.com/office/drawing/2014/main" id="{5CD29A9B-134A-4091-9282-0E22CA259D85}"/>
                      </a:ext>
                    </a:extLst>
                  </p:cNvPr>
                  <p:cNvSpPr/>
                  <p:nvPr/>
                </p:nvSpPr>
                <p:spPr>
                  <a:xfrm>
                    <a:off x="3815041" y="5374450"/>
                    <a:ext cx="80531" cy="79772"/>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noFill/>
                  <a:ln w="12701" cap="flat">
                    <a:solidFill>
                      <a:srgbClr val="757575"/>
                    </a:solidFill>
                    <a:prstDash val="solid"/>
                    <a:miter/>
                  </a:ln>
                </p:spPr>
                <p:txBody>
                  <a:bodyPr vert="horz" wrap="square" lIns="89630" tIns="44814" rIns="89630" bIns="44814" anchor="t" anchorCtr="1" compatLnSpc="1">
                    <a:noAutofit/>
                  </a:bodyPr>
                  <a:lstStyle/>
                  <a:p>
                    <a:pPr marL="0" marR="0" lvl="0" indent="0" algn="ctr" defTabSz="914192"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65" b="0" i="0" u="none" strike="noStrike" kern="0" cap="none" spc="0" normalizeH="0" baseline="0" noProof="0">
                      <a:ln>
                        <a:noFill/>
                      </a:ln>
                      <a:solidFill>
                        <a:srgbClr val="353535"/>
                      </a:solidFill>
                      <a:effectLst/>
                      <a:uLnTx/>
                      <a:uFillTx/>
                    </a:endParaRPr>
                  </a:p>
                </p:txBody>
              </p:sp>
              <p:sp>
                <p:nvSpPr>
                  <p:cNvPr id="434" name="Freeform 7">
                    <a:extLst>
                      <a:ext uri="{FF2B5EF4-FFF2-40B4-BE49-F238E27FC236}">
                        <a16:creationId xmlns:a16="http://schemas.microsoft.com/office/drawing/2014/main" id="{5C2CBB8D-39CD-4C7D-97A6-A79E1B90A993}"/>
                      </a:ext>
                    </a:extLst>
                  </p:cNvPr>
                  <p:cNvSpPr/>
                  <p:nvPr/>
                </p:nvSpPr>
                <p:spPr>
                  <a:xfrm>
                    <a:off x="3602013" y="5454213"/>
                    <a:ext cx="101315" cy="49377"/>
                  </a:xfrm>
                  <a:custGeom>
                    <a:avLst/>
                    <a:gdLst>
                      <a:gd name="f0" fmla="val 10800000"/>
                      <a:gd name="f1" fmla="val 5400000"/>
                      <a:gd name="f2" fmla="val 180"/>
                      <a:gd name="f3" fmla="val w"/>
                      <a:gd name="f4" fmla="val h"/>
                      <a:gd name="f5" fmla="val 0"/>
                      <a:gd name="f6" fmla="val 40"/>
                      <a:gd name="f7" fmla="val 20"/>
                      <a:gd name="f8" fmla="val 9"/>
                      <a:gd name="f9" fmla="val 31"/>
                      <a:gd name="f10" fmla="+- 0 0 -90"/>
                      <a:gd name="f11" fmla="*/ f3 1 40"/>
                      <a:gd name="f12" fmla="*/ f4 1 20"/>
                      <a:gd name="f13" fmla="val f5"/>
                      <a:gd name="f14" fmla="val f6"/>
                      <a:gd name="f15" fmla="val f7"/>
                      <a:gd name="f16" fmla="*/ f10 f0 1"/>
                      <a:gd name="f17" fmla="+- f15 0 f13"/>
                      <a:gd name="f18" fmla="+- f14 0 f13"/>
                      <a:gd name="f19" fmla="*/ f16 1 f2"/>
                      <a:gd name="f20" fmla="*/ f18 1 40"/>
                      <a:gd name="f21" fmla="*/ f17 1 20"/>
                      <a:gd name="f22" fmla="*/ 40 f18 1"/>
                      <a:gd name="f23" fmla="*/ 20 f17 1"/>
                      <a:gd name="f24" fmla="*/ 20 f18 1"/>
                      <a:gd name="f25" fmla="*/ 0 f17 1"/>
                      <a:gd name="f26" fmla="*/ 0 f18 1"/>
                      <a:gd name="f27" fmla="+- f19 0 f1"/>
                      <a:gd name="f28" fmla="*/ f22 1 40"/>
                      <a:gd name="f29" fmla="*/ f23 1 20"/>
                      <a:gd name="f30" fmla="*/ f24 1 40"/>
                      <a:gd name="f31" fmla="*/ f25 1 20"/>
                      <a:gd name="f32" fmla="*/ f26 1 40"/>
                      <a:gd name="f33" fmla="*/ 0 1 f20"/>
                      <a:gd name="f34" fmla="*/ f14 1 f20"/>
                      <a:gd name="f35" fmla="*/ 0 1 f21"/>
                      <a:gd name="f36" fmla="*/ f15 1 f21"/>
                      <a:gd name="f37" fmla="*/ f28 1 f20"/>
                      <a:gd name="f38" fmla="*/ f29 1 f21"/>
                      <a:gd name="f39" fmla="*/ f30 1 f20"/>
                      <a:gd name="f40" fmla="*/ f31 1 f21"/>
                      <a:gd name="f41" fmla="*/ f32 1 f20"/>
                      <a:gd name="f42" fmla="*/ f33 f11 1"/>
                      <a:gd name="f43" fmla="*/ f34 f11 1"/>
                      <a:gd name="f44" fmla="*/ f36 f12 1"/>
                      <a:gd name="f45" fmla="*/ f35 f12 1"/>
                      <a:gd name="f46" fmla="*/ f37 f11 1"/>
                      <a:gd name="f47" fmla="*/ f38 f12 1"/>
                      <a:gd name="f48" fmla="*/ f39 f11 1"/>
                      <a:gd name="f49" fmla="*/ f40 f12 1"/>
                      <a:gd name="f50" fmla="*/ f41 f11 1"/>
                    </a:gdLst>
                    <a:ahLst/>
                    <a:cxnLst>
                      <a:cxn ang="3cd4">
                        <a:pos x="hc" y="t"/>
                      </a:cxn>
                      <a:cxn ang="0">
                        <a:pos x="r" y="vc"/>
                      </a:cxn>
                      <a:cxn ang="cd4">
                        <a:pos x="hc" y="b"/>
                      </a:cxn>
                      <a:cxn ang="cd2">
                        <a:pos x="l" y="vc"/>
                      </a:cxn>
                      <a:cxn ang="f27">
                        <a:pos x="f46" y="f47"/>
                      </a:cxn>
                      <a:cxn ang="f27">
                        <a:pos x="f48" y="f49"/>
                      </a:cxn>
                      <a:cxn ang="f27">
                        <a:pos x="f50" y="f47"/>
                      </a:cxn>
                    </a:cxnLst>
                    <a:rect l="f42" t="f45" r="f43" b="f44"/>
                    <a:pathLst>
                      <a:path w="40" h="20">
                        <a:moveTo>
                          <a:pt x="f6" y="f7"/>
                        </a:moveTo>
                        <a:cubicBezTo>
                          <a:pt x="f6" y="f8"/>
                          <a:pt x="f9" y="f5"/>
                          <a:pt x="f7" y="f5"/>
                        </a:cubicBezTo>
                        <a:cubicBezTo>
                          <a:pt x="f8" y="f5"/>
                          <a:pt x="f5" y="f8"/>
                          <a:pt x="f5" y="f7"/>
                        </a:cubicBezTo>
                      </a:path>
                    </a:pathLst>
                  </a:custGeom>
                  <a:noFill/>
                  <a:ln w="12701" cap="flat">
                    <a:solidFill>
                      <a:srgbClr val="757575"/>
                    </a:solidFill>
                    <a:prstDash val="solid"/>
                    <a:miter/>
                  </a:ln>
                </p:spPr>
                <p:txBody>
                  <a:bodyPr vert="horz" wrap="square" lIns="89630" tIns="44814" rIns="89630" bIns="44814" anchor="t" anchorCtr="1" compatLnSpc="1">
                    <a:noAutofit/>
                  </a:bodyPr>
                  <a:lstStyle/>
                  <a:p>
                    <a:pPr marL="0" marR="0" lvl="0" indent="0" algn="ctr" defTabSz="914192"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65" b="0" i="0" u="none" strike="noStrike" kern="0" cap="none" spc="0" normalizeH="0" baseline="0" noProof="0">
                      <a:ln>
                        <a:noFill/>
                      </a:ln>
                      <a:solidFill>
                        <a:srgbClr val="353535"/>
                      </a:solidFill>
                      <a:effectLst/>
                      <a:uLnTx/>
                      <a:uFillTx/>
                    </a:endParaRPr>
                  </a:p>
                </p:txBody>
              </p:sp>
              <p:sp>
                <p:nvSpPr>
                  <p:cNvPr id="435" name="Oval 8">
                    <a:extLst>
                      <a:ext uri="{FF2B5EF4-FFF2-40B4-BE49-F238E27FC236}">
                        <a16:creationId xmlns:a16="http://schemas.microsoft.com/office/drawing/2014/main" id="{A5322B0B-87D3-489A-9BC1-D589A66CB1A0}"/>
                      </a:ext>
                    </a:extLst>
                  </p:cNvPr>
                  <p:cNvSpPr/>
                  <p:nvPr/>
                </p:nvSpPr>
                <p:spPr>
                  <a:xfrm>
                    <a:off x="3703329" y="5454213"/>
                    <a:ext cx="101315" cy="100026"/>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noFill/>
                  <a:ln w="12701" cap="flat">
                    <a:solidFill>
                      <a:srgbClr val="757575"/>
                    </a:solidFill>
                    <a:prstDash val="solid"/>
                    <a:miter/>
                  </a:ln>
                </p:spPr>
                <p:txBody>
                  <a:bodyPr vert="horz" wrap="square" lIns="89630" tIns="44814" rIns="89630" bIns="44814" anchor="t" anchorCtr="1" compatLnSpc="1">
                    <a:noAutofit/>
                  </a:bodyPr>
                  <a:lstStyle/>
                  <a:p>
                    <a:pPr marL="0" marR="0" lvl="0" indent="0" algn="ctr" defTabSz="914192"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65" b="0" i="0" u="none" strike="noStrike" kern="0" cap="none" spc="0" normalizeH="0" baseline="0" noProof="0">
                      <a:ln>
                        <a:noFill/>
                      </a:ln>
                      <a:solidFill>
                        <a:srgbClr val="353535"/>
                      </a:solidFill>
                      <a:effectLst/>
                      <a:uLnTx/>
                      <a:uFillTx/>
                    </a:endParaRPr>
                  </a:p>
                </p:txBody>
              </p:sp>
              <p:sp>
                <p:nvSpPr>
                  <p:cNvPr id="436" name="Freeform 9">
                    <a:extLst>
                      <a:ext uri="{FF2B5EF4-FFF2-40B4-BE49-F238E27FC236}">
                        <a16:creationId xmlns:a16="http://schemas.microsoft.com/office/drawing/2014/main" id="{ECD20E09-7C9F-481D-9A51-322ED91D2EE1}"/>
                      </a:ext>
                    </a:extLst>
                  </p:cNvPr>
                  <p:cNvSpPr/>
                  <p:nvPr/>
                </p:nvSpPr>
                <p:spPr>
                  <a:xfrm>
                    <a:off x="3682544" y="5554248"/>
                    <a:ext cx="142884" cy="69640"/>
                  </a:xfrm>
                  <a:custGeom>
                    <a:avLst/>
                    <a:gdLst>
                      <a:gd name="f0" fmla="val 10800000"/>
                      <a:gd name="f1" fmla="val 5400000"/>
                      <a:gd name="f2" fmla="val 180"/>
                      <a:gd name="f3" fmla="val w"/>
                      <a:gd name="f4" fmla="val h"/>
                      <a:gd name="f5" fmla="val 0"/>
                      <a:gd name="f6" fmla="val 56"/>
                      <a:gd name="f7" fmla="val 28"/>
                      <a:gd name="f8" fmla="val 13"/>
                      <a:gd name="f9" fmla="val 44"/>
                      <a:gd name="f10" fmla="val 12"/>
                      <a:gd name="f11" fmla="+- 0 0 -90"/>
                      <a:gd name="f12" fmla="*/ f3 1 56"/>
                      <a:gd name="f13" fmla="*/ f4 1 28"/>
                      <a:gd name="f14" fmla="val f5"/>
                      <a:gd name="f15" fmla="val f6"/>
                      <a:gd name="f16" fmla="val f7"/>
                      <a:gd name="f17" fmla="*/ f11 f0 1"/>
                      <a:gd name="f18" fmla="+- f16 0 f14"/>
                      <a:gd name="f19" fmla="+- f15 0 f14"/>
                      <a:gd name="f20" fmla="*/ f17 1 f2"/>
                      <a:gd name="f21" fmla="*/ f19 1 56"/>
                      <a:gd name="f22" fmla="*/ f18 1 28"/>
                      <a:gd name="f23" fmla="*/ 56 f19 1"/>
                      <a:gd name="f24" fmla="*/ 28 f18 1"/>
                      <a:gd name="f25" fmla="*/ 28 f19 1"/>
                      <a:gd name="f26" fmla="*/ 0 f18 1"/>
                      <a:gd name="f27" fmla="*/ 0 f19 1"/>
                      <a:gd name="f28" fmla="+- f20 0 f1"/>
                      <a:gd name="f29" fmla="*/ f23 1 56"/>
                      <a:gd name="f30" fmla="*/ f24 1 28"/>
                      <a:gd name="f31" fmla="*/ f25 1 56"/>
                      <a:gd name="f32" fmla="*/ f26 1 28"/>
                      <a:gd name="f33" fmla="*/ f27 1 56"/>
                      <a:gd name="f34" fmla="*/ 0 1 f21"/>
                      <a:gd name="f35" fmla="*/ f15 1 f21"/>
                      <a:gd name="f36" fmla="*/ 0 1 f22"/>
                      <a:gd name="f37" fmla="*/ f16 1 f22"/>
                      <a:gd name="f38" fmla="*/ f29 1 f21"/>
                      <a:gd name="f39" fmla="*/ f30 1 f22"/>
                      <a:gd name="f40" fmla="*/ f31 1 f21"/>
                      <a:gd name="f41" fmla="*/ f32 1 f22"/>
                      <a:gd name="f42" fmla="*/ f33 1 f21"/>
                      <a:gd name="f43" fmla="*/ f34 f12 1"/>
                      <a:gd name="f44" fmla="*/ f35 f12 1"/>
                      <a:gd name="f45" fmla="*/ f37 f13 1"/>
                      <a:gd name="f46" fmla="*/ f36 f13 1"/>
                      <a:gd name="f47" fmla="*/ f38 f12 1"/>
                      <a:gd name="f48" fmla="*/ f39 f13 1"/>
                      <a:gd name="f49" fmla="*/ f40 f12 1"/>
                      <a:gd name="f50" fmla="*/ f41 f13 1"/>
                      <a:gd name="f51" fmla="*/ f42 f12 1"/>
                    </a:gdLst>
                    <a:ahLst/>
                    <a:cxnLst>
                      <a:cxn ang="3cd4">
                        <a:pos x="hc" y="t"/>
                      </a:cxn>
                      <a:cxn ang="0">
                        <a:pos x="r" y="vc"/>
                      </a:cxn>
                      <a:cxn ang="cd4">
                        <a:pos x="hc" y="b"/>
                      </a:cxn>
                      <a:cxn ang="cd2">
                        <a:pos x="l" y="vc"/>
                      </a:cxn>
                      <a:cxn ang="f28">
                        <a:pos x="f47" y="f48"/>
                      </a:cxn>
                      <a:cxn ang="f28">
                        <a:pos x="f49" y="f50"/>
                      </a:cxn>
                      <a:cxn ang="f28">
                        <a:pos x="f51" y="f48"/>
                      </a:cxn>
                    </a:cxnLst>
                    <a:rect l="f43" t="f46" r="f44" b="f45"/>
                    <a:pathLst>
                      <a:path w="56" h="28">
                        <a:moveTo>
                          <a:pt x="f6" y="f7"/>
                        </a:moveTo>
                        <a:cubicBezTo>
                          <a:pt x="f6" y="f8"/>
                          <a:pt x="f9" y="f5"/>
                          <a:pt x="f7" y="f5"/>
                        </a:cubicBezTo>
                        <a:cubicBezTo>
                          <a:pt x="f10" y="f5"/>
                          <a:pt x="f5" y="f8"/>
                          <a:pt x="f5" y="f7"/>
                        </a:cubicBezTo>
                      </a:path>
                    </a:pathLst>
                  </a:custGeom>
                  <a:noFill/>
                  <a:ln w="12701" cap="flat">
                    <a:solidFill>
                      <a:srgbClr val="757575"/>
                    </a:solidFill>
                    <a:prstDash val="solid"/>
                    <a:miter/>
                  </a:ln>
                </p:spPr>
                <p:txBody>
                  <a:bodyPr vert="horz" wrap="square" lIns="89630" tIns="44814" rIns="89630" bIns="44814" anchor="t" anchorCtr="1" compatLnSpc="1">
                    <a:noAutofit/>
                  </a:bodyPr>
                  <a:lstStyle/>
                  <a:p>
                    <a:pPr marL="0" marR="0" lvl="0" indent="0" algn="ctr" defTabSz="914192"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65" b="0" i="0" u="none" strike="noStrike" kern="0" cap="none" spc="0" normalizeH="0" baseline="0" noProof="0">
                      <a:ln>
                        <a:noFill/>
                      </a:ln>
                      <a:solidFill>
                        <a:srgbClr val="353535"/>
                      </a:solidFill>
                      <a:effectLst/>
                      <a:uLnTx/>
                      <a:uFillTx/>
                    </a:endParaRPr>
                  </a:p>
                </p:txBody>
              </p:sp>
              <p:sp>
                <p:nvSpPr>
                  <p:cNvPr id="437" name="Freeform 10">
                    <a:extLst>
                      <a:ext uri="{FF2B5EF4-FFF2-40B4-BE49-F238E27FC236}">
                        <a16:creationId xmlns:a16="http://schemas.microsoft.com/office/drawing/2014/main" id="{4C442C2C-4E31-4F35-9779-6D3A8BF15C00}"/>
                      </a:ext>
                    </a:extLst>
                  </p:cNvPr>
                  <p:cNvSpPr/>
                  <p:nvPr/>
                </p:nvSpPr>
                <p:spPr>
                  <a:xfrm>
                    <a:off x="3804653" y="5454213"/>
                    <a:ext cx="101315" cy="49377"/>
                  </a:xfrm>
                  <a:custGeom>
                    <a:avLst/>
                    <a:gdLst>
                      <a:gd name="f0" fmla="val 10800000"/>
                      <a:gd name="f1" fmla="val 5400000"/>
                      <a:gd name="f2" fmla="val 180"/>
                      <a:gd name="f3" fmla="val w"/>
                      <a:gd name="f4" fmla="val h"/>
                      <a:gd name="f5" fmla="val 0"/>
                      <a:gd name="f6" fmla="val 40"/>
                      <a:gd name="f7" fmla="val 20"/>
                      <a:gd name="f8" fmla="val 9"/>
                      <a:gd name="f9" fmla="val 31"/>
                      <a:gd name="f10" fmla="+- 0 0 -90"/>
                      <a:gd name="f11" fmla="*/ f3 1 40"/>
                      <a:gd name="f12" fmla="*/ f4 1 20"/>
                      <a:gd name="f13" fmla="val f5"/>
                      <a:gd name="f14" fmla="val f6"/>
                      <a:gd name="f15" fmla="val f7"/>
                      <a:gd name="f16" fmla="*/ f10 f0 1"/>
                      <a:gd name="f17" fmla="+- f15 0 f13"/>
                      <a:gd name="f18" fmla="+- f14 0 f13"/>
                      <a:gd name="f19" fmla="*/ f16 1 f2"/>
                      <a:gd name="f20" fmla="*/ f18 1 40"/>
                      <a:gd name="f21" fmla="*/ f17 1 20"/>
                      <a:gd name="f22" fmla="*/ 40 f18 1"/>
                      <a:gd name="f23" fmla="*/ 20 f17 1"/>
                      <a:gd name="f24" fmla="*/ 20 f18 1"/>
                      <a:gd name="f25" fmla="*/ 0 f17 1"/>
                      <a:gd name="f26" fmla="*/ 0 f18 1"/>
                      <a:gd name="f27" fmla="+- f19 0 f1"/>
                      <a:gd name="f28" fmla="*/ f22 1 40"/>
                      <a:gd name="f29" fmla="*/ f23 1 20"/>
                      <a:gd name="f30" fmla="*/ f24 1 40"/>
                      <a:gd name="f31" fmla="*/ f25 1 20"/>
                      <a:gd name="f32" fmla="*/ f26 1 40"/>
                      <a:gd name="f33" fmla="*/ 0 1 f20"/>
                      <a:gd name="f34" fmla="*/ f14 1 f20"/>
                      <a:gd name="f35" fmla="*/ 0 1 f21"/>
                      <a:gd name="f36" fmla="*/ f15 1 f21"/>
                      <a:gd name="f37" fmla="*/ f28 1 f20"/>
                      <a:gd name="f38" fmla="*/ f29 1 f21"/>
                      <a:gd name="f39" fmla="*/ f30 1 f20"/>
                      <a:gd name="f40" fmla="*/ f31 1 f21"/>
                      <a:gd name="f41" fmla="*/ f32 1 f20"/>
                      <a:gd name="f42" fmla="*/ f33 f11 1"/>
                      <a:gd name="f43" fmla="*/ f34 f11 1"/>
                      <a:gd name="f44" fmla="*/ f36 f12 1"/>
                      <a:gd name="f45" fmla="*/ f35 f12 1"/>
                      <a:gd name="f46" fmla="*/ f37 f11 1"/>
                      <a:gd name="f47" fmla="*/ f38 f12 1"/>
                      <a:gd name="f48" fmla="*/ f39 f11 1"/>
                      <a:gd name="f49" fmla="*/ f40 f12 1"/>
                      <a:gd name="f50" fmla="*/ f41 f11 1"/>
                    </a:gdLst>
                    <a:ahLst/>
                    <a:cxnLst>
                      <a:cxn ang="3cd4">
                        <a:pos x="hc" y="t"/>
                      </a:cxn>
                      <a:cxn ang="0">
                        <a:pos x="r" y="vc"/>
                      </a:cxn>
                      <a:cxn ang="cd4">
                        <a:pos x="hc" y="b"/>
                      </a:cxn>
                      <a:cxn ang="cd2">
                        <a:pos x="l" y="vc"/>
                      </a:cxn>
                      <a:cxn ang="f27">
                        <a:pos x="f46" y="f47"/>
                      </a:cxn>
                      <a:cxn ang="f27">
                        <a:pos x="f48" y="f49"/>
                      </a:cxn>
                      <a:cxn ang="f27">
                        <a:pos x="f50" y="f47"/>
                      </a:cxn>
                    </a:cxnLst>
                    <a:rect l="f42" t="f45" r="f43" b="f44"/>
                    <a:pathLst>
                      <a:path w="40" h="20">
                        <a:moveTo>
                          <a:pt x="f6" y="f7"/>
                        </a:moveTo>
                        <a:cubicBezTo>
                          <a:pt x="f6" y="f8"/>
                          <a:pt x="f9" y="f5"/>
                          <a:pt x="f7" y="f5"/>
                        </a:cubicBezTo>
                        <a:cubicBezTo>
                          <a:pt x="f8" y="f5"/>
                          <a:pt x="f5" y="f8"/>
                          <a:pt x="f5" y="f7"/>
                        </a:cubicBezTo>
                      </a:path>
                    </a:pathLst>
                  </a:custGeom>
                  <a:noFill/>
                  <a:ln w="12701" cap="flat">
                    <a:solidFill>
                      <a:srgbClr val="757575"/>
                    </a:solidFill>
                    <a:prstDash val="solid"/>
                    <a:miter/>
                  </a:ln>
                </p:spPr>
                <p:txBody>
                  <a:bodyPr vert="horz" wrap="square" lIns="89630" tIns="44814" rIns="89630" bIns="44814" anchor="t" anchorCtr="1" compatLnSpc="1">
                    <a:noAutofit/>
                  </a:bodyPr>
                  <a:lstStyle/>
                  <a:p>
                    <a:pPr marL="0" marR="0" lvl="0" indent="0" algn="ctr" defTabSz="914192"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65" b="0" i="0" u="none" strike="noStrike" kern="0" cap="none" spc="0" normalizeH="0" baseline="0" noProof="0">
                      <a:ln>
                        <a:noFill/>
                      </a:ln>
                      <a:solidFill>
                        <a:srgbClr val="353535"/>
                      </a:solidFill>
                      <a:effectLst/>
                      <a:uLnTx/>
                      <a:uFillTx/>
                    </a:endParaRPr>
                  </a:p>
                </p:txBody>
              </p:sp>
            </p:grpSp>
            <p:grpSp>
              <p:nvGrpSpPr>
                <p:cNvPr id="427" name="Group 189">
                  <a:extLst>
                    <a:ext uri="{FF2B5EF4-FFF2-40B4-BE49-F238E27FC236}">
                      <a16:creationId xmlns:a16="http://schemas.microsoft.com/office/drawing/2014/main" id="{9AA08FFB-2BC5-4445-9BE1-7BDA93AB3642}"/>
                    </a:ext>
                  </a:extLst>
                </p:cNvPr>
                <p:cNvGrpSpPr/>
                <p:nvPr/>
              </p:nvGrpSpPr>
              <p:grpSpPr>
                <a:xfrm>
                  <a:off x="3972482" y="5714085"/>
                  <a:ext cx="327465" cy="322764"/>
                  <a:chOff x="3972482" y="5714085"/>
                  <a:chExt cx="327465" cy="322764"/>
                </a:xfrm>
              </p:grpSpPr>
              <p:sp>
                <p:nvSpPr>
                  <p:cNvPr id="428" name="Freeform 44">
                    <a:extLst>
                      <a:ext uri="{FF2B5EF4-FFF2-40B4-BE49-F238E27FC236}">
                        <a16:creationId xmlns:a16="http://schemas.microsoft.com/office/drawing/2014/main" id="{BBED32D0-FB9D-4858-8414-2CC97E239949}"/>
                      </a:ext>
                    </a:extLst>
                  </p:cNvPr>
                  <p:cNvSpPr/>
                  <p:nvPr/>
                </p:nvSpPr>
                <p:spPr>
                  <a:xfrm>
                    <a:off x="3972482" y="5714085"/>
                    <a:ext cx="120353" cy="131298"/>
                  </a:xfrm>
                  <a:custGeom>
                    <a:avLst/>
                    <a:gdLst>
                      <a:gd name="f0" fmla="val 10800000"/>
                      <a:gd name="f1" fmla="val 5400000"/>
                      <a:gd name="f2" fmla="val 180"/>
                      <a:gd name="f3" fmla="val w"/>
                      <a:gd name="f4" fmla="val h"/>
                      <a:gd name="f5" fmla="val 0"/>
                      <a:gd name="f6" fmla="val 82"/>
                      <a:gd name="f7" fmla="val 76"/>
                      <a:gd name="f8" fmla="val 79"/>
                      <a:gd name="f9" fmla="val 6"/>
                      <a:gd name="f10" fmla="val 2"/>
                      <a:gd name="f11" fmla="val 5"/>
                      <a:gd name="f12" fmla="+- 0 0 -90"/>
                      <a:gd name="f13" fmla="*/ f3 1 82"/>
                      <a:gd name="f14" fmla="*/ f4 1 82"/>
                      <a:gd name="f15" fmla="val f5"/>
                      <a:gd name="f16" fmla="val f6"/>
                      <a:gd name="f17" fmla="*/ f12 f0 1"/>
                      <a:gd name="f18" fmla="+- f16 0 f15"/>
                      <a:gd name="f19" fmla="*/ f17 1 f2"/>
                      <a:gd name="f20" fmla="*/ f18 1 82"/>
                      <a:gd name="f21" fmla="*/ 82 f18 1"/>
                      <a:gd name="f22" fmla="*/ 76 f18 1"/>
                      <a:gd name="f23" fmla="*/ 6 f18 1"/>
                      <a:gd name="f24" fmla="*/ 0 f18 1"/>
                      <a:gd name="f25" fmla="*/ 5 f18 1"/>
                      <a:gd name="f26" fmla="+- f19 0 f1"/>
                      <a:gd name="f27" fmla="*/ f21 1 82"/>
                      <a:gd name="f28" fmla="*/ f22 1 82"/>
                      <a:gd name="f29" fmla="*/ f23 1 82"/>
                      <a:gd name="f30" fmla="*/ f24 1 82"/>
                      <a:gd name="f31" fmla="*/ f25 1 82"/>
                      <a:gd name="f32" fmla="*/ 0 1 f20"/>
                      <a:gd name="f33" fmla="*/ f16 1 f20"/>
                      <a:gd name="f34" fmla="*/ f27 1 f20"/>
                      <a:gd name="f35" fmla="*/ f28 1 f20"/>
                      <a:gd name="f36" fmla="*/ f29 1 f20"/>
                      <a:gd name="f37" fmla="*/ f30 1 f20"/>
                      <a:gd name="f38" fmla="*/ f31 1 f20"/>
                      <a:gd name="f39" fmla="*/ f32 f13 1"/>
                      <a:gd name="f40" fmla="*/ f33 f13 1"/>
                      <a:gd name="f41" fmla="*/ f33 f14 1"/>
                      <a:gd name="f42" fmla="*/ f32 f14 1"/>
                      <a:gd name="f43" fmla="*/ f34 f13 1"/>
                      <a:gd name="f44" fmla="*/ f35 f14 1"/>
                      <a:gd name="f45" fmla="*/ f35 f13 1"/>
                      <a:gd name="f46" fmla="*/ f34 f14 1"/>
                      <a:gd name="f47" fmla="*/ f36 f13 1"/>
                      <a:gd name="f48" fmla="*/ f37 f13 1"/>
                      <a:gd name="f49" fmla="*/ f38 f14 1"/>
                      <a:gd name="f50" fmla="*/ f37 f14 1"/>
                    </a:gdLst>
                    <a:ahLst/>
                    <a:cxnLst>
                      <a:cxn ang="3cd4">
                        <a:pos x="hc" y="t"/>
                      </a:cxn>
                      <a:cxn ang="0">
                        <a:pos x="r" y="vc"/>
                      </a:cxn>
                      <a:cxn ang="cd4">
                        <a:pos x="hc" y="b"/>
                      </a:cxn>
                      <a:cxn ang="cd2">
                        <a:pos x="l" y="vc"/>
                      </a:cxn>
                      <a:cxn ang="f26">
                        <a:pos x="f43" y="f44"/>
                      </a:cxn>
                      <a:cxn ang="f26">
                        <a:pos x="f45" y="f46"/>
                      </a:cxn>
                      <a:cxn ang="f26">
                        <a:pos x="f47" y="f46"/>
                      </a:cxn>
                      <a:cxn ang="f26">
                        <a:pos x="f48" y="f44"/>
                      </a:cxn>
                      <a:cxn ang="f26">
                        <a:pos x="f48" y="f49"/>
                      </a:cxn>
                      <a:cxn ang="f26">
                        <a:pos x="f47" y="f50"/>
                      </a:cxn>
                      <a:cxn ang="f26">
                        <a:pos x="f45" y="f50"/>
                      </a:cxn>
                      <a:cxn ang="f26">
                        <a:pos x="f43" y="f49"/>
                      </a:cxn>
                      <a:cxn ang="f26">
                        <a:pos x="f43" y="f44"/>
                      </a:cxn>
                    </a:cxnLst>
                    <a:rect l="f39" t="f42" r="f40" b="f41"/>
                    <a:pathLst>
                      <a:path w="82" h="82">
                        <a:moveTo>
                          <a:pt x="f6" y="f7"/>
                        </a:moveTo>
                        <a:cubicBezTo>
                          <a:pt x="f6" y="f8"/>
                          <a:pt x="f8" y="f6"/>
                          <a:pt x="f7" y="f6"/>
                        </a:cubicBezTo>
                        <a:cubicBezTo>
                          <a:pt x="f9" y="f6"/>
                          <a:pt x="f9" y="f6"/>
                          <a:pt x="f9" y="f6"/>
                        </a:cubicBezTo>
                        <a:cubicBezTo>
                          <a:pt x="f10" y="f6"/>
                          <a:pt x="f5" y="f8"/>
                          <a:pt x="f5" y="f7"/>
                        </a:cubicBezTo>
                        <a:cubicBezTo>
                          <a:pt x="f5" y="f11"/>
                          <a:pt x="f5" y="f11"/>
                          <a:pt x="f5" y="f11"/>
                        </a:cubicBezTo>
                        <a:cubicBezTo>
                          <a:pt x="f5" y="f10"/>
                          <a:pt x="f10" y="f5"/>
                          <a:pt x="f9" y="f5"/>
                        </a:cubicBezTo>
                        <a:cubicBezTo>
                          <a:pt x="f7" y="f5"/>
                          <a:pt x="f7" y="f5"/>
                          <a:pt x="f7" y="f5"/>
                        </a:cubicBezTo>
                        <a:cubicBezTo>
                          <a:pt x="f8" y="f5"/>
                          <a:pt x="f6" y="f10"/>
                          <a:pt x="f6" y="f11"/>
                        </a:cubicBezTo>
                        <a:lnTo>
                          <a:pt x="f6" y="f7"/>
                        </a:lnTo>
                        <a:close/>
                      </a:path>
                    </a:pathLst>
                  </a:custGeom>
                  <a:solidFill>
                    <a:srgbClr val="757575"/>
                  </a:solidFill>
                  <a:ln w="12701" cap="flat">
                    <a:solidFill>
                      <a:srgbClr val="757575"/>
                    </a:solidFill>
                    <a:prstDash val="solid"/>
                    <a:miter/>
                  </a:ln>
                </p:spPr>
                <p:txBody>
                  <a:bodyPr vert="horz" wrap="square" lIns="91413" tIns="45710" rIns="91413" bIns="45710" anchor="t" anchorCtr="0" compatLnSpc="1">
                    <a:noAutofit/>
                  </a:bodyPr>
                  <a:lstStyle/>
                  <a:p>
                    <a:pPr marL="0" marR="0" lvl="0" indent="0" defTabSz="914192"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800" b="0" i="0" u="none" strike="noStrike" kern="0" cap="none" spc="0" normalizeH="0" baseline="0" noProof="0">
                      <a:ln>
                        <a:noFill/>
                      </a:ln>
                      <a:solidFill>
                        <a:srgbClr val="002050"/>
                      </a:solidFill>
                      <a:effectLst/>
                      <a:uLnTx/>
                      <a:uFillTx/>
                    </a:endParaRPr>
                  </a:p>
                </p:txBody>
              </p:sp>
              <p:sp>
                <p:nvSpPr>
                  <p:cNvPr id="429" name="Freeform 45">
                    <a:extLst>
                      <a:ext uri="{FF2B5EF4-FFF2-40B4-BE49-F238E27FC236}">
                        <a16:creationId xmlns:a16="http://schemas.microsoft.com/office/drawing/2014/main" id="{DAAA8A5B-223F-482D-9F99-EE60196D606E}"/>
                      </a:ext>
                    </a:extLst>
                  </p:cNvPr>
                  <p:cNvSpPr/>
                  <p:nvPr/>
                </p:nvSpPr>
                <p:spPr>
                  <a:xfrm>
                    <a:off x="3972482" y="5867265"/>
                    <a:ext cx="120353" cy="65644"/>
                  </a:xfrm>
                  <a:custGeom>
                    <a:avLst/>
                    <a:gdLst>
                      <a:gd name="f0" fmla="val 10800000"/>
                      <a:gd name="f1" fmla="val 5400000"/>
                      <a:gd name="f2" fmla="val 180"/>
                      <a:gd name="f3" fmla="val w"/>
                      <a:gd name="f4" fmla="val h"/>
                      <a:gd name="f5" fmla="val 0"/>
                      <a:gd name="f6" fmla="val 82"/>
                      <a:gd name="f7" fmla="val 41"/>
                      <a:gd name="f8" fmla="val 38"/>
                      <a:gd name="f9" fmla="val 39"/>
                      <a:gd name="f10" fmla="val 79"/>
                      <a:gd name="f11" fmla="val 76"/>
                      <a:gd name="f12" fmla="val 6"/>
                      <a:gd name="f13" fmla="val 2"/>
                      <a:gd name="f14" fmla="val 3"/>
                      <a:gd name="f15" fmla="val 1"/>
                      <a:gd name="f16" fmla="+- 0 0 -90"/>
                      <a:gd name="f17" fmla="*/ f3 1 82"/>
                      <a:gd name="f18" fmla="*/ f4 1 41"/>
                      <a:gd name="f19" fmla="val f5"/>
                      <a:gd name="f20" fmla="val f6"/>
                      <a:gd name="f21" fmla="val f7"/>
                      <a:gd name="f22" fmla="*/ f16 f0 1"/>
                      <a:gd name="f23" fmla="+- f21 0 f19"/>
                      <a:gd name="f24" fmla="+- f20 0 f19"/>
                      <a:gd name="f25" fmla="*/ f22 1 f2"/>
                      <a:gd name="f26" fmla="*/ f24 1 82"/>
                      <a:gd name="f27" fmla="*/ f23 1 41"/>
                      <a:gd name="f28" fmla="*/ 82 f24 1"/>
                      <a:gd name="f29" fmla="*/ 38 f23 1"/>
                      <a:gd name="f30" fmla="*/ 76 f24 1"/>
                      <a:gd name="f31" fmla="*/ 41 f23 1"/>
                      <a:gd name="f32" fmla="*/ 6 f24 1"/>
                      <a:gd name="f33" fmla="*/ 0 f24 1"/>
                      <a:gd name="f34" fmla="*/ 3 f23 1"/>
                      <a:gd name="f35" fmla="*/ 0 f23 1"/>
                      <a:gd name="f36" fmla="+- f25 0 f1"/>
                      <a:gd name="f37" fmla="*/ f28 1 82"/>
                      <a:gd name="f38" fmla="*/ f29 1 41"/>
                      <a:gd name="f39" fmla="*/ f30 1 82"/>
                      <a:gd name="f40" fmla="*/ f31 1 41"/>
                      <a:gd name="f41" fmla="*/ f32 1 82"/>
                      <a:gd name="f42" fmla="*/ f33 1 82"/>
                      <a:gd name="f43" fmla="*/ f34 1 41"/>
                      <a:gd name="f44" fmla="*/ f35 1 41"/>
                      <a:gd name="f45" fmla="*/ 0 1 f26"/>
                      <a:gd name="f46" fmla="*/ f20 1 f26"/>
                      <a:gd name="f47" fmla="*/ 0 1 f27"/>
                      <a:gd name="f48" fmla="*/ f21 1 f27"/>
                      <a:gd name="f49" fmla="*/ f37 1 f26"/>
                      <a:gd name="f50" fmla="*/ f38 1 f27"/>
                      <a:gd name="f51" fmla="*/ f39 1 f26"/>
                      <a:gd name="f52" fmla="*/ f40 1 f27"/>
                      <a:gd name="f53" fmla="*/ f41 1 f26"/>
                      <a:gd name="f54" fmla="*/ f42 1 f26"/>
                      <a:gd name="f55" fmla="*/ f43 1 f27"/>
                      <a:gd name="f56" fmla="*/ f44 1 f27"/>
                      <a:gd name="f57" fmla="*/ f45 f17 1"/>
                      <a:gd name="f58" fmla="*/ f46 f17 1"/>
                      <a:gd name="f59" fmla="*/ f48 f18 1"/>
                      <a:gd name="f60" fmla="*/ f47 f18 1"/>
                      <a:gd name="f61" fmla="*/ f49 f17 1"/>
                      <a:gd name="f62" fmla="*/ f50 f18 1"/>
                      <a:gd name="f63" fmla="*/ f51 f17 1"/>
                      <a:gd name="f64" fmla="*/ f52 f18 1"/>
                      <a:gd name="f65" fmla="*/ f53 f17 1"/>
                      <a:gd name="f66" fmla="*/ f54 f17 1"/>
                      <a:gd name="f67" fmla="*/ f55 f18 1"/>
                      <a:gd name="f68" fmla="*/ f56 f18 1"/>
                    </a:gdLst>
                    <a:ahLst/>
                    <a:cxnLst>
                      <a:cxn ang="3cd4">
                        <a:pos x="hc" y="t"/>
                      </a:cxn>
                      <a:cxn ang="0">
                        <a:pos x="r" y="vc"/>
                      </a:cxn>
                      <a:cxn ang="cd4">
                        <a:pos x="hc" y="b"/>
                      </a:cxn>
                      <a:cxn ang="cd2">
                        <a:pos x="l" y="vc"/>
                      </a:cxn>
                      <a:cxn ang="f36">
                        <a:pos x="f61" y="f62"/>
                      </a:cxn>
                      <a:cxn ang="f36">
                        <a:pos x="f63" y="f64"/>
                      </a:cxn>
                      <a:cxn ang="f36">
                        <a:pos x="f65" y="f64"/>
                      </a:cxn>
                      <a:cxn ang="f36">
                        <a:pos x="f66" y="f62"/>
                      </a:cxn>
                      <a:cxn ang="f36">
                        <a:pos x="f66" y="f67"/>
                      </a:cxn>
                      <a:cxn ang="f36">
                        <a:pos x="f65" y="f68"/>
                      </a:cxn>
                      <a:cxn ang="f36">
                        <a:pos x="f63" y="f68"/>
                      </a:cxn>
                      <a:cxn ang="f36">
                        <a:pos x="f61" y="f67"/>
                      </a:cxn>
                      <a:cxn ang="f36">
                        <a:pos x="f61" y="f62"/>
                      </a:cxn>
                    </a:cxnLst>
                    <a:rect l="f57" t="f60" r="f58" b="f59"/>
                    <a:pathLst>
                      <a:path w="82" h="41">
                        <a:moveTo>
                          <a:pt x="f6" y="f8"/>
                        </a:moveTo>
                        <a:cubicBezTo>
                          <a:pt x="f6" y="f9"/>
                          <a:pt x="f10" y="f7"/>
                          <a:pt x="f11" y="f7"/>
                        </a:cubicBezTo>
                        <a:cubicBezTo>
                          <a:pt x="f12" y="f7"/>
                          <a:pt x="f12" y="f7"/>
                          <a:pt x="f12" y="f7"/>
                        </a:cubicBezTo>
                        <a:cubicBezTo>
                          <a:pt x="f13" y="f7"/>
                          <a:pt x="f5" y="f9"/>
                          <a:pt x="f5" y="f8"/>
                        </a:cubicBezTo>
                        <a:cubicBezTo>
                          <a:pt x="f5" y="f14"/>
                          <a:pt x="f5" y="f14"/>
                          <a:pt x="f5" y="f14"/>
                        </a:cubicBezTo>
                        <a:cubicBezTo>
                          <a:pt x="f5" y="f15"/>
                          <a:pt x="f13" y="f5"/>
                          <a:pt x="f12" y="f5"/>
                        </a:cubicBezTo>
                        <a:cubicBezTo>
                          <a:pt x="f11" y="f5"/>
                          <a:pt x="f11" y="f5"/>
                          <a:pt x="f11" y="f5"/>
                        </a:cubicBezTo>
                        <a:cubicBezTo>
                          <a:pt x="f10" y="f5"/>
                          <a:pt x="f6" y="f15"/>
                          <a:pt x="f6" y="f14"/>
                        </a:cubicBezTo>
                        <a:lnTo>
                          <a:pt x="f6" y="f8"/>
                        </a:lnTo>
                        <a:close/>
                      </a:path>
                    </a:pathLst>
                  </a:custGeom>
                  <a:noFill/>
                  <a:ln w="12701" cap="flat">
                    <a:solidFill>
                      <a:srgbClr val="757575"/>
                    </a:solidFill>
                    <a:prstDash val="solid"/>
                    <a:miter/>
                  </a:ln>
                </p:spPr>
                <p:txBody>
                  <a:bodyPr vert="horz" wrap="square" lIns="91413" tIns="45710" rIns="91413" bIns="45710" anchor="t" anchorCtr="0" compatLnSpc="1">
                    <a:noAutofit/>
                  </a:bodyPr>
                  <a:lstStyle/>
                  <a:p>
                    <a:pPr marL="0" marR="0" lvl="0" indent="0" defTabSz="914192"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800" b="0" i="0" u="none" strike="noStrike" kern="0" cap="none" spc="0" normalizeH="0" baseline="0" noProof="0">
                      <a:ln>
                        <a:noFill/>
                      </a:ln>
                      <a:solidFill>
                        <a:srgbClr val="002050"/>
                      </a:solidFill>
                      <a:effectLst/>
                      <a:uLnTx/>
                      <a:uFillTx/>
                    </a:endParaRPr>
                  </a:p>
                </p:txBody>
              </p:sp>
              <p:sp>
                <p:nvSpPr>
                  <p:cNvPr id="430" name="Freeform 46">
                    <a:extLst>
                      <a:ext uri="{FF2B5EF4-FFF2-40B4-BE49-F238E27FC236}">
                        <a16:creationId xmlns:a16="http://schemas.microsoft.com/office/drawing/2014/main" id="{80D1A262-6F4D-4EF2-BDDC-2D2BD601B578}"/>
                      </a:ext>
                    </a:extLst>
                  </p:cNvPr>
                  <p:cNvSpPr/>
                  <p:nvPr/>
                </p:nvSpPr>
                <p:spPr>
                  <a:xfrm>
                    <a:off x="4114717" y="5714085"/>
                    <a:ext cx="185230" cy="218834"/>
                  </a:xfrm>
                  <a:custGeom>
                    <a:avLst/>
                    <a:gdLst>
                      <a:gd name="f0" fmla="val 10800000"/>
                      <a:gd name="f1" fmla="val 5400000"/>
                      <a:gd name="f2" fmla="val 180"/>
                      <a:gd name="f3" fmla="val w"/>
                      <a:gd name="f4" fmla="val h"/>
                      <a:gd name="f5" fmla="val 0"/>
                      <a:gd name="f6" fmla="val 126"/>
                      <a:gd name="f7" fmla="val 137"/>
                      <a:gd name="f8" fmla="val 127"/>
                      <a:gd name="f9" fmla="val 133"/>
                      <a:gd name="f10" fmla="val 122"/>
                      <a:gd name="f11" fmla="val 117"/>
                      <a:gd name="f12" fmla="val 9"/>
                      <a:gd name="f13" fmla="val 4"/>
                      <a:gd name="f14" fmla="+- 0 0 -90"/>
                      <a:gd name="f15" fmla="*/ f3 1 126"/>
                      <a:gd name="f16" fmla="*/ f4 1 137"/>
                      <a:gd name="f17" fmla="val f5"/>
                      <a:gd name="f18" fmla="val f6"/>
                      <a:gd name="f19" fmla="val f7"/>
                      <a:gd name="f20" fmla="*/ f14 f0 1"/>
                      <a:gd name="f21" fmla="+- f19 0 f17"/>
                      <a:gd name="f22" fmla="+- f18 0 f17"/>
                      <a:gd name="f23" fmla="*/ f20 1 f2"/>
                      <a:gd name="f24" fmla="*/ f22 1 126"/>
                      <a:gd name="f25" fmla="*/ f21 1 137"/>
                      <a:gd name="f26" fmla="*/ 126 f22 1"/>
                      <a:gd name="f27" fmla="*/ 127 f21 1"/>
                      <a:gd name="f28" fmla="*/ 117 f22 1"/>
                      <a:gd name="f29" fmla="*/ 137 f21 1"/>
                      <a:gd name="f30" fmla="*/ 9 f22 1"/>
                      <a:gd name="f31" fmla="*/ 0 f22 1"/>
                      <a:gd name="f32" fmla="*/ 9 f21 1"/>
                      <a:gd name="f33" fmla="*/ 0 f21 1"/>
                      <a:gd name="f34" fmla="+- f23 0 f1"/>
                      <a:gd name="f35" fmla="*/ f26 1 126"/>
                      <a:gd name="f36" fmla="*/ f27 1 137"/>
                      <a:gd name="f37" fmla="*/ f28 1 126"/>
                      <a:gd name="f38" fmla="*/ f29 1 137"/>
                      <a:gd name="f39" fmla="*/ f30 1 126"/>
                      <a:gd name="f40" fmla="*/ f31 1 126"/>
                      <a:gd name="f41" fmla="*/ f32 1 137"/>
                      <a:gd name="f42" fmla="*/ f33 1 137"/>
                      <a:gd name="f43" fmla="*/ 0 1 f24"/>
                      <a:gd name="f44" fmla="*/ f18 1 f24"/>
                      <a:gd name="f45" fmla="*/ 0 1 f25"/>
                      <a:gd name="f46" fmla="*/ f19 1 f25"/>
                      <a:gd name="f47" fmla="*/ f35 1 f24"/>
                      <a:gd name="f48" fmla="*/ f36 1 f25"/>
                      <a:gd name="f49" fmla="*/ f37 1 f24"/>
                      <a:gd name="f50" fmla="*/ f38 1 f25"/>
                      <a:gd name="f51" fmla="*/ f39 1 f24"/>
                      <a:gd name="f52" fmla="*/ f40 1 f24"/>
                      <a:gd name="f53" fmla="*/ f41 1 f25"/>
                      <a:gd name="f54" fmla="*/ f42 1 f25"/>
                      <a:gd name="f55" fmla="*/ f43 f15 1"/>
                      <a:gd name="f56" fmla="*/ f44 f15 1"/>
                      <a:gd name="f57" fmla="*/ f46 f16 1"/>
                      <a:gd name="f58" fmla="*/ f45 f16 1"/>
                      <a:gd name="f59" fmla="*/ f47 f15 1"/>
                      <a:gd name="f60" fmla="*/ f48 f16 1"/>
                      <a:gd name="f61" fmla="*/ f49 f15 1"/>
                      <a:gd name="f62" fmla="*/ f50 f16 1"/>
                      <a:gd name="f63" fmla="*/ f51 f15 1"/>
                      <a:gd name="f64" fmla="*/ f52 f15 1"/>
                      <a:gd name="f65" fmla="*/ f53 f16 1"/>
                      <a:gd name="f66" fmla="*/ f54 f16 1"/>
                    </a:gdLst>
                    <a:ahLst/>
                    <a:cxnLst>
                      <a:cxn ang="3cd4">
                        <a:pos x="hc" y="t"/>
                      </a:cxn>
                      <a:cxn ang="0">
                        <a:pos x="r" y="vc"/>
                      </a:cxn>
                      <a:cxn ang="cd4">
                        <a:pos x="hc" y="b"/>
                      </a:cxn>
                      <a:cxn ang="cd2">
                        <a:pos x="l" y="vc"/>
                      </a:cxn>
                      <a:cxn ang="f34">
                        <a:pos x="f59" y="f60"/>
                      </a:cxn>
                      <a:cxn ang="f34">
                        <a:pos x="f61" y="f62"/>
                      </a:cxn>
                      <a:cxn ang="f34">
                        <a:pos x="f63" y="f62"/>
                      </a:cxn>
                      <a:cxn ang="f34">
                        <a:pos x="f64" y="f60"/>
                      </a:cxn>
                      <a:cxn ang="f34">
                        <a:pos x="f64" y="f65"/>
                      </a:cxn>
                      <a:cxn ang="f34">
                        <a:pos x="f63" y="f66"/>
                      </a:cxn>
                      <a:cxn ang="f34">
                        <a:pos x="f61" y="f66"/>
                      </a:cxn>
                      <a:cxn ang="f34">
                        <a:pos x="f59" y="f65"/>
                      </a:cxn>
                      <a:cxn ang="f34">
                        <a:pos x="f59" y="f60"/>
                      </a:cxn>
                    </a:cxnLst>
                    <a:rect l="f55" t="f58" r="f56" b="f57"/>
                    <a:pathLst>
                      <a:path w="126" h="137">
                        <a:moveTo>
                          <a:pt x="f6" y="f8"/>
                        </a:moveTo>
                        <a:cubicBezTo>
                          <a:pt x="f6" y="f9"/>
                          <a:pt x="f10" y="f7"/>
                          <a:pt x="f11" y="f7"/>
                        </a:cubicBezTo>
                        <a:cubicBezTo>
                          <a:pt x="f12" y="f7"/>
                          <a:pt x="f12" y="f7"/>
                          <a:pt x="f12" y="f7"/>
                        </a:cubicBezTo>
                        <a:cubicBezTo>
                          <a:pt x="f13" y="f7"/>
                          <a:pt x="f5" y="f9"/>
                          <a:pt x="f5" y="f8"/>
                        </a:cubicBezTo>
                        <a:cubicBezTo>
                          <a:pt x="f5" y="f12"/>
                          <a:pt x="f5" y="f12"/>
                          <a:pt x="f5" y="f12"/>
                        </a:cubicBezTo>
                        <a:cubicBezTo>
                          <a:pt x="f5" y="f13"/>
                          <a:pt x="f13" y="f5"/>
                          <a:pt x="f12" y="f5"/>
                        </a:cubicBezTo>
                        <a:cubicBezTo>
                          <a:pt x="f11" y="f5"/>
                          <a:pt x="f11" y="f5"/>
                          <a:pt x="f11" y="f5"/>
                        </a:cubicBezTo>
                        <a:cubicBezTo>
                          <a:pt x="f10" y="f5"/>
                          <a:pt x="f6" y="f13"/>
                          <a:pt x="f6" y="f12"/>
                        </a:cubicBezTo>
                        <a:lnTo>
                          <a:pt x="f6" y="f8"/>
                        </a:lnTo>
                        <a:close/>
                      </a:path>
                    </a:pathLst>
                  </a:custGeom>
                  <a:noFill/>
                  <a:ln w="12701" cap="flat">
                    <a:solidFill>
                      <a:srgbClr val="757575"/>
                    </a:solidFill>
                    <a:prstDash val="solid"/>
                    <a:miter/>
                  </a:ln>
                </p:spPr>
                <p:txBody>
                  <a:bodyPr vert="horz" wrap="square" lIns="91413" tIns="45710" rIns="91413" bIns="45710" anchor="t" anchorCtr="0" compatLnSpc="1">
                    <a:noAutofit/>
                  </a:bodyPr>
                  <a:lstStyle/>
                  <a:p>
                    <a:pPr marL="0" marR="0" lvl="0" indent="0" defTabSz="914192"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800" b="0" i="0" u="none" strike="noStrike" kern="0" cap="none" spc="0" normalizeH="0" baseline="0" noProof="0">
                      <a:ln>
                        <a:noFill/>
                      </a:ln>
                      <a:solidFill>
                        <a:srgbClr val="002050"/>
                      </a:solidFill>
                      <a:effectLst/>
                      <a:uLnTx/>
                      <a:uFillTx/>
                    </a:endParaRPr>
                  </a:p>
                </p:txBody>
              </p:sp>
              <p:sp>
                <p:nvSpPr>
                  <p:cNvPr id="431" name="Freeform 47">
                    <a:extLst>
                      <a:ext uri="{FF2B5EF4-FFF2-40B4-BE49-F238E27FC236}">
                        <a16:creationId xmlns:a16="http://schemas.microsoft.com/office/drawing/2014/main" id="{AB90C70E-035C-44E0-838D-E67EF7110DF2}"/>
                      </a:ext>
                    </a:extLst>
                  </p:cNvPr>
                  <p:cNvSpPr/>
                  <p:nvPr/>
                </p:nvSpPr>
                <p:spPr>
                  <a:xfrm>
                    <a:off x="3972482" y="5958696"/>
                    <a:ext cx="327464" cy="78153"/>
                  </a:xfrm>
                  <a:custGeom>
                    <a:avLst/>
                    <a:gdLst>
                      <a:gd name="f0" fmla="val 10800000"/>
                      <a:gd name="f1" fmla="val 5400000"/>
                      <a:gd name="f2" fmla="val 180"/>
                      <a:gd name="f3" fmla="val w"/>
                      <a:gd name="f4" fmla="val h"/>
                      <a:gd name="f5" fmla="val 0"/>
                      <a:gd name="f6" fmla="val 223"/>
                      <a:gd name="f7" fmla="val 49"/>
                      <a:gd name="f8" fmla="val 46"/>
                      <a:gd name="f9" fmla="val 48"/>
                      <a:gd name="f10" fmla="val 216"/>
                      <a:gd name="f11" fmla="val 208"/>
                      <a:gd name="f12" fmla="val 15"/>
                      <a:gd name="f13" fmla="val 7"/>
                      <a:gd name="f14" fmla="val 3"/>
                      <a:gd name="f15" fmla="val 1"/>
                      <a:gd name="f16" fmla="+- 0 0 -90"/>
                      <a:gd name="f17" fmla="*/ f3 1 223"/>
                      <a:gd name="f18" fmla="*/ f4 1 49"/>
                      <a:gd name="f19" fmla="val f5"/>
                      <a:gd name="f20" fmla="val f6"/>
                      <a:gd name="f21" fmla="val f7"/>
                      <a:gd name="f22" fmla="*/ f16 f0 1"/>
                      <a:gd name="f23" fmla="+- f21 0 f19"/>
                      <a:gd name="f24" fmla="+- f20 0 f19"/>
                      <a:gd name="f25" fmla="*/ f22 1 f2"/>
                      <a:gd name="f26" fmla="*/ f24 1 223"/>
                      <a:gd name="f27" fmla="*/ f23 1 49"/>
                      <a:gd name="f28" fmla="*/ 223 f24 1"/>
                      <a:gd name="f29" fmla="*/ 46 f23 1"/>
                      <a:gd name="f30" fmla="*/ 208 f24 1"/>
                      <a:gd name="f31" fmla="*/ 49 f23 1"/>
                      <a:gd name="f32" fmla="*/ 15 f24 1"/>
                      <a:gd name="f33" fmla="*/ 0 f24 1"/>
                      <a:gd name="f34" fmla="*/ 3 f23 1"/>
                      <a:gd name="f35" fmla="*/ 0 f23 1"/>
                      <a:gd name="f36" fmla="+- f25 0 f1"/>
                      <a:gd name="f37" fmla="*/ f28 1 223"/>
                      <a:gd name="f38" fmla="*/ f29 1 49"/>
                      <a:gd name="f39" fmla="*/ f30 1 223"/>
                      <a:gd name="f40" fmla="*/ f31 1 49"/>
                      <a:gd name="f41" fmla="*/ f32 1 223"/>
                      <a:gd name="f42" fmla="*/ f33 1 223"/>
                      <a:gd name="f43" fmla="*/ f34 1 49"/>
                      <a:gd name="f44" fmla="*/ f35 1 49"/>
                      <a:gd name="f45" fmla="*/ 0 1 f26"/>
                      <a:gd name="f46" fmla="*/ f20 1 f26"/>
                      <a:gd name="f47" fmla="*/ 0 1 f27"/>
                      <a:gd name="f48" fmla="*/ f21 1 f27"/>
                      <a:gd name="f49" fmla="*/ f37 1 f26"/>
                      <a:gd name="f50" fmla="*/ f38 1 f27"/>
                      <a:gd name="f51" fmla="*/ f39 1 f26"/>
                      <a:gd name="f52" fmla="*/ f40 1 f27"/>
                      <a:gd name="f53" fmla="*/ f41 1 f26"/>
                      <a:gd name="f54" fmla="*/ f42 1 f26"/>
                      <a:gd name="f55" fmla="*/ f43 1 f27"/>
                      <a:gd name="f56" fmla="*/ f44 1 f27"/>
                      <a:gd name="f57" fmla="*/ f45 f17 1"/>
                      <a:gd name="f58" fmla="*/ f46 f17 1"/>
                      <a:gd name="f59" fmla="*/ f48 f18 1"/>
                      <a:gd name="f60" fmla="*/ f47 f18 1"/>
                      <a:gd name="f61" fmla="*/ f49 f17 1"/>
                      <a:gd name="f62" fmla="*/ f50 f18 1"/>
                      <a:gd name="f63" fmla="*/ f51 f17 1"/>
                      <a:gd name="f64" fmla="*/ f52 f18 1"/>
                      <a:gd name="f65" fmla="*/ f53 f17 1"/>
                      <a:gd name="f66" fmla="*/ f54 f17 1"/>
                      <a:gd name="f67" fmla="*/ f55 f18 1"/>
                      <a:gd name="f68" fmla="*/ f56 f18 1"/>
                    </a:gdLst>
                    <a:ahLst/>
                    <a:cxnLst>
                      <a:cxn ang="3cd4">
                        <a:pos x="hc" y="t"/>
                      </a:cxn>
                      <a:cxn ang="0">
                        <a:pos x="r" y="vc"/>
                      </a:cxn>
                      <a:cxn ang="cd4">
                        <a:pos x="hc" y="b"/>
                      </a:cxn>
                      <a:cxn ang="cd2">
                        <a:pos x="l" y="vc"/>
                      </a:cxn>
                      <a:cxn ang="f36">
                        <a:pos x="f61" y="f62"/>
                      </a:cxn>
                      <a:cxn ang="f36">
                        <a:pos x="f63" y="f64"/>
                      </a:cxn>
                      <a:cxn ang="f36">
                        <a:pos x="f65" y="f64"/>
                      </a:cxn>
                      <a:cxn ang="f36">
                        <a:pos x="f66" y="f62"/>
                      </a:cxn>
                      <a:cxn ang="f36">
                        <a:pos x="f66" y="f67"/>
                      </a:cxn>
                      <a:cxn ang="f36">
                        <a:pos x="f65" y="f68"/>
                      </a:cxn>
                      <a:cxn ang="f36">
                        <a:pos x="f63" y="f68"/>
                      </a:cxn>
                      <a:cxn ang="f36">
                        <a:pos x="f61" y="f67"/>
                      </a:cxn>
                      <a:cxn ang="f36">
                        <a:pos x="f61" y="f62"/>
                      </a:cxn>
                    </a:cxnLst>
                    <a:rect l="f57" t="f60" r="f58" b="f59"/>
                    <a:pathLst>
                      <a:path w="223" h="49">
                        <a:moveTo>
                          <a:pt x="f6" y="f8"/>
                        </a:moveTo>
                        <a:cubicBezTo>
                          <a:pt x="f6" y="f9"/>
                          <a:pt x="f10" y="f7"/>
                          <a:pt x="f11" y="f7"/>
                        </a:cubicBezTo>
                        <a:cubicBezTo>
                          <a:pt x="f12" y="f7"/>
                          <a:pt x="f12" y="f7"/>
                          <a:pt x="f12" y="f7"/>
                        </a:cubicBezTo>
                        <a:cubicBezTo>
                          <a:pt x="f13" y="f7"/>
                          <a:pt x="f5" y="f9"/>
                          <a:pt x="f5" y="f8"/>
                        </a:cubicBezTo>
                        <a:cubicBezTo>
                          <a:pt x="f5" y="f14"/>
                          <a:pt x="f5" y="f14"/>
                          <a:pt x="f5" y="f14"/>
                        </a:cubicBezTo>
                        <a:cubicBezTo>
                          <a:pt x="f5" y="f15"/>
                          <a:pt x="f13" y="f5"/>
                          <a:pt x="f12" y="f5"/>
                        </a:cubicBezTo>
                        <a:cubicBezTo>
                          <a:pt x="f11" y="f5"/>
                          <a:pt x="f11" y="f5"/>
                          <a:pt x="f11" y="f5"/>
                        </a:cubicBezTo>
                        <a:cubicBezTo>
                          <a:pt x="f10" y="f5"/>
                          <a:pt x="f6" y="f15"/>
                          <a:pt x="f6" y="f14"/>
                        </a:cubicBezTo>
                        <a:lnTo>
                          <a:pt x="f6" y="f8"/>
                        </a:lnTo>
                        <a:close/>
                      </a:path>
                    </a:pathLst>
                  </a:custGeom>
                  <a:noFill/>
                  <a:ln w="12701" cap="flat">
                    <a:solidFill>
                      <a:srgbClr val="757575"/>
                    </a:solidFill>
                    <a:prstDash val="solid"/>
                    <a:miter/>
                  </a:ln>
                </p:spPr>
                <p:txBody>
                  <a:bodyPr vert="horz" wrap="square" lIns="91413" tIns="45710" rIns="91413" bIns="45710" anchor="t" anchorCtr="0" compatLnSpc="1">
                    <a:noAutofit/>
                  </a:bodyPr>
                  <a:lstStyle/>
                  <a:p>
                    <a:pPr marL="0" marR="0" lvl="0" indent="0" defTabSz="914192"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800" b="0" i="0" u="none" strike="noStrike" kern="0" cap="none" spc="0" normalizeH="0" baseline="0" noProof="0">
                      <a:ln>
                        <a:noFill/>
                      </a:ln>
                      <a:solidFill>
                        <a:srgbClr val="002050"/>
                      </a:solidFill>
                      <a:effectLst/>
                      <a:uLnTx/>
                      <a:uFillTx/>
                    </a:endParaRPr>
                  </a:p>
                </p:txBody>
              </p:sp>
            </p:grpSp>
          </p:grpSp>
        </p:grpSp>
        <p:grpSp>
          <p:nvGrpSpPr>
            <p:cNvPr id="386" name="On-Premises Building">
              <a:extLst>
                <a:ext uri="{FF2B5EF4-FFF2-40B4-BE49-F238E27FC236}">
                  <a16:creationId xmlns:a16="http://schemas.microsoft.com/office/drawing/2014/main" id="{9A762E05-FEB0-4BF3-BB5A-5B578F27AE89}"/>
                </a:ext>
              </a:extLst>
            </p:cNvPr>
            <p:cNvGrpSpPr/>
            <p:nvPr/>
          </p:nvGrpSpPr>
          <p:grpSpPr>
            <a:xfrm>
              <a:off x="1792808" y="4946549"/>
              <a:ext cx="1008623" cy="1433038"/>
              <a:chOff x="2317171" y="4229228"/>
              <a:chExt cx="1593672" cy="2264264"/>
            </a:xfrm>
          </p:grpSpPr>
          <p:sp>
            <p:nvSpPr>
              <p:cNvPr id="387" name="Freeform 12">
                <a:extLst>
                  <a:ext uri="{FF2B5EF4-FFF2-40B4-BE49-F238E27FC236}">
                    <a16:creationId xmlns:a16="http://schemas.microsoft.com/office/drawing/2014/main" id="{22B07B00-5310-4A3C-8729-A3D6D135D0C0}"/>
                  </a:ext>
                </a:extLst>
              </p:cNvPr>
              <p:cNvSpPr/>
              <p:nvPr/>
            </p:nvSpPr>
            <p:spPr>
              <a:xfrm>
                <a:off x="3290093" y="4229228"/>
                <a:ext cx="49112" cy="125382"/>
              </a:xfrm>
              <a:custGeom>
                <a:avLst/>
                <a:gdLst>
                  <a:gd name="f0" fmla="val 10800000"/>
                  <a:gd name="f1" fmla="val 5400000"/>
                  <a:gd name="f2" fmla="val 180"/>
                  <a:gd name="f3" fmla="val w"/>
                  <a:gd name="f4" fmla="val h"/>
                  <a:gd name="f5" fmla="val 0"/>
                  <a:gd name="f6" fmla="val 20"/>
                  <a:gd name="f7" fmla="val 51"/>
                  <a:gd name="f8" fmla="val 10"/>
                  <a:gd name="f9" fmla="val 16"/>
                  <a:gd name="f10" fmla="val 4"/>
                  <a:gd name="f11" fmla="val 33"/>
                  <a:gd name="f12" fmla="val 1"/>
                  <a:gd name="f13" fmla="val 49"/>
                  <a:gd name="f14" fmla="val 48"/>
                  <a:gd name="f15" fmla="val 46"/>
                  <a:gd name="f16" fmla="val 2"/>
                  <a:gd name="f17" fmla="val 45"/>
                  <a:gd name="f18" fmla="val 44"/>
                  <a:gd name="f19" fmla="val 43"/>
                  <a:gd name="f20" fmla="val 3"/>
                  <a:gd name="f21" fmla="val 41"/>
                  <a:gd name="f22" fmla="val 39"/>
                  <a:gd name="f23" fmla="val 36"/>
                  <a:gd name="f24" fmla="val 35"/>
                  <a:gd name="f25" fmla="val 34"/>
                  <a:gd name="f26" fmla="val 5"/>
                  <a:gd name="f27" fmla="val 32"/>
                  <a:gd name="f28" fmla="val 6"/>
                  <a:gd name="f29" fmla="val 29"/>
                  <a:gd name="f30" fmla="val 7"/>
                  <a:gd name="f31" fmla="val 27"/>
                  <a:gd name="f32" fmla="val 26"/>
                  <a:gd name="f33" fmla="val 25"/>
                  <a:gd name="f34" fmla="val 8"/>
                  <a:gd name="f35" fmla="val 23"/>
                  <a:gd name="f36" fmla="val 9"/>
                  <a:gd name="f37" fmla="val 11"/>
                  <a:gd name="f38" fmla="val 18"/>
                  <a:gd name="f39" fmla="val 17"/>
                  <a:gd name="f40" fmla="val 12"/>
                  <a:gd name="f41" fmla="val 14"/>
                  <a:gd name="f42" fmla="val 15"/>
                  <a:gd name="f43" fmla="+- 0 0 -90"/>
                  <a:gd name="f44" fmla="*/ f3 1 20"/>
                  <a:gd name="f45" fmla="*/ f4 1 51"/>
                  <a:gd name="f46" fmla="val f5"/>
                  <a:gd name="f47" fmla="val f6"/>
                  <a:gd name="f48" fmla="val f7"/>
                  <a:gd name="f49" fmla="*/ f43 f0 1"/>
                  <a:gd name="f50" fmla="+- f48 0 f46"/>
                  <a:gd name="f51" fmla="+- f47 0 f46"/>
                  <a:gd name="f52" fmla="*/ f49 1 f2"/>
                  <a:gd name="f53" fmla="*/ f51 1 20"/>
                  <a:gd name="f54" fmla="*/ f50 1 51"/>
                  <a:gd name="f55" fmla="*/ 20 f51 1"/>
                  <a:gd name="f56" fmla="*/ 0 f50 1"/>
                  <a:gd name="f57" fmla="*/ 0 f51 1"/>
                  <a:gd name="f58" fmla="*/ 51 f50 1"/>
                  <a:gd name="f59" fmla="*/ 1 f51 1"/>
                  <a:gd name="f60" fmla="*/ 46 f50 1"/>
                  <a:gd name="f61" fmla="*/ 2 f51 1"/>
                  <a:gd name="f62" fmla="*/ 43 f50 1"/>
                  <a:gd name="f63" fmla="*/ 4 f51 1"/>
                  <a:gd name="f64" fmla="*/ 36 f50 1"/>
                  <a:gd name="f65" fmla="*/ 34 f50 1"/>
                  <a:gd name="f66" fmla="*/ 7 f51 1"/>
                  <a:gd name="f67" fmla="*/ 27 f50 1"/>
                  <a:gd name="f68" fmla="*/ 25 f50 1"/>
                  <a:gd name="f69" fmla="*/ 11 f51 1"/>
                  <a:gd name="f70" fmla="*/ 18 f50 1"/>
                  <a:gd name="f71" fmla="*/ 17 f50 1"/>
                  <a:gd name="f72" fmla="*/ 15 f51 1"/>
                  <a:gd name="f73" fmla="*/ 8 f50 1"/>
                  <a:gd name="f74" fmla="+- f52 0 f1"/>
                  <a:gd name="f75" fmla="*/ f55 1 20"/>
                  <a:gd name="f76" fmla="*/ f56 1 51"/>
                  <a:gd name="f77" fmla="*/ f57 1 20"/>
                  <a:gd name="f78" fmla="*/ f58 1 51"/>
                  <a:gd name="f79" fmla="*/ f59 1 20"/>
                  <a:gd name="f80" fmla="*/ f60 1 51"/>
                  <a:gd name="f81" fmla="*/ f61 1 20"/>
                  <a:gd name="f82" fmla="*/ f62 1 51"/>
                  <a:gd name="f83" fmla="*/ f63 1 20"/>
                  <a:gd name="f84" fmla="*/ f64 1 51"/>
                  <a:gd name="f85" fmla="*/ f65 1 51"/>
                  <a:gd name="f86" fmla="*/ f66 1 20"/>
                  <a:gd name="f87" fmla="*/ f67 1 51"/>
                  <a:gd name="f88" fmla="*/ f68 1 51"/>
                  <a:gd name="f89" fmla="*/ f69 1 20"/>
                  <a:gd name="f90" fmla="*/ f70 1 51"/>
                  <a:gd name="f91" fmla="*/ f71 1 51"/>
                  <a:gd name="f92" fmla="*/ f72 1 20"/>
                  <a:gd name="f93" fmla="*/ f73 1 51"/>
                  <a:gd name="f94" fmla="*/ 0 1 f53"/>
                  <a:gd name="f95" fmla="*/ f47 1 f53"/>
                  <a:gd name="f96" fmla="*/ 0 1 f54"/>
                  <a:gd name="f97" fmla="*/ f48 1 f54"/>
                  <a:gd name="f98" fmla="*/ f75 1 f53"/>
                  <a:gd name="f99" fmla="*/ f76 1 f54"/>
                  <a:gd name="f100" fmla="*/ f77 1 f53"/>
                  <a:gd name="f101" fmla="*/ f78 1 f54"/>
                  <a:gd name="f102" fmla="*/ f79 1 f53"/>
                  <a:gd name="f103" fmla="*/ f80 1 f54"/>
                  <a:gd name="f104" fmla="*/ f81 1 f53"/>
                  <a:gd name="f105" fmla="*/ f82 1 f54"/>
                  <a:gd name="f106" fmla="*/ f83 1 f53"/>
                  <a:gd name="f107" fmla="*/ f84 1 f54"/>
                  <a:gd name="f108" fmla="*/ f85 1 f54"/>
                  <a:gd name="f109" fmla="*/ f86 1 f53"/>
                  <a:gd name="f110" fmla="*/ f87 1 f54"/>
                  <a:gd name="f111" fmla="*/ f88 1 f54"/>
                  <a:gd name="f112" fmla="*/ f89 1 f53"/>
                  <a:gd name="f113" fmla="*/ f90 1 f54"/>
                  <a:gd name="f114" fmla="*/ f91 1 f54"/>
                  <a:gd name="f115" fmla="*/ f92 1 f53"/>
                  <a:gd name="f116" fmla="*/ f93 1 f54"/>
                  <a:gd name="f117" fmla="*/ f94 f44 1"/>
                  <a:gd name="f118" fmla="*/ f95 f44 1"/>
                  <a:gd name="f119" fmla="*/ f97 f45 1"/>
                  <a:gd name="f120" fmla="*/ f96 f45 1"/>
                  <a:gd name="f121" fmla="*/ f98 f44 1"/>
                  <a:gd name="f122" fmla="*/ f99 f45 1"/>
                  <a:gd name="f123" fmla="*/ f100 f44 1"/>
                  <a:gd name="f124" fmla="*/ f101 f45 1"/>
                  <a:gd name="f125" fmla="*/ f102 f44 1"/>
                  <a:gd name="f126" fmla="*/ f103 f45 1"/>
                  <a:gd name="f127" fmla="*/ f104 f44 1"/>
                  <a:gd name="f128" fmla="*/ f105 f45 1"/>
                  <a:gd name="f129" fmla="*/ f106 f44 1"/>
                  <a:gd name="f130" fmla="*/ f107 f45 1"/>
                  <a:gd name="f131" fmla="*/ f108 f45 1"/>
                  <a:gd name="f132" fmla="*/ f109 f44 1"/>
                  <a:gd name="f133" fmla="*/ f110 f45 1"/>
                  <a:gd name="f134" fmla="*/ f111 f45 1"/>
                  <a:gd name="f135" fmla="*/ f112 f44 1"/>
                  <a:gd name="f136" fmla="*/ f113 f45 1"/>
                  <a:gd name="f137" fmla="*/ f114 f45 1"/>
                  <a:gd name="f138" fmla="*/ f115 f44 1"/>
                  <a:gd name="f139" fmla="*/ f116 f45 1"/>
                </a:gdLst>
                <a:ahLst/>
                <a:cxnLst>
                  <a:cxn ang="3cd4">
                    <a:pos x="hc" y="t"/>
                  </a:cxn>
                  <a:cxn ang="0">
                    <a:pos x="r" y="vc"/>
                  </a:cxn>
                  <a:cxn ang="cd4">
                    <a:pos x="hc" y="b"/>
                  </a:cxn>
                  <a:cxn ang="cd2">
                    <a:pos x="l" y="vc"/>
                  </a:cxn>
                  <a:cxn ang="f74">
                    <a:pos x="f121" y="f122"/>
                  </a:cxn>
                  <a:cxn ang="f74">
                    <a:pos x="f123" y="f124"/>
                  </a:cxn>
                  <a:cxn ang="f74">
                    <a:pos x="f123" y="f124"/>
                  </a:cxn>
                  <a:cxn ang="f74">
                    <a:pos x="f125" y="f126"/>
                  </a:cxn>
                  <a:cxn ang="f74">
                    <a:pos x="f127" y="f128"/>
                  </a:cxn>
                  <a:cxn ang="f74">
                    <a:pos x="f129" y="f130"/>
                  </a:cxn>
                  <a:cxn ang="f74">
                    <a:pos x="f129" y="f131"/>
                  </a:cxn>
                  <a:cxn ang="f74">
                    <a:pos x="f132" y="f133"/>
                  </a:cxn>
                  <a:cxn ang="f74">
                    <a:pos x="f132" y="f134"/>
                  </a:cxn>
                  <a:cxn ang="f74">
                    <a:pos x="f135" y="f136"/>
                  </a:cxn>
                  <a:cxn ang="f74">
                    <a:pos x="f135" y="f137"/>
                  </a:cxn>
                  <a:cxn ang="f74">
                    <a:pos x="f138" y="f139"/>
                  </a:cxn>
                  <a:cxn ang="f74">
                    <a:pos x="f138" y="f139"/>
                  </a:cxn>
                  <a:cxn ang="f74">
                    <a:pos x="f121" y="f122"/>
                  </a:cxn>
                  <a:cxn ang="f74">
                    <a:pos x="f121" y="f122"/>
                  </a:cxn>
                  <a:cxn ang="f74">
                    <a:pos x="f121" y="f122"/>
                  </a:cxn>
                  <a:cxn ang="f74">
                    <a:pos x="f121" y="f122"/>
                  </a:cxn>
                </a:cxnLst>
                <a:rect l="f117" t="f120" r="f118" b="f119"/>
                <a:pathLst>
                  <a:path w="20" h="51">
                    <a:moveTo>
                      <a:pt x="f6" y="f5"/>
                    </a:moveTo>
                    <a:cubicBezTo>
                      <a:pt x="f8" y="f9"/>
                      <a:pt x="f10" y="f11"/>
                      <a:pt x="f5" y="f7"/>
                    </a:cubicBezTo>
                    <a:cubicBezTo>
                      <a:pt x="f5" y="f7"/>
                      <a:pt x="f5" y="f7"/>
                      <a:pt x="f5" y="f7"/>
                    </a:cubicBezTo>
                    <a:cubicBezTo>
                      <a:pt x="f12" y="f13"/>
                      <a:pt x="f12" y="f14"/>
                      <a:pt x="f12" y="f15"/>
                    </a:cubicBezTo>
                    <a:cubicBezTo>
                      <a:pt x="f16" y="f17"/>
                      <a:pt x="f16" y="f18"/>
                      <a:pt x="f16" y="f19"/>
                    </a:cubicBezTo>
                    <a:cubicBezTo>
                      <a:pt x="f20" y="f21"/>
                      <a:pt x="f20" y="f22"/>
                      <a:pt x="f10" y="f23"/>
                    </a:cubicBezTo>
                    <a:cubicBezTo>
                      <a:pt x="f10" y="f23"/>
                      <a:pt x="f10" y="f24"/>
                      <a:pt x="f10" y="f25"/>
                    </a:cubicBezTo>
                    <a:cubicBezTo>
                      <a:pt x="f26" y="f27"/>
                      <a:pt x="f28" y="f29"/>
                      <a:pt x="f30" y="f31"/>
                    </a:cubicBezTo>
                    <a:cubicBezTo>
                      <a:pt x="f30" y="f32"/>
                      <a:pt x="f30" y="f32"/>
                      <a:pt x="f30" y="f33"/>
                    </a:cubicBezTo>
                    <a:cubicBezTo>
                      <a:pt x="f34" y="f35"/>
                      <a:pt x="f36" y="f6"/>
                      <a:pt x="f37" y="f38"/>
                    </a:cubicBezTo>
                    <a:cubicBezTo>
                      <a:pt x="f37" y="f39"/>
                      <a:pt x="f37" y="f39"/>
                      <a:pt x="f37" y="f39"/>
                    </a:cubicBezTo>
                    <a:cubicBezTo>
                      <a:pt x="f40" y="f41"/>
                      <a:pt x="f41" y="f37"/>
                      <a:pt x="f42" y="f34"/>
                    </a:cubicBezTo>
                    <a:cubicBezTo>
                      <a:pt x="f42" y="f34"/>
                      <a:pt x="f42" y="f34"/>
                      <a:pt x="f42" y="f34"/>
                    </a:cubicBezTo>
                    <a:cubicBezTo>
                      <a:pt x="f39" y="f26"/>
                      <a:pt x="f38" y="f20"/>
                      <a:pt x="f6" y="f5"/>
                    </a:cubicBezTo>
                    <a:moveTo>
                      <a:pt x="f6" y="f5"/>
                    </a:moveTo>
                    <a:cubicBezTo>
                      <a:pt x="f6" y="f5"/>
                      <a:pt x="f6" y="f5"/>
                      <a:pt x="f6" y="f5"/>
                    </a:cubicBezTo>
                    <a:cubicBezTo>
                      <a:pt x="f6" y="f5"/>
                      <a:pt x="f6" y="f5"/>
                      <a:pt x="f6" y="f5"/>
                    </a:cubicBezTo>
                  </a:path>
                </a:pathLst>
              </a:custGeom>
              <a:noFill/>
              <a:ln cap="flat">
                <a:noFill/>
                <a:prstDash val="solid"/>
              </a:ln>
            </p:spPr>
            <p:txBody>
              <a:bodyPr vert="horz" wrap="square" lIns="89620" tIns="44805" rIns="89620" bIns="44805" anchor="t" anchorCtr="0" compatLnSpc="1">
                <a:noAutofit/>
              </a:bodyPr>
              <a:lstStyle/>
              <a:p>
                <a:pPr marL="0" marR="0" lvl="0" indent="0" defTabSz="913071"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65" b="0" i="0" u="none" strike="noStrike" kern="0" cap="none" spc="0" normalizeH="0" baseline="0" noProof="0">
                  <a:ln>
                    <a:noFill/>
                  </a:ln>
                  <a:solidFill>
                    <a:srgbClr val="505050"/>
                  </a:solidFill>
                  <a:effectLst/>
                  <a:uLnTx/>
                  <a:uFillTx/>
                  <a:latin typeface="Segoe UI"/>
                  <a:ea typeface="ＭＳ Ｐゴシック"/>
                </a:endParaRPr>
              </a:p>
            </p:txBody>
          </p:sp>
          <p:sp>
            <p:nvSpPr>
              <p:cNvPr id="388" name="Rectangle 14">
                <a:extLst>
                  <a:ext uri="{FF2B5EF4-FFF2-40B4-BE49-F238E27FC236}">
                    <a16:creationId xmlns:a16="http://schemas.microsoft.com/office/drawing/2014/main" id="{7119D1FF-0A10-4671-BF07-B2D33B5D779B}"/>
                  </a:ext>
                </a:extLst>
              </p:cNvPr>
              <p:cNvSpPr/>
              <p:nvPr/>
            </p:nvSpPr>
            <p:spPr>
              <a:xfrm>
                <a:off x="2923291" y="4354619"/>
                <a:ext cx="987552" cy="2138873"/>
              </a:xfrm>
              <a:prstGeom prst="rect">
                <a:avLst/>
              </a:prstGeom>
              <a:solidFill>
                <a:srgbClr val="868686"/>
              </a:solidFill>
              <a:ln cap="flat">
                <a:noFill/>
                <a:prstDash val="solid"/>
              </a:ln>
            </p:spPr>
            <p:txBody>
              <a:bodyPr vert="horz" wrap="square" lIns="89620" tIns="44805" rIns="89620" bIns="44805" anchor="t" anchorCtr="0" compatLnSpc="1">
                <a:noAutofit/>
              </a:bodyPr>
              <a:lstStyle/>
              <a:p>
                <a:pPr marL="0" marR="0" lvl="0" indent="0" defTabSz="913071"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65" b="0" i="0" u="none" strike="noStrike" kern="0" cap="none" spc="0" normalizeH="0" baseline="0" noProof="0">
                  <a:ln>
                    <a:noFill/>
                  </a:ln>
                  <a:solidFill>
                    <a:srgbClr val="505050"/>
                  </a:solidFill>
                  <a:effectLst/>
                  <a:uLnTx/>
                  <a:uFillTx/>
                  <a:latin typeface="Segoe UI"/>
                  <a:ea typeface="ＭＳ Ｐゴシック"/>
                </a:endParaRPr>
              </a:p>
            </p:txBody>
          </p:sp>
          <p:sp>
            <p:nvSpPr>
              <p:cNvPr id="389" name="Rectangle 15">
                <a:extLst>
                  <a:ext uri="{FF2B5EF4-FFF2-40B4-BE49-F238E27FC236}">
                    <a16:creationId xmlns:a16="http://schemas.microsoft.com/office/drawing/2014/main" id="{FC8DDC61-7BBF-4B1F-BC23-E25633787713}"/>
                  </a:ext>
                </a:extLst>
              </p:cNvPr>
              <p:cNvSpPr/>
              <p:nvPr/>
            </p:nvSpPr>
            <p:spPr>
              <a:xfrm>
                <a:off x="2923291" y="4354619"/>
                <a:ext cx="987552" cy="2138873"/>
              </a:xfrm>
              <a:prstGeom prst="rect">
                <a:avLst/>
              </a:prstGeom>
              <a:noFill/>
              <a:ln cap="flat">
                <a:noFill/>
                <a:prstDash val="solid"/>
              </a:ln>
            </p:spPr>
            <p:txBody>
              <a:bodyPr vert="horz" wrap="square" lIns="89620" tIns="44805" rIns="89620" bIns="44805" anchor="t" anchorCtr="0" compatLnSpc="1">
                <a:noAutofit/>
              </a:bodyPr>
              <a:lstStyle/>
              <a:p>
                <a:pPr marL="0" marR="0" lvl="0" indent="0" defTabSz="913071"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65" b="0" i="0" u="none" strike="noStrike" kern="0" cap="none" spc="0" normalizeH="0" baseline="0" noProof="0">
                  <a:ln>
                    <a:noFill/>
                  </a:ln>
                  <a:solidFill>
                    <a:srgbClr val="505050"/>
                  </a:solidFill>
                  <a:effectLst/>
                  <a:uLnTx/>
                  <a:uFillTx/>
                  <a:latin typeface="Segoe UI"/>
                  <a:ea typeface="ＭＳ Ｐゴシック"/>
                </a:endParaRPr>
              </a:p>
            </p:txBody>
          </p:sp>
          <p:sp>
            <p:nvSpPr>
              <p:cNvPr id="390" name="Rectangle 16">
                <a:extLst>
                  <a:ext uri="{FF2B5EF4-FFF2-40B4-BE49-F238E27FC236}">
                    <a16:creationId xmlns:a16="http://schemas.microsoft.com/office/drawing/2014/main" id="{9B896BE3-BFA0-4E6F-954B-82FC1C303D9D}"/>
                  </a:ext>
                </a:extLst>
              </p:cNvPr>
              <p:cNvSpPr/>
              <p:nvPr/>
            </p:nvSpPr>
            <p:spPr>
              <a:xfrm>
                <a:off x="3022567" y="5372328"/>
                <a:ext cx="794229" cy="128518"/>
              </a:xfrm>
              <a:prstGeom prst="rect">
                <a:avLst/>
              </a:prstGeom>
              <a:solidFill>
                <a:srgbClr val="FFFFFF"/>
              </a:solidFill>
              <a:ln cap="flat">
                <a:noFill/>
                <a:prstDash val="solid"/>
              </a:ln>
            </p:spPr>
            <p:txBody>
              <a:bodyPr vert="horz" wrap="square" lIns="89620" tIns="44805" rIns="89620" bIns="44805" anchor="t" anchorCtr="0" compatLnSpc="1">
                <a:noAutofit/>
              </a:bodyPr>
              <a:lstStyle/>
              <a:p>
                <a:pPr marL="0" marR="0" lvl="0" indent="0" defTabSz="913071"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65" b="0" i="0" u="none" strike="noStrike" kern="0" cap="none" spc="0" normalizeH="0" baseline="0" noProof="0">
                  <a:ln>
                    <a:noFill/>
                  </a:ln>
                  <a:solidFill>
                    <a:srgbClr val="505050"/>
                  </a:solidFill>
                  <a:effectLst/>
                  <a:uLnTx/>
                  <a:uFillTx/>
                  <a:latin typeface="Segoe UI"/>
                  <a:ea typeface="ＭＳ Ｐゴシック"/>
                </a:endParaRPr>
              </a:p>
            </p:txBody>
          </p:sp>
          <p:sp>
            <p:nvSpPr>
              <p:cNvPr id="391" name="Rectangle 17">
                <a:extLst>
                  <a:ext uri="{FF2B5EF4-FFF2-40B4-BE49-F238E27FC236}">
                    <a16:creationId xmlns:a16="http://schemas.microsoft.com/office/drawing/2014/main" id="{6FCBB826-84CA-40E8-9CC2-4C946E927C88}"/>
                  </a:ext>
                </a:extLst>
              </p:cNvPr>
              <p:cNvSpPr/>
              <p:nvPr/>
            </p:nvSpPr>
            <p:spPr>
              <a:xfrm>
                <a:off x="3022567" y="5372328"/>
                <a:ext cx="794229" cy="128518"/>
              </a:xfrm>
              <a:prstGeom prst="rect">
                <a:avLst/>
              </a:prstGeom>
              <a:noFill/>
              <a:ln cap="flat">
                <a:noFill/>
                <a:prstDash val="solid"/>
              </a:ln>
            </p:spPr>
            <p:txBody>
              <a:bodyPr vert="horz" wrap="square" lIns="89620" tIns="44805" rIns="89620" bIns="44805" anchor="t" anchorCtr="0" compatLnSpc="1">
                <a:noAutofit/>
              </a:bodyPr>
              <a:lstStyle/>
              <a:p>
                <a:pPr marL="0" marR="0" lvl="0" indent="0" defTabSz="913071"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65" b="0" i="0" u="none" strike="noStrike" kern="0" cap="none" spc="0" normalizeH="0" baseline="0" noProof="0">
                  <a:ln>
                    <a:noFill/>
                  </a:ln>
                  <a:solidFill>
                    <a:srgbClr val="505050"/>
                  </a:solidFill>
                  <a:effectLst/>
                  <a:uLnTx/>
                  <a:uFillTx/>
                  <a:latin typeface="Segoe UI"/>
                  <a:ea typeface="ＭＳ Ｐゴシック"/>
                </a:endParaRPr>
              </a:p>
            </p:txBody>
          </p:sp>
          <p:sp>
            <p:nvSpPr>
              <p:cNvPr id="392" name="Rectangle 18">
                <a:extLst>
                  <a:ext uri="{FF2B5EF4-FFF2-40B4-BE49-F238E27FC236}">
                    <a16:creationId xmlns:a16="http://schemas.microsoft.com/office/drawing/2014/main" id="{2B87F45F-EE0A-41CA-B14E-D296959D620C}"/>
                  </a:ext>
                </a:extLst>
              </p:cNvPr>
              <p:cNvSpPr/>
              <p:nvPr/>
            </p:nvSpPr>
            <p:spPr>
              <a:xfrm>
                <a:off x="3022567" y="5594893"/>
                <a:ext cx="794229" cy="126434"/>
              </a:xfrm>
              <a:prstGeom prst="rect">
                <a:avLst/>
              </a:prstGeom>
              <a:solidFill>
                <a:srgbClr val="FFFFFF"/>
              </a:solidFill>
              <a:ln cap="flat">
                <a:noFill/>
                <a:prstDash val="solid"/>
              </a:ln>
            </p:spPr>
            <p:txBody>
              <a:bodyPr vert="horz" wrap="square" lIns="89620" tIns="44805" rIns="89620" bIns="44805" anchor="t" anchorCtr="0" compatLnSpc="1">
                <a:noAutofit/>
              </a:bodyPr>
              <a:lstStyle/>
              <a:p>
                <a:pPr marL="0" marR="0" lvl="0" indent="0" defTabSz="913071"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65" b="0" i="0" u="none" strike="noStrike" kern="0" cap="none" spc="0" normalizeH="0" baseline="0" noProof="0">
                  <a:ln>
                    <a:noFill/>
                  </a:ln>
                  <a:solidFill>
                    <a:srgbClr val="505050"/>
                  </a:solidFill>
                  <a:effectLst/>
                  <a:uLnTx/>
                  <a:uFillTx/>
                  <a:latin typeface="Segoe UI"/>
                  <a:ea typeface="ＭＳ Ｐゴシック"/>
                </a:endParaRPr>
              </a:p>
            </p:txBody>
          </p:sp>
          <p:sp>
            <p:nvSpPr>
              <p:cNvPr id="393" name="Rectangle 19">
                <a:extLst>
                  <a:ext uri="{FF2B5EF4-FFF2-40B4-BE49-F238E27FC236}">
                    <a16:creationId xmlns:a16="http://schemas.microsoft.com/office/drawing/2014/main" id="{D59D43A1-733F-461C-849F-8A85A01E918F}"/>
                  </a:ext>
                </a:extLst>
              </p:cNvPr>
              <p:cNvSpPr/>
              <p:nvPr/>
            </p:nvSpPr>
            <p:spPr>
              <a:xfrm>
                <a:off x="3022567" y="5594893"/>
                <a:ext cx="794229" cy="126434"/>
              </a:xfrm>
              <a:prstGeom prst="rect">
                <a:avLst/>
              </a:prstGeom>
              <a:noFill/>
              <a:ln cap="flat">
                <a:noFill/>
                <a:prstDash val="solid"/>
              </a:ln>
            </p:spPr>
            <p:txBody>
              <a:bodyPr vert="horz" wrap="square" lIns="89620" tIns="44805" rIns="89620" bIns="44805" anchor="t" anchorCtr="0" compatLnSpc="1">
                <a:noAutofit/>
              </a:bodyPr>
              <a:lstStyle/>
              <a:p>
                <a:pPr marL="0" marR="0" lvl="0" indent="0" defTabSz="913071"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65" b="0" i="0" u="none" strike="noStrike" kern="0" cap="none" spc="0" normalizeH="0" baseline="0" noProof="0">
                  <a:ln>
                    <a:noFill/>
                  </a:ln>
                  <a:solidFill>
                    <a:srgbClr val="505050"/>
                  </a:solidFill>
                  <a:effectLst/>
                  <a:uLnTx/>
                  <a:uFillTx/>
                  <a:latin typeface="Segoe UI"/>
                  <a:ea typeface="ＭＳ Ｐゴシック"/>
                </a:endParaRPr>
              </a:p>
            </p:txBody>
          </p:sp>
          <p:sp>
            <p:nvSpPr>
              <p:cNvPr id="394" name="Rectangle 20">
                <a:extLst>
                  <a:ext uri="{FF2B5EF4-FFF2-40B4-BE49-F238E27FC236}">
                    <a16:creationId xmlns:a16="http://schemas.microsoft.com/office/drawing/2014/main" id="{6737F872-7156-4967-98B3-3188D2DB56E1}"/>
                  </a:ext>
                </a:extLst>
              </p:cNvPr>
              <p:cNvSpPr/>
              <p:nvPr/>
            </p:nvSpPr>
            <p:spPr>
              <a:xfrm>
                <a:off x="3022567" y="5815364"/>
                <a:ext cx="794229" cy="128518"/>
              </a:xfrm>
              <a:prstGeom prst="rect">
                <a:avLst/>
              </a:prstGeom>
              <a:solidFill>
                <a:srgbClr val="FFFFFF"/>
              </a:solidFill>
              <a:ln cap="flat">
                <a:noFill/>
                <a:prstDash val="solid"/>
              </a:ln>
            </p:spPr>
            <p:txBody>
              <a:bodyPr vert="horz" wrap="square" lIns="89620" tIns="44805" rIns="89620" bIns="44805" anchor="t" anchorCtr="0" compatLnSpc="1">
                <a:noAutofit/>
              </a:bodyPr>
              <a:lstStyle/>
              <a:p>
                <a:pPr marL="0" marR="0" lvl="0" indent="0" defTabSz="913071"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65" b="0" i="0" u="none" strike="noStrike" kern="0" cap="none" spc="0" normalizeH="0" baseline="0" noProof="0">
                  <a:ln>
                    <a:noFill/>
                  </a:ln>
                  <a:solidFill>
                    <a:srgbClr val="505050"/>
                  </a:solidFill>
                  <a:effectLst/>
                  <a:uLnTx/>
                  <a:uFillTx/>
                  <a:latin typeface="Segoe UI"/>
                  <a:ea typeface="ＭＳ Ｐゴシック"/>
                </a:endParaRPr>
              </a:p>
            </p:txBody>
          </p:sp>
          <p:sp>
            <p:nvSpPr>
              <p:cNvPr id="395" name="Rectangle 21">
                <a:extLst>
                  <a:ext uri="{FF2B5EF4-FFF2-40B4-BE49-F238E27FC236}">
                    <a16:creationId xmlns:a16="http://schemas.microsoft.com/office/drawing/2014/main" id="{B3BF2A90-4E44-4964-8C05-2AD1F9B4F602}"/>
                  </a:ext>
                </a:extLst>
              </p:cNvPr>
              <p:cNvSpPr/>
              <p:nvPr/>
            </p:nvSpPr>
            <p:spPr>
              <a:xfrm>
                <a:off x="3022567" y="5815364"/>
                <a:ext cx="794229" cy="128518"/>
              </a:xfrm>
              <a:prstGeom prst="rect">
                <a:avLst/>
              </a:prstGeom>
              <a:noFill/>
              <a:ln cap="flat">
                <a:noFill/>
                <a:prstDash val="solid"/>
              </a:ln>
            </p:spPr>
            <p:txBody>
              <a:bodyPr vert="horz" wrap="square" lIns="89620" tIns="44805" rIns="89620" bIns="44805" anchor="t" anchorCtr="0" compatLnSpc="1">
                <a:noAutofit/>
              </a:bodyPr>
              <a:lstStyle/>
              <a:p>
                <a:pPr marL="0" marR="0" lvl="0" indent="0" defTabSz="913071"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65" b="0" i="0" u="none" strike="noStrike" kern="0" cap="none" spc="0" normalizeH="0" baseline="0" noProof="0">
                  <a:ln>
                    <a:noFill/>
                  </a:ln>
                  <a:solidFill>
                    <a:srgbClr val="505050"/>
                  </a:solidFill>
                  <a:effectLst/>
                  <a:uLnTx/>
                  <a:uFillTx/>
                  <a:latin typeface="Segoe UI"/>
                  <a:ea typeface="ＭＳ Ｐゴシック"/>
                </a:endParaRPr>
              </a:p>
            </p:txBody>
          </p:sp>
          <p:sp>
            <p:nvSpPr>
              <p:cNvPr id="396" name="Rectangle 22">
                <a:extLst>
                  <a:ext uri="{FF2B5EF4-FFF2-40B4-BE49-F238E27FC236}">
                    <a16:creationId xmlns:a16="http://schemas.microsoft.com/office/drawing/2014/main" id="{8FB4141D-6AC7-4625-B875-79275FDEFA16}"/>
                  </a:ext>
                </a:extLst>
              </p:cNvPr>
              <p:cNvSpPr/>
              <p:nvPr/>
            </p:nvSpPr>
            <p:spPr>
              <a:xfrm>
                <a:off x="3022567" y="6034783"/>
                <a:ext cx="794229" cy="129570"/>
              </a:xfrm>
              <a:prstGeom prst="rect">
                <a:avLst/>
              </a:prstGeom>
              <a:solidFill>
                <a:srgbClr val="FFFFFF"/>
              </a:solidFill>
              <a:ln cap="flat">
                <a:noFill/>
                <a:prstDash val="solid"/>
              </a:ln>
            </p:spPr>
            <p:txBody>
              <a:bodyPr vert="horz" wrap="square" lIns="89620" tIns="44805" rIns="89620" bIns="44805" anchor="t" anchorCtr="0" compatLnSpc="1">
                <a:noAutofit/>
              </a:bodyPr>
              <a:lstStyle/>
              <a:p>
                <a:pPr marL="0" marR="0" lvl="0" indent="0" defTabSz="913071"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65" b="0" i="0" u="none" strike="noStrike" kern="0" cap="none" spc="0" normalizeH="0" baseline="0" noProof="0">
                  <a:ln>
                    <a:noFill/>
                  </a:ln>
                  <a:solidFill>
                    <a:srgbClr val="505050"/>
                  </a:solidFill>
                  <a:effectLst/>
                  <a:uLnTx/>
                  <a:uFillTx/>
                  <a:latin typeface="Segoe UI"/>
                  <a:ea typeface="ＭＳ Ｐゴシック"/>
                </a:endParaRPr>
              </a:p>
            </p:txBody>
          </p:sp>
          <p:sp>
            <p:nvSpPr>
              <p:cNvPr id="397" name="Rectangle 23">
                <a:extLst>
                  <a:ext uri="{FF2B5EF4-FFF2-40B4-BE49-F238E27FC236}">
                    <a16:creationId xmlns:a16="http://schemas.microsoft.com/office/drawing/2014/main" id="{8BE9C541-0203-4202-BBA8-ED19D7D7A730}"/>
                  </a:ext>
                </a:extLst>
              </p:cNvPr>
              <p:cNvSpPr/>
              <p:nvPr/>
            </p:nvSpPr>
            <p:spPr>
              <a:xfrm>
                <a:off x="3022567" y="6034783"/>
                <a:ext cx="794229" cy="129570"/>
              </a:xfrm>
              <a:prstGeom prst="rect">
                <a:avLst/>
              </a:prstGeom>
              <a:noFill/>
              <a:ln cap="flat">
                <a:noFill/>
                <a:prstDash val="solid"/>
              </a:ln>
            </p:spPr>
            <p:txBody>
              <a:bodyPr vert="horz" wrap="square" lIns="89620" tIns="44805" rIns="89620" bIns="44805" anchor="t" anchorCtr="0" compatLnSpc="1">
                <a:noAutofit/>
              </a:bodyPr>
              <a:lstStyle/>
              <a:p>
                <a:pPr marL="0" marR="0" lvl="0" indent="0" defTabSz="913071"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65" b="0" i="0" u="none" strike="noStrike" kern="0" cap="none" spc="0" normalizeH="0" baseline="0" noProof="0">
                  <a:ln>
                    <a:noFill/>
                  </a:ln>
                  <a:solidFill>
                    <a:srgbClr val="505050"/>
                  </a:solidFill>
                  <a:effectLst/>
                  <a:uLnTx/>
                  <a:uFillTx/>
                  <a:latin typeface="Segoe UI"/>
                  <a:ea typeface="ＭＳ Ｐゴシック"/>
                </a:endParaRPr>
              </a:p>
            </p:txBody>
          </p:sp>
          <p:sp>
            <p:nvSpPr>
              <p:cNvPr id="398" name="Rectangle 24">
                <a:extLst>
                  <a:ext uri="{FF2B5EF4-FFF2-40B4-BE49-F238E27FC236}">
                    <a16:creationId xmlns:a16="http://schemas.microsoft.com/office/drawing/2014/main" id="{FC95E044-3994-4224-95E0-47112AB97305}"/>
                  </a:ext>
                </a:extLst>
              </p:cNvPr>
              <p:cNvSpPr/>
              <p:nvPr/>
            </p:nvSpPr>
            <p:spPr>
              <a:xfrm>
                <a:off x="3022567" y="4708830"/>
                <a:ext cx="794229" cy="128518"/>
              </a:xfrm>
              <a:prstGeom prst="rect">
                <a:avLst/>
              </a:prstGeom>
              <a:solidFill>
                <a:srgbClr val="FFFFFF"/>
              </a:solidFill>
              <a:ln cap="flat">
                <a:noFill/>
                <a:prstDash val="solid"/>
              </a:ln>
            </p:spPr>
            <p:txBody>
              <a:bodyPr vert="horz" wrap="square" lIns="89620" tIns="44805" rIns="89620" bIns="44805" anchor="t" anchorCtr="0" compatLnSpc="1">
                <a:noAutofit/>
              </a:bodyPr>
              <a:lstStyle/>
              <a:p>
                <a:pPr marL="0" marR="0" lvl="0" indent="0" defTabSz="913071"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65" b="0" i="0" u="none" strike="noStrike" kern="0" cap="none" spc="0" normalizeH="0" baseline="0" noProof="0">
                  <a:ln>
                    <a:noFill/>
                  </a:ln>
                  <a:solidFill>
                    <a:srgbClr val="505050"/>
                  </a:solidFill>
                  <a:effectLst/>
                  <a:uLnTx/>
                  <a:uFillTx/>
                  <a:latin typeface="Segoe UI"/>
                  <a:ea typeface="ＭＳ Ｐゴシック"/>
                </a:endParaRPr>
              </a:p>
            </p:txBody>
          </p:sp>
          <p:sp>
            <p:nvSpPr>
              <p:cNvPr id="399" name="Rectangle 25">
                <a:extLst>
                  <a:ext uri="{FF2B5EF4-FFF2-40B4-BE49-F238E27FC236}">
                    <a16:creationId xmlns:a16="http://schemas.microsoft.com/office/drawing/2014/main" id="{52D3A09C-6FF3-4D49-935E-620706294E49}"/>
                  </a:ext>
                </a:extLst>
              </p:cNvPr>
              <p:cNvSpPr/>
              <p:nvPr/>
            </p:nvSpPr>
            <p:spPr>
              <a:xfrm>
                <a:off x="3022567" y="4929301"/>
                <a:ext cx="794229" cy="128518"/>
              </a:xfrm>
              <a:prstGeom prst="rect">
                <a:avLst/>
              </a:prstGeom>
              <a:solidFill>
                <a:srgbClr val="FFFFFF"/>
              </a:solidFill>
              <a:ln cap="flat">
                <a:noFill/>
                <a:prstDash val="solid"/>
              </a:ln>
            </p:spPr>
            <p:txBody>
              <a:bodyPr vert="horz" wrap="square" lIns="89620" tIns="44805" rIns="89620" bIns="44805" anchor="t" anchorCtr="0" compatLnSpc="1">
                <a:noAutofit/>
              </a:bodyPr>
              <a:lstStyle/>
              <a:p>
                <a:pPr marL="0" marR="0" lvl="0" indent="0" defTabSz="913071"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65" b="0" i="0" u="none" strike="noStrike" kern="0" cap="none" spc="0" normalizeH="0" baseline="0" noProof="0">
                  <a:ln>
                    <a:noFill/>
                  </a:ln>
                  <a:solidFill>
                    <a:srgbClr val="505050"/>
                  </a:solidFill>
                  <a:effectLst/>
                  <a:uLnTx/>
                  <a:uFillTx/>
                  <a:latin typeface="Segoe UI"/>
                  <a:ea typeface="ＭＳ Ｐゴシック"/>
                </a:endParaRPr>
              </a:p>
            </p:txBody>
          </p:sp>
          <p:sp>
            <p:nvSpPr>
              <p:cNvPr id="400" name="Rectangle 26">
                <a:extLst>
                  <a:ext uri="{FF2B5EF4-FFF2-40B4-BE49-F238E27FC236}">
                    <a16:creationId xmlns:a16="http://schemas.microsoft.com/office/drawing/2014/main" id="{DB5D770C-FED3-4236-9A4C-D44AB98EAC35}"/>
                  </a:ext>
                </a:extLst>
              </p:cNvPr>
              <p:cNvSpPr/>
              <p:nvPr/>
            </p:nvSpPr>
            <p:spPr>
              <a:xfrm>
                <a:off x="3022567" y="5151857"/>
                <a:ext cx="794229" cy="126434"/>
              </a:xfrm>
              <a:prstGeom prst="rect">
                <a:avLst/>
              </a:prstGeom>
              <a:solidFill>
                <a:srgbClr val="FFFFFF"/>
              </a:solidFill>
              <a:ln cap="flat">
                <a:noFill/>
                <a:prstDash val="solid"/>
              </a:ln>
            </p:spPr>
            <p:txBody>
              <a:bodyPr vert="horz" wrap="square" lIns="89620" tIns="44805" rIns="89620" bIns="44805" anchor="t" anchorCtr="0" compatLnSpc="1">
                <a:noAutofit/>
              </a:bodyPr>
              <a:lstStyle/>
              <a:p>
                <a:pPr marL="0" marR="0" lvl="0" indent="0" defTabSz="913071"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65" b="0" i="0" u="none" strike="noStrike" kern="0" cap="none" spc="0" normalizeH="0" baseline="0" noProof="0">
                  <a:ln>
                    <a:noFill/>
                  </a:ln>
                  <a:solidFill>
                    <a:srgbClr val="505050"/>
                  </a:solidFill>
                  <a:effectLst/>
                  <a:uLnTx/>
                  <a:uFillTx/>
                  <a:latin typeface="Segoe UI"/>
                  <a:ea typeface="ＭＳ Ｐゴシック"/>
                </a:endParaRPr>
              </a:p>
            </p:txBody>
          </p:sp>
          <p:sp>
            <p:nvSpPr>
              <p:cNvPr id="401" name="Rectangle 27">
                <a:extLst>
                  <a:ext uri="{FF2B5EF4-FFF2-40B4-BE49-F238E27FC236}">
                    <a16:creationId xmlns:a16="http://schemas.microsoft.com/office/drawing/2014/main" id="{E2CAC637-8664-46B1-B7E4-336A47BA1BEA}"/>
                  </a:ext>
                </a:extLst>
              </p:cNvPr>
              <p:cNvSpPr/>
              <p:nvPr/>
            </p:nvSpPr>
            <p:spPr>
              <a:xfrm>
                <a:off x="3022567" y="5151857"/>
                <a:ext cx="794229" cy="126434"/>
              </a:xfrm>
              <a:prstGeom prst="rect">
                <a:avLst/>
              </a:prstGeom>
              <a:noFill/>
              <a:ln cap="flat">
                <a:noFill/>
                <a:prstDash val="solid"/>
              </a:ln>
            </p:spPr>
            <p:txBody>
              <a:bodyPr vert="horz" wrap="square" lIns="89620" tIns="44805" rIns="89620" bIns="44805" anchor="t" anchorCtr="0" compatLnSpc="1">
                <a:noAutofit/>
              </a:bodyPr>
              <a:lstStyle/>
              <a:p>
                <a:pPr marL="0" marR="0" lvl="0" indent="0" defTabSz="913071"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65" b="0" i="0" u="none" strike="noStrike" kern="0" cap="none" spc="0" normalizeH="0" baseline="0" noProof="0">
                  <a:ln>
                    <a:noFill/>
                  </a:ln>
                  <a:solidFill>
                    <a:srgbClr val="505050"/>
                  </a:solidFill>
                  <a:effectLst/>
                  <a:uLnTx/>
                  <a:uFillTx/>
                  <a:latin typeface="Segoe UI"/>
                  <a:ea typeface="ＭＳ Ｐゴシック"/>
                </a:endParaRPr>
              </a:p>
            </p:txBody>
          </p:sp>
          <p:sp>
            <p:nvSpPr>
              <p:cNvPr id="402" name="Rectangle 28">
                <a:extLst>
                  <a:ext uri="{FF2B5EF4-FFF2-40B4-BE49-F238E27FC236}">
                    <a16:creationId xmlns:a16="http://schemas.microsoft.com/office/drawing/2014/main" id="{35EC5F1A-6E81-492A-9D94-A27C8A6152A4}"/>
                  </a:ext>
                </a:extLst>
              </p:cNvPr>
              <p:cNvSpPr/>
              <p:nvPr/>
            </p:nvSpPr>
            <p:spPr>
              <a:xfrm>
                <a:off x="3022567" y="4488359"/>
                <a:ext cx="794229" cy="126434"/>
              </a:xfrm>
              <a:prstGeom prst="rect">
                <a:avLst/>
              </a:prstGeom>
              <a:solidFill>
                <a:srgbClr val="FFFFFF"/>
              </a:solidFill>
              <a:ln cap="flat">
                <a:noFill/>
                <a:prstDash val="solid"/>
              </a:ln>
            </p:spPr>
            <p:txBody>
              <a:bodyPr vert="horz" wrap="square" lIns="89620" tIns="44805" rIns="89620" bIns="44805" anchor="t" anchorCtr="0" compatLnSpc="1">
                <a:noAutofit/>
              </a:bodyPr>
              <a:lstStyle/>
              <a:p>
                <a:pPr marL="0" marR="0" lvl="0" indent="0" defTabSz="913071"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65" b="0" i="0" u="none" strike="noStrike" kern="0" cap="none" spc="0" normalizeH="0" baseline="0" noProof="0">
                  <a:ln>
                    <a:noFill/>
                  </a:ln>
                  <a:solidFill>
                    <a:srgbClr val="505050"/>
                  </a:solidFill>
                  <a:effectLst/>
                  <a:uLnTx/>
                  <a:uFillTx/>
                  <a:latin typeface="Segoe UI"/>
                  <a:ea typeface="ＭＳ Ｐゴシック"/>
                </a:endParaRPr>
              </a:p>
            </p:txBody>
          </p:sp>
          <p:sp>
            <p:nvSpPr>
              <p:cNvPr id="403" name="Freeform 29">
                <a:extLst>
                  <a:ext uri="{FF2B5EF4-FFF2-40B4-BE49-F238E27FC236}">
                    <a16:creationId xmlns:a16="http://schemas.microsoft.com/office/drawing/2014/main" id="{F27BA790-71B8-4763-82A7-A185B9053CE9}"/>
                  </a:ext>
                </a:extLst>
              </p:cNvPr>
              <p:cNvSpPr/>
              <p:nvPr/>
            </p:nvSpPr>
            <p:spPr>
              <a:xfrm>
                <a:off x="2923291" y="5151857"/>
                <a:ext cx="542376" cy="1341625"/>
              </a:xfrm>
              <a:custGeom>
                <a:avLst/>
                <a:gdLst>
                  <a:gd name="f0" fmla="val 10800000"/>
                  <a:gd name="f1" fmla="val 5400000"/>
                  <a:gd name="f2" fmla="val 180"/>
                  <a:gd name="f3" fmla="val w"/>
                  <a:gd name="f4" fmla="val h"/>
                  <a:gd name="f5" fmla="val 0"/>
                  <a:gd name="f6" fmla="val 519"/>
                  <a:gd name="f7" fmla="val 1284"/>
                  <a:gd name="f8" fmla="val 969"/>
                  <a:gd name="f9" fmla="val 95"/>
                  <a:gd name="f10" fmla="val 845"/>
                  <a:gd name="f11" fmla="val 758"/>
                  <a:gd name="f12" fmla="val 635"/>
                  <a:gd name="f13" fmla="val 545"/>
                  <a:gd name="f14" fmla="val 424"/>
                  <a:gd name="f15" fmla="val 334"/>
                  <a:gd name="f16" fmla="val 211"/>
                  <a:gd name="f17" fmla="val 121"/>
                  <a:gd name="f18" fmla="+- 0 0 -90"/>
                  <a:gd name="f19" fmla="*/ f3 1 519"/>
                  <a:gd name="f20" fmla="*/ f4 1 1284"/>
                  <a:gd name="f21" fmla="val f5"/>
                  <a:gd name="f22" fmla="val f6"/>
                  <a:gd name="f23" fmla="val f7"/>
                  <a:gd name="f24" fmla="*/ f18 f0 1"/>
                  <a:gd name="f25" fmla="+- f23 0 f21"/>
                  <a:gd name="f26" fmla="+- f22 0 f21"/>
                  <a:gd name="f27" fmla="*/ f24 1 f2"/>
                  <a:gd name="f28" fmla="*/ f26 1 519"/>
                  <a:gd name="f29" fmla="*/ f25 1 1284"/>
                  <a:gd name="f30" fmla="*/ 519 f26 1"/>
                  <a:gd name="f31" fmla="*/ 0 f25 1"/>
                  <a:gd name="f32" fmla="*/ 0 f26 1"/>
                  <a:gd name="f33" fmla="*/ 1284 f25 1"/>
                  <a:gd name="f34" fmla="*/ 969 f25 1"/>
                  <a:gd name="f35" fmla="*/ 95 f26 1"/>
                  <a:gd name="f36" fmla="*/ 845 f25 1"/>
                  <a:gd name="f37" fmla="*/ 758 f25 1"/>
                  <a:gd name="f38" fmla="*/ 635 f25 1"/>
                  <a:gd name="f39" fmla="*/ 545 f25 1"/>
                  <a:gd name="f40" fmla="*/ 424 f25 1"/>
                  <a:gd name="f41" fmla="*/ 334 f25 1"/>
                  <a:gd name="f42" fmla="*/ 211 f25 1"/>
                  <a:gd name="f43" fmla="*/ 121 f25 1"/>
                  <a:gd name="f44" fmla="+- f27 0 f1"/>
                  <a:gd name="f45" fmla="*/ f30 1 519"/>
                  <a:gd name="f46" fmla="*/ f31 1 1284"/>
                  <a:gd name="f47" fmla="*/ f32 1 519"/>
                  <a:gd name="f48" fmla="*/ f33 1 1284"/>
                  <a:gd name="f49" fmla="*/ f34 1 1284"/>
                  <a:gd name="f50" fmla="*/ f35 1 519"/>
                  <a:gd name="f51" fmla="*/ f36 1 1284"/>
                  <a:gd name="f52" fmla="*/ f37 1 1284"/>
                  <a:gd name="f53" fmla="*/ f38 1 1284"/>
                  <a:gd name="f54" fmla="*/ f39 1 1284"/>
                  <a:gd name="f55" fmla="*/ f40 1 1284"/>
                  <a:gd name="f56" fmla="*/ f41 1 1284"/>
                  <a:gd name="f57" fmla="*/ f42 1 1284"/>
                  <a:gd name="f58" fmla="*/ f43 1 1284"/>
                  <a:gd name="f59" fmla="*/ 0 1 f28"/>
                  <a:gd name="f60" fmla="*/ f22 1 f28"/>
                  <a:gd name="f61" fmla="*/ 0 1 f29"/>
                  <a:gd name="f62" fmla="*/ f23 1 f29"/>
                  <a:gd name="f63" fmla="*/ f45 1 f28"/>
                  <a:gd name="f64" fmla="*/ f46 1 f29"/>
                  <a:gd name="f65" fmla="*/ f47 1 f28"/>
                  <a:gd name="f66" fmla="*/ f48 1 f29"/>
                  <a:gd name="f67" fmla="*/ f49 1 f29"/>
                  <a:gd name="f68" fmla="*/ f50 1 f28"/>
                  <a:gd name="f69" fmla="*/ f51 1 f29"/>
                  <a:gd name="f70" fmla="*/ f52 1 f29"/>
                  <a:gd name="f71" fmla="*/ f53 1 f29"/>
                  <a:gd name="f72" fmla="*/ f54 1 f29"/>
                  <a:gd name="f73" fmla="*/ f55 1 f29"/>
                  <a:gd name="f74" fmla="*/ f56 1 f29"/>
                  <a:gd name="f75" fmla="*/ f57 1 f29"/>
                  <a:gd name="f76" fmla="*/ f58 1 f29"/>
                  <a:gd name="f77" fmla="*/ f59 f19 1"/>
                  <a:gd name="f78" fmla="*/ f60 f19 1"/>
                  <a:gd name="f79" fmla="*/ f62 f20 1"/>
                  <a:gd name="f80" fmla="*/ f61 f20 1"/>
                  <a:gd name="f81" fmla="*/ f63 f19 1"/>
                  <a:gd name="f82" fmla="*/ f64 f20 1"/>
                  <a:gd name="f83" fmla="*/ f65 f19 1"/>
                  <a:gd name="f84" fmla="*/ f66 f20 1"/>
                  <a:gd name="f85" fmla="*/ f67 f20 1"/>
                  <a:gd name="f86" fmla="*/ f68 f19 1"/>
                  <a:gd name="f87" fmla="*/ f69 f20 1"/>
                  <a:gd name="f88" fmla="*/ f70 f20 1"/>
                  <a:gd name="f89" fmla="*/ f71 f20 1"/>
                  <a:gd name="f90" fmla="*/ f72 f20 1"/>
                  <a:gd name="f91" fmla="*/ f73 f20 1"/>
                  <a:gd name="f92" fmla="*/ f74 f20 1"/>
                  <a:gd name="f93" fmla="*/ f75 f20 1"/>
                  <a:gd name="f94" fmla="*/ f76 f20 1"/>
                </a:gdLst>
                <a:ahLst/>
                <a:cxnLst>
                  <a:cxn ang="3cd4">
                    <a:pos x="hc" y="t"/>
                  </a:cxn>
                  <a:cxn ang="0">
                    <a:pos x="r" y="vc"/>
                  </a:cxn>
                  <a:cxn ang="cd4">
                    <a:pos x="hc" y="b"/>
                  </a:cxn>
                  <a:cxn ang="cd2">
                    <a:pos x="l" y="vc"/>
                  </a:cxn>
                  <a:cxn ang="f44">
                    <a:pos x="f81" y="f82"/>
                  </a:cxn>
                  <a:cxn ang="f44">
                    <a:pos x="f83" y="f82"/>
                  </a:cxn>
                  <a:cxn ang="f44">
                    <a:pos x="f83" y="f84"/>
                  </a:cxn>
                  <a:cxn ang="f44">
                    <a:pos x="f81" y="f84"/>
                  </a:cxn>
                  <a:cxn ang="f44">
                    <a:pos x="f81" y="f85"/>
                  </a:cxn>
                  <a:cxn ang="f44">
                    <a:pos x="f86" y="f85"/>
                  </a:cxn>
                  <a:cxn ang="f44">
                    <a:pos x="f86" y="f87"/>
                  </a:cxn>
                  <a:cxn ang="f44">
                    <a:pos x="f81" y="f87"/>
                  </a:cxn>
                  <a:cxn ang="f44">
                    <a:pos x="f81" y="f88"/>
                  </a:cxn>
                  <a:cxn ang="f44">
                    <a:pos x="f86" y="f88"/>
                  </a:cxn>
                  <a:cxn ang="f44">
                    <a:pos x="f86" y="f89"/>
                  </a:cxn>
                  <a:cxn ang="f44">
                    <a:pos x="f81" y="f89"/>
                  </a:cxn>
                  <a:cxn ang="f44">
                    <a:pos x="f81" y="f90"/>
                  </a:cxn>
                  <a:cxn ang="f44">
                    <a:pos x="f86" y="f90"/>
                  </a:cxn>
                  <a:cxn ang="f44">
                    <a:pos x="f86" y="f91"/>
                  </a:cxn>
                  <a:cxn ang="f44">
                    <a:pos x="f81" y="f91"/>
                  </a:cxn>
                  <a:cxn ang="f44">
                    <a:pos x="f81" y="f92"/>
                  </a:cxn>
                  <a:cxn ang="f44">
                    <a:pos x="f86" y="f92"/>
                  </a:cxn>
                  <a:cxn ang="f44">
                    <a:pos x="f86" y="f93"/>
                  </a:cxn>
                  <a:cxn ang="f44">
                    <a:pos x="f81" y="f93"/>
                  </a:cxn>
                  <a:cxn ang="f44">
                    <a:pos x="f81" y="f94"/>
                  </a:cxn>
                  <a:cxn ang="f44">
                    <a:pos x="f86" y="f94"/>
                  </a:cxn>
                  <a:cxn ang="f44">
                    <a:pos x="f86" y="f82"/>
                  </a:cxn>
                  <a:cxn ang="f44">
                    <a:pos x="f81" y="f82"/>
                  </a:cxn>
                </a:cxnLst>
                <a:rect l="f77" t="f80" r="f78" b="f79"/>
                <a:pathLst>
                  <a:path w="519" h="1284">
                    <a:moveTo>
                      <a:pt x="f6" y="f5"/>
                    </a:moveTo>
                    <a:lnTo>
                      <a:pt x="f5" y="f5"/>
                    </a:lnTo>
                    <a:lnTo>
                      <a:pt x="f5" y="f7"/>
                    </a:lnTo>
                    <a:lnTo>
                      <a:pt x="f6" y="f7"/>
                    </a:lnTo>
                    <a:lnTo>
                      <a:pt x="f6" y="f8"/>
                    </a:lnTo>
                    <a:lnTo>
                      <a:pt x="f9" y="f8"/>
                    </a:lnTo>
                    <a:lnTo>
                      <a:pt x="f9" y="f10"/>
                    </a:lnTo>
                    <a:lnTo>
                      <a:pt x="f6" y="f10"/>
                    </a:lnTo>
                    <a:lnTo>
                      <a:pt x="f6" y="f11"/>
                    </a:lnTo>
                    <a:lnTo>
                      <a:pt x="f9" y="f11"/>
                    </a:lnTo>
                    <a:lnTo>
                      <a:pt x="f9" y="f12"/>
                    </a:lnTo>
                    <a:lnTo>
                      <a:pt x="f6" y="f12"/>
                    </a:lnTo>
                    <a:lnTo>
                      <a:pt x="f6" y="f13"/>
                    </a:lnTo>
                    <a:lnTo>
                      <a:pt x="f9" y="f13"/>
                    </a:lnTo>
                    <a:lnTo>
                      <a:pt x="f9" y="f14"/>
                    </a:lnTo>
                    <a:lnTo>
                      <a:pt x="f6" y="f14"/>
                    </a:lnTo>
                    <a:lnTo>
                      <a:pt x="f6" y="f15"/>
                    </a:lnTo>
                    <a:lnTo>
                      <a:pt x="f9" y="f15"/>
                    </a:lnTo>
                    <a:lnTo>
                      <a:pt x="f9" y="f16"/>
                    </a:lnTo>
                    <a:lnTo>
                      <a:pt x="f6" y="f16"/>
                    </a:lnTo>
                    <a:lnTo>
                      <a:pt x="f6" y="f17"/>
                    </a:lnTo>
                    <a:lnTo>
                      <a:pt x="f9" y="f17"/>
                    </a:lnTo>
                    <a:lnTo>
                      <a:pt x="f9" y="f5"/>
                    </a:lnTo>
                    <a:lnTo>
                      <a:pt x="f6" y="f5"/>
                    </a:lnTo>
                    <a:close/>
                  </a:path>
                </a:pathLst>
              </a:custGeom>
              <a:solidFill>
                <a:srgbClr val="737373"/>
              </a:solidFill>
              <a:ln cap="flat">
                <a:noFill/>
                <a:prstDash val="solid"/>
              </a:ln>
            </p:spPr>
            <p:txBody>
              <a:bodyPr vert="horz" wrap="square" lIns="89620" tIns="44805" rIns="89620" bIns="44805" anchor="t" anchorCtr="0" compatLnSpc="1">
                <a:noAutofit/>
              </a:bodyPr>
              <a:lstStyle/>
              <a:p>
                <a:pPr marL="0" marR="0" lvl="0" indent="0" defTabSz="913071"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65" b="0" i="0" u="none" strike="noStrike" kern="0" cap="none" spc="0" normalizeH="0" baseline="0" noProof="0">
                  <a:ln>
                    <a:noFill/>
                  </a:ln>
                  <a:solidFill>
                    <a:srgbClr val="505050"/>
                  </a:solidFill>
                  <a:effectLst/>
                  <a:uLnTx/>
                  <a:uFillTx/>
                  <a:latin typeface="Segoe UI"/>
                  <a:ea typeface="ＭＳ Ｐゴシック"/>
                </a:endParaRPr>
              </a:p>
            </p:txBody>
          </p:sp>
          <p:sp>
            <p:nvSpPr>
              <p:cNvPr id="404" name="Freeform 30">
                <a:extLst>
                  <a:ext uri="{FF2B5EF4-FFF2-40B4-BE49-F238E27FC236}">
                    <a16:creationId xmlns:a16="http://schemas.microsoft.com/office/drawing/2014/main" id="{715D9D4D-F946-445E-8D24-EE14E33A15C2}"/>
                  </a:ext>
                </a:extLst>
              </p:cNvPr>
              <p:cNvSpPr/>
              <p:nvPr/>
            </p:nvSpPr>
            <p:spPr>
              <a:xfrm>
                <a:off x="2923291" y="5151857"/>
                <a:ext cx="542376" cy="1341625"/>
              </a:xfrm>
              <a:custGeom>
                <a:avLst/>
                <a:gdLst>
                  <a:gd name="f0" fmla="val 10800000"/>
                  <a:gd name="f1" fmla="val 5400000"/>
                  <a:gd name="f2" fmla="val 180"/>
                  <a:gd name="f3" fmla="val w"/>
                  <a:gd name="f4" fmla="val h"/>
                  <a:gd name="f5" fmla="val 0"/>
                  <a:gd name="f6" fmla="val 519"/>
                  <a:gd name="f7" fmla="val 1284"/>
                  <a:gd name="f8" fmla="val 969"/>
                  <a:gd name="f9" fmla="val 95"/>
                  <a:gd name="f10" fmla="val 845"/>
                  <a:gd name="f11" fmla="val 758"/>
                  <a:gd name="f12" fmla="val 635"/>
                  <a:gd name="f13" fmla="val 545"/>
                  <a:gd name="f14" fmla="val 424"/>
                  <a:gd name="f15" fmla="val 334"/>
                  <a:gd name="f16" fmla="val 211"/>
                  <a:gd name="f17" fmla="val 121"/>
                  <a:gd name="f18" fmla="+- 0 0 -90"/>
                  <a:gd name="f19" fmla="*/ f3 1 519"/>
                  <a:gd name="f20" fmla="*/ f4 1 1284"/>
                  <a:gd name="f21" fmla="val f5"/>
                  <a:gd name="f22" fmla="val f6"/>
                  <a:gd name="f23" fmla="val f7"/>
                  <a:gd name="f24" fmla="*/ f18 f0 1"/>
                  <a:gd name="f25" fmla="+- f23 0 f21"/>
                  <a:gd name="f26" fmla="+- f22 0 f21"/>
                  <a:gd name="f27" fmla="*/ f24 1 f2"/>
                  <a:gd name="f28" fmla="*/ f26 1 519"/>
                  <a:gd name="f29" fmla="*/ f25 1 1284"/>
                  <a:gd name="f30" fmla="*/ 519 f26 1"/>
                  <a:gd name="f31" fmla="*/ 0 f25 1"/>
                  <a:gd name="f32" fmla="*/ 0 f26 1"/>
                  <a:gd name="f33" fmla="*/ 1284 f25 1"/>
                  <a:gd name="f34" fmla="*/ 969 f25 1"/>
                  <a:gd name="f35" fmla="*/ 95 f26 1"/>
                  <a:gd name="f36" fmla="*/ 845 f25 1"/>
                  <a:gd name="f37" fmla="*/ 758 f25 1"/>
                  <a:gd name="f38" fmla="*/ 635 f25 1"/>
                  <a:gd name="f39" fmla="*/ 545 f25 1"/>
                  <a:gd name="f40" fmla="*/ 424 f25 1"/>
                  <a:gd name="f41" fmla="*/ 334 f25 1"/>
                  <a:gd name="f42" fmla="*/ 211 f25 1"/>
                  <a:gd name="f43" fmla="*/ 121 f25 1"/>
                  <a:gd name="f44" fmla="+- f27 0 f1"/>
                  <a:gd name="f45" fmla="*/ f30 1 519"/>
                  <a:gd name="f46" fmla="*/ f31 1 1284"/>
                  <a:gd name="f47" fmla="*/ f32 1 519"/>
                  <a:gd name="f48" fmla="*/ f33 1 1284"/>
                  <a:gd name="f49" fmla="*/ f34 1 1284"/>
                  <a:gd name="f50" fmla="*/ f35 1 519"/>
                  <a:gd name="f51" fmla="*/ f36 1 1284"/>
                  <a:gd name="f52" fmla="*/ f37 1 1284"/>
                  <a:gd name="f53" fmla="*/ f38 1 1284"/>
                  <a:gd name="f54" fmla="*/ f39 1 1284"/>
                  <a:gd name="f55" fmla="*/ f40 1 1284"/>
                  <a:gd name="f56" fmla="*/ f41 1 1284"/>
                  <a:gd name="f57" fmla="*/ f42 1 1284"/>
                  <a:gd name="f58" fmla="*/ f43 1 1284"/>
                  <a:gd name="f59" fmla="*/ 0 1 f28"/>
                  <a:gd name="f60" fmla="*/ f22 1 f28"/>
                  <a:gd name="f61" fmla="*/ 0 1 f29"/>
                  <a:gd name="f62" fmla="*/ f23 1 f29"/>
                  <a:gd name="f63" fmla="*/ f45 1 f28"/>
                  <a:gd name="f64" fmla="*/ f46 1 f29"/>
                  <a:gd name="f65" fmla="*/ f47 1 f28"/>
                  <a:gd name="f66" fmla="*/ f48 1 f29"/>
                  <a:gd name="f67" fmla="*/ f49 1 f29"/>
                  <a:gd name="f68" fmla="*/ f50 1 f28"/>
                  <a:gd name="f69" fmla="*/ f51 1 f29"/>
                  <a:gd name="f70" fmla="*/ f52 1 f29"/>
                  <a:gd name="f71" fmla="*/ f53 1 f29"/>
                  <a:gd name="f72" fmla="*/ f54 1 f29"/>
                  <a:gd name="f73" fmla="*/ f55 1 f29"/>
                  <a:gd name="f74" fmla="*/ f56 1 f29"/>
                  <a:gd name="f75" fmla="*/ f57 1 f29"/>
                  <a:gd name="f76" fmla="*/ f58 1 f29"/>
                  <a:gd name="f77" fmla="*/ f59 f19 1"/>
                  <a:gd name="f78" fmla="*/ f60 f19 1"/>
                  <a:gd name="f79" fmla="*/ f62 f20 1"/>
                  <a:gd name="f80" fmla="*/ f61 f20 1"/>
                  <a:gd name="f81" fmla="*/ f63 f19 1"/>
                  <a:gd name="f82" fmla="*/ f64 f20 1"/>
                  <a:gd name="f83" fmla="*/ f65 f19 1"/>
                  <a:gd name="f84" fmla="*/ f66 f20 1"/>
                  <a:gd name="f85" fmla="*/ f67 f20 1"/>
                  <a:gd name="f86" fmla="*/ f68 f19 1"/>
                  <a:gd name="f87" fmla="*/ f69 f20 1"/>
                  <a:gd name="f88" fmla="*/ f70 f20 1"/>
                  <a:gd name="f89" fmla="*/ f71 f20 1"/>
                  <a:gd name="f90" fmla="*/ f72 f20 1"/>
                  <a:gd name="f91" fmla="*/ f73 f20 1"/>
                  <a:gd name="f92" fmla="*/ f74 f20 1"/>
                  <a:gd name="f93" fmla="*/ f75 f20 1"/>
                  <a:gd name="f94" fmla="*/ f76 f20 1"/>
                </a:gdLst>
                <a:ahLst/>
                <a:cxnLst>
                  <a:cxn ang="3cd4">
                    <a:pos x="hc" y="t"/>
                  </a:cxn>
                  <a:cxn ang="0">
                    <a:pos x="r" y="vc"/>
                  </a:cxn>
                  <a:cxn ang="cd4">
                    <a:pos x="hc" y="b"/>
                  </a:cxn>
                  <a:cxn ang="cd2">
                    <a:pos x="l" y="vc"/>
                  </a:cxn>
                  <a:cxn ang="f44">
                    <a:pos x="f81" y="f82"/>
                  </a:cxn>
                  <a:cxn ang="f44">
                    <a:pos x="f83" y="f82"/>
                  </a:cxn>
                  <a:cxn ang="f44">
                    <a:pos x="f83" y="f84"/>
                  </a:cxn>
                  <a:cxn ang="f44">
                    <a:pos x="f81" y="f84"/>
                  </a:cxn>
                  <a:cxn ang="f44">
                    <a:pos x="f81" y="f85"/>
                  </a:cxn>
                  <a:cxn ang="f44">
                    <a:pos x="f86" y="f85"/>
                  </a:cxn>
                  <a:cxn ang="f44">
                    <a:pos x="f86" y="f87"/>
                  </a:cxn>
                  <a:cxn ang="f44">
                    <a:pos x="f81" y="f87"/>
                  </a:cxn>
                  <a:cxn ang="f44">
                    <a:pos x="f81" y="f88"/>
                  </a:cxn>
                  <a:cxn ang="f44">
                    <a:pos x="f86" y="f88"/>
                  </a:cxn>
                  <a:cxn ang="f44">
                    <a:pos x="f86" y="f89"/>
                  </a:cxn>
                  <a:cxn ang="f44">
                    <a:pos x="f81" y="f89"/>
                  </a:cxn>
                  <a:cxn ang="f44">
                    <a:pos x="f81" y="f90"/>
                  </a:cxn>
                  <a:cxn ang="f44">
                    <a:pos x="f86" y="f90"/>
                  </a:cxn>
                  <a:cxn ang="f44">
                    <a:pos x="f86" y="f91"/>
                  </a:cxn>
                  <a:cxn ang="f44">
                    <a:pos x="f81" y="f91"/>
                  </a:cxn>
                  <a:cxn ang="f44">
                    <a:pos x="f81" y="f92"/>
                  </a:cxn>
                  <a:cxn ang="f44">
                    <a:pos x="f86" y="f92"/>
                  </a:cxn>
                  <a:cxn ang="f44">
                    <a:pos x="f86" y="f93"/>
                  </a:cxn>
                  <a:cxn ang="f44">
                    <a:pos x="f81" y="f93"/>
                  </a:cxn>
                  <a:cxn ang="f44">
                    <a:pos x="f81" y="f94"/>
                  </a:cxn>
                  <a:cxn ang="f44">
                    <a:pos x="f86" y="f94"/>
                  </a:cxn>
                  <a:cxn ang="f44">
                    <a:pos x="f86" y="f82"/>
                  </a:cxn>
                  <a:cxn ang="f44">
                    <a:pos x="f81" y="f82"/>
                  </a:cxn>
                </a:cxnLst>
                <a:rect l="f77" t="f80" r="f78" b="f79"/>
                <a:pathLst>
                  <a:path w="519" h="1284">
                    <a:moveTo>
                      <a:pt x="f6" y="f5"/>
                    </a:moveTo>
                    <a:lnTo>
                      <a:pt x="f5" y="f5"/>
                    </a:lnTo>
                    <a:lnTo>
                      <a:pt x="f5" y="f7"/>
                    </a:lnTo>
                    <a:lnTo>
                      <a:pt x="f6" y="f7"/>
                    </a:lnTo>
                    <a:lnTo>
                      <a:pt x="f6" y="f8"/>
                    </a:lnTo>
                    <a:lnTo>
                      <a:pt x="f9" y="f8"/>
                    </a:lnTo>
                    <a:lnTo>
                      <a:pt x="f9" y="f10"/>
                    </a:lnTo>
                    <a:lnTo>
                      <a:pt x="f6" y="f10"/>
                    </a:lnTo>
                    <a:lnTo>
                      <a:pt x="f6" y="f11"/>
                    </a:lnTo>
                    <a:lnTo>
                      <a:pt x="f9" y="f11"/>
                    </a:lnTo>
                    <a:lnTo>
                      <a:pt x="f9" y="f12"/>
                    </a:lnTo>
                    <a:lnTo>
                      <a:pt x="f6" y="f12"/>
                    </a:lnTo>
                    <a:lnTo>
                      <a:pt x="f6" y="f13"/>
                    </a:lnTo>
                    <a:lnTo>
                      <a:pt x="f9" y="f13"/>
                    </a:lnTo>
                    <a:lnTo>
                      <a:pt x="f9" y="f14"/>
                    </a:lnTo>
                    <a:lnTo>
                      <a:pt x="f6" y="f14"/>
                    </a:lnTo>
                    <a:lnTo>
                      <a:pt x="f6" y="f15"/>
                    </a:lnTo>
                    <a:lnTo>
                      <a:pt x="f9" y="f15"/>
                    </a:lnTo>
                    <a:lnTo>
                      <a:pt x="f9" y="f16"/>
                    </a:lnTo>
                    <a:lnTo>
                      <a:pt x="f6" y="f16"/>
                    </a:lnTo>
                    <a:lnTo>
                      <a:pt x="f6" y="f17"/>
                    </a:lnTo>
                    <a:lnTo>
                      <a:pt x="f9" y="f17"/>
                    </a:lnTo>
                    <a:lnTo>
                      <a:pt x="f9" y="f5"/>
                    </a:lnTo>
                    <a:lnTo>
                      <a:pt x="f6" y="f5"/>
                    </a:lnTo>
                  </a:path>
                </a:pathLst>
              </a:custGeom>
              <a:noFill/>
              <a:ln cap="flat">
                <a:noFill/>
                <a:prstDash val="solid"/>
              </a:ln>
            </p:spPr>
            <p:txBody>
              <a:bodyPr vert="horz" wrap="square" lIns="89620" tIns="44805" rIns="89620" bIns="44805" anchor="t" anchorCtr="0" compatLnSpc="1">
                <a:noAutofit/>
              </a:bodyPr>
              <a:lstStyle/>
              <a:p>
                <a:pPr marL="0" marR="0" lvl="0" indent="0" defTabSz="913071"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65" b="0" i="0" u="none" strike="noStrike" kern="0" cap="none" spc="0" normalizeH="0" baseline="0" noProof="0">
                  <a:ln>
                    <a:noFill/>
                  </a:ln>
                  <a:solidFill>
                    <a:srgbClr val="505050"/>
                  </a:solidFill>
                  <a:effectLst/>
                  <a:uLnTx/>
                  <a:uFillTx/>
                  <a:latin typeface="Segoe UI"/>
                  <a:ea typeface="ＭＳ Ｐゴシック"/>
                </a:endParaRPr>
              </a:p>
            </p:txBody>
          </p:sp>
          <p:sp>
            <p:nvSpPr>
              <p:cNvPr id="405" name="Rectangle 31">
                <a:extLst>
                  <a:ext uri="{FF2B5EF4-FFF2-40B4-BE49-F238E27FC236}">
                    <a16:creationId xmlns:a16="http://schemas.microsoft.com/office/drawing/2014/main" id="{2DF12CED-F897-4CFB-B418-6CF2F21AEFCB}"/>
                  </a:ext>
                </a:extLst>
              </p:cNvPr>
              <p:cNvSpPr/>
              <p:nvPr/>
            </p:nvSpPr>
            <p:spPr>
              <a:xfrm>
                <a:off x="3022567" y="5372328"/>
                <a:ext cx="443090" cy="128518"/>
              </a:xfrm>
              <a:prstGeom prst="rect">
                <a:avLst/>
              </a:prstGeom>
              <a:solidFill>
                <a:srgbClr val="FFFFFF"/>
              </a:solidFill>
              <a:ln cap="flat">
                <a:noFill/>
                <a:prstDash val="solid"/>
              </a:ln>
            </p:spPr>
            <p:txBody>
              <a:bodyPr vert="horz" wrap="square" lIns="89620" tIns="44805" rIns="89620" bIns="44805" anchor="t" anchorCtr="0" compatLnSpc="1">
                <a:noAutofit/>
              </a:bodyPr>
              <a:lstStyle/>
              <a:p>
                <a:pPr marL="0" marR="0" lvl="0" indent="0" defTabSz="913071"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65" b="0" i="0" u="none" strike="noStrike" kern="0" cap="none" spc="0" normalizeH="0" baseline="0" noProof="0">
                  <a:ln>
                    <a:noFill/>
                  </a:ln>
                  <a:solidFill>
                    <a:srgbClr val="505050"/>
                  </a:solidFill>
                  <a:effectLst/>
                  <a:uLnTx/>
                  <a:uFillTx/>
                  <a:latin typeface="Segoe UI"/>
                  <a:ea typeface="ＭＳ Ｐゴシック"/>
                </a:endParaRPr>
              </a:p>
            </p:txBody>
          </p:sp>
          <p:sp>
            <p:nvSpPr>
              <p:cNvPr id="406" name="Rectangle 32">
                <a:extLst>
                  <a:ext uri="{FF2B5EF4-FFF2-40B4-BE49-F238E27FC236}">
                    <a16:creationId xmlns:a16="http://schemas.microsoft.com/office/drawing/2014/main" id="{EC6AC13D-4564-4890-A565-4134ABED8823}"/>
                  </a:ext>
                </a:extLst>
              </p:cNvPr>
              <p:cNvSpPr/>
              <p:nvPr/>
            </p:nvSpPr>
            <p:spPr>
              <a:xfrm>
                <a:off x="3022567" y="5372328"/>
                <a:ext cx="443090" cy="128518"/>
              </a:xfrm>
              <a:prstGeom prst="rect">
                <a:avLst/>
              </a:prstGeom>
              <a:noFill/>
              <a:ln cap="flat">
                <a:noFill/>
                <a:prstDash val="solid"/>
              </a:ln>
            </p:spPr>
            <p:txBody>
              <a:bodyPr vert="horz" wrap="square" lIns="89620" tIns="44805" rIns="89620" bIns="44805" anchor="t" anchorCtr="0" compatLnSpc="1">
                <a:noAutofit/>
              </a:bodyPr>
              <a:lstStyle/>
              <a:p>
                <a:pPr marL="0" marR="0" lvl="0" indent="0" defTabSz="913071"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65" b="0" i="0" u="none" strike="noStrike" kern="0" cap="none" spc="0" normalizeH="0" baseline="0" noProof="0">
                  <a:ln>
                    <a:noFill/>
                  </a:ln>
                  <a:solidFill>
                    <a:srgbClr val="505050"/>
                  </a:solidFill>
                  <a:effectLst/>
                  <a:uLnTx/>
                  <a:uFillTx/>
                  <a:latin typeface="Segoe UI"/>
                  <a:ea typeface="ＭＳ Ｐゴシック"/>
                </a:endParaRPr>
              </a:p>
            </p:txBody>
          </p:sp>
          <p:sp>
            <p:nvSpPr>
              <p:cNvPr id="407" name="Rectangle 33">
                <a:extLst>
                  <a:ext uri="{FF2B5EF4-FFF2-40B4-BE49-F238E27FC236}">
                    <a16:creationId xmlns:a16="http://schemas.microsoft.com/office/drawing/2014/main" id="{E0A081D5-0119-4582-9D6A-EDC6F3B6876A}"/>
                  </a:ext>
                </a:extLst>
              </p:cNvPr>
              <p:cNvSpPr/>
              <p:nvPr/>
            </p:nvSpPr>
            <p:spPr>
              <a:xfrm>
                <a:off x="3022567" y="5594893"/>
                <a:ext cx="443090" cy="126434"/>
              </a:xfrm>
              <a:prstGeom prst="rect">
                <a:avLst/>
              </a:prstGeom>
              <a:solidFill>
                <a:srgbClr val="FFFFFF"/>
              </a:solidFill>
              <a:ln cap="flat">
                <a:noFill/>
                <a:prstDash val="solid"/>
              </a:ln>
            </p:spPr>
            <p:txBody>
              <a:bodyPr vert="horz" wrap="square" lIns="89620" tIns="44805" rIns="89620" bIns="44805" anchor="t" anchorCtr="0" compatLnSpc="1">
                <a:noAutofit/>
              </a:bodyPr>
              <a:lstStyle/>
              <a:p>
                <a:pPr marL="0" marR="0" lvl="0" indent="0" defTabSz="913071"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65" b="0" i="0" u="none" strike="noStrike" kern="0" cap="none" spc="0" normalizeH="0" baseline="0" noProof="0">
                  <a:ln>
                    <a:noFill/>
                  </a:ln>
                  <a:solidFill>
                    <a:srgbClr val="505050"/>
                  </a:solidFill>
                  <a:effectLst/>
                  <a:uLnTx/>
                  <a:uFillTx/>
                  <a:latin typeface="Segoe UI"/>
                  <a:ea typeface="ＭＳ Ｐゴシック"/>
                </a:endParaRPr>
              </a:p>
            </p:txBody>
          </p:sp>
          <p:sp>
            <p:nvSpPr>
              <p:cNvPr id="408" name="Rectangle 34">
                <a:extLst>
                  <a:ext uri="{FF2B5EF4-FFF2-40B4-BE49-F238E27FC236}">
                    <a16:creationId xmlns:a16="http://schemas.microsoft.com/office/drawing/2014/main" id="{39D3164B-11FF-41DF-A97A-896650A47281}"/>
                  </a:ext>
                </a:extLst>
              </p:cNvPr>
              <p:cNvSpPr/>
              <p:nvPr/>
            </p:nvSpPr>
            <p:spPr>
              <a:xfrm>
                <a:off x="3022567" y="5594893"/>
                <a:ext cx="443090" cy="126434"/>
              </a:xfrm>
              <a:prstGeom prst="rect">
                <a:avLst/>
              </a:prstGeom>
              <a:noFill/>
              <a:ln cap="flat">
                <a:noFill/>
                <a:prstDash val="solid"/>
              </a:ln>
            </p:spPr>
            <p:txBody>
              <a:bodyPr vert="horz" wrap="square" lIns="89620" tIns="44805" rIns="89620" bIns="44805" anchor="t" anchorCtr="0" compatLnSpc="1">
                <a:noAutofit/>
              </a:bodyPr>
              <a:lstStyle/>
              <a:p>
                <a:pPr marL="0" marR="0" lvl="0" indent="0" defTabSz="913071"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65" b="0" i="0" u="none" strike="noStrike" kern="0" cap="none" spc="0" normalizeH="0" baseline="0" noProof="0">
                  <a:ln>
                    <a:noFill/>
                  </a:ln>
                  <a:solidFill>
                    <a:srgbClr val="505050"/>
                  </a:solidFill>
                  <a:effectLst/>
                  <a:uLnTx/>
                  <a:uFillTx/>
                  <a:latin typeface="Segoe UI"/>
                  <a:ea typeface="ＭＳ Ｐゴシック"/>
                </a:endParaRPr>
              </a:p>
            </p:txBody>
          </p:sp>
          <p:sp>
            <p:nvSpPr>
              <p:cNvPr id="409" name="Rectangle 35">
                <a:extLst>
                  <a:ext uri="{FF2B5EF4-FFF2-40B4-BE49-F238E27FC236}">
                    <a16:creationId xmlns:a16="http://schemas.microsoft.com/office/drawing/2014/main" id="{D0851730-720A-41AC-BF16-CEBDD26E02E9}"/>
                  </a:ext>
                </a:extLst>
              </p:cNvPr>
              <p:cNvSpPr/>
              <p:nvPr/>
            </p:nvSpPr>
            <p:spPr>
              <a:xfrm>
                <a:off x="3022567" y="5815364"/>
                <a:ext cx="443090" cy="128518"/>
              </a:xfrm>
              <a:prstGeom prst="rect">
                <a:avLst/>
              </a:prstGeom>
              <a:solidFill>
                <a:srgbClr val="FFFFFF"/>
              </a:solidFill>
              <a:ln cap="flat">
                <a:noFill/>
                <a:prstDash val="solid"/>
              </a:ln>
            </p:spPr>
            <p:txBody>
              <a:bodyPr vert="horz" wrap="square" lIns="89620" tIns="44805" rIns="89620" bIns="44805" anchor="t" anchorCtr="0" compatLnSpc="1">
                <a:noAutofit/>
              </a:bodyPr>
              <a:lstStyle/>
              <a:p>
                <a:pPr marL="0" marR="0" lvl="0" indent="0" defTabSz="913071"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65" b="0" i="0" u="none" strike="noStrike" kern="0" cap="none" spc="0" normalizeH="0" baseline="0" noProof="0">
                  <a:ln>
                    <a:noFill/>
                  </a:ln>
                  <a:solidFill>
                    <a:srgbClr val="505050"/>
                  </a:solidFill>
                  <a:effectLst/>
                  <a:uLnTx/>
                  <a:uFillTx/>
                  <a:latin typeface="Segoe UI"/>
                  <a:ea typeface="ＭＳ Ｐゴシック"/>
                </a:endParaRPr>
              </a:p>
            </p:txBody>
          </p:sp>
          <p:sp>
            <p:nvSpPr>
              <p:cNvPr id="410" name="Rectangle 36">
                <a:extLst>
                  <a:ext uri="{FF2B5EF4-FFF2-40B4-BE49-F238E27FC236}">
                    <a16:creationId xmlns:a16="http://schemas.microsoft.com/office/drawing/2014/main" id="{A6165582-5A26-4842-A1EF-CBDE2F92177B}"/>
                  </a:ext>
                </a:extLst>
              </p:cNvPr>
              <p:cNvSpPr/>
              <p:nvPr/>
            </p:nvSpPr>
            <p:spPr>
              <a:xfrm>
                <a:off x="3022567" y="5815364"/>
                <a:ext cx="443090" cy="128518"/>
              </a:xfrm>
              <a:prstGeom prst="rect">
                <a:avLst/>
              </a:prstGeom>
              <a:noFill/>
              <a:ln cap="flat">
                <a:noFill/>
                <a:prstDash val="solid"/>
              </a:ln>
            </p:spPr>
            <p:txBody>
              <a:bodyPr vert="horz" wrap="square" lIns="89620" tIns="44805" rIns="89620" bIns="44805" anchor="t" anchorCtr="0" compatLnSpc="1">
                <a:noAutofit/>
              </a:bodyPr>
              <a:lstStyle/>
              <a:p>
                <a:pPr marL="0" marR="0" lvl="0" indent="0" defTabSz="913071"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65" b="0" i="0" u="none" strike="noStrike" kern="0" cap="none" spc="0" normalizeH="0" baseline="0" noProof="0">
                  <a:ln>
                    <a:noFill/>
                  </a:ln>
                  <a:solidFill>
                    <a:srgbClr val="505050"/>
                  </a:solidFill>
                  <a:effectLst/>
                  <a:uLnTx/>
                  <a:uFillTx/>
                  <a:latin typeface="Segoe UI"/>
                  <a:ea typeface="ＭＳ Ｐゴシック"/>
                </a:endParaRPr>
              </a:p>
            </p:txBody>
          </p:sp>
          <p:sp>
            <p:nvSpPr>
              <p:cNvPr id="411" name="Rectangle 37">
                <a:extLst>
                  <a:ext uri="{FF2B5EF4-FFF2-40B4-BE49-F238E27FC236}">
                    <a16:creationId xmlns:a16="http://schemas.microsoft.com/office/drawing/2014/main" id="{C666BD8E-A589-4245-872F-9A61079D0789}"/>
                  </a:ext>
                </a:extLst>
              </p:cNvPr>
              <p:cNvSpPr/>
              <p:nvPr/>
            </p:nvSpPr>
            <p:spPr>
              <a:xfrm>
                <a:off x="3022567" y="6034783"/>
                <a:ext cx="443090" cy="129570"/>
              </a:xfrm>
              <a:prstGeom prst="rect">
                <a:avLst/>
              </a:prstGeom>
              <a:solidFill>
                <a:srgbClr val="FFFFFF"/>
              </a:solidFill>
              <a:ln cap="flat">
                <a:noFill/>
                <a:prstDash val="solid"/>
              </a:ln>
            </p:spPr>
            <p:txBody>
              <a:bodyPr vert="horz" wrap="square" lIns="89620" tIns="44805" rIns="89620" bIns="44805" anchor="t" anchorCtr="0" compatLnSpc="1">
                <a:noAutofit/>
              </a:bodyPr>
              <a:lstStyle/>
              <a:p>
                <a:pPr marL="0" marR="0" lvl="0" indent="0" defTabSz="913071"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65" b="0" i="0" u="none" strike="noStrike" kern="0" cap="none" spc="0" normalizeH="0" baseline="0" noProof="0">
                  <a:ln>
                    <a:noFill/>
                  </a:ln>
                  <a:solidFill>
                    <a:srgbClr val="505050"/>
                  </a:solidFill>
                  <a:effectLst/>
                  <a:uLnTx/>
                  <a:uFillTx/>
                  <a:latin typeface="Segoe UI"/>
                  <a:ea typeface="ＭＳ Ｐゴシック"/>
                </a:endParaRPr>
              </a:p>
            </p:txBody>
          </p:sp>
          <p:sp>
            <p:nvSpPr>
              <p:cNvPr id="412" name="Rectangle 38">
                <a:extLst>
                  <a:ext uri="{FF2B5EF4-FFF2-40B4-BE49-F238E27FC236}">
                    <a16:creationId xmlns:a16="http://schemas.microsoft.com/office/drawing/2014/main" id="{1B90847F-655E-49FB-8D66-DEEF24D78058}"/>
                  </a:ext>
                </a:extLst>
              </p:cNvPr>
              <p:cNvSpPr/>
              <p:nvPr/>
            </p:nvSpPr>
            <p:spPr>
              <a:xfrm>
                <a:off x="3022567" y="6034783"/>
                <a:ext cx="443090" cy="129570"/>
              </a:xfrm>
              <a:prstGeom prst="rect">
                <a:avLst/>
              </a:prstGeom>
              <a:noFill/>
              <a:ln cap="flat">
                <a:noFill/>
                <a:prstDash val="solid"/>
              </a:ln>
            </p:spPr>
            <p:txBody>
              <a:bodyPr vert="horz" wrap="square" lIns="89620" tIns="44805" rIns="89620" bIns="44805" anchor="t" anchorCtr="0" compatLnSpc="1">
                <a:noAutofit/>
              </a:bodyPr>
              <a:lstStyle/>
              <a:p>
                <a:pPr marL="0" marR="0" lvl="0" indent="0" defTabSz="913071"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65" b="0" i="0" u="none" strike="noStrike" kern="0" cap="none" spc="0" normalizeH="0" baseline="0" noProof="0">
                  <a:ln>
                    <a:noFill/>
                  </a:ln>
                  <a:solidFill>
                    <a:srgbClr val="505050"/>
                  </a:solidFill>
                  <a:effectLst/>
                  <a:uLnTx/>
                  <a:uFillTx/>
                  <a:latin typeface="Segoe UI"/>
                  <a:ea typeface="ＭＳ Ｐゴシック"/>
                </a:endParaRPr>
              </a:p>
            </p:txBody>
          </p:sp>
          <p:sp>
            <p:nvSpPr>
              <p:cNvPr id="413" name="Rectangle 39">
                <a:extLst>
                  <a:ext uri="{FF2B5EF4-FFF2-40B4-BE49-F238E27FC236}">
                    <a16:creationId xmlns:a16="http://schemas.microsoft.com/office/drawing/2014/main" id="{324273CF-F1A9-4814-BBEA-7C0E33B3FA56}"/>
                  </a:ext>
                </a:extLst>
              </p:cNvPr>
              <p:cNvSpPr/>
              <p:nvPr/>
            </p:nvSpPr>
            <p:spPr>
              <a:xfrm>
                <a:off x="3022567" y="5151857"/>
                <a:ext cx="443090" cy="126434"/>
              </a:xfrm>
              <a:prstGeom prst="rect">
                <a:avLst/>
              </a:prstGeom>
              <a:solidFill>
                <a:srgbClr val="FFFFFF"/>
              </a:solidFill>
              <a:ln cap="flat">
                <a:noFill/>
                <a:prstDash val="solid"/>
              </a:ln>
            </p:spPr>
            <p:txBody>
              <a:bodyPr vert="horz" wrap="square" lIns="89620" tIns="44805" rIns="89620" bIns="44805" anchor="t" anchorCtr="0" compatLnSpc="1">
                <a:noAutofit/>
              </a:bodyPr>
              <a:lstStyle/>
              <a:p>
                <a:pPr marL="0" marR="0" lvl="0" indent="0" defTabSz="913071"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65" b="0" i="0" u="none" strike="noStrike" kern="0" cap="none" spc="0" normalizeH="0" baseline="0" noProof="0">
                  <a:ln>
                    <a:noFill/>
                  </a:ln>
                  <a:solidFill>
                    <a:srgbClr val="505050"/>
                  </a:solidFill>
                  <a:effectLst/>
                  <a:uLnTx/>
                  <a:uFillTx/>
                  <a:latin typeface="Segoe UI"/>
                  <a:ea typeface="ＭＳ Ｐゴシック"/>
                </a:endParaRPr>
              </a:p>
            </p:txBody>
          </p:sp>
          <p:sp>
            <p:nvSpPr>
              <p:cNvPr id="414" name="Rectangle 40">
                <a:extLst>
                  <a:ext uri="{FF2B5EF4-FFF2-40B4-BE49-F238E27FC236}">
                    <a16:creationId xmlns:a16="http://schemas.microsoft.com/office/drawing/2014/main" id="{B513488C-46D7-4422-950B-2EC1B53AF057}"/>
                  </a:ext>
                </a:extLst>
              </p:cNvPr>
              <p:cNvSpPr/>
              <p:nvPr/>
            </p:nvSpPr>
            <p:spPr>
              <a:xfrm>
                <a:off x="3022567" y="5151857"/>
                <a:ext cx="443090" cy="126434"/>
              </a:xfrm>
              <a:prstGeom prst="rect">
                <a:avLst/>
              </a:prstGeom>
              <a:noFill/>
              <a:ln cap="flat">
                <a:noFill/>
                <a:prstDash val="solid"/>
              </a:ln>
            </p:spPr>
            <p:txBody>
              <a:bodyPr vert="horz" wrap="square" lIns="89620" tIns="44805" rIns="89620" bIns="44805" anchor="t" anchorCtr="0" compatLnSpc="1">
                <a:noAutofit/>
              </a:bodyPr>
              <a:lstStyle/>
              <a:p>
                <a:pPr marL="0" marR="0" lvl="0" indent="0" defTabSz="913071"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65" b="0" i="0" u="none" strike="noStrike" kern="0" cap="none" spc="0" normalizeH="0" baseline="0" noProof="0">
                  <a:ln>
                    <a:noFill/>
                  </a:ln>
                  <a:solidFill>
                    <a:srgbClr val="505050"/>
                  </a:solidFill>
                  <a:effectLst/>
                  <a:uLnTx/>
                  <a:uFillTx/>
                  <a:latin typeface="Segoe UI"/>
                  <a:ea typeface="ＭＳ Ｐゴシック"/>
                </a:endParaRPr>
              </a:p>
            </p:txBody>
          </p:sp>
          <p:sp>
            <p:nvSpPr>
              <p:cNvPr id="415" name="Rectangle 41">
                <a:extLst>
                  <a:ext uri="{FF2B5EF4-FFF2-40B4-BE49-F238E27FC236}">
                    <a16:creationId xmlns:a16="http://schemas.microsoft.com/office/drawing/2014/main" id="{C39F34AE-0946-43DB-9C2E-EF461A918CA8}"/>
                  </a:ext>
                </a:extLst>
              </p:cNvPr>
              <p:cNvSpPr/>
              <p:nvPr/>
            </p:nvSpPr>
            <p:spPr>
              <a:xfrm>
                <a:off x="2317171" y="5260534"/>
                <a:ext cx="987552" cy="1232958"/>
              </a:xfrm>
              <a:prstGeom prst="rect">
                <a:avLst/>
              </a:prstGeom>
              <a:solidFill>
                <a:srgbClr val="868686"/>
              </a:solidFill>
              <a:ln cap="flat">
                <a:noFill/>
                <a:prstDash val="solid"/>
              </a:ln>
            </p:spPr>
            <p:txBody>
              <a:bodyPr vert="horz" wrap="square" lIns="89620" tIns="44805" rIns="89620" bIns="44805" anchor="t" anchorCtr="0" compatLnSpc="1">
                <a:noAutofit/>
              </a:bodyPr>
              <a:lstStyle/>
              <a:p>
                <a:pPr marL="0" marR="0" lvl="0" indent="0" defTabSz="913071"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65" b="0" i="0" u="none" strike="noStrike" kern="0" cap="none" spc="0" normalizeH="0" baseline="0" noProof="0">
                  <a:ln>
                    <a:noFill/>
                  </a:ln>
                  <a:solidFill>
                    <a:srgbClr val="505050"/>
                  </a:solidFill>
                  <a:effectLst/>
                  <a:uLnTx/>
                  <a:uFillTx/>
                  <a:latin typeface="Segoe UI"/>
                  <a:ea typeface="ＭＳ Ｐゴシック"/>
                </a:endParaRPr>
              </a:p>
            </p:txBody>
          </p:sp>
          <p:sp>
            <p:nvSpPr>
              <p:cNvPr id="416" name="Rectangle 42">
                <a:extLst>
                  <a:ext uri="{FF2B5EF4-FFF2-40B4-BE49-F238E27FC236}">
                    <a16:creationId xmlns:a16="http://schemas.microsoft.com/office/drawing/2014/main" id="{680DFA8E-6BCE-4011-83C2-6C8D73C30788}"/>
                  </a:ext>
                </a:extLst>
              </p:cNvPr>
              <p:cNvSpPr/>
              <p:nvPr/>
            </p:nvSpPr>
            <p:spPr>
              <a:xfrm>
                <a:off x="2859539" y="6242718"/>
                <a:ext cx="128537" cy="250774"/>
              </a:xfrm>
              <a:prstGeom prst="rect">
                <a:avLst/>
              </a:prstGeom>
              <a:solidFill>
                <a:srgbClr val="FFFFFF"/>
              </a:solidFill>
              <a:ln cap="flat">
                <a:noFill/>
                <a:prstDash val="solid"/>
              </a:ln>
            </p:spPr>
            <p:txBody>
              <a:bodyPr vert="horz" wrap="square" lIns="89620" tIns="44805" rIns="89620" bIns="44805" anchor="t" anchorCtr="0" compatLnSpc="1">
                <a:noAutofit/>
              </a:bodyPr>
              <a:lstStyle/>
              <a:p>
                <a:pPr marL="0" marR="0" lvl="0" indent="0" defTabSz="913071"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65" b="0" i="0" u="none" strike="noStrike" kern="0" cap="none" spc="0" normalizeH="0" baseline="0" noProof="0">
                  <a:ln>
                    <a:noFill/>
                  </a:ln>
                  <a:solidFill>
                    <a:srgbClr val="505050"/>
                  </a:solidFill>
                  <a:effectLst/>
                  <a:uLnTx/>
                  <a:uFillTx/>
                  <a:latin typeface="Segoe UI"/>
                  <a:ea typeface="ＭＳ Ｐゴシック"/>
                </a:endParaRPr>
              </a:p>
            </p:txBody>
          </p:sp>
          <p:sp>
            <p:nvSpPr>
              <p:cNvPr id="417" name="Rectangle 43">
                <a:extLst>
                  <a:ext uri="{FF2B5EF4-FFF2-40B4-BE49-F238E27FC236}">
                    <a16:creationId xmlns:a16="http://schemas.microsoft.com/office/drawing/2014/main" id="{6E1230FD-4D43-43D7-B74A-01A157D618A3}"/>
                  </a:ext>
                </a:extLst>
              </p:cNvPr>
              <p:cNvSpPr/>
              <p:nvPr/>
            </p:nvSpPr>
            <p:spPr>
              <a:xfrm>
                <a:off x="2639040" y="6242718"/>
                <a:ext cx="125400" cy="250774"/>
              </a:xfrm>
              <a:prstGeom prst="rect">
                <a:avLst/>
              </a:prstGeom>
              <a:solidFill>
                <a:srgbClr val="FFFFFF"/>
              </a:solidFill>
              <a:ln cap="flat">
                <a:noFill/>
                <a:prstDash val="solid"/>
              </a:ln>
            </p:spPr>
            <p:txBody>
              <a:bodyPr vert="horz" wrap="square" lIns="89620" tIns="44805" rIns="89620" bIns="44805" anchor="t" anchorCtr="0" compatLnSpc="1">
                <a:noAutofit/>
              </a:bodyPr>
              <a:lstStyle/>
              <a:p>
                <a:pPr marL="0" marR="0" lvl="0" indent="0" defTabSz="913071"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65" b="0" i="0" u="none" strike="noStrike" kern="0" cap="none" spc="0" normalizeH="0" baseline="0" noProof="0">
                  <a:ln>
                    <a:noFill/>
                  </a:ln>
                  <a:solidFill>
                    <a:srgbClr val="505050"/>
                  </a:solidFill>
                  <a:effectLst/>
                  <a:uLnTx/>
                  <a:uFillTx/>
                  <a:latin typeface="Segoe UI"/>
                  <a:ea typeface="ＭＳ Ｐゴシック"/>
                </a:endParaRPr>
              </a:p>
            </p:txBody>
          </p:sp>
          <p:sp>
            <p:nvSpPr>
              <p:cNvPr id="418" name="Rectangle 44">
                <a:extLst>
                  <a:ext uri="{FF2B5EF4-FFF2-40B4-BE49-F238E27FC236}">
                    <a16:creationId xmlns:a16="http://schemas.microsoft.com/office/drawing/2014/main" id="{C386C74E-865B-46A5-A340-72F2C78500DE}"/>
                  </a:ext>
                </a:extLst>
              </p:cNvPr>
              <p:cNvSpPr/>
              <p:nvPr/>
            </p:nvSpPr>
            <p:spPr>
              <a:xfrm>
                <a:off x="2415396" y="5372328"/>
                <a:ext cx="795271" cy="128518"/>
              </a:xfrm>
              <a:prstGeom prst="rect">
                <a:avLst/>
              </a:prstGeom>
              <a:solidFill>
                <a:srgbClr val="FFFFFF"/>
              </a:solidFill>
              <a:ln cap="flat">
                <a:noFill/>
                <a:prstDash val="solid"/>
              </a:ln>
            </p:spPr>
            <p:txBody>
              <a:bodyPr vert="horz" wrap="square" lIns="89620" tIns="44805" rIns="89620" bIns="44805" anchor="t" anchorCtr="0" compatLnSpc="1">
                <a:noAutofit/>
              </a:bodyPr>
              <a:lstStyle/>
              <a:p>
                <a:pPr marL="0" marR="0" lvl="0" indent="0" defTabSz="913071"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65" b="0" i="0" u="none" strike="noStrike" kern="0" cap="none" spc="0" normalizeH="0" baseline="0" noProof="0">
                  <a:ln>
                    <a:noFill/>
                  </a:ln>
                  <a:solidFill>
                    <a:srgbClr val="505050"/>
                  </a:solidFill>
                  <a:effectLst/>
                  <a:uLnTx/>
                  <a:uFillTx/>
                  <a:latin typeface="Segoe UI"/>
                  <a:ea typeface="ＭＳ Ｐゴシック"/>
                </a:endParaRPr>
              </a:p>
            </p:txBody>
          </p:sp>
          <p:sp>
            <p:nvSpPr>
              <p:cNvPr id="419" name="Rectangle 45">
                <a:extLst>
                  <a:ext uri="{FF2B5EF4-FFF2-40B4-BE49-F238E27FC236}">
                    <a16:creationId xmlns:a16="http://schemas.microsoft.com/office/drawing/2014/main" id="{6435900B-6FD5-429A-9D72-5B3A01EEDC71}"/>
                  </a:ext>
                </a:extLst>
              </p:cNvPr>
              <p:cNvSpPr/>
              <p:nvPr/>
            </p:nvSpPr>
            <p:spPr>
              <a:xfrm>
                <a:off x="2415396" y="5594893"/>
                <a:ext cx="795271" cy="126434"/>
              </a:xfrm>
              <a:prstGeom prst="rect">
                <a:avLst/>
              </a:prstGeom>
              <a:solidFill>
                <a:srgbClr val="FFFFFF"/>
              </a:solidFill>
              <a:ln cap="flat">
                <a:noFill/>
                <a:prstDash val="solid"/>
              </a:ln>
            </p:spPr>
            <p:txBody>
              <a:bodyPr vert="horz" wrap="square" lIns="89620" tIns="44805" rIns="89620" bIns="44805" anchor="t" anchorCtr="0" compatLnSpc="1">
                <a:noAutofit/>
              </a:bodyPr>
              <a:lstStyle/>
              <a:p>
                <a:pPr marL="0" marR="0" lvl="0" indent="0" defTabSz="913071"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65" b="0" i="0" u="none" strike="noStrike" kern="0" cap="none" spc="0" normalizeH="0" baseline="0" noProof="0">
                  <a:ln>
                    <a:noFill/>
                  </a:ln>
                  <a:solidFill>
                    <a:srgbClr val="505050"/>
                  </a:solidFill>
                  <a:effectLst/>
                  <a:uLnTx/>
                  <a:uFillTx/>
                  <a:latin typeface="Segoe UI"/>
                  <a:ea typeface="ＭＳ Ｐゴシック"/>
                </a:endParaRPr>
              </a:p>
            </p:txBody>
          </p:sp>
          <p:sp>
            <p:nvSpPr>
              <p:cNvPr id="420" name="Rectangle 46">
                <a:extLst>
                  <a:ext uri="{FF2B5EF4-FFF2-40B4-BE49-F238E27FC236}">
                    <a16:creationId xmlns:a16="http://schemas.microsoft.com/office/drawing/2014/main" id="{180E627D-19CF-4AD4-B9ED-D671C6568A88}"/>
                  </a:ext>
                </a:extLst>
              </p:cNvPr>
              <p:cNvSpPr/>
              <p:nvPr/>
            </p:nvSpPr>
            <p:spPr>
              <a:xfrm>
                <a:off x="2415396" y="5815364"/>
                <a:ext cx="795271" cy="128518"/>
              </a:xfrm>
              <a:prstGeom prst="rect">
                <a:avLst/>
              </a:prstGeom>
              <a:solidFill>
                <a:srgbClr val="FFFFFF"/>
              </a:solidFill>
              <a:ln cap="flat">
                <a:noFill/>
                <a:prstDash val="solid"/>
              </a:ln>
            </p:spPr>
            <p:txBody>
              <a:bodyPr vert="horz" wrap="square" lIns="89620" tIns="44805" rIns="89620" bIns="44805" anchor="t" anchorCtr="0" compatLnSpc="1">
                <a:noAutofit/>
              </a:bodyPr>
              <a:lstStyle/>
              <a:p>
                <a:pPr marL="0" marR="0" lvl="0" indent="0" defTabSz="913071"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65" b="0" i="0" u="none" strike="noStrike" kern="0" cap="none" spc="0" normalizeH="0" baseline="0" noProof="0">
                  <a:ln>
                    <a:noFill/>
                  </a:ln>
                  <a:solidFill>
                    <a:srgbClr val="505050"/>
                  </a:solidFill>
                  <a:effectLst/>
                  <a:uLnTx/>
                  <a:uFillTx/>
                  <a:latin typeface="Segoe UI"/>
                  <a:ea typeface="ＭＳ Ｐゴシック"/>
                </a:endParaRPr>
              </a:p>
            </p:txBody>
          </p:sp>
          <p:sp>
            <p:nvSpPr>
              <p:cNvPr id="421" name="Rectangle 47">
                <a:extLst>
                  <a:ext uri="{FF2B5EF4-FFF2-40B4-BE49-F238E27FC236}">
                    <a16:creationId xmlns:a16="http://schemas.microsoft.com/office/drawing/2014/main" id="{91B551C8-5957-4EFC-9BDD-68190790B337}"/>
                  </a:ext>
                </a:extLst>
              </p:cNvPr>
              <p:cNvSpPr/>
              <p:nvPr/>
            </p:nvSpPr>
            <p:spPr>
              <a:xfrm>
                <a:off x="2415396" y="6034783"/>
                <a:ext cx="795271" cy="129570"/>
              </a:xfrm>
              <a:prstGeom prst="rect">
                <a:avLst/>
              </a:prstGeom>
              <a:solidFill>
                <a:srgbClr val="FFFFFF"/>
              </a:solidFill>
              <a:ln cap="flat">
                <a:noFill/>
                <a:prstDash val="solid"/>
              </a:ln>
            </p:spPr>
            <p:txBody>
              <a:bodyPr vert="horz" wrap="square" lIns="89620" tIns="44805" rIns="89620" bIns="44805" anchor="t" anchorCtr="0" compatLnSpc="1">
                <a:noAutofit/>
              </a:bodyPr>
              <a:lstStyle/>
              <a:p>
                <a:pPr marL="0" marR="0" lvl="0" indent="0" defTabSz="913071"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65" b="0" i="0" u="none" strike="noStrike" kern="0" cap="none" spc="0" normalizeH="0" baseline="0" noProof="0">
                  <a:ln>
                    <a:noFill/>
                  </a:ln>
                  <a:solidFill>
                    <a:srgbClr val="505050"/>
                  </a:solidFill>
                  <a:effectLst/>
                  <a:uLnTx/>
                  <a:uFillTx/>
                  <a:latin typeface="Segoe UI"/>
                  <a:ea typeface="ＭＳ Ｐゴシック"/>
                </a:endParaRPr>
              </a:p>
            </p:txBody>
          </p:sp>
        </p:grpSp>
      </p:grpSp>
      <p:sp>
        <p:nvSpPr>
          <p:cNvPr id="456" name="Text">
            <a:extLst>
              <a:ext uri="{FF2B5EF4-FFF2-40B4-BE49-F238E27FC236}">
                <a16:creationId xmlns:a16="http://schemas.microsoft.com/office/drawing/2014/main" id="{3A5519C8-41CA-481C-83D1-1134E8FDA626}"/>
              </a:ext>
            </a:extLst>
          </p:cNvPr>
          <p:cNvSpPr/>
          <p:nvPr/>
        </p:nvSpPr>
        <p:spPr>
          <a:xfrm>
            <a:off x="4537290" y="5985558"/>
            <a:ext cx="1304328" cy="448501"/>
          </a:xfrm>
          <a:prstGeom prst="rect">
            <a:avLst/>
          </a:prstGeom>
          <a:noFill/>
          <a:ln cap="flat">
            <a:noFill/>
            <a:prstDash val="solid"/>
          </a:ln>
        </p:spPr>
        <p:txBody>
          <a:bodyPr vert="horz" wrap="square" lIns="0" tIns="0" rIns="0" bIns="0" anchor="t" anchorCtr="1" compatLnSpc="1">
            <a:noAutofit/>
          </a:bodyPr>
          <a:lstStyle/>
          <a:p>
            <a:pPr algn="ctr" defTabSz="913663">
              <a:lnSpc>
                <a:spcPct val="90000"/>
              </a:lnSpc>
              <a:defRPr sz="1800" b="0" i="0" u="none" strike="noStrike" kern="0" cap="none" spc="0" baseline="0">
                <a:solidFill>
                  <a:srgbClr val="000000"/>
                </a:solidFill>
                <a:uFillTx/>
              </a:defRPr>
            </a:pPr>
            <a:r>
              <a:rPr lang="en-US" sz="1371" kern="0" spc="-49">
                <a:solidFill>
                  <a:srgbClr val="505050"/>
                </a:solidFill>
                <a:latin typeface="Segoe UI" panose="020B0502040204020203" pitchFamily="34" charset="0"/>
                <a:cs typeface="Segoe UI" panose="020B0502040204020203" pitchFamily="34" charset="0"/>
              </a:rPr>
              <a:t>On-premises /</a:t>
            </a:r>
          </a:p>
          <a:p>
            <a:pPr algn="ctr" defTabSz="913663">
              <a:lnSpc>
                <a:spcPct val="90000"/>
              </a:lnSpc>
              <a:defRPr sz="1800" b="0" i="0" u="none" strike="noStrike" kern="0" cap="none" spc="0" baseline="0">
                <a:solidFill>
                  <a:srgbClr val="000000"/>
                </a:solidFill>
                <a:uFillTx/>
              </a:defRPr>
            </a:pPr>
            <a:r>
              <a:rPr lang="en-US" sz="1371" kern="0" spc="-49">
                <a:solidFill>
                  <a:srgbClr val="505050"/>
                </a:solidFill>
                <a:latin typeface="Segoe UI" panose="020B0502040204020203" pitchFamily="34" charset="0"/>
                <a:cs typeface="Segoe UI" panose="020B0502040204020203" pitchFamily="34" charset="0"/>
              </a:rPr>
              <a:t>Private cloud</a:t>
            </a:r>
            <a:endParaRPr lang="en-US" sz="1567" kern="0" spc="-49">
              <a:solidFill>
                <a:srgbClr val="505050"/>
              </a:solidFill>
              <a:latin typeface="Segoe UI" panose="020B0502040204020203" pitchFamily="34" charset="0"/>
              <a:cs typeface="Segoe UI" panose="020B0502040204020203" pitchFamily="34" charset="0"/>
            </a:endParaRPr>
          </a:p>
        </p:txBody>
      </p:sp>
      <p:grpSp>
        <p:nvGrpSpPr>
          <p:cNvPr id="457" name="Group 456">
            <a:extLst>
              <a:ext uri="{FF2B5EF4-FFF2-40B4-BE49-F238E27FC236}">
                <a16:creationId xmlns:a16="http://schemas.microsoft.com/office/drawing/2014/main" id="{EA627832-4E89-48DA-B36B-8C908BE83A9A}"/>
              </a:ext>
            </a:extLst>
          </p:cNvPr>
          <p:cNvGrpSpPr/>
          <p:nvPr/>
        </p:nvGrpSpPr>
        <p:grpSpPr>
          <a:xfrm>
            <a:off x="8689793" y="2158379"/>
            <a:ext cx="2556413" cy="1635101"/>
            <a:chOff x="4940548" y="2663200"/>
            <a:chExt cx="2608041" cy="1668125"/>
          </a:xfrm>
        </p:grpSpPr>
        <p:grpSp>
          <p:nvGrpSpPr>
            <p:cNvPr id="458" name="Group 457">
              <a:extLst>
                <a:ext uri="{FF2B5EF4-FFF2-40B4-BE49-F238E27FC236}">
                  <a16:creationId xmlns:a16="http://schemas.microsoft.com/office/drawing/2014/main" id="{45E2EC49-BB11-449F-B659-6454DC893EE8}"/>
                </a:ext>
              </a:extLst>
            </p:cNvPr>
            <p:cNvGrpSpPr/>
            <p:nvPr/>
          </p:nvGrpSpPr>
          <p:grpSpPr>
            <a:xfrm>
              <a:off x="4940548" y="2663200"/>
              <a:ext cx="2608041" cy="1668125"/>
              <a:chOff x="4983684" y="2660526"/>
              <a:chExt cx="2608041" cy="1668125"/>
            </a:xfrm>
          </p:grpSpPr>
          <p:sp>
            <p:nvSpPr>
              <p:cNvPr id="460" name="Freeform 5">
                <a:extLst>
                  <a:ext uri="{FF2B5EF4-FFF2-40B4-BE49-F238E27FC236}">
                    <a16:creationId xmlns:a16="http://schemas.microsoft.com/office/drawing/2014/main" id="{5FE64A6A-C27B-4874-B70B-BB51E6C6878F}"/>
                  </a:ext>
                </a:extLst>
              </p:cNvPr>
              <p:cNvSpPr/>
              <p:nvPr/>
            </p:nvSpPr>
            <p:spPr>
              <a:xfrm>
                <a:off x="4983684" y="2660526"/>
                <a:ext cx="2608041" cy="1668125"/>
              </a:xfrm>
              <a:custGeom>
                <a:avLst/>
                <a:gdLst>
                  <a:gd name="f0" fmla="val 10800000"/>
                  <a:gd name="f1" fmla="val 5400000"/>
                  <a:gd name="f2" fmla="val 180"/>
                  <a:gd name="f3" fmla="val w"/>
                  <a:gd name="f4" fmla="val h"/>
                  <a:gd name="f5" fmla="val 0"/>
                  <a:gd name="f6" fmla="val 120"/>
                  <a:gd name="f7" fmla="val 80"/>
                  <a:gd name="f8" fmla="val 28"/>
                  <a:gd name="f9" fmla="val 32"/>
                  <a:gd name="f10" fmla="val 14"/>
                  <a:gd name="f11" fmla="val 42"/>
                  <a:gd name="f12" fmla="val 60"/>
                  <a:gd name="f13" fmla="val 73"/>
                  <a:gd name="f14" fmla="val 85"/>
                  <a:gd name="f15" fmla="val 8"/>
                  <a:gd name="f16" fmla="val 90"/>
                  <a:gd name="f17" fmla="val 20"/>
                  <a:gd name="f18" fmla="val 107"/>
                  <a:gd name="f19" fmla="val 33"/>
                  <a:gd name="f20" fmla="val 50"/>
                  <a:gd name="f21" fmla="val 67"/>
                  <a:gd name="f22" fmla="val 24"/>
                  <a:gd name="f23" fmla="val 11"/>
                  <a:gd name="f24" fmla="val 69"/>
                  <a:gd name="f25" fmla="val 56"/>
                  <a:gd name="f26" fmla="val 43"/>
                  <a:gd name="f27" fmla="val 25"/>
                  <a:gd name="f28" fmla="val 27"/>
                  <a:gd name="f29" fmla="+- 0 0 -90"/>
                  <a:gd name="f30" fmla="*/ f3 1 120"/>
                  <a:gd name="f31" fmla="*/ f4 1 80"/>
                  <a:gd name="f32" fmla="val f5"/>
                  <a:gd name="f33" fmla="val f6"/>
                  <a:gd name="f34" fmla="val f7"/>
                  <a:gd name="f35" fmla="*/ f29 f0 1"/>
                  <a:gd name="f36" fmla="+- f34 0 f32"/>
                  <a:gd name="f37" fmla="+- f33 0 f32"/>
                  <a:gd name="f38" fmla="*/ f35 1 f2"/>
                  <a:gd name="f39" fmla="*/ f37 1 120"/>
                  <a:gd name="f40" fmla="*/ f36 1 80"/>
                  <a:gd name="f41" fmla="*/ 28 f37 1"/>
                  <a:gd name="f42" fmla="*/ 32 f36 1"/>
                  <a:gd name="f43" fmla="*/ 60 f37 1"/>
                  <a:gd name="f44" fmla="*/ 0 f36 1"/>
                  <a:gd name="f45" fmla="*/ 90 f37 1"/>
                  <a:gd name="f46" fmla="*/ 20 f36 1"/>
                  <a:gd name="f47" fmla="*/ 120 f37 1"/>
                  <a:gd name="f48" fmla="*/ 50 f36 1"/>
                  <a:gd name="f49" fmla="*/ 80 f36 1"/>
                  <a:gd name="f50" fmla="*/ 24 f37 1"/>
                  <a:gd name="f51" fmla="*/ 0 f37 1"/>
                  <a:gd name="f52" fmla="*/ 56 f36 1"/>
                  <a:gd name="f53" fmla="+- f38 0 f1"/>
                  <a:gd name="f54" fmla="*/ f41 1 120"/>
                  <a:gd name="f55" fmla="*/ f42 1 80"/>
                  <a:gd name="f56" fmla="*/ f43 1 120"/>
                  <a:gd name="f57" fmla="*/ f44 1 80"/>
                  <a:gd name="f58" fmla="*/ f45 1 120"/>
                  <a:gd name="f59" fmla="*/ f46 1 80"/>
                  <a:gd name="f60" fmla="*/ f47 1 120"/>
                  <a:gd name="f61" fmla="*/ f48 1 80"/>
                  <a:gd name="f62" fmla="*/ f49 1 80"/>
                  <a:gd name="f63" fmla="*/ f50 1 120"/>
                  <a:gd name="f64" fmla="*/ f51 1 120"/>
                  <a:gd name="f65" fmla="*/ f52 1 80"/>
                  <a:gd name="f66" fmla="*/ 0 1 f39"/>
                  <a:gd name="f67" fmla="*/ f33 1 f39"/>
                  <a:gd name="f68" fmla="*/ 0 1 f40"/>
                  <a:gd name="f69" fmla="*/ f34 1 f40"/>
                  <a:gd name="f70" fmla="*/ f54 1 f39"/>
                  <a:gd name="f71" fmla="*/ f55 1 f40"/>
                  <a:gd name="f72" fmla="*/ f56 1 f39"/>
                  <a:gd name="f73" fmla="*/ f57 1 f40"/>
                  <a:gd name="f74" fmla="*/ f58 1 f39"/>
                  <a:gd name="f75" fmla="*/ f59 1 f40"/>
                  <a:gd name="f76" fmla="*/ f60 1 f39"/>
                  <a:gd name="f77" fmla="*/ f61 1 f40"/>
                  <a:gd name="f78" fmla="*/ f62 1 f40"/>
                  <a:gd name="f79" fmla="*/ f63 1 f39"/>
                  <a:gd name="f80" fmla="*/ f64 1 f39"/>
                  <a:gd name="f81" fmla="*/ f65 1 f40"/>
                  <a:gd name="f82" fmla="*/ f66 f30 1"/>
                  <a:gd name="f83" fmla="*/ f67 f30 1"/>
                  <a:gd name="f84" fmla="*/ f69 f31 1"/>
                  <a:gd name="f85" fmla="*/ f68 f31 1"/>
                  <a:gd name="f86" fmla="*/ f70 f30 1"/>
                  <a:gd name="f87" fmla="*/ f71 f31 1"/>
                  <a:gd name="f88" fmla="*/ f72 f30 1"/>
                  <a:gd name="f89" fmla="*/ f73 f31 1"/>
                  <a:gd name="f90" fmla="*/ f74 f30 1"/>
                  <a:gd name="f91" fmla="*/ f75 f31 1"/>
                  <a:gd name="f92" fmla="*/ f76 f30 1"/>
                  <a:gd name="f93" fmla="*/ f77 f31 1"/>
                  <a:gd name="f94" fmla="*/ f78 f31 1"/>
                  <a:gd name="f95" fmla="*/ f79 f30 1"/>
                  <a:gd name="f96" fmla="*/ f80 f30 1"/>
                  <a:gd name="f97" fmla="*/ f81 f31 1"/>
                </a:gdLst>
                <a:ahLst/>
                <a:cxnLst>
                  <a:cxn ang="3cd4">
                    <a:pos x="hc" y="t"/>
                  </a:cxn>
                  <a:cxn ang="0">
                    <a:pos x="r" y="vc"/>
                  </a:cxn>
                  <a:cxn ang="cd4">
                    <a:pos x="hc" y="b"/>
                  </a:cxn>
                  <a:cxn ang="cd2">
                    <a:pos x="l" y="vc"/>
                  </a:cxn>
                  <a:cxn ang="f53">
                    <a:pos x="f86" y="f87"/>
                  </a:cxn>
                  <a:cxn ang="f53">
                    <a:pos x="f88" y="f89"/>
                  </a:cxn>
                  <a:cxn ang="f53">
                    <a:pos x="f90" y="f91"/>
                  </a:cxn>
                  <a:cxn ang="f53">
                    <a:pos x="f90" y="f91"/>
                  </a:cxn>
                  <a:cxn ang="f53">
                    <a:pos x="f92" y="f93"/>
                  </a:cxn>
                  <a:cxn ang="f53">
                    <a:pos x="f90" y="f94"/>
                  </a:cxn>
                  <a:cxn ang="f53">
                    <a:pos x="f95" y="f94"/>
                  </a:cxn>
                  <a:cxn ang="f53">
                    <a:pos x="f96" y="f97"/>
                  </a:cxn>
                  <a:cxn ang="f53">
                    <a:pos x="f95" y="f87"/>
                  </a:cxn>
                  <a:cxn ang="f53">
                    <a:pos x="f86" y="f87"/>
                  </a:cxn>
                </a:cxnLst>
                <a:rect l="f82" t="f85" r="f83" b="f84"/>
                <a:pathLst>
                  <a:path w="120" h="80">
                    <a:moveTo>
                      <a:pt x="f8" y="f9"/>
                    </a:moveTo>
                    <a:cubicBezTo>
                      <a:pt x="f8" y="f10"/>
                      <a:pt x="f11" y="f5"/>
                      <a:pt x="f12" y="f5"/>
                    </a:cubicBezTo>
                    <a:cubicBezTo>
                      <a:pt x="f13" y="f5"/>
                      <a:pt x="f14" y="f15"/>
                      <a:pt x="f16" y="f17"/>
                    </a:cubicBezTo>
                    <a:cubicBezTo>
                      <a:pt x="f16" y="f17"/>
                      <a:pt x="f16" y="f17"/>
                      <a:pt x="f16" y="f17"/>
                    </a:cubicBezTo>
                    <a:cubicBezTo>
                      <a:pt x="f18" y="f17"/>
                      <a:pt x="f6" y="f19"/>
                      <a:pt x="f6" y="f20"/>
                    </a:cubicBezTo>
                    <a:cubicBezTo>
                      <a:pt x="f6" y="f21"/>
                      <a:pt x="f18" y="f7"/>
                      <a:pt x="f16" y="f7"/>
                    </a:cubicBezTo>
                    <a:cubicBezTo>
                      <a:pt x="f22" y="f7"/>
                      <a:pt x="f22" y="f7"/>
                      <a:pt x="f22" y="f7"/>
                    </a:cubicBezTo>
                    <a:cubicBezTo>
                      <a:pt x="f23" y="f7"/>
                      <a:pt x="f5" y="f24"/>
                      <a:pt x="f5" y="f25"/>
                    </a:cubicBezTo>
                    <a:cubicBezTo>
                      <a:pt x="f5" y="f26"/>
                      <a:pt x="f23" y="f9"/>
                      <a:pt x="f22" y="f9"/>
                    </a:cubicBezTo>
                    <a:cubicBezTo>
                      <a:pt x="f27" y="f9"/>
                      <a:pt x="f28" y="f9"/>
                      <a:pt x="f8" y="f9"/>
                    </a:cubicBezTo>
                    <a:close/>
                  </a:path>
                </a:pathLst>
              </a:custGeom>
              <a:solidFill>
                <a:srgbClr val="E6E6E6">
                  <a:lumMod val="90000"/>
                </a:srgbClr>
              </a:solidFill>
              <a:ln w="15873" cap="flat">
                <a:noFill/>
                <a:prstDash val="solid"/>
              </a:ln>
            </p:spPr>
            <p:txBody>
              <a:bodyPr vert="horz" wrap="square" lIns="89630" tIns="44814" rIns="89630" bIns="44814" anchor="t" anchorCtr="0" compatLnSpc="1">
                <a:noAutofit/>
              </a:bodyPr>
              <a:lstStyle/>
              <a:p>
                <a:pPr marL="0" marR="0" lvl="0" indent="0" defTabSz="914192"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65" b="0" i="0" u="none" strike="noStrike" kern="0" cap="none" spc="0" normalizeH="0" baseline="0" noProof="0">
                  <a:ln>
                    <a:noFill/>
                  </a:ln>
                  <a:solidFill>
                    <a:srgbClr val="505050"/>
                  </a:solidFill>
                  <a:effectLst/>
                  <a:uLnTx/>
                  <a:uFillTx/>
                  <a:latin typeface="Segoe UI"/>
                </a:endParaRPr>
              </a:p>
            </p:txBody>
          </p:sp>
          <p:sp>
            <p:nvSpPr>
              <p:cNvPr id="461" name="Freeform 5">
                <a:extLst>
                  <a:ext uri="{FF2B5EF4-FFF2-40B4-BE49-F238E27FC236}">
                    <a16:creationId xmlns:a16="http://schemas.microsoft.com/office/drawing/2014/main" id="{4E0C2788-1033-47F6-9DC6-AA89A246AB3B}"/>
                  </a:ext>
                </a:extLst>
              </p:cNvPr>
              <p:cNvSpPr/>
              <p:nvPr/>
            </p:nvSpPr>
            <p:spPr>
              <a:xfrm>
                <a:off x="5001237" y="2726969"/>
                <a:ext cx="2574432" cy="1560646"/>
              </a:xfrm>
              <a:custGeom>
                <a:avLst/>
                <a:gdLst>
                  <a:gd name="f0" fmla="val 10800000"/>
                  <a:gd name="f1" fmla="val 5400000"/>
                  <a:gd name="f2" fmla="val 180"/>
                  <a:gd name="f3" fmla="val w"/>
                  <a:gd name="f4" fmla="val h"/>
                  <a:gd name="f5" fmla="val 0"/>
                  <a:gd name="f6" fmla="val 120"/>
                  <a:gd name="f7" fmla="val 80"/>
                  <a:gd name="f8" fmla="val 28"/>
                  <a:gd name="f9" fmla="val 32"/>
                  <a:gd name="f10" fmla="val 14"/>
                  <a:gd name="f11" fmla="val 42"/>
                  <a:gd name="f12" fmla="val 60"/>
                  <a:gd name="f13" fmla="val 73"/>
                  <a:gd name="f14" fmla="val 85"/>
                  <a:gd name="f15" fmla="val 8"/>
                  <a:gd name="f16" fmla="val 90"/>
                  <a:gd name="f17" fmla="val 20"/>
                  <a:gd name="f18" fmla="val 107"/>
                  <a:gd name="f19" fmla="val 33"/>
                  <a:gd name="f20" fmla="val 50"/>
                  <a:gd name="f21" fmla="val 67"/>
                  <a:gd name="f22" fmla="val 24"/>
                  <a:gd name="f23" fmla="val 11"/>
                  <a:gd name="f24" fmla="val 69"/>
                  <a:gd name="f25" fmla="val 56"/>
                  <a:gd name="f26" fmla="val 43"/>
                  <a:gd name="f27" fmla="val 25"/>
                  <a:gd name="f28" fmla="val 27"/>
                  <a:gd name="f29" fmla="+- 0 0 -90"/>
                  <a:gd name="f30" fmla="*/ f3 1 120"/>
                  <a:gd name="f31" fmla="*/ f4 1 80"/>
                  <a:gd name="f32" fmla="val f5"/>
                  <a:gd name="f33" fmla="val f6"/>
                  <a:gd name="f34" fmla="val f7"/>
                  <a:gd name="f35" fmla="*/ f29 f0 1"/>
                  <a:gd name="f36" fmla="+- f34 0 f32"/>
                  <a:gd name="f37" fmla="+- f33 0 f32"/>
                  <a:gd name="f38" fmla="*/ f35 1 f2"/>
                  <a:gd name="f39" fmla="*/ f37 1 120"/>
                  <a:gd name="f40" fmla="*/ f36 1 80"/>
                  <a:gd name="f41" fmla="*/ 28 f37 1"/>
                  <a:gd name="f42" fmla="*/ 32 f36 1"/>
                  <a:gd name="f43" fmla="*/ 60 f37 1"/>
                  <a:gd name="f44" fmla="*/ 0 f36 1"/>
                  <a:gd name="f45" fmla="*/ 90 f37 1"/>
                  <a:gd name="f46" fmla="*/ 20 f36 1"/>
                  <a:gd name="f47" fmla="*/ 120 f37 1"/>
                  <a:gd name="f48" fmla="*/ 50 f36 1"/>
                  <a:gd name="f49" fmla="*/ 80 f36 1"/>
                  <a:gd name="f50" fmla="*/ 24 f37 1"/>
                  <a:gd name="f51" fmla="*/ 0 f37 1"/>
                  <a:gd name="f52" fmla="*/ 56 f36 1"/>
                  <a:gd name="f53" fmla="+- f38 0 f1"/>
                  <a:gd name="f54" fmla="*/ f41 1 120"/>
                  <a:gd name="f55" fmla="*/ f42 1 80"/>
                  <a:gd name="f56" fmla="*/ f43 1 120"/>
                  <a:gd name="f57" fmla="*/ f44 1 80"/>
                  <a:gd name="f58" fmla="*/ f45 1 120"/>
                  <a:gd name="f59" fmla="*/ f46 1 80"/>
                  <a:gd name="f60" fmla="*/ f47 1 120"/>
                  <a:gd name="f61" fmla="*/ f48 1 80"/>
                  <a:gd name="f62" fmla="*/ f49 1 80"/>
                  <a:gd name="f63" fmla="*/ f50 1 120"/>
                  <a:gd name="f64" fmla="*/ f51 1 120"/>
                  <a:gd name="f65" fmla="*/ f52 1 80"/>
                  <a:gd name="f66" fmla="*/ 0 1 f39"/>
                  <a:gd name="f67" fmla="*/ f33 1 f39"/>
                  <a:gd name="f68" fmla="*/ 0 1 f40"/>
                  <a:gd name="f69" fmla="*/ f34 1 f40"/>
                  <a:gd name="f70" fmla="*/ f54 1 f39"/>
                  <a:gd name="f71" fmla="*/ f55 1 f40"/>
                  <a:gd name="f72" fmla="*/ f56 1 f39"/>
                  <a:gd name="f73" fmla="*/ f57 1 f40"/>
                  <a:gd name="f74" fmla="*/ f58 1 f39"/>
                  <a:gd name="f75" fmla="*/ f59 1 f40"/>
                  <a:gd name="f76" fmla="*/ f60 1 f39"/>
                  <a:gd name="f77" fmla="*/ f61 1 f40"/>
                  <a:gd name="f78" fmla="*/ f62 1 f40"/>
                  <a:gd name="f79" fmla="*/ f63 1 f39"/>
                  <a:gd name="f80" fmla="*/ f64 1 f39"/>
                  <a:gd name="f81" fmla="*/ f65 1 f40"/>
                  <a:gd name="f82" fmla="*/ f66 f30 1"/>
                  <a:gd name="f83" fmla="*/ f67 f30 1"/>
                  <a:gd name="f84" fmla="*/ f69 f31 1"/>
                  <a:gd name="f85" fmla="*/ f68 f31 1"/>
                  <a:gd name="f86" fmla="*/ f70 f30 1"/>
                  <a:gd name="f87" fmla="*/ f71 f31 1"/>
                  <a:gd name="f88" fmla="*/ f72 f30 1"/>
                  <a:gd name="f89" fmla="*/ f73 f31 1"/>
                  <a:gd name="f90" fmla="*/ f74 f30 1"/>
                  <a:gd name="f91" fmla="*/ f75 f31 1"/>
                  <a:gd name="f92" fmla="*/ f76 f30 1"/>
                  <a:gd name="f93" fmla="*/ f77 f31 1"/>
                  <a:gd name="f94" fmla="*/ f78 f31 1"/>
                  <a:gd name="f95" fmla="*/ f79 f30 1"/>
                  <a:gd name="f96" fmla="*/ f80 f30 1"/>
                  <a:gd name="f97" fmla="*/ f81 f31 1"/>
                </a:gdLst>
                <a:ahLst/>
                <a:cxnLst>
                  <a:cxn ang="3cd4">
                    <a:pos x="hc" y="t"/>
                  </a:cxn>
                  <a:cxn ang="0">
                    <a:pos x="r" y="vc"/>
                  </a:cxn>
                  <a:cxn ang="cd4">
                    <a:pos x="hc" y="b"/>
                  </a:cxn>
                  <a:cxn ang="cd2">
                    <a:pos x="l" y="vc"/>
                  </a:cxn>
                  <a:cxn ang="f53">
                    <a:pos x="f86" y="f87"/>
                  </a:cxn>
                  <a:cxn ang="f53">
                    <a:pos x="f88" y="f89"/>
                  </a:cxn>
                  <a:cxn ang="f53">
                    <a:pos x="f90" y="f91"/>
                  </a:cxn>
                  <a:cxn ang="f53">
                    <a:pos x="f90" y="f91"/>
                  </a:cxn>
                  <a:cxn ang="f53">
                    <a:pos x="f92" y="f93"/>
                  </a:cxn>
                  <a:cxn ang="f53">
                    <a:pos x="f90" y="f94"/>
                  </a:cxn>
                  <a:cxn ang="f53">
                    <a:pos x="f95" y="f94"/>
                  </a:cxn>
                  <a:cxn ang="f53">
                    <a:pos x="f96" y="f97"/>
                  </a:cxn>
                  <a:cxn ang="f53">
                    <a:pos x="f95" y="f87"/>
                  </a:cxn>
                  <a:cxn ang="f53">
                    <a:pos x="f86" y="f87"/>
                  </a:cxn>
                </a:cxnLst>
                <a:rect l="f82" t="f85" r="f83" b="f84"/>
                <a:pathLst>
                  <a:path w="120" h="80">
                    <a:moveTo>
                      <a:pt x="f8" y="f9"/>
                    </a:moveTo>
                    <a:cubicBezTo>
                      <a:pt x="f8" y="f10"/>
                      <a:pt x="f11" y="f5"/>
                      <a:pt x="f12" y="f5"/>
                    </a:cubicBezTo>
                    <a:cubicBezTo>
                      <a:pt x="f13" y="f5"/>
                      <a:pt x="f14" y="f15"/>
                      <a:pt x="f16" y="f17"/>
                    </a:cubicBezTo>
                    <a:cubicBezTo>
                      <a:pt x="f16" y="f17"/>
                      <a:pt x="f16" y="f17"/>
                      <a:pt x="f16" y="f17"/>
                    </a:cubicBezTo>
                    <a:cubicBezTo>
                      <a:pt x="f18" y="f17"/>
                      <a:pt x="f6" y="f19"/>
                      <a:pt x="f6" y="f20"/>
                    </a:cubicBezTo>
                    <a:cubicBezTo>
                      <a:pt x="f6" y="f21"/>
                      <a:pt x="f18" y="f7"/>
                      <a:pt x="f16" y="f7"/>
                    </a:cubicBezTo>
                    <a:cubicBezTo>
                      <a:pt x="f22" y="f7"/>
                      <a:pt x="f22" y="f7"/>
                      <a:pt x="f22" y="f7"/>
                    </a:cubicBezTo>
                    <a:cubicBezTo>
                      <a:pt x="f23" y="f7"/>
                      <a:pt x="f5" y="f24"/>
                      <a:pt x="f5" y="f25"/>
                    </a:cubicBezTo>
                    <a:cubicBezTo>
                      <a:pt x="f5" y="f26"/>
                      <a:pt x="f23" y="f9"/>
                      <a:pt x="f22" y="f9"/>
                    </a:cubicBezTo>
                    <a:cubicBezTo>
                      <a:pt x="f27" y="f9"/>
                      <a:pt x="f28" y="f9"/>
                      <a:pt x="f8" y="f9"/>
                    </a:cubicBezTo>
                    <a:close/>
                  </a:path>
                </a:pathLst>
              </a:custGeom>
              <a:solidFill>
                <a:srgbClr val="FFFFFF"/>
              </a:solidFill>
              <a:ln w="15873" cap="flat">
                <a:noFill/>
                <a:prstDash val="solid"/>
              </a:ln>
            </p:spPr>
            <p:txBody>
              <a:bodyPr vert="horz" wrap="square" lIns="89630" tIns="44814" rIns="89630" bIns="44814" anchor="t" anchorCtr="0" compatLnSpc="1">
                <a:noAutofit/>
              </a:bodyPr>
              <a:lstStyle/>
              <a:p>
                <a:pPr marL="0" marR="0" lvl="0" indent="0" defTabSz="914192"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65" b="0" i="0" u="none" strike="noStrike" kern="0" cap="none" spc="0" normalizeH="0" baseline="0" noProof="0">
                  <a:ln>
                    <a:noFill/>
                  </a:ln>
                  <a:solidFill>
                    <a:srgbClr val="505050"/>
                  </a:solidFill>
                  <a:effectLst/>
                  <a:uLnTx/>
                  <a:uFillTx/>
                  <a:latin typeface="Segoe UI"/>
                </a:endParaRPr>
              </a:p>
            </p:txBody>
          </p:sp>
        </p:grpSp>
        <p:sp>
          <p:nvSpPr>
            <p:cNvPr id="459" name="Freeform: Shape 1817">
              <a:extLst>
                <a:ext uri="{FF2B5EF4-FFF2-40B4-BE49-F238E27FC236}">
                  <a16:creationId xmlns:a16="http://schemas.microsoft.com/office/drawing/2014/main" id="{13075A31-4AD9-450D-B7A3-873A73E3D326}"/>
                </a:ext>
              </a:extLst>
            </p:cNvPr>
            <p:cNvSpPr/>
            <p:nvPr/>
          </p:nvSpPr>
          <p:spPr>
            <a:xfrm flipV="1">
              <a:off x="5799146" y="2773153"/>
              <a:ext cx="838183" cy="864526"/>
            </a:xfrm>
            <a:custGeom>
              <a:avLst/>
              <a:gdLst>
                <a:gd name="f0" fmla="val 10800000"/>
                <a:gd name="f1" fmla="val 5400000"/>
                <a:gd name="f2" fmla="val 180"/>
                <a:gd name="f3" fmla="val w"/>
                <a:gd name="f4" fmla="val h"/>
                <a:gd name="f5" fmla="val 0"/>
                <a:gd name="f6" fmla="val 7802051"/>
                <a:gd name="f7" fmla="val 7751588"/>
                <a:gd name="f8" fmla="val 3669750"/>
                <a:gd name="f9" fmla="val 4921020"/>
                <a:gd name="f10" fmla="val 3676808"/>
                <a:gd name="f11" fmla="val 4917189"/>
                <a:gd name="f12" fmla="val 3726054"/>
                <a:gd name="f13" fmla="val 4901903"/>
                <a:gd name="f14" fmla="val 2529358"/>
                <a:gd name="f15" fmla="val 2407723"/>
                <a:gd name="f16" fmla="val 3310455"/>
                <a:gd name="f17" fmla="val 2418532"/>
                <a:gd name="f18" fmla="val 3417678"/>
                <a:gd name="f19" fmla="val 3504005"/>
                <a:gd name="f20" fmla="val 2401037"/>
                <a:gd name="f21" fmla="val 3586244"/>
                <a:gd name="f22" fmla="val 2369399"/>
                <a:gd name="f23" fmla="val 3661045"/>
                <a:gd name="f24" fmla="val 2362622"/>
                <a:gd name="f25" fmla="val 3673532"/>
                <a:gd name="f26" fmla="val 4279965"/>
                <a:gd name="f27" fmla="val 4958071"/>
                <a:gd name="f28" fmla="val 5406368"/>
                <a:gd name="f29" fmla="val 3581135"/>
                <a:gd name="f30" fmla="val 5396221"/>
                <a:gd name="f31" fmla="val 3548447"/>
                <a:gd name="f32" fmla="val 5387893"/>
                <a:gd name="f33" fmla="val 3507746"/>
                <a:gd name="f34" fmla="val 5383519"/>
                <a:gd name="f35" fmla="val 3465605"/>
                <a:gd name="f36" fmla="val 3422441"/>
                <a:gd name="f37" fmla="val 5392133"/>
                <a:gd name="f38" fmla="val 3336986"/>
                <a:gd name="f39" fmla="val 4117986"/>
                <a:gd name="f40" fmla="val 2509174"/>
                <a:gd name="f41" fmla="val 4066733"/>
                <a:gd name="f42" fmla="val 2525083"/>
                <a:gd name="f43" fmla="val 4044164"/>
                <a:gd name="f44" fmla="val 2527359"/>
                <a:gd name="f45" fmla="val 4874334"/>
                <a:gd name="f46" fmla="val 4077374"/>
                <a:gd name="f47" fmla="val 4877682"/>
                <a:gd name="f48" fmla="val 4121512"/>
                <a:gd name="f49" fmla="val 4886714"/>
                <a:gd name="f50" fmla="val 4164089"/>
                <a:gd name="f51" fmla="val 4900035"/>
                <a:gd name="f52" fmla="val 4204647"/>
                <a:gd name="f53" fmla="val 4917190"/>
                <a:gd name="f54" fmla="val 3940727"/>
                <a:gd name="f55" fmla="val 6219967"/>
                <a:gd name="f56" fmla="val 3566261"/>
                <a:gd name="f57" fmla="val 3262698"/>
                <a:gd name="f58" fmla="val 5916403"/>
                <a:gd name="f59" fmla="val 5541937"/>
                <a:gd name="f60" fmla="val 5401512"/>
                <a:gd name="f61" fmla="val 3305387"/>
                <a:gd name="f62" fmla="val 5271058"/>
                <a:gd name="f63" fmla="val 3378494"/>
                <a:gd name="f64" fmla="val 5162844"/>
                <a:gd name="f65" fmla="val 3384198"/>
                <a:gd name="f66" fmla="val 5155931"/>
                <a:gd name="f67" fmla="val 2119419"/>
                <a:gd name="f68" fmla="val 3948859"/>
                <a:gd name="f69" fmla="val 2036672"/>
                <a:gd name="f70" fmla="val 3993772"/>
                <a:gd name="f71" fmla="val 1961870"/>
                <a:gd name="f72" fmla="val 4025410"/>
                <a:gd name="f73" fmla="val 1879630"/>
                <a:gd name="f74" fmla="val 4042906"/>
                <a:gd name="f75" fmla="val 1793305"/>
                <a:gd name="f76" fmla="val 1448001"/>
                <a:gd name="f77" fmla="val 1168077"/>
                <a:gd name="f78" fmla="val 3762982"/>
                <a:gd name="f79" fmla="val 1168076"/>
                <a:gd name="f80" fmla="val 3072374"/>
                <a:gd name="f81" fmla="val 1448000"/>
                <a:gd name="f82" fmla="val 2792450"/>
                <a:gd name="f83" fmla="val 1793304"/>
                <a:gd name="f84" fmla="val 2792451"/>
                <a:gd name="f85" fmla="val 1965957"/>
                <a:gd name="f86" fmla="val 2122264"/>
                <a:gd name="f87" fmla="val 2862431"/>
                <a:gd name="f88" fmla="val 2235408"/>
                <a:gd name="f89" fmla="val 2975575"/>
                <a:gd name="f90" fmla="val 2241113"/>
                <a:gd name="f91" fmla="val 2982489"/>
                <a:gd name="f92" fmla="val 3433657"/>
                <a:gd name="f93" fmla="val 2275919"/>
                <a:gd name="f94" fmla="val 3422279"/>
                <a:gd name="f95" fmla="val 2262129"/>
                <a:gd name="f96" fmla="val 3354864"/>
                <a:gd name="f97" fmla="val 2162342"/>
                <a:gd name="f98" fmla="val 3315500"/>
                <a:gd name="f99" fmla="val 2042047"/>
                <a:gd name="f100" fmla="val 1912558"/>
                <a:gd name="f101" fmla="val 1567254"/>
                <a:gd name="f102" fmla="val 3595424"/>
                <a:gd name="f103" fmla="val 1287330"/>
                <a:gd name="f104" fmla="val 3940728"/>
                <a:gd name="f105" fmla="val 4286032"/>
                <a:gd name="f106" fmla="val 4565956"/>
                <a:gd name="f107" fmla="val 4526592"/>
                <a:gd name="f108" fmla="val 4459177"/>
                <a:gd name="f109" fmla="val 4442548"/>
                <a:gd name="f110" fmla="val 2282283"/>
                <a:gd name="f111" fmla="val 5549310"/>
                <a:gd name="f112" fmla="val 3001346"/>
                <a:gd name="f113" fmla="val 5566644"/>
                <a:gd name="f114" fmla="val 2980338"/>
                <a:gd name="f115" fmla="val 5679788"/>
                <a:gd name="f116" fmla="val 2867194"/>
                <a:gd name="f117" fmla="val 5836095"/>
                <a:gd name="f118" fmla="val 2797213"/>
                <a:gd name="f119" fmla="val 6008747"/>
                <a:gd name="f120" fmla="val 6354050"/>
                <a:gd name="f121" fmla="val 6633975"/>
                <a:gd name="f122" fmla="val 3077137"/>
                <a:gd name="f123" fmla="val 6633974"/>
                <a:gd name="f124" fmla="val 3767745"/>
                <a:gd name="f125" fmla="val 4047669"/>
                <a:gd name="f126" fmla="val 4047670"/>
                <a:gd name="f127" fmla="val 5879257"/>
                <a:gd name="f128" fmla="val 5758963"/>
                <a:gd name="f129" fmla="val 4008305"/>
                <a:gd name="f130" fmla="val 5659175"/>
                <a:gd name="f131" fmla="val 3940890"/>
                <a:gd name="f132" fmla="val 5615689"/>
                <a:gd name="f133" fmla="val 3905011"/>
                <a:gd name="f134" fmla="val 4536367"/>
                <a:gd name="f135" fmla="val 5224392"/>
                <a:gd name="f136" fmla="val 4565475"/>
                <a:gd name="f137" fmla="val 5278017"/>
                <a:gd name="f138" fmla="val 4599785"/>
                <a:gd name="f139" fmla="val 5359135"/>
                <a:gd name="f140" fmla="val 4618758"/>
                <a:gd name="f141" fmla="val 5448320"/>
                <a:gd name="f142" fmla="val 4315194"/>
                <a:gd name="f143" fmla="val 3898615"/>
                <a:gd name="f144" fmla="val 7797230"/>
                <a:gd name="f145" fmla="val 3181174"/>
                <a:gd name="f146" fmla="val 3903436"/>
                <a:gd name="f147" fmla="val 4821"/>
                <a:gd name="f148" fmla="+- 0 0 -90"/>
                <a:gd name="f149" fmla="*/ f3 1 7802051"/>
                <a:gd name="f150" fmla="*/ f4 1 7751588"/>
                <a:gd name="f151" fmla="val f5"/>
                <a:gd name="f152" fmla="val f6"/>
                <a:gd name="f153" fmla="val f7"/>
                <a:gd name="f154" fmla="*/ f148 f0 1"/>
                <a:gd name="f155" fmla="+- f153 0 f151"/>
                <a:gd name="f156" fmla="+- f152 0 f151"/>
                <a:gd name="f157" fmla="*/ f154 1 f2"/>
                <a:gd name="f158" fmla="*/ f156 1 7802051"/>
                <a:gd name="f159" fmla="*/ f155 1 7751588"/>
                <a:gd name="f160" fmla="*/ 3669750 f156 1"/>
                <a:gd name="f161" fmla="*/ 4921020 f155 1"/>
                <a:gd name="f162" fmla="*/ 3676808 f156 1"/>
                <a:gd name="f163" fmla="*/ 4917189 f155 1"/>
                <a:gd name="f164" fmla="*/ 3726054 f156 1"/>
                <a:gd name="f165" fmla="*/ 4901903 f155 1"/>
                <a:gd name="f166" fmla="*/ 2529358 f155 1"/>
                <a:gd name="f167" fmla="*/ 2407723 f156 1"/>
                <a:gd name="f168" fmla="*/ 3310455 f155 1"/>
                <a:gd name="f169" fmla="*/ 2418532 f156 1"/>
                <a:gd name="f170" fmla="*/ 3417678 f155 1"/>
                <a:gd name="f171" fmla="*/ 2369399 f156 1"/>
                <a:gd name="f172" fmla="*/ 3661045 f155 1"/>
                <a:gd name="f173" fmla="*/ 2362622 f156 1"/>
                <a:gd name="f174" fmla="*/ 3673532 f155 1"/>
                <a:gd name="f175" fmla="*/ 4279965 f156 1"/>
                <a:gd name="f176" fmla="*/ 4958071 f155 1"/>
                <a:gd name="f177" fmla="*/ 5406368 f156 1"/>
                <a:gd name="f178" fmla="*/ 3581135 f155 1"/>
                <a:gd name="f179" fmla="*/ 5396221 f156 1"/>
                <a:gd name="f180" fmla="*/ 3548447 f155 1"/>
                <a:gd name="f181" fmla="*/ 5383519 f156 1"/>
                <a:gd name="f182" fmla="*/ 3422441 f155 1"/>
                <a:gd name="f183" fmla="*/ 5392133 f156 1"/>
                <a:gd name="f184" fmla="*/ 3336986 f155 1"/>
                <a:gd name="f185" fmla="*/ 4117986 f156 1"/>
                <a:gd name="f186" fmla="*/ 2509174 f155 1"/>
                <a:gd name="f187" fmla="*/ 4066733 f156 1"/>
                <a:gd name="f188" fmla="*/ 2525083 f155 1"/>
                <a:gd name="f189" fmla="*/ 4044164 f156 1"/>
                <a:gd name="f190" fmla="*/ 2527359 f155 1"/>
                <a:gd name="f191" fmla="*/ 4874334 f155 1"/>
                <a:gd name="f192" fmla="*/ 4077374 f156 1"/>
                <a:gd name="f193" fmla="*/ 4877682 f155 1"/>
                <a:gd name="f194" fmla="*/ 4204647 f156 1"/>
                <a:gd name="f195" fmla="*/ 4917190 f155 1"/>
                <a:gd name="f196" fmla="*/ 3940727 f156 1"/>
                <a:gd name="f197" fmla="*/ 6219967 f155 1"/>
                <a:gd name="f198" fmla="*/ 3262698 f156 1"/>
                <a:gd name="f199" fmla="*/ 5541937 f155 1"/>
                <a:gd name="f200" fmla="*/ 3378494 f156 1"/>
                <a:gd name="f201" fmla="*/ 5162844 f155 1"/>
                <a:gd name="f202" fmla="*/ 3384198 f156 1"/>
                <a:gd name="f203" fmla="*/ 5155931 f155 1"/>
                <a:gd name="f204" fmla="*/ 2119419 f156 1"/>
                <a:gd name="f205" fmla="*/ 3948859 f155 1"/>
                <a:gd name="f206" fmla="*/ 2036672 f156 1"/>
                <a:gd name="f207" fmla="*/ 3993772 f155 1"/>
                <a:gd name="f208" fmla="*/ 1793305 f156 1"/>
                <a:gd name="f209" fmla="*/ 4042906 f155 1"/>
                <a:gd name="f210" fmla="*/ 1168076 f156 1"/>
                <a:gd name="f211" fmla="*/ 1793304 f156 1"/>
                <a:gd name="f212" fmla="*/ 2792451 f155 1"/>
                <a:gd name="f213" fmla="*/ 2235408 f156 1"/>
                <a:gd name="f214" fmla="*/ 2975575 f155 1"/>
                <a:gd name="f215" fmla="*/ 2241113 f156 1"/>
                <a:gd name="f216" fmla="*/ 2982489 f155 1"/>
                <a:gd name="f217" fmla="*/ 3433657 f156 1"/>
                <a:gd name="f218" fmla="*/ 2275919 f155 1"/>
                <a:gd name="f219" fmla="*/ 3422279 f156 1"/>
                <a:gd name="f220" fmla="*/ 2262129 f155 1"/>
                <a:gd name="f221" fmla="*/ 3315500 f156 1"/>
                <a:gd name="f222" fmla="*/ 1912558 f155 1"/>
                <a:gd name="f223" fmla="*/ 3940728 f156 1"/>
                <a:gd name="f224" fmla="*/ 1287330 f155 1"/>
                <a:gd name="f225" fmla="*/ 4565956 f156 1"/>
                <a:gd name="f226" fmla="*/ 4459177 f156 1"/>
                <a:gd name="f227" fmla="*/ 4442548 f156 1"/>
                <a:gd name="f228" fmla="*/ 2282283 f155 1"/>
                <a:gd name="f229" fmla="*/ 5549310 f156 1"/>
                <a:gd name="f230" fmla="*/ 3001346 f155 1"/>
                <a:gd name="f231" fmla="*/ 5566644 f156 1"/>
                <a:gd name="f232" fmla="*/ 2980338 f155 1"/>
                <a:gd name="f233" fmla="*/ 6008747 f156 1"/>
                <a:gd name="f234" fmla="*/ 2797213 f155 1"/>
                <a:gd name="f235" fmla="*/ 6633974 f156 1"/>
                <a:gd name="f236" fmla="*/ 4047670 f155 1"/>
                <a:gd name="f237" fmla="*/ 5659175 f156 1"/>
                <a:gd name="f238" fmla="*/ 3940890 f155 1"/>
                <a:gd name="f239" fmla="*/ 5615689 f156 1"/>
                <a:gd name="f240" fmla="*/ 3905011 f155 1"/>
                <a:gd name="f241" fmla="*/ 4536367 f156 1"/>
                <a:gd name="f242" fmla="*/ 5224392 f155 1"/>
                <a:gd name="f243" fmla="*/ 4565475 f156 1"/>
                <a:gd name="f244" fmla="*/ 5278017 f155 1"/>
                <a:gd name="f245" fmla="*/ 4618758 f156 1"/>
                <a:gd name="f246" fmla="*/ 3898615 f156 1"/>
                <a:gd name="f247" fmla="*/ 7751588 f155 1"/>
                <a:gd name="f248" fmla="*/ 7797230 f156 1"/>
                <a:gd name="f249" fmla="*/ 3181174 f155 1"/>
                <a:gd name="f250" fmla="*/ 7802051 f156 1"/>
                <a:gd name="f251" fmla="*/ 3903436 f156 1"/>
                <a:gd name="f252" fmla="*/ 0 f155 1"/>
                <a:gd name="f253" fmla="*/ 4821 f156 1"/>
                <a:gd name="f254" fmla="*/ 0 f156 1"/>
                <a:gd name="f255" fmla="+- f157 0 f1"/>
                <a:gd name="f256" fmla="*/ f160 1 7802051"/>
                <a:gd name="f257" fmla="*/ f161 1 7751588"/>
                <a:gd name="f258" fmla="*/ f162 1 7802051"/>
                <a:gd name="f259" fmla="*/ f163 1 7751588"/>
                <a:gd name="f260" fmla="*/ f164 1 7802051"/>
                <a:gd name="f261" fmla="*/ f165 1 7751588"/>
                <a:gd name="f262" fmla="*/ f166 1 7751588"/>
                <a:gd name="f263" fmla="*/ f167 1 7802051"/>
                <a:gd name="f264" fmla="*/ f168 1 7751588"/>
                <a:gd name="f265" fmla="*/ f169 1 7802051"/>
                <a:gd name="f266" fmla="*/ f170 1 7751588"/>
                <a:gd name="f267" fmla="*/ f171 1 7802051"/>
                <a:gd name="f268" fmla="*/ f172 1 7751588"/>
                <a:gd name="f269" fmla="*/ f173 1 7802051"/>
                <a:gd name="f270" fmla="*/ f174 1 7751588"/>
                <a:gd name="f271" fmla="*/ f175 1 7802051"/>
                <a:gd name="f272" fmla="*/ f176 1 7751588"/>
                <a:gd name="f273" fmla="*/ f177 1 7802051"/>
                <a:gd name="f274" fmla="*/ f178 1 7751588"/>
                <a:gd name="f275" fmla="*/ f179 1 7802051"/>
                <a:gd name="f276" fmla="*/ f180 1 7751588"/>
                <a:gd name="f277" fmla="*/ f181 1 7802051"/>
                <a:gd name="f278" fmla="*/ f182 1 7751588"/>
                <a:gd name="f279" fmla="*/ f183 1 7802051"/>
                <a:gd name="f280" fmla="*/ f184 1 7751588"/>
                <a:gd name="f281" fmla="*/ f185 1 7802051"/>
                <a:gd name="f282" fmla="*/ f186 1 7751588"/>
                <a:gd name="f283" fmla="*/ f187 1 7802051"/>
                <a:gd name="f284" fmla="*/ f188 1 7751588"/>
                <a:gd name="f285" fmla="*/ f189 1 7802051"/>
                <a:gd name="f286" fmla="*/ f190 1 7751588"/>
                <a:gd name="f287" fmla="*/ f191 1 7751588"/>
                <a:gd name="f288" fmla="*/ f192 1 7802051"/>
                <a:gd name="f289" fmla="*/ f193 1 7751588"/>
                <a:gd name="f290" fmla="*/ f194 1 7802051"/>
                <a:gd name="f291" fmla="*/ f195 1 7751588"/>
                <a:gd name="f292" fmla="*/ f196 1 7802051"/>
                <a:gd name="f293" fmla="*/ f197 1 7751588"/>
                <a:gd name="f294" fmla="*/ f198 1 7802051"/>
                <a:gd name="f295" fmla="*/ f199 1 7751588"/>
                <a:gd name="f296" fmla="*/ f200 1 7802051"/>
                <a:gd name="f297" fmla="*/ f201 1 7751588"/>
                <a:gd name="f298" fmla="*/ f202 1 7802051"/>
                <a:gd name="f299" fmla="*/ f203 1 7751588"/>
                <a:gd name="f300" fmla="*/ f204 1 7802051"/>
                <a:gd name="f301" fmla="*/ f205 1 7751588"/>
                <a:gd name="f302" fmla="*/ f206 1 7802051"/>
                <a:gd name="f303" fmla="*/ f207 1 7751588"/>
                <a:gd name="f304" fmla="*/ f208 1 7802051"/>
                <a:gd name="f305" fmla="*/ f209 1 7751588"/>
                <a:gd name="f306" fmla="*/ f210 1 7802051"/>
                <a:gd name="f307" fmla="*/ f211 1 7802051"/>
                <a:gd name="f308" fmla="*/ f212 1 7751588"/>
                <a:gd name="f309" fmla="*/ f213 1 7802051"/>
                <a:gd name="f310" fmla="*/ f214 1 7751588"/>
                <a:gd name="f311" fmla="*/ f215 1 7802051"/>
                <a:gd name="f312" fmla="*/ f216 1 7751588"/>
                <a:gd name="f313" fmla="*/ f217 1 7802051"/>
                <a:gd name="f314" fmla="*/ f218 1 7751588"/>
                <a:gd name="f315" fmla="*/ f219 1 7802051"/>
                <a:gd name="f316" fmla="*/ f220 1 7751588"/>
                <a:gd name="f317" fmla="*/ f221 1 7802051"/>
                <a:gd name="f318" fmla="*/ f222 1 7751588"/>
                <a:gd name="f319" fmla="*/ f223 1 7802051"/>
                <a:gd name="f320" fmla="*/ f224 1 7751588"/>
                <a:gd name="f321" fmla="*/ f225 1 7802051"/>
                <a:gd name="f322" fmla="*/ f226 1 7802051"/>
                <a:gd name="f323" fmla="*/ f227 1 7802051"/>
                <a:gd name="f324" fmla="*/ f228 1 7751588"/>
                <a:gd name="f325" fmla="*/ f229 1 7802051"/>
                <a:gd name="f326" fmla="*/ f230 1 7751588"/>
                <a:gd name="f327" fmla="*/ f231 1 7802051"/>
                <a:gd name="f328" fmla="*/ f232 1 7751588"/>
                <a:gd name="f329" fmla="*/ f233 1 7802051"/>
                <a:gd name="f330" fmla="*/ f234 1 7751588"/>
                <a:gd name="f331" fmla="*/ f235 1 7802051"/>
                <a:gd name="f332" fmla="*/ f236 1 7751588"/>
                <a:gd name="f333" fmla="*/ f237 1 7802051"/>
                <a:gd name="f334" fmla="*/ f238 1 7751588"/>
                <a:gd name="f335" fmla="*/ f239 1 7802051"/>
                <a:gd name="f336" fmla="*/ f240 1 7751588"/>
                <a:gd name="f337" fmla="*/ f241 1 7802051"/>
                <a:gd name="f338" fmla="*/ f242 1 7751588"/>
                <a:gd name="f339" fmla="*/ f243 1 7802051"/>
                <a:gd name="f340" fmla="*/ f244 1 7751588"/>
                <a:gd name="f341" fmla="*/ f245 1 7802051"/>
                <a:gd name="f342" fmla="*/ f246 1 7802051"/>
                <a:gd name="f343" fmla="*/ f247 1 7751588"/>
                <a:gd name="f344" fmla="*/ f248 1 7802051"/>
                <a:gd name="f345" fmla="*/ f249 1 7751588"/>
                <a:gd name="f346" fmla="*/ f250 1 7802051"/>
                <a:gd name="f347" fmla="*/ f251 1 7802051"/>
                <a:gd name="f348" fmla="*/ f252 1 7751588"/>
                <a:gd name="f349" fmla="*/ f253 1 7802051"/>
                <a:gd name="f350" fmla="*/ f254 1 7802051"/>
                <a:gd name="f351" fmla="*/ f151 1 f158"/>
                <a:gd name="f352" fmla="*/ f152 1 f158"/>
                <a:gd name="f353" fmla="*/ f151 1 f159"/>
                <a:gd name="f354" fmla="*/ f153 1 f159"/>
                <a:gd name="f355" fmla="*/ f256 1 f158"/>
                <a:gd name="f356" fmla="*/ f257 1 f159"/>
                <a:gd name="f357" fmla="*/ f258 1 f158"/>
                <a:gd name="f358" fmla="*/ f259 1 f159"/>
                <a:gd name="f359" fmla="*/ f260 1 f158"/>
                <a:gd name="f360" fmla="*/ f261 1 f159"/>
                <a:gd name="f361" fmla="*/ f262 1 f159"/>
                <a:gd name="f362" fmla="*/ f263 1 f158"/>
                <a:gd name="f363" fmla="*/ f264 1 f159"/>
                <a:gd name="f364" fmla="*/ f265 1 f158"/>
                <a:gd name="f365" fmla="*/ f266 1 f159"/>
                <a:gd name="f366" fmla="*/ f267 1 f158"/>
                <a:gd name="f367" fmla="*/ f268 1 f159"/>
                <a:gd name="f368" fmla="*/ f269 1 f158"/>
                <a:gd name="f369" fmla="*/ f270 1 f159"/>
                <a:gd name="f370" fmla="*/ f271 1 f158"/>
                <a:gd name="f371" fmla="*/ f272 1 f159"/>
                <a:gd name="f372" fmla="*/ f273 1 f158"/>
                <a:gd name="f373" fmla="*/ f274 1 f159"/>
                <a:gd name="f374" fmla="*/ f275 1 f158"/>
                <a:gd name="f375" fmla="*/ f276 1 f159"/>
                <a:gd name="f376" fmla="*/ f277 1 f158"/>
                <a:gd name="f377" fmla="*/ f278 1 f159"/>
                <a:gd name="f378" fmla="*/ f279 1 f158"/>
                <a:gd name="f379" fmla="*/ f280 1 f159"/>
                <a:gd name="f380" fmla="*/ f281 1 f158"/>
                <a:gd name="f381" fmla="*/ f282 1 f159"/>
                <a:gd name="f382" fmla="*/ f283 1 f158"/>
                <a:gd name="f383" fmla="*/ f284 1 f159"/>
                <a:gd name="f384" fmla="*/ f285 1 f158"/>
                <a:gd name="f385" fmla="*/ f286 1 f159"/>
                <a:gd name="f386" fmla="*/ f287 1 f159"/>
                <a:gd name="f387" fmla="*/ f288 1 f158"/>
                <a:gd name="f388" fmla="*/ f289 1 f159"/>
                <a:gd name="f389" fmla="*/ f290 1 f158"/>
                <a:gd name="f390" fmla="*/ f291 1 f159"/>
                <a:gd name="f391" fmla="*/ f292 1 f158"/>
                <a:gd name="f392" fmla="*/ f293 1 f159"/>
                <a:gd name="f393" fmla="*/ f294 1 f158"/>
                <a:gd name="f394" fmla="*/ f295 1 f159"/>
                <a:gd name="f395" fmla="*/ f296 1 f158"/>
                <a:gd name="f396" fmla="*/ f297 1 f159"/>
                <a:gd name="f397" fmla="*/ f298 1 f158"/>
                <a:gd name="f398" fmla="*/ f299 1 f159"/>
                <a:gd name="f399" fmla="*/ f300 1 f158"/>
                <a:gd name="f400" fmla="*/ f301 1 f159"/>
                <a:gd name="f401" fmla="*/ f302 1 f158"/>
                <a:gd name="f402" fmla="*/ f303 1 f159"/>
                <a:gd name="f403" fmla="*/ f304 1 f158"/>
                <a:gd name="f404" fmla="*/ f305 1 f159"/>
                <a:gd name="f405" fmla="*/ f306 1 f158"/>
                <a:gd name="f406" fmla="*/ f307 1 f158"/>
                <a:gd name="f407" fmla="*/ f308 1 f159"/>
                <a:gd name="f408" fmla="*/ f309 1 f158"/>
                <a:gd name="f409" fmla="*/ f310 1 f159"/>
                <a:gd name="f410" fmla="*/ f311 1 f158"/>
                <a:gd name="f411" fmla="*/ f312 1 f159"/>
                <a:gd name="f412" fmla="*/ f313 1 f158"/>
                <a:gd name="f413" fmla="*/ f314 1 f159"/>
                <a:gd name="f414" fmla="*/ f315 1 f158"/>
                <a:gd name="f415" fmla="*/ f316 1 f159"/>
                <a:gd name="f416" fmla="*/ f317 1 f158"/>
                <a:gd name="f417" fmla="*/ f318 1 f159"/>
                <a:gd name="f418" fmla="*/ f319 1 f158"/>
                <a:gd name="f419" fmla="*/ f320 1 f159"/>
                <a:gd name="f420" fmla="*/ f321 1 f158"/>
                <a:gd name="f421" fmla="*/ f322 1 f158"/>
                <a:gd name="f422" fmla="*/ f323 1 f158"/>
                <a:gd name="f423" fmla="*/ f324 1 f159"/>
                <a:gd name="f424" fmla="*/ f325 1 f158"/>
                <a:gd name="f425" fmla="*/ f326 1 f159"/>
                <a:gd name="f426" fmla="*/ f327 1 f158"/>
                <a:gd name="f427" fmla="*/ f328 1 f159"/>
                <a:gd name="f428" fmla="*/ f329 1 f158"/>
                <a:gd name="f429" fmla="*/ f330 1 f159"/>
                <a:gd name="f430" fmla="*/ f331 1 f158"/>
                <a:gd name="f431" fmla="*/ f332 1 f159"/>
                <a:gd name="f432" fmla="*/ f333 1 f158"/>
                <a:gd name="f433" fmla="*/ f334 1 f159"/>
                <a:gd name="f434" fmla="*/ f335 1 f158"/>
                <a:gd name="f435" fmla="*/ f336 1 f159"/>
                <a:gd name="f436" fmla="*/ f337 1 f158"/>
                <a:gd name="f437" fmla="*/ f338 1 f159"/>
                <a:gd name="f438" fmla="*/ f339 1 f158"/>
                <a:gd name="f439" fmla="*/ f340 1 f159"/>
                <a:gd name="f440" fmla="*/ f341 1 f158"/>
                <a:gd name="f441" fmla="*/ f342 1 f158"/>
                <a:gd name="f442" fmla="*/ f343 1 f159"/>
                <a:gd name="f443" fmla="*/ f344 1 f158"/>
                <a:gd name="f444" fmla="*/ f345 1 f159"/>
                <a:gd name="f445" fmla="*/ f346 1 f158"/>
                <a:gd name="f446" fmla="*/ f347 1 f158"/>
                <a:gd name="f447" fmla="*/ f348 1 f159"/>
                <a:gd name="f448" fmla="*/ f349 1 f158"/>
                <a:gd name="f449" fmla="*/ f350 1 f158"/>
                <a:gd name="f450" fmla="*/ f351 f149 1"/>
                <a:gd name="f451" fmla="*/ f352 f149 1"/>
                <a:gd name="f452" fmla="*/ f354 f150 1"/>
                <a:gd name="f453" fmla="*/ f353 f150 1"/>
                <a:gd name="f454" fmla="*/ f355 f149 1"/>
                <a:gd name="f455" fmla="*/ f356 f150 1"/>
                <a:gd name="f456" fmla="*/ f357 f149 1"/>
                <a:gd name="f457" fmla="*/ f358 f150 1"/>
                <a:gd name="f458" fmla="*/ f359 f149 1"/>
                <a:gd name="f459" fmla="*/ f360 f150 1"/>
                <a:gd name="f460" fmla="*/ f361 f150 1"/>
                <a:gd name="f461" fmla="*/ f362 f149 1"/>
                <a:gd name="f462" fmla="*/ f363 f150 1"/>
                <a:gd name="f463" fmla="*/ f364 f149 1"/>
                <a:gd name="f464" fmla="*/ f365 f150 1"/>
                <a:gd name="f465" fmla="*/ f366 f149 1"/>
                <a:gd name="f466" fmla="*/ f367 f150 1"/>
                <a:gd name="f467" fmla="*/ f368 f149 1"/>
                <a:gd name="f468" fmla="*/ f369 f150 1"/>
                <a:gd name="f469" fmla="*/ f370 f149 1"/>
                <a:gd name="f470" fmla="*/ f371 f150 1"/>
                <a:gd name="f471" fmla="*/ f372 f149 1"/>
                <a:gd name="f472" fmla="*/ f373 f150 1"/>
                <a:gd name="f473" fmla="*/ f374 f149 1"/>
                <a:gd name="f474" fmla="*/ f375 f150 1"/>
                <a:gd name="f475" fmla="*/ f376 f149 1"/>
                <a:gd name="f476" fmla="*/ f377 f150 1"/>
                <a:gd name="f477" fmla="*/ f378 f149 1"/>
                <a:gd name="f478" fmla="*/ f379 f150 1"/>
                <a:gd name="f479" fmla="*/ f380 f149 1"/>
                <a:gd name="f480" fmla="*/ f381 f150 1"/>
                <a:gd name="f481" fmla="*/ f382 f149 1"/>
                <a:gd name="f482" fmla="*/ f383 f150 1"/>
                <a:gd name="f483" fmla="*/ f384 f149 1"/>
                <a:gd name="f484" fmla="*/ f385 f150 1"/>
                <a:gd name="f485" fmla="*/ f386 f150 1"/>
                <a:gd name="f486" fmla="*/ f387 f149 1"/>
                <a:gd name="f487" fmla="*/ f388 f150 1"/>
                <a:gd name="f488" fmla="*/ f389 f149 1"/>
                <a:gd name="f489" fmla="*/ f390 f150 1"/>
                <a:gd name="f490" fmla="*/ f391 f149 1"/>
                <a:gd name="f491" fmla="*/ f392 f150 1"/>
                <a:gd name="f492" fmla="*/ f393 f149 1"/>
                <a:gd name="f493" fmla="*/ f394 f150 1"/>
                <a:gd name="f494" fmla="*/ f395 f149 1"/>
                <a:gd name="f495" fmla="*/ f396 f150 1"/>
                <a:gd name="f496" fmla="*/ f397 f149 1"/>
                <a:gd name="f497" fmla="*/ f398 f150 1"/>
                <a:gd name="f498" fmla="*/ f399 f149 1"/>
                <a:gd name="f499" fmla="*/ f400 f150 1"/>
                <a:gd name="f500" fmla="*/ f401 f149 1"/>
                <a:gd name="f501" fmla="*/ f402 f150 1"/>
                <a:gd name="f502" fmla="*/ f403 f149 1"/>
                <a:gd name="f503" fmla="*/ f404 f150 1"/>
                <a:gd name="f504" fmla="*/ f405 f149 1"/>
                <a:gd name="f505" fmla="*/ f406 f149 1"/>
                <a:gd name="f506" fmla="*/ f407 f150 1"/>
                <a:gd name="f507" fmla="*/ f408 f149 1"/>
                <a:gd name="f508" fmla="*/ f409 f150 1"/>
                <a:gd name="f509" fmla="*/ f410 f149 1"/>
                <a:gd name="f510" fmla="*/ f411 f150 1"/>
                <a:gd name="f511" fmla="*/ f412 f149 1"/>
                <a:gd name="f512" fmla="*/ f413 f150 1"/>
                <a:gd name="f513" fmla="*/ f414 f149 1"/>
                <a:gd name="f514" fmla="*/ f415 f150 1"/>
                <a:gd name="f515" fmla="*/ f416 f149 1"/>
                <a:gd name="f516" fmla="*/ f417 f150 1"/>
                <a:gd name="f517" fmla="*/ f418 f149 1"/>
                <a:gd name="f518" fmla="*/ f419 f150 1"/>
                <a:gd name="f519" fmla="*/ f420 f149 1"/>
                <a:gd name="f520" fmla="*/ f421 f149 1"/>
                <a:gd name="f521" fmla="*/ f422 f149 1"/>
                <a:gd name="f522" fmla="*/ f423 f150 1"/>
                <a:gd name="f523" fmla="*/ f424 f149 1"/>
                <a:gd name="f524" fmla="*/ f425 f150 1"/>
                <a:gd name="f525" fmla="*/ f426 f149 1"/>
                <a:gd name="f526" fmla="*/ f427 f150 1"/>
                <a:gd name="f527" fmla="*/ f428 f149 1"/>
                <a:gd name="f528" fmla="*/ f429 f150 1"/>
                <a:gd name="f529" fmla="*/ f430 f149 1"/>
                <a:gd name="f530" fmla="*/ f431 f150 1"/>
                <a:gd name="f531" fmla="*/ f432 f149 1"/>
                <a:gd name="f532" fmla="*/ f433 f150 1"/>
                <a:gd name="f533" fmla="*/ f434 f149 1"/>
                <a:gd name="f534" fmla="*/ f435 f150 1"/>
                <a:gd name="f535" fmla="*/ f436 f149 1"/>
                <a:gd name="f536" fmla="*/ f437 f150 1"/>
                <a:gd name="f537" fmla="*/ f438 f149 1"/>
                <a:gd name="f538" fmla="*/ f439 f150 1"/>
                <a:gd name="f539" fmla="*/ f440 f149 1"/>
                <a:gd name="f540" fmla="*/ f441 f149 1"/>
                <a:gd name="f541" fmla="*/ f442 f150 1"/>
                <a:gd name="f542" fmla="*/ f443 f149 1"/>
                <a:gd name="f543" fmla="*/ f444 f150 1"/>
                <a:gd name="f544" fmla="*/ f445 f149 1"/>
                <a:gd name="f545" fmla="*/ f446 f149 1"/>
                <a:gd name="f546" fmla="*/ f447 f150 1"/>
                <a:gd name="f547" fmla="*/ f448 f149 1"/>
                <a:gd name="f548" fmla="*/ f449 f149 1"/>
              </a:gdLst>
              <a:ahLst/>
              <a:cxnLst>
                <a:cxn ang="3cd4">
                  <a:pos x="hc" y="t"/>
                </a:cxn>
                <a:cxn ang="0">
                  <a:pos x="r" y="vc"/>
                </a:cxn>
                <a:cxn ang="cd4">
                  <a:pos x="hc" y="b"/>
                </a:cxn>
                <a:cxn ang="cd2">
                  <a:pos x="l" y="vc"/>
                </a:cxn>
                <a:cxn ang="f255">
                  <a:pos x="f454" y="f455"/>
                </a:cxn>
                <a:cxn ang="f255">
                  <a:pos x="f456" y="f457"/>
                </a:cxn>
                <a:cxn ang="f255">
                  <a:pos x="f458" y="f459"/>
                </a:cxn>
                <a:cxn ang="f255">
                  <a:pos x="f458" y="f460"/>
                </a:cxn>
                <a:cxn ang="f255">
                  <a:pos x="f461" y="f462"/>
                </a:cxn>
                <a:cxn ang="f255">
                  <a:pos x="f463" y="f464"/>
                </a:cxn>
                <a:cxn ang="f255">
                  <a:pos x="f465" y="f466"/>
                </a:cxn>
                <a:cxn ang="f255">
                  <a:pos x="f467" y="f468"/>
                </a:cxn>
                <a:cxn ang="f255">
                  <a:pos x="f469" y="f470"/>
                </a:cxn>
                <a:cxn ang="f255">
                  <a:pos x="f471" y="f472"/>
                </a:cxn>
                <a:cxn ang="f255">
                  <a:pos x="f473" y="f474"/>
                </a:cxn>
                <a:cxn ang="f255">
                  <a:pos x="f475" y="f476"/>
                </a:cxn>
                <a:cxn ang="f255">
                  <a:pos x="f477" y="f478"/>
                </a:cxn>
                <a:cxn ang="f255">
                  <a:pos x="f479" y="f480"/>
                </a:cxn>
                <a:cxn ang="f255">
                  <a:pos x="f481" y="f482"/>
                </a:cxn>
                <a:cxn ang="f255">
                  <a:pos x="f483" y="f484"/>
                </a:cxn>
                <a:cxn ang="f255">
                  <a:pos x="f483" y="f485"/>
                </a:cxn>
                <a:cxn ang="f255">
                  <a:pos x="f486" y="f487"/>
                </a:cxn>
                <a:cxn ang="f255">
                  <a:pos x="f488" y="f489"/>
                </a:cxn>
                <a:cxn ang="f255">
                  <a:pos x="f490" y="f491"/>
                </a:cxn>
                <a:cxn ang="f255">
                  <a:pos x="f492" y="f493"/>
                </a:cxn>
                <a:cxn ang="f255">
                  <a:pos x="f494" y="f495"/>
                </a:cxn>
                <a:cxn ang="f255">
                  <a:pos x="f496" y="f497"/>
                </a:cxn>
                <a:cxn ang="f255">
                  <a:pos x="f498" y="f499"/>
                </a:cxn>
                <a:cxn ang="f255">
                  <a:pos x="f500" y="f501"/>
                </a:cxn>
                <a:cxn ang="f255">
                  <a:pos x="f502" y="f503"/>
                </a:cxn>
                <a:cxn ang="f255">
                  <a:pos x="f504" y="f464"/>
                </a:cxn>
                <a:cxn ang="f255">
                  <a:pos x="f505" y="f506"/>
                </a:cxn>
                <a:cxn ang="f255">
                  <a:pos x="f507" y="f508"/>
                </a:cxn>
                <a:cxn ang="f255">
                  <a:pos x="f509" y="f510"/>
                </a:cxn>
                <a:cxn ang="f255">
                  <a:pos x="f511" y="f512"/>
                </a:cxn>
                <a:cxn ang="f255">
                  <a:pos x="f513" y="f514"/>
                </a:cxn>
                <a:cxn ang="f255">
                  <a:pos x="f515" y="f516"/>
                </a:cxn>
                <a:cxn ang="f255">
                  <a:pos x="f517" y="f518"/>
                </a:cxn>
                <a:cxn ang="f255">
                  <a:pos x="f519" y="f516"/>
                </a:cxn>
                <a:cxn ang="f255">
                  <a:pos x="f520" y="f514"/>
                </a:cxn>
                <a:cxn ang="f255">
                  <a:pos x="f521" y="f522"/>
                </a:cxn>
                <a:cxn ang="f255">
                  <a:pos x="f523" y="f524"/>
                </a:cxn>
                <a:cxn ang="f255">
                  <a:pos x="f525" y="f526"/>
                </a:cxn>
                <a:cxn ang="f255">
                  <a:pos x="f527" y="f528"/>
                </a:cxn>
                <a:cxn ang="f255">
                  <a:pos x="f529" y="f476"/>
                </a:cxn>
                <a:cxn ang="f255">
                  <a:pos x="f527" y="f530"/>
                </a:cxn>
                <a:cxn ang="f255">
                  <a:pos x="f531" y="f532"/>
                </a:cxn>
                <a:cxn ang="f255">
                  <a:pos x="f533" y="f534"/>
                </a:cxn>
                <a:cxn ang="f255">
                  <a:pos x="f535" y="f536"/>
                </a:cxn>
                <a:cxn ang="f255">
                  <a:pos x="f537" y="f538"/>
                </a:cxn>
                <a:cxn ang="f255">
                  <a:pos x="f539" y="f493"/>
                </a:cxn>
                <a:cxn ang="f255">
                  <a:pos x="f490" y="f491"/>
                </a:cxn>
                <a:cxn ang="f255">
                  <a:pos x="f540" y="f541"/>
                </a:cxn>
                <a:cxn ang="f255">
                  <a:pos x="f542" y="f543"/>
                </a:cxn>
                <a:cxn ang="f255">
                  <a:pos x="f544" y="f543"/>
                </a:cxn>
                <a:cxn ang="f255">
                  <a:pos x="f545" y="f546"/>
                </a:cxn>
                <a:cxn ang="f255">
                  <a:pos x="f547" y="f543"/>
                </a:cxn>
                <a:cxn ang="f255">
                  <a:pos x="f548" y="f543"/>
                </a:cxn>
              </a:cxnLst>
              <a:rect l="f450" t="f453" r="f451" b="f452"/>
              <a:pathLst>
                <a:path w="7802051" h="7751588">
                  <a:moveTo>
                    <a:pt x="f8" y="f9"/>
                  </a:moveTo>
                  <a:lnTo>
                    <a:pt x="f10" y="f11"/>
                  </a:lnTo>
                  <a:lnTo>
                    <a:pt x="f12" y="f13"/>
                  </a:lnTo>
                  <a:lnTo>
                    <a:pt x="f12" y="f14"/>
                  </a:lnTo>
                  <a:lnTo>
                    <a:pt x="f15" y="f16"/>
                  </a:lnTo>
                  <a:lnTo>
                    <a:pt x="f17" y="f18"/>
                  </a:lnTo>
                  <a:cubicBezTo>
                    <a:pt x="f17" y="f19"/>
                    <a:pt x="f20" y="f21"/>
                    <a:pt x="f22" y="f23"/>
                  </a:cubicBezTo>
                  <a:lnTo>
                    <a:pt x="f24" y="f25"/>
                  </a:lnTo>
                  <a:close/>
                  <a:moveTo>
                    <a:pt x="f26" y="f27"/>
                  </a:moveTo>
                  <a:lnTo>
                    <a:pt x="f28" y="f29"/>
                  </a:lnTo>
                  <a:lnTo>
                    <a:pt x="f30" y="f31"/>
                  </a:lnTo>
                  <a:cubicBezTo>
                    <a:pt x="f32" y="f33"/>
                    <a:pt x="f34" y="f35"/>
                    <a:pt x="f34" y="f36"/>
                  </a:cubicBezTo>
                  <a:lnTo>
                    <a:pt x="f37" y="f38"/>
                  </a:lnTo>
                  <a:lnTo>
                    <a:pt x="f39" y="f40"/>
                  </a:lnTo>
                  <a:lnTo>
                    <a:pt x="f41" y="f42"/>
                  </a:lnTo>
                  <a:lnTo>
                    <a:pt x="f43" y="f44"/>
                  </a:lnTo>
                  <a:lnTo>
                    <a:pt x="f43" y="f45"/>
                  </a:lnTo>
                  <a:lnTo>
                    <a:pt x="f46" y="f47"/>
                  </a:lnTo>
                  <a:cubicBezTo>
                    <a:pt x="f48" y="f49"/>
                    <a:pt x="f50" y="f51"/>
                    <a:pt x="f52" y="f53"/>
                  </a:cubicBezTo>
                  <a:close/>
                  <a:moveTo>
                    <a:pt x="f54" y="f55"/>
                  </a:moveTo>
                  <a:cubicBezTo>
                    <a:pt x="f56" y="f55"/>
                    <a:pt x="f57" y="f58"/>
                    <a:pt x="f57" y="f59"/>
                  </a:cubicBezTo>
                  <a:cubicBezTo>
                    <a:pt x="f57" y="f60"/>
                    <a:pt x="f61" y="f62"/>
                    <a:pt x="f63" y="f64"/>
                  </a:cubicBezTo>
                  <a:lnTo>
                    <a:pt x="f65" y="f66"/>
                  </a:lnTo>
                  <a:lnTo>
                    <a:pt x="f67" y="f68"/>
                  </a:lnTo>
                  <a:lnTo>
                    <a:pt x="f69" y="f70"/>
                  </a:lnTo>
                  <a:cubicBezTo>
                    <a:pt x="f71" y="f72"/>
                    <a:pt x="f73" y="f74"/>
                    <a:pt x="f75" y="f74"/>
                  </a:cubicBezTo>
                  <a:cubicBezTo>
                    <a:pt x="f76" y="f74"/>
                    <a:pt x="f77" y="f78"/>
                    <a:pt x="f79" y="f18"/>
                  </a:cubicBezTo>
                  <a:cubicBezTo>
                    <a:pt x="f77" y="f80"/>
                    <a:pt x="f81" y="f82"/>
                    <a:pt x="f83" y="f84"/>
                  </a:cubicBezTo>
                  <a:cubicBezTo>
                    <a:pt x="f85" y="f82"/>
                    <a:pt x="f86" y="f87"/>
                    <a:pt x="f88" y="f89"/>
                  </a:cubicBezTo>
                  <a:lnTo>
                    <a:pt x="f90" y="f91"/>
                  </a:lnTo>
                  <a:lnTo>
                    <a:pt x="f92" y="f93"/>
                  </a:lnTo>
                  <a:lnTo>
                    <a:pt x="f94" y="f95"/>
                  </a:lnTo>
                  <a:cubicBezTo>
                    <a:pt x="f96" y="f97"/>
                    <a:pt x="f98" y="f99"/>
                    <a:pt x="f98" y="f100"/>
                  </a:cubicBezTo>
                  <a:cubicBezTo>
                    <a:pt x="f98" y="f101"/>
                    <a:pt x="f102" y="f103"/>
                    <a:pt x="f104" y="f103"/>
                  </a:cubicBezTo>
                  <a:cubicBezTo>
                    <a:pt x="f105" y="f103"/>
                    <a:pt x="f106" y="f101"/>
                    <a:pt x="f106" y="f100"/>
                  </a:cubicBezTo>
                  <a:cubicBezTo>
                    <a:pt x="f106" y="f99"/>
                    <a:pt x="f107" y="f97"/>
                    <a:pt x="f108" y="f95"/>
                  </a:cubicBezTo>
                  <a:lnTo>
                    <a:pt x="f109" y="f110"/>
                  </a:lnTo>
                  <a:lnTo>
                    <a:pt x="f111" y="f112"/>
                  </a:lnTo>
                  <a:lnTo>
                    <a:pt x="f113" y="f114"/>
                  </a:lnTo>
                  <a:cubicBezTo>
                    <a:pt x="f115" y="f116"/>
                    <a:pt x="f117" y="f118"/>
                    <a:pt x="f119" y="f118"/>
                  </a:cubicBezTo>
                  <a:cubicBezTo>
                    <a:pt x="f120" y="f118"/>
                    <a:pt x="f121" y="f122"/>
                    <a:pt x="f123" y="f36"/>
                  </a:cubicBezTo>
                  <a:cubicBezTo>
                    <a:pt x="f121" y="f124"/>
                    <a:pt x="f120" y="f125"/>
                    <a:pt x="f119" y="f126"/>
                  </a:cubicBezTo>
                  <a:cubicBezTo>
                    <a:pt x="f127" y="f125"/>
                    <a:pt x="f128" y="f129"/>
                    <a:pt x="f130" y="f131"/>
                  </a:cubicBezTo>
                  <a:lnTo>
                    <a:pt x="f132" y="f133"/>
                  </a:lnTo>
                  <a:lnTo>
                    <a:pt x="f134" y="f135"/>
                  </a:lnTo>
                  <a:lnTo>
                    <a:pt x="f136" y="f137"/>
                  </a:lnTo>
                  <a:cubicBezTo>
                    <a:pt x="f138" y="f139"/>
                    <a:pt x="f140" y="f141"/>
                    <a:pt x="f140" y="f59"/>
                  </a:cubicBezTo>
                  <a:cubicBezTo>
                    <a:pt x="f140" y="f58"/>
                    <a:pt x="f142" y="f55"/>
                    <a:pt x="f54" y="f55"/>
                  </a:cubicBezTo>
                  <a:close/>
                  <a:moveTo>
                    <a:pt x="f143" y="f7"/>
                  </a:moveTo>
                  <a:lnTo>
                    <a:pt x="f144" y="f145"/>
                  </a:lnTo>
                  <a:lnTo>
                    <a:pt x="f6" y="f145"/>
                  </a:lnTo>
                  <a:lnTo>
                    <a:pt x="f146" y="f5"/>
                  </a:lnTo>
                  <a:lnTo>
                    <a:pt x="f147" y="f145"/>
                  </a:lnTo>
                  <a:lnTo>
                    <a:pt x="f5" y="f145"/>
                  </a:lnTo>
                  <a:close/>
                </a:path>
              </a:pathLst>
            </a:custGeom>
            <a:solidFill>
              <a:srgbClr val="0078D7">
                <a:alpha val="95000"/>
              </a:srgbClr>
            </a:solidFill>
            <a:ln cap="flat">
              <a:noFill/>
              <a:prstDash val="solid"/>
            </a:ln>
          </p:spPr>
          <p:txBody>
            <a:bodyPr vert="horz" wrap="square" lIns="179259" tIns="143407" rIns="179259" bIns="143407" anchor="t" anchorCtr="1" compatLnSpc="1">
              <a:noAutofit/>
            </a:bodyPr>
            <a:lstStyle/>
            <a:p>
              <a:pPr marL="0" marR="0" lvl="0" indent="0" algn="ctr" defTabSz="913923" eaLnBrk="1" fontAlgn="auto" latinLnBrk="0" hangingPunct="1">
                <a:lnSpc>
                  <a:spcPct val="9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2353" b="0" i="0" u="none" strike="noStrike" kern="0" cap="none" spc="0" normalizeH="0" baseline="0" noProof="0">
                <a:ln>
                  <a:noFill/>
                </a:ln>
                <a:solidFill>
                  <a:srgbClr val="000000"/>
                </a:solidFill>
                <a:effectLst/>
                <a:uLnTx/>
                <a:uFillTx/>
                <a:ea typeface="Segoe UI" pitchFamily="34"/>
                <a:cs typeface="Segoe UI" pitchFamily="34"/>
              </a:endParaRPr>
            </a:p>
          </p:txBody>
        </p:sp>
      </p:grpSp>
      <p:sp>
        <p:nvSpPr>
          <p:cNvPr id="462" name="Rectangle 461">
            <a:extLst>
              <a:ext uri="{FF2B5EF4-FFF2-40B4-BE49-F238E27FC236}">
                <a16:creationId xmlns:a16="http://schemas.microsoft.com/office/drawing/2014/main" id="{8B448D26-05AC-4C9C-AC47-762BFCF31B68}"/>
              </a:ext>
            </a:extLst>
          </p:cNvPr>
          <p:cNvSpPr/>
          <p:nvPr/>
        </p:nvSpPr>
        <p:spPr>
          <a:xfrm>
            <a:off x="8956660" y="3085944"/>
            <a:ext cx="1998038" cy="590931"/>
          </a:xfrm>
          <a:prstGeom prst="rect">
            <a:avLst/>
          </a:prstGeom>
        </p:spPr>
        <p:txBody>
          <a:bodyPr wrap="square">
            <a:spAutoFit/>
          </a:bodyPr>
          <a:lstStyle/>
          <a:p>
            <a:pPr marL="0" marR="0" lvl="0" indent="0" algn="ctr" defTabSz="914192" eaLnBrk="1" fontAlgn="auto" latinLnBrk="0" hangingPunct="1">
              <a:lnSpc>
                <a:spcPct val="90000"/>
              </a:lnSpc>
              <a:spcBef>
                <a:spcPts val="0"/>
              </a:spcBef>
              <a:spcAft>
                <a:spcPts val="0"/>
              </a:spcAft>
              <a:buClrTx/>
              <a:buSzTx/>
              <a:buFontTx/>
              <a:buNone/>
              <a:tabLst/>
              <a:defRPr sz="1800" b="0" i="0" u="none" strike="noStrike" kern="0" cap="none" spc="0" baseline="0">
                <a:solidFill>
                  <a:srgbClr val="000000"/>
                </a:solidFill>
                <a:uFillTx/>
              </a:defRPr>
            </a:pPr>
            <a:r>
              <a:rPr kumimoji="0" lang="en-US" sz="1800" b="0" i="0" u="none" strike="noStrike" kern="0" cap="none" spc="0" normalizeH="0" baseline="0" noProof="0">
                <a:ln>
                  <a:noFill/>
                </a:ln>
                <a:solidFill>
                  <a:srgbClr val="000000"/>
                </a:solidFill>
                <a:effectLst/>
                <a:uLnTx/>
                <a:uFillTx/>
              </a:rPr>
              <a:t>Microsoft Azure </a:t>
            </a:r>
          </a:p>
          <a:p>
            <a:pPr marL="0" marR="0" lvl="0" indent="0" algn="ctr" defTabSz="914192" eaLnBrk="1" fontAlgn="auto" latinLnBrk="0" hangingPunct="1">
              <a:lnSpc>
                <a:spcPct val="90000"/>
              </a:lnSpc>
              <a:spcBef>
                <a:spcPts val="0"/>
              </a:spcBef>
              <a:spcAft>
                <a:spcPts val="0"/>
              </a:spcAft>
              <a:buClrTx/>
              <a:buSzTx/>
              <a:buFontTx/>
              <a:buNone/>
              <a:tabLst/>
              <a:defRPr sz="1800" b="0" i="0" u="none" strike="noStrike" kern="0" cap="none" spc="0" baseline="0">
                <a:solidFill>
                  <a:srgbClr val="000000"/>
                </a:solidFill>
                <a:uFillTx/>
              </a:defRPr>
            </a:pPr>
            <a:r>
              <a:rPr kumimoji="0" lang="en-US" sz="1800" b="0" i="0" u="none" strike="noStrike" kern="0" cap="none" spc="0" normalizeH="0" baseline="0" noProof="0">
                <a:ln>
                  <a:noFill/>
                </a:ln>
                <a:solidFill>
                  <a:srgbClr val="000000"/>
                </a:solidFill>
                <a:effectLst/>
                <a:uLnTx/>
                <a:uFillTx/>
              </a:rPr>
              <a:t>Active Directory</a:t>
            </a:r>
          </a:p>
        </p:txBody>
      </p:sp>
      <p:sp>
        <p:nvSpPr>
          <p:cNvPr id="463" name="Titel 9">
            <a:extLst>
              <a:ext uri="{FF2B5EF4-FFF2-40B4-BE49-F238E27FC236}">
                <a16:creationId xmlns:a16="http://schemas.microsoft.com/office/drawing/2014/main" id="{0A4C2C29-2FF5-4DB6-BD3B-13982F541224}"/>
              </a:ext>
            </a:extLst>
          </p:cNvPr>
          <p:cNvSpPr>
            <a:spLocks noGrp="1"/>
          </p:cNvSpPr>
          <p:nvPr>
            <p:ph type="title"/>
          </p:nvPr>
        </p:nvSpPr>
        <p:spPr>
          <a:xfrm>
            <a:off x="1425627" y="567457"/>
            <a:ext cx="10572697" cy="830020"/>
          </a:xfrm>
        </p:spPr>
        <p:txBody>
          <a:bodyPr/>
          <a:lstStyle/>
          <a:p>
            <a:r>
              <a:rPr lang="en-GB" sz="2800" dirty="0">
                <a:solidFill>
                  <a:schemeClr val="tx2"/>
                </a:solidFill>
              </a:rPr>
              <a:t>IAM</a:t>
            </a:r>
            <a:br>
              <a:rPr lang="en-GB" sz="2800" dirty="0"/>
            </a:br>
            <a:endParaRPr lang="de-DE" dirty="0"/>
          </a:p>
        </p:txBody>
      </p:sp>
      <p:sp>
        <p:nvSpPr>
          <p:cNvPr id="3" name="Ellipse 2">
            <a:extLst>
              <a:ext uri="{FF2B5EF4-FFF2-40B4-BE49-F238E27FC236}">
                <a16:creationId xmlns:a16="http://schemas.microsoft.com/office/drawing/2014/main" id="{4BCFAEDD-29B4-4EF3-86FF-8B4204C13352}"/>
              </a:ext>
            </a:extLst>
          </p:cNvPr>
          <p:cNvSpPr/>
          <p:nvPr/>
        </p:nvSpPr>
        <p:spPr>
          <a:xfrm>
            <a:off x="280195" y="389046"/>
            <a:ext cx="922536" cy="922536"/>
          </a:xfrm>
          <a:prstGeom prst="ellipse">
            <a:avLst/>
          </a:prstGeom>
          <a:solidFill>
            <a:schemeClr val="tx2"/>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4" name="Rechteck 3" descr="Employee Badge">
            <a:extLst>
              <a:ext uri="{FF2B5EF4-FFF2-40B4-BE49-F238E27FC236}">
                <a16:creationId xmlns:a16="http://schemas.microsoft.com/office/drawing/2014/main" id="{D2DD4196-B2B0-402B-8EC6-69574E633B0A}"/>
              </a:ext>
            </a:extLst>
          </p:cNvPr>
          <p:cNvSpPr/>
          <p:nvPr/>
        </p:nvSpPr>
        <p:spPr>
          <a:xfrm>
            <a:off x="473928" y="582779"/>
            <a:ext cx="535071" cy="535071"/>
          </a:xfrm>
          <a:prstGeom prst="rect">
            <a:avLst/>
          </a:prstGeom>
          <a: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spTree>
    <p:extLst>
      <p:ext uri="{BB962C8B-B14F-4D97-AF65-F5344CB8AC3E}">
        <p14:creationId xmlns:p14="http://schemas.microsoft.com/office/powerpoint/2010/main" val="40424892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500"/>
                                  </p:stCondLst>
                                  <p:childTnLst>
                                    <p:set>
                                      <p:cBhvr>
                                        <p:cTn id="6" dur="1" fill="hold">
                                          <p:stCondLst>
                                            <p:cond delay="0"/>
                                          </p:stCondLst>
                                        </p:cTn>
                                        <p:tgtEl>
                                          <p:spTgt spid="457"/>
                                        </p:tgtEl>
                                        <p:attrNameLst>
                                          <p:attrName>style.visibility</p:attrName>
                                        </p:attrNameLst>
                                      </p:cBhvr>
                                      <p:to>
                                        <p:strVal val="visible"/>
                                      </p:to>
                                    </p:set>
                                  </p:childTnLst>
                                </p:cTn>
                              </p:par>
                              <p:par>
                                <p:cTn id="7" presetID="6" presetClass="emph" presetSubtype="0" accel="100000" autoRev="1" fill="hold" nodeType="withEffect">
                                  <p:stCondLst>
                                    <p:cond delay="0"/>
                                  </p:stCondLst>
                                  <p:childTnLst>
                                    <p:animScale>
                                      <p:cBhvr>
                                        <p:cTn id="8" dur="500" fill="hold"/>
                                        <p:tgtEl>
                                          <p:spTgt spid="457"/>
                                        </p:tgtEl>
                                      </p:cBhvr>
                                      <p:by x="80000" y="80000"/>
                                    </p:animScale>
                                  </p:childTnLst>
                                </p:cTn>
                              </p:par>
                              <p:par>
                                <p:cTn id="9" presetID="21" presetClass="entr" presetSubtype="1" fill="hold" nodeType="withEffect">
                                  <p:stCondLst>
                                    <p:cond delay="500"/>
                                  </p:stCondLst>
                                  <p:childTnLst>
                                    <p:set>
                                      <p:cBhvr>
                                        <p:cTn id="10" dur="1" fill="hold">
                                          <p:stCondLst>
                                            <p:cond delay="0"/>
                                          </p:stCondLst>
                                        </p:cTn>
                                        <p:tgtEl>
                                          <p:spTgt spid="457"/>
                                        </p:tgtEl>
                                        <p:attrNameLst>
                                          <p:attrName>style.visibility</p:attrName>
                                        </p:attrNameLst>
                                      </p:cBhvr>
                                      <p:to>
                                        <p:strVal val="visible"/>
                                      </p:to>
                                    </p:set>
                                    <p:animEffect transition="in" filter="wheel(1)">
                                      <p:cBhvr>
                                        <p:cTn id="11" dur="500"/>
                                        <p:tgtEl>
                                          <p:spTgt spid="457"/>
                                        </p:tgtEl>
                                      </p:cBhvr>
                                    </p:animEffect>
                                  </p:childTnLst>
                                </p:cTn>
                              </p:par>
                              <p:par>
                                <p:cTn id="12" presetID="10" presetClass="entr" presetSubtype="0" fill="hold" grpId="0" nodeType="withEffect">
                                  <p:stCondLst>
                                    <p:cond delay="600"/>
                                  </p:stCondLst>
                                  <p:childTnLst>
                                    <p:set>
                                      <p:cBhvr>
                                        <p:cTn id="13" dur="1" fill="hold">
                                          <p:stCondLst>
                                            <p:cond delay="0"/>
                                          </p:stCondLst>
                                        </p:cTn>
                                        <p:tgtEl>
                                          <p:spTgt spid="462"/>
                                        </p:tgtEl>
                                        <p:attrNameLst>
                                          <p:attrName>style.visibility</p:attrName>
                                        </p:attrNameLst>
                                      </p:cBhvr>
                                      <p:to>
                                        <p:strVal val="visible"/>
                                      </p:to>
                                    </p:set>
                                    <p:animEffect transition="in" filter="fade">
                                      <p:cBhvr>
                                        <p:cTn id="14" dur="400"/>
                                        <p:tgtEl>
                                          <p:spTgt spid="462"/>
                                        </p:tgtEl>
                                      </p:cBhvr>
                                    </p:animEffect>
                                  </p:childTnLst>
                                </p:cTn>
                              </p:par>
                              <p:par>
                                <p:cTn id="15" presetID="42" presetClass="path" presetSubtype="0" decel="100000" fill="hold" grpId="1" nodeType="withEffect">
                                  <p:stCondLst>
                                    <p:cond delay="300"/>
                                  </p:stCondLst>
                                  <p:childTnLst>
                                    <p:animMotion origin="layout" path="M 3.54167E-6 4.44444E-6 L 3.54167E-6 0.09629 " pathEditMode="relative" rAng="0" ptsTypes="AA">
                                      <p:cBhvr>
                                        <p:cTn id="16" dur="700" spd="-100000" fill="hold"/>
                                        <p:tgtEl>
                                          <p:spTgt spid="462"/>
                                        </p:tgtEl>
                                        <p:attrNameLst>
                                          <p:attrName>ppt_x</p:attrName>
                                          <p:attrName>ppt_y</p:attrName>
                                        </p:attrNameLst>
                                      </p:cBhvr>
                                      <p:rCtr x="0" y="4815"/>
                                    </p:animMotion>
                                  </p:childTnLst>
                                </p:cTn>
                              </p:par>
                            </p:childTnLst>
                          </p:cTn>
                        </p:par>
                        <p:par>
                          <p:cTn id="17" fill="hold">
                            <p:stCondLst>
                              <p:cond delay="1000"/>
                            </p:stCondLst>
                            <p:childTnLst>
                              <p:par>
                                <p:cTn id="18" presetID="21" presetClass="entr" presetSubtype="1" fill="hold" nodeType="afterEffect">
                                  <p:stCondLst>
                                    <p:cond delay="0"/>
                                  </p:stCondLst>
                                  <p:childTnLst>
                                    <p:set>
                                      <p:cBhvr>
                                        <p:cTn id="19" dur="1" fill="hold">
                                          <p:stCondLst>
                                            <p:cond delay="0"/>
                                          </p:stCondLst>
                                        </p:cTn>
                                        <p:tgtEl>
                                          <p:spTgt spid="111"/>
                                        </p:tgtEl>
                                        <p:attrNameLst>
                                          <p:attrName>style.visibility</p:attrName>
                                        </p:attrNameLst>
                                      </p:cBhvr>
                                      <p:to>
                                        <p:strVal val="visible"/>
                                      </p:to>
                                    </p:set>
                                    <p:animEffect transition="in" filter="wheel(1)">
                                      <p:cBhvr>
                                        <p:cTn id="20" dur="2000"/>
                                        <p:tgtEl>
                                          <p:spTgt spid="111"/>
                                        </p:tgtEl>
                                      </p:cBhvr>
                                    </p:animEffect>
                                  </p:childTnLst>
                                </p:cTn>
                              </p:par>
                              <p:par>
                                <p:cTn id="21" presetID="22" presetClass="entr" presetSubtype="8" fill="hold" nodeType="withEffect">
                                  <p:stCondLst>
                                    <p:cond delay="0"/>
                                  </p:stCondLst>
                                  <p:childTnLst>
                                    <p:set>
                                      <p:cBhvr>
                                        <p:cTn id="22" dur="1" fill="hold">
                                          <p:stCondLst>
                                            <p:cond delay="0"/>
                                          </p:stCondLst>
                                        </p:cTn>
                                        <p:tgtEl>
                                          <p:spTgt spid="110"/>
                                        </p:tgtEl>
                                        <p:attrNameLst>
                                          <p:attrName>style.visibility</p:attrName>
                                        </p:attrNameLst>
                                      </p:cBhvr>
                                      <p:to>
                                        <p:strVal val="visible"/>
                                      </p:to>
                                    </p:set>
                                    <p:animEffect transition="in" filter="wipe(left)">
                                      <p:cBhvr>
                                        <p:cTn id="23" dur="750"/>
                                        <p:tgtEl>
                                          <p:spTgt spid="110"/>
                                        </p:tgtEl>
                                      </p:cBhvr>
                                    </p:animEffect>
                                  </p:childTnLst>
                                </p:cTn>
                              </p:par>
                              <p:par>
                                <p:cTn id="24" presetID="10" presetClass="entr" presetSubtype="0" fill="hold" nodeType="withEffect">
                                  <p:stCondLst>
                                    <p:cond delay="0"/>
                                  </p:stCondLst>
                                  <p:childTnLst>
                                    <p:set>
                                      <p:cBhvr>
                                        <p:cTn id="25" dur="1" fill="hold">
                                          <p:stCondLst>
                                            <p:cond delay="0"/>
                                          </p:stCondLst>
                                        </p:cTn>
                                        <p:tgtEl>
                                          <p:spTgt spid="381"/>
                                        </p:tgtEl>
                                        <p:attrNameLst>
                                          <p:attrName>style.visibility</p:attrName>
                                        </p:attrNameLst>
                                      </p:cBhvr>
                                      <p:to>
                                        <p:strVal val="visible"/>
                                      </p:to>
                                    </p:set>
                                    <p:animEffect transition="in" filter="fade">
                                      <p:cBhvr>
                                        <p:cTn id="26" dur="750"/>
                                        <p:tgtEl>
                                          <p:spTgt spid="381"/>
                                        </p:tgtEl>
                                      </p:cBhvr>
                                    </p:animEffect>
                                  </p:childTnLst>
                                </p:cTn>
                              </p:par>
                              <p:par>
                                <p:cTn id="27" presetID="8" presetClass="emph" presetSubtype="0" fill="hold" nodeType="withEffect">
                                  <p:stCondLst>
                                    <p:cond delay="0"/>
                                  </p:stCondLst>
                                  <p:childTnLst>
                                    <p:animRot by="21600000">
                                      <p:cBhvr>
                                        <p:cTn id="28" dur="1500" fill="hold"/>
                                        <p:tgtEl>
                                          <p:spTgt spid="381"/>
                                        </p:tgtEl>
                                        <p:attrNameLst>
                                          <p:attrName>r</p:attrName>
                                        </p:attrNameLst>
                                      </p:cBhvr>
                                    </p:animRot>
                                  </p:childTnLst>
                                </p:cTn>
                              </p:par>
                              <p:par>
                                <p:cTn id="29" presetID="10" presetClass="entr" presetSubtype="0" fill="hold" grpId="0" nodeType="withEffect">
                                  <p:stCondLst>
                                    <p:cond delay="1000"/>
                                  </p:stCondLst>
                                  <p:childTnLst>
                                    <p:set>
                                      <p:cBhvr>
                                        <p:cTn id="30" dur="1" fill="hold">
                                          <p:stCondLst>
                                            <p:cond delay="0"/>
                                          </p:stCondLst>
                                        </p:cTn>
                                        <p:tgtEl>
                                          <p:spTgt spid="380"/>
                                        </p:tgtEl>
                                        <p:attrNameLst>
                                          <p:attrName>style.visibility</p:attrName>
                                        </p:attrNameLst>
                                      </p:cBhvr>
                                      <p:to>
                                        <p:strVal val="visible"/>
                                      </p:to>
                                    </p:set>
                                    <p:animEffect transition="in" filter="fade">
                                      <p:cBhvr>
                                        <p:cTn id="31" dur="500"/>
                                        <p:tgtEl>
                                          <p:spTgt spid="3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0" grpId="0"/>
      <p:bldP spid="462" grpId="0"/>
      <p:bldP spid="462" grpId="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llipse 3">
            <a:extLst>
              <a:ext uri="{FF2B5EF4-FFF2-40B4-BE49-F238E27FC236}">
                <a16:creationId xmlns:a16="http://schemas.microsoft.com/office/drawing/2014/main" id="{7BE7CD38-42CE-4BBB-A4ED-E2B2F9A78496}"/>
              </a:ext>
            </a:extLst>
          </p:cNvPr>
          <p:cNvSpPr/>
          <p:nvPr/>
        </p:nvSpPr>
        <p:spPr>
          <a:xfrm>
            <a:off x="280195" y="389046"/>
            <a:ext cx="922536" cy="922536"/>
          </a:xfrm>
          <a:prstGeom prst="ellipse">
            <a:avLst/>
          </a:prstGeom>
          <a:solidFill>
            <a:schemeClr val="tx2"/>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6" name="Rechteck 5" descr="Employee Badge">
            <a:extLst>
              <a:ext uri="{FF2B5EF4-FFF2-40B4-BE49-F238E27FC236}">
                <a16:creationId xmlns:a16="http://schemas.microsoft.com/office/drawing/2014/main" id="{C442A05E-C54B-42CE-9771-0D83505FF98E}"/>
              </a:ext>
            </a:extLst>
          </p:cNvPr>
          <p:cNvSpPr/>
          <p:nvPr/>
        </p:nvSpPr>
        <p:spPr>
          <a:xfrm>
            <a:off x="473928" y="582779"/>
            <a:ext cx="535071" cy="535071"/>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sp>
        <p:nvSpPr>
          <p:cNvPr id="7" name="Titel 9">
            <a:extLst>
              <a:ext uri="{FF2B5EF4-FFF2-40B4-BE49-F238E27FC236}">
                <a16:creationId xmlns:a16="http://schemas.microsoft.com/office/drawing/2014/main" id="{13CB61C5-E041-4493-949D-2F814902B9F2}"/>
              </a:ext>
            </a:extLst>
          </p:cNvPr>
          <p:cNvSpPr>
            <a:spLocks noGrp="1"/>
          </p:cNvSpPr>
          <p:nvPr>
            <p:ph type="title"/>
          </p:nvPr>
        </p:nvSpPr>
        <p:spPr>
          <a:xfrm>
            <a:off x="1425627" y="567457"/>
            <a:ext cx="10572697" cy="830020"/>
          </a:xfrm>
        </p:spPr>
        <p:txBody>
          <a:bodyPr/>
          <a:lstStyle/>
          <a:p>
            <a:r>
              <a:rPr lang="en-GB" sz="2800" dirty="0">
                <a:solidFill>
                  <a:schemeClr val="tx2"/>
                </a:solidFill>
              </a:rPr>
              <a:t>IAM</a:t>
            </a:r>
            <a:br>
              <a:rPr lang="en-GB" sz="2800" dirty="0"/>
            </a:br>
            <a:endParaRPr lang="de-DE" dirty="0"/>
          </a:p>
        </p:txBody>
      </p:sp>
      <p:sp>
        <p:nvSpPr>
          <p:cNvPr id="8" name="Content Placeholder 7">
            <a:extLst>
              <a:ext uri="{FF2B5EF4-FFF2-40B4-BE49-F238E27FC236}">
                <a16:creationId xmlns:a16="http://schemas.microsoft.com/office/drawing/2014/main" id="{C7C1B8AD-DC94-4ECE-99C6-C68E1C446472}"/>
              </a:ext>
            </a:extLst>
          </p:cNvPr>
          <p:cNvSpPr txBox="1">
            <a:spLocks/>
          </p:cNvSpPr>
          <p:nvPr/>
        </p:nvSpPr>
        <p:spPr>
          <a:xfrm>
            <a:off x="1251285" y="3003707"/>
            <a:ext cx="8130222" cy="3329739"/>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Free</a:t>
            </a:r>
          </a:p>
          <a:p>
            <a:pPr lvl="1"/>
            <a:r>
              <a:rPr lang="en-US" dirty="0"/>
              <a:t>Base Azure Active Directory tenant</a:t>
            </a:r>
          </a:p>
          <a:p>
            <a:r>
              <a:rPr lang="en-US" dirty="0"/>
              <a:t>Office 365 Apps</a:t>
            </a:r>
          </a:p>
          <a:p>
            <a:pPr lvl="1"/>
            <a:r>
              <a:rPr lang="en-US" dirty="0"/>
              <a:t>Part of an Office 365 based subscription</a:t>
            </a:r>
          </a:p>
          <a:p>
            <a:r>
              <a:rPr lang="en-US" dirty="0"/>
              <a:t>Premium P1</a:t>
            </a:r>
          </a:p>
          <a:p>
            <a:pPr lvl="1"/>
            <a:r>
              <a:rPr lang="en-US" dirty="0"/>
              <a:t>Available direct, or through EMS E3 and M365 E3 licenses</a:t>
            </a:r>
          </a:p>
          <a:p>
            <a:pPr indent="-222250"/>
            <a:r>
              <a:rPr lang="en-US" dirty="0"/>
              <a:t>Premium P2</a:t>
            </a:r>
          </a:p>
          <a:p>
            <a:pPr lvl="1"/>
            <a:r>
              <a:rPr lang="en-US" dirty="0"/>
              <a:t>Available direct, or through EMS E5 and M365 E5 licenses</a:t>
            </a:r>
          </a:p>
        </p:txBody>
      </p:sp>
      <p:sp>
        <p:nvSpPr>
          <p:cNvPr id="10" name="Textfeld 9">
            <a:extLst>
              <a:ext uri="{FF2B5EF4-FFF2-40B4-BE49-F238E27FC236}">
                <a16:creationId xmlns:a16="http://schemas.microsoft.com/office/drawing/2014/main" id="{DECF791E-255A-4F60-956D-89E287140DA2}"/>
              </a:ext>
            </a:extLst>
          </p:cNvPr>
          <p:cNvSpPr txBox="1"/>
          <p:nvPr/>
        </p:nvSpPr>
        <p:spPr>
          <a:xfrm>
            <a:off x="1202731" y="2095421"/>
            <a:ext cx="6853186" cy="369332"/>
          </a:xfrm>
          <a:prstGeom prst="rect">
            <a:avLst/>
          </a:prstGeom>
          <a:noFill/>
        </p:spPr>
        <p:txBody>
          <a:bodyPr wrap="square">
            <a:spAutoFit/>
          </a:bodyPr>
          <a:lstStyle/>
          <a:p>
            <a:r>
              <a:rPr lang="en-US" dirty="0"/>
              <a:t>Editions</a:t>
            </a:r>
          </a:p>
        </p:txBody>
      </p:sp>
      <p:sp>
        <p:nvSpPr>
          <p:cNvPr id="11" name="Title 5">
            <a:extLst>
              <a:ext uri="{FF2B5EF4-FFF2-40B4-BE49-F238E27FC236}">
                <a16:creationId xmlns:a16="http://schemas.microsoft.com/office/drawing/2014/main" id="{61620281-FB83-4602-85FC-DBF59A3EA63F}"/>
              </a:ext>
            </a:extLst>
          </p:cNvPr>
          <p:cNvSpPr txBox="1">
            <a:spLocks/>
          </p:cNvSpPr>
          <p:nvPr/>
        </p:nvSpPr>
        <p:spPr>
          <a:xfrm>
            <a:off x="1268012" y="1591750"/>
            <a:ext cx="11277599" cy="594360"/>
          </a:xfrm>
          <a:prstGeom prst="rect">
            <a:avLst/>
          </a:prstGeom>
        </p:spPr>
        <p:txBody>
          <a:bodyPr vert="horz" wrap="square" lIns="0" tIns="91440" rIns="146304" bIns="91440" rtlCol="0" anchor="t">
            <a:normAutofit fontScale="97500"/>
          </a:bodyPr>
          <a:lstStyle>
            <a:lvl1pPr algn="l" defTabSz="932742" rtl="0" eaLnBrk="1" latinLnBrk="0" hangingPunct="1">
              <a:lnSpc>
                <a:spcPct val="90000"/>
              </a:lnSpc>
              <a:spcBef>
                <a:spcPct val="0"/>
              </a:spcBef>
              <a:buNone/>
              <a:defRPr lang="en-US" sz="2800" b="0" kern="1200" cap="none" spc="-50" baseline="0" dirty="0" smtClean="0">
                <a:ln w="3175">
                  <a:noFill/>
                </a:ln>
                <a:solidFill>
                  <a:schemeClr val="tx1"/>
                </a:solidFill>
                <a:effectLst/>
                <a:latin typeface="+mj-lt"/>
                <a:ea typeface="+mn-ea"/>
                <a:cs typeface="Segoe UI" pitchFamily="34" charset="0"/>
              </a:defRPr>
            </a:lvl1pPr>
          </a:lstStyle>
          <a:p>
            <a:r>
              <a:rPr lang="de-DE"/>
              <a:t>Azure Active Directory</a:t>
            </a:r>
          </a:p>
        </p:txBody>
      </p:sp>
    </p:spTree>
    <p:extLst>
      <p:ext uri="{BB962C8B-B14F-4D97-AF65-F5344CB8AC3E}">
        <p14:creationId xmlns:p14="http://schemas.microsoft.com/office/powerpoint/2010/main" val="33895826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8">
                                            <p:txEl>
                                              <p:pRg st="1" end="1"/>
                                            </p:txEl>
                                          </p:spTgt>
                                        </p:tgtEl>
                                        <p:attrNameLst>
                                          <p:attrName>style.visibility</p:attrName>
                                        </p:attrNameLst>
                                      </p:cBhvr>
                                      <p:to>
                                        <p:strVal val="visible"/>
                                      </p:to>
                                    </p:set>
                                    <p:animEffect transition="in" filter="fade">
                                      <p:cBhvr>
                                        <p:cTn id="10" dur="500"/>
                                        <p:tgtEl>
                                          <p:spTgt spid="8">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animEffect transition="in" filter="fade">
                                      <p:cBhvr>
                                        <p:cTn id="15" dur="500"/>
                                        <p:tgtEl>
                                          <p:spTgt spid="8">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8">
                                            <p:txEl>
                                              <p:pRg st="3" end="3"/>
                                            </p:txEl>
                                          </p:spTgt>
                                        </p:tgtEl>
                                        <p:attrNameLst>
                                          <p:attrName>style.visibility</p:attrName>
                                        </p:attrNameLst>
                                      </p:cBhvr>
                                      <p:to>
                                        <p:strVal val="visible"/>
                                      </p:to>
                                    </p:set>
                                    <p:animEffect transition="in" filter="fade">
                                      <p:cBhvr>
                                        <p:cTn id="18" dur="500"/>
                                        <p:tgtEl>
                                          <p:spTgt spid="8">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8">
                                            <p:txEl>
                                              <p:pRg st="4" end="4"/>
                                            </p:txEl>
                                          </p:spTgt>
                                        </p:tgtEl>
                                        <p:attrNameLst>
                                          <p:attrName>style.visibility</p:attrName>
                                        </p:attrNameLst>
                                      </p:cBhvr>
                                      <p:to>
                                        <p:strVal val="visible"/>
                                      </p:to>
                                    </p:set>
                                    <p:animEffect transition="in" filter="fade">
                                      <p:cBhvr>
                                        <p:cTn id="23" dur="500"/>
                                        <p:tgtEl>
                                          <p:spTgt spid="8">
                                            <p:txEl>
                                              <p:pRg st="4" end="4"/>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8">
                                            <p:txEl>
                                              <p:pRg st="5" end="5"/>
                                            </p:txEl>
                                          </p:spTgt>
                                        </p:tgtEl>
                                        <p:attrNameLst>
                                          <p:attrName>style.visibility</p:attrName>
                                        </p:attrNameLst>
                                      </p:cBhvr>
                                      <p:to>
                                        <p:strVal val="visible"/>
                                      </p:to>
                                    </p:set>
                                    <p:animEffect transition="in" filter="fade">
                                      <p:cBhvr>
                                        <p:cTn id="26" dur="500"/>
                                        <p:tgtEl>
                                          <p:spTgt spid="8">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8">
                                            <p:txEl>
                                              <p:pRg st="6" end="6"/>
                                            </p:txEl>
                                          </p:spTgt>
                                        </p:tgtEl>
                                        <p:attrNameLst>
                                          <p:attrName>style.visibility</p:attrName>
                                        </p:attrNameLst>
                                      </p:cBhvr>
                                      <p:to>
                                        <p:strVal val="visible"/>
                                      </p:to>
                                    </p:set>
                                    <p:animEffect transition="in" filter="fade">
                                      <p:cBhvr>
                                        <p:cTn id="31" dur="500"/>
                                        <p:tgtEl>
                                          <p:spTgt spid="8">
                                            <p:txEl>
                                              <p:pRg st="6" end="6"/>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8">
                                            <p:txEl>
                                              <p:pRg st="7" end="7"/>
                                            </p:txEl>
                                          </p:spTgt>
                                        </p:tgtEl>
                                        <p:attrNameLst>
                                          <p:attrName>style.visibility</p:attrName>
                                        </p:attrNameLst>
                                      </p:cBhvr>
                                      <p:to>
                                        <p:strVal val="visible"/>
                                      </p:to>
                                    </p:set>
                                    <p:animEffect transition="in" filter="fade">
                                      <p:cBhvr>
                                        <p:cTn id="36" dur="500"/>
                                        <p:tgtEl>
                                          <p:spTgt spid="8">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1396463" y="466303"/>
            <a:ext cx="10573643" cy="606192"/>
          </a:xfrm>
        </p:spPr>
        <p:txBody>
          <a:bodyPr>
            <a:normAutofit fontScale="90000"/>
          </a:bodyPr>
          <a:lstStyle/>
          <a:p>
            <a:r>
              <a:rPr lang="en-US" dirty="0"/>
              <a:t>Azure Active Directory Edition Features</a:t>
            </a:r>
          </a:p>
        </p:txBody>
      </p:sp>
      <p:sp>
        <p:nvSpPr>
          <p:cNvPr id="12" name="Rectangle 11">
            <a:extLst>
              <a:ext uri="{FF2B5EF4-FFF2-40B4-BE49-F238E27FC236}">
                <a16:creationId xmlns:a16="http://schemas.microsoft.com/office/drawing/2014/main" id="{E0DD6A07-7761-4279-A1E2-B4CF382C610F}"/>
              </a:ext>
            </a:extLst>
          </p:cNvPr>
          <p:cNvSpPr/>
          <p:nvPr/>
        </p:nvSpPr>
        <p:spPr>
          <a:xfrm>
            <a:off x="1396463" y="1505315"/>
            <a:ext cx="9487704" cy="5097245"/>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numCol="2" rtlCol="0" anchor="t"/>
          <a:lstStyle/>
          <a:p>
            <a:r>
              <a:rPr lang="en-US" sz="2856" dirty="0">
                <a:solidFill>
                  <a:schemeClr val="tx1"/>
                </a:solidFill>
                <a:latin typeface="Segoe UI Semibold" panose="020B0702040204020203" pitchFamily="34" charset="0"/>
                <a:cs typeface="Segoe UI Semibold" panose="020B0702040204020203" pitchFamily="34" charset="0"/>
              </a:rPr>
              <a:t>Free</a:t>
            </a:r>
          </a:p>
          <a:p>
            <a:r>
              <a:rPr lang="en-US" sz="2040" dirty="0">
                <a:solidFill>
                  <a:schemeClr val="tx1"/>
                </a:solidFill>
                <a:latin typeface="Segoe UI Semibold" panose="020B0702040204020203" pitchFamily="34" charset="0"/>
                <a:cs typeface="Segoe UI Semibold" panose="020B0702040204020203" pitchFamily="34" charset="0"/>
              </a:rPr>
              <a:t>500,000 Directory Objects</a:t>
            </a:r>
          </a:p>
          <a:p>
            <a:r>
              <a:rPr lang="en-US" sz="2040" dirty="0">
                <a:solidFill>
                  <a:schemeClr val="tx1"/>
                </a:solidFill>
                <a:latin typeface="Segoe UI Semibold" panose="020B0702040204020203" pitchFamily="34" charset="0"/>
                <a:cs typeface="Segoe UI Semibold" panose="020B0702040204020203" pitchFamily="34" charset="0"/>
              </a:rPr>
              <a:t>User And Group Management</a:t>
            </a:r>
          </a:p>
          <a:p>
            <a:r>
              <a:rPr lang="en-US" sz="2040" dirty="0">
                <a:solidFill>
                  <a:schemeClr val="tx1"/>
                </a:solidFill>
                <a:latin typeface="Segoe UI Semibold" panose="020B0702040204020203" pitchFamily="34" charset="0"/>
                <a:cs typeface="Segoe UI Semibold" panose="020B0702040204020203" pitchFamily="34" charset="0"/>
              </a:rPr>
              <a:t>Unlimited SSO Applications</a:t>
            </a:r>
          </a:p>
          <a:p>
            <a:r>
              <a:rPr lang="en-US" sz="2040" dirty="0">
                <a:solidFill>
                  <a:schemeClr val="tx1"/>
                </a:solidFill>
                <a:latin typeface="Segoe UI Semibold" panose="020B0702040204020203" pitchFamily="34" charset="0"/>
                <a:cs typeface="Segoe UI Semibold" panose="020B0702040204020203" pitchFamily="34" charset="0"/>
              </a:rPr>
              <a:t>Device Registration</a:t>
            </a:r>
          </a:p>
          <a:p>
            <a:r>
              <a:rPr lang="en-US" sz="2040" dirty="0">
                <a:solidFill>
                  <a:schemeClr val="tx1"/>
                </a:solidFill>
                <a:latin typeface="Segoe UI Semibold" panose="020B0702040204020203" pitchFamily="34" charset="0"/>
                <a:cs typeface="Segoe UI Semibold" panose="020B0702040204020203" pitchFamily="34" charset="0"/>
              </a:rPr>
              <a:t>Federated Authentication</a:t>
            </a:r>
          </a:p>
          <a:p>
            <a:r>
              <a:rPr lang="en-US" sz="2040" dirty="0">
                <a:solidFill>
                  <a:schemeClr val="tx1"/>
                </a:solidFill>
                <a:latin typeface="Segoe UI Semibold" panose="020B0702040204020203" pitchFamily="34" charset="0"/>
                <a:cs typeface="Segoe UI Semibold" panose="020B0702040204020203" pitchFamily="34" charset="0"/>
              </a:rPr>
              <a:t>Cloud Authentication</a:t>
            </a:r>
          </a:p>
          <a:p>
            <a:r>
              <a:rPr lang="en-US" sz="2040" dirty="0">
                <a:solidFill>
                  <a:schemeClr val="tx1"/>
                </a:solidFill>
                <a:latin typeface="Segoe UI Semibold" panose="020B0702040204020203" pitchFamily="34" charset="0"/>
                <a:cs typeface="Segoe UI Semibold" panose="020B0702040204020203" pitchFamily="34" charset="0"/>
              </a:rPr>
              <a:t>Azure AD Connect</a:t>
            </a:r>
          </a:p>
          <a:p>
            <a:r>
              <a:rPr lang="en-US" sz="2040" dirty="0">
                <a:solidFill>
                  <a:schemeClr val="tx1"/>
                </a:solidFill>
                <a:latin typeface="Segoe UI Semibold" panose="020B0702040204020203" pitchFamily="34" charset="0"/>
                <a:cs typeface="Segoe UI Semibold" panose="020B0702040204020203" pitchFamily="34" charset="0"/>
              </a:rPr>
              <a:t>Azure AD Join</a:t>
            </a:r>
          </a:p>
          <a:p>
            <a:r>
              <a:rPr lang="en-US" sz="2040" dirty="0">
                <a:solidFill>
                  <a:schemeClr val="tx1"/>
                </a:solidFill>
                <a:latin typeface="Segoe UI Semibold" panose="020B0702040204020203" pitchFamily="34" charset="0"/>
                <a:cs typeface="Segoe UI Semibold" panose="020B0702040204020203" pitchFamily="34" charset="0"/>
              </a:rPr>
              <a:t>Cloud User Password Protection</a:t>
            </a:r>
          </a:p>
          <a:p>
            <a:r>
              <a:rPr lang="en-US" sz="2040" dirty="0">
                <a:solidFill>
                  <a:schemeClr val="tx1"/>
                </a:solidFill>
                <a:latin typeface="Segoe UI Semibold" panose="020B0702040204020203" pitchFamily="34" charset="0"/>
                <a:cs typeface="Segoe UI Semibold" panose="020B0702040204020203" pitchFamily="34" charset="0"/>
              </a:rPr>
              <a:t>Basic Security Reports</a:t>
            </a:r>
          </a:p>
          <a:p>
            <a:r>
              <a:rPr lang="en-US" sz="2040" dirty="0">
                <a:solidFill>
                  <a:schemeClr val="tx1"/>
                </a:solidFill>
                <a:latin typeface="Segoe UI Semibold" panose="020B0702040204020203" pitchFamily="34" charset="0"/>
                <a:cs typeface="Segoe UI Semibold" panose="020B0702040204020203" pitchFamily="34" charset="0"/>
              </a:rPr>
              <a:t>Azure AD Features for Guest Users</a:t>
            </a:r>
          </a:p>
          <a:p>
            <a:r>
              <a:rPr lang="en-US" sz="2040" dirty="0">
                <a:solidFill>
                  <a:schemeClr val="tx1"/>
                </a:solidFill>
                <a:latin typeface="Segoe UI Semibold" panose="020B0702040204020203" pitchFamily="34" charset="0"/>
                <a:cs typeface="Segoe UI Semibold" panose="020B0702040204020203" pitchFamily="34" charset="0"/>
              </a:rPr>
              <a:t>Azure AD Security Defaults MFA</a:t>
            </a:r>
          </a:p>
          <a:p>
            <a:endParaRPr lang="en-US" sz="2040" dirty="0">
              <a:solidFill>
                <a:schemeClr val="tx1"/>
              </a:solidFill>
              <a:latin typeface="Segoe UI Semibold" panose="020B0702040204020203" pitchFamily="34" charset="0"/>
              <a:cs typeface="Segoe UI Semibold" panose="020B0702040204020203" pitchFamily="34" charset="0"/>
            </a:endParaRPr>
          </a:p>
          <a:p>
            <a:endParaRPr lang="en-US" sz="2040" dirty="0">
              <a:solidFill>
                <a:schemeClr val="tx1"/>
              </a:solidFill>
              <a:latin typeface="Segoe UI Semibold" panose="020B0702040204020203" pitchFamily="34" charset="0"/>
              <a:cs typeface="Segoe UI Semibold" panose="020B0702040204020203" pitchFamily="34" charset="0"/>
            </a:endParaRPr>
          </a:p>
        </p:txBody>
      </p:sp>
      <p:sp>
        <p:nvSpPr>
          <p:cNvPr id="2" name="Ellipse 1">
            <a:extLst>
              <a:ext uri="{FF2B5EF4-FFF2-40B4-BE49-F238E27FC236}">
                <a16:creationId xmlns:a16="http://schemas.microsoft.com/office/drawing/2014/main" id="{B0221B48-7059-45F6-A92C-DCEE7E669E95}"/>
              </a:ext>
            </a:extLst>
          </p:cNvPr>
          <p:cNvSpPr/>
          <p:nvPr/>
        </p:nvSpPr>
        <p:spPr>
          <a:xfrm>
            <a:off x="280195" y="389046"/>
            <a:ext cx="922536" cy="922536"/>
          </a:xfrm>
          <a:prstGeom prst="ellipse">
            <a:avLst/>
          </a:prstGeom>
          <a:solidFill>
            <a:schemeClr val="tx2"/>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3" name="Rechteck 2" descr="Employee Badge">
            <a:extLst>
              <a:ext uri="{FF2B5EF4-FFF2-40B4-BE49-F238E27FC236}">
                <a16:creationId xmlns:a16="http://schemas.microsoft.com/office/drawing/2014/main" id="{2A3D1C88-2076-4084-9493-DDF2B69DBA2B}"/>
              </a:ext>
            </a:extLst>
          </p:cNvPr>
          <p:cNvSpPr/>
          <p:nvPr/>
        </p:nvSpPr>
        <p:spPr>
          <a:xfrm>
            <a:off x="473928" y="582779"/>
            <a:ext cx="535071" cy="535071"/>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spTree>
    <p:extLst>
      <p:ext uri="{BB962C8B-B14F-4D97-AF65-F5344CB8AC3E}">
        <p14:creationId xmlns:p14="http://schemas.microsoft.com/office/powerpoint/2010/main" val="2578217332"/>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FCEF5DEB-FA33-4C60-B406-CBC375BBAD8E}"/>
              </a:ext>
            </a:extLst>
          </p:cNvPr>
          <p:cNvSpPr/>
          <p:nvPr/>
        </p:nvSpPr>
        <p:spPr>
          <a:xfrm>
            <a:off x="1202730" y="1275186"/>
            <a:ext cx="10078077" cy="5455727"/>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numCol="2" rtlCol="0" anchor="t"/>
          <a:lstStyle/>
          <a:p>
            <a:r>
              <a:rPr lang="en-US" sz="2856" dirty="0">
                <a:solidFill>
                  <a:schemeClr val="tx1"/>
                </a:solidFill>
                <a:latin typeface="Segoe UI Semibold" panose="020B0702040204020203" pitchFamily="34" charset="0"/>
                <a:cs typeface="Segoe UI Semibold" panose="020B0702040204020203" pitchFamily="34" charset="0"/>
              </a:rPr>
              <a:t>Office 365 Apps</a:t>
            </a:r>
          </a:p>
          <a:p>
            <a:r>
              <a:rPr lang="en-US" sz="2040" dirty="0">
                <a:solidFill>
                  <a:schemeClr val="tx1"/>
                </a:solidFill>
                <a:effectLst>
                  <a:glow rad="127000">
                    <a:schemeClr val="bg1"/>
                  </a:glow>
                </a:effectLst>
                <a:latin typeface="Segoe UI Semibold" panose="020B0702040204020203" pitchFamily="34" charset="0"/>
                <a:cs typeface="Segoe UI Semibold" panose="020B0702040204020203" pitchFamily="34" charset="0"/>
              </a:rPr>
              <a:t>Unlimited Directory Objects</a:t>
            </a:r>
          </a:p>
          <a:p>
            <a:r>
              <a:rPr lang="en-US" sz="2040" dirty="0">
                <a:solidFill>
                  <a:schemeClr val="tx1"/>
                </a:solidFill>
                <a:latin typeface="Segoe UI Semibold" panose="020B0702040204020203" pitchFamily="34" charset="0"/>
                <a:cs typeface="Segoe UI Semibold" panose="020B0702040204020203" pitchFamily="34" charset="0"/>
              </a:rPr>
              <a:t>User And Group Management</a:t>
            </a:r>
          </a:p>
          <a:p>
            <a:r>
              <a:rPr lang="en-US" sz="2040" dirty="0">
                <a:solidFill>
                  <a:schemeClr val="tx1"/>
                </a:solidFill>
                <a:latin typeface="Segoe UI Semibold" panose="020B0702040204020203" pitchFamily="34" charset="0"/>
                <a:cs typeface="Segoe UI Semibold" panose="020B0702040204020203" pitchFamily="34" charset="0"/>
              </a:rPr>
              <a:t>Unlimited SSO Applications</a:t>
            </a:r>
          </a:p>
          <a:p>
            <a:r>
              <a:rPr lang="en-US" sz="2040" dirty="0">
                <a:solidFill>
                  <a:schemeClr val="tx1"/>
                </a:solidFill>
                <a:latin typeface="Segoe UI Semibold" panose="020B0702040204020203" pitchFamily="34" charset="0"/>
                <a:cs typeface="Segoe UI Semibold" panose="020B0702040204020203" pitchFamily="34" charset="0"/>
              </a:rPr>
              <a:t>Device Registration</a:t>
            </a:r>
          </a:p>
          <a:p>
            <a:r>
              <a:rPr lang="en-US" sz="2040" dirty="0">
                <a:solidFill>
                  <a:schemeClr val="tx1"/>
                </a:solidFill>
                <a:latin typeface="Segoe UI Semibold" panose="020B0702040204020203" pitchFamily="34" charset="0"/>
                <a:cs typeface="Segoe UI Semibold" panose="020B0702040204020203" pitchFamily="34" charset="0"/>
              </a:rPr>
              <a:t>Federated Authentication</a:t>
            </a:r>
          </a:p>
          <a:p>
            <a:r>
              <a:rPr lang="en-US" sz="2040" dirty="0">
                <a:solidFill>
                  <a:schemeClr val="tx1"/>
                </a:solidFill>
                <a:latin typeface="Segoe UI Semibold" panose="020B0702040204020203" pitchFamily="34" charset="0"/>
                <a:cs typeface="Segoe UI Semibold" panose="020B0702040204020203" pitchFamily="34" charset="0"/>
              </a:rPr>
              <a:t>Cloud Authentication</a:t>
            </a:r>
          </a:p>
          <a:p>
            <a:r>
              <a:rPr lang="en-US" sz="2040" dirty="0">
                <a:solidFill>
                  <a:schemeClr val="tx1"/>
                </a:solidFill>
                <a:latin typeface="Segoe UI Semibold" panose="020B0702040204020203" pitchFamily="34" charset="0"/>
                <a:cs typeface="Segoe UI Semibold" panose="020B0702040204020203" pitchFamily="34" charset="0"/>
              </a:rPr>
              <a:t>Azure AD Connect</a:t>
            </a:r>
          </a:p>
          <a:p>
            <a:r>
              <a:rPr lang="en-US" sz="2040" dirty="0">
                <a:solidFill>
                  <a:schemeClr val="tx1"/>
                </a:solidFill>
                <a:latin typeface="Segoe UI Semibold" panose="020B0702040204020203" pitchFamily="34" charset="0"/>
                <a:cs typeface="Segoe UI Semibold" panose="020B0702040204020203" pitchFamily="34" charset="0"/>
              </a:rPr>
              <a:t>Azure AD Join</a:t>
            </a:r>
          </a:p>
          <a:p>
            <a:r>
              <a:rPr lang="en-US" sz="2040" dirty="0">
                <a:solidFill>
                  <a:schemeClr val="tx1"/>
                </a:solidFill>
                <a:latin typeface="Segoe UI Semibold" panose="020B0702040204020203" pitchFamily="34" charset="0"/>
                <a:cs typeface="Segoe UI Semibold" panose="020B0702040204020203" pitchFamily="34" charset="0"/>
              </a:rPr>
              <a:t>Cloud User Password Protection</a:t>
            </a:r>
          </a:p>
          <a:p>
            <a:r>
              <a:rPr lang="en-US" sz="2040" dirty="0">
                <a:solidFill>
                  <a:schemeClr val="tx1"/>
                </a:solidFill>
                <a:latin typeface="Segoe UI Semibold" panose="020B0702040204020203" pitchFamily="34" charset="0"/>
                <a:cs typeface="Segoe UI Semibold" panose="020B0702040204020203" pitchFamily="34" charset="0"/>
              </a:rPr>
              <a:t>Basic Security Reports</a:t>
            </a:r>
          </a:p>
          <a:p>
            <a:r>
              <a:rPr lang="en-US" sz="2040" dirty="0">
                <a:solidFill>
                  <a:schemeClr val="tx1"/>
                </a:solidFill>
                <a:latin typeface="Segoe UI Semibold" panose="020B0702040204020203" pitchFamily="34" charset="0"/>
                <a:cs typeface="Segoe UI Semibold" panose="020B0702040204020203" pitchFamily="34" charset="0"/>
              </a:rPr>
              <a:t>Azure AD Features for Guest Users</a:t>
            </a:r>
          </a:p>
          <a:p>
            <a:r>
              <a:rPr lang="en-US" sz="2040" dirty="0">
                <a:solidFill>
                  <a:schemeClr val="tx2"/>
                </a:solidFill>
                <a:effectLst>
                  <a:glow rad="127000">
                    <a:schemeClr val="bg1"/>
                  </a:glow>
                </a:effectLst>
                <a:latin typeface="Segoe UI Semibold" panose="020B0702040204020203" pitchFamily="34" charset="0"/>
                <a:cs typeface="Segoe UI Semibold" panose="020B0702040204020203" pitchFamily="34" charset="0"/>
              </a:rPr>
              <a:t>Per-user Multi-Factor Authentication</a:t>
            </a:r>
          </a:p>
          <a:p>
            <a:r>
              <a:rPr lang="en-US" sz="2040" dirty="0">
                <a:solidFill>
                  <a:schemeClr val="tx2"/>
                </a:solidFill>
                <a:effectLst>
                  <a:glow rad="127000">
                    <a:schemeClr val="bg1"/>
                  </a:glow>
                </a:effectLst>
                <a:latin typeface="Segoe UI Semibold" panose="020B0702040204020203" pitchFamily="34" charset="0"/>
                <a:cs typeface="Segoe UI Semibold" panose="020B0702040204020203" pitchFamily="34" charset="0"/>
              </a:rPr>
              <a:t>Company Branding</a:t>
            </a:r>
          </a:p>
          <a:p>
            <a:r>
              <a:rPr lang="en-US" sz="2040" dirty="0">
                <a:solidFill>
                  <a:schemeClr val="tx2"/>
                </a:solidFill>
                <a:effectLst>
                  <a:glow rad="127000">
                    <a:schemeClr val="bg1"/>
                  </a:glow>
                </a:effectLst>
                <a:latin typeface="Segoe UI Semibold" panose="020B0702040204020203" pitchFamily="34" charset="0"/>
                <a:cs typeface="Segoe UI Semibold" panose="020B0702040204020203" pitchFamily="34" charset="0"/>
              </a:rPr>
              <a:t>Device write-back</a:t>
            </a:r>
          </a:p>
          <a:p>
            <a:endParaRPr lang="en-US" sz="2040" dirty="0">
              <a:solidFill>
                <a:schemeClr val="tx1"/>
              </a:solidFill>
              <a:latin typeface="Segoe UI Semibold" panose="020B0702040204020203" pitchFamily="34" charset="0"/>
              <a:cs typeface="Segoe UI Semibold" panose="020B0702040204020203" pitchFamily="34" charset="0"/>
            </a:endParaRPr>
          </a:p>
          <a:p>
            <a:endParaRPr lang="en-US" sz="2040" dirty="0">
              <a:solidFill>
                <a:schemeClr val="tx1"/>
              </a:solidFill>
              <a:latin typeface="Segoe UI Semibold" panose="020B0702040204020203" pitchFamily="34" charset="0"/>
              <a:cs typeface="Segoe UI Semibold" panose="020B0702040204020203" pitchFamily="34" charset="0"/>
            </a:endParaRPr>
          </a:p>
        </p:txBody>
      </p:sp>
      <p:sp>
        <p:nvSpPr>
          <p:cNvPr id="7" name="Title 6"/>
          <p:cNvSpPr>
            <a:spLocks noGrp="1"/>
          </p:cNvSpPr>
          <p:nvPr>
            <p:ph type="title"/>
          </p:nvPr>
        </p:nvSpPr>
        <p:spPr>
          <a:xfrm>
            <a:off x="1268471" y="466303"/>
            <a:ext cx="10701635" cy="606192"/>
          </a:xfrm>
        </p:spPr>
        <p:txBody>
          <a:bodyPr>
            <a:normAutofit fontScale="90000"/>
          </a:bodyPr>
          <a:lstStyle/>
          <a:p>
            <a:r>
              <a:rPr lang="en-US" dirty="0"/>
              <a:t>Azure Active Directory Edition Features</a:t>
            </a:r>
          </a:p>
        </p:txBody>
      </p:sp>
      <p:sp>
        <p:nvSpPr>
          <p:cNvPr id="2" name="Ellipse 1">
            <a:extLst>
              <a:ext uri="{FF2B5EF4-FFF2-40B4-BE49-F238E27FC236}">
                <a16:creationId xmlns:a16="http://schemas.microsoft.com/office/drawing/2014/main" id="{BF2CDE14-CAE6-4075-A282-7594154903CE}"/>
              </a:ext>
            </a:extLst>
          </p:cNvPr>
          <p:cNvSpPr/>
          <p:nvPr/>
        </p:nvSpPr>
        <p:spPr>
          <a:xfrm>
            <a:off x="280195" y="389046"/>
            <a:ext cx="922536" cy="922536"/>
          </a:xfrm>
          <a:prstGeom prst="ellipse">
            <a:avLst/>
          </a:prstGeom>
          <a:solidFill>
            <a:schemeClr val="tx2"/>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3" name="Rechteck 2" descr="Employee Badge">
            <a:extLst>
              <a:ext uri="{FF2B5EF4-FFF2-40B4-BE49-F238E27FC236}">
                <a16:creationId xmlns:a16="http://schemas.microsoft.com/office/drawing/2014/main" id="{6024C3AB-901B-436D-91EB-889B3C42826D}"/>
              </a:ext>
            </a:extLst>
          </p:cNvPr>
          <p:cNvSpPr/>
          <p:nvPr/>
        </p:nvSpPr>
        <p:spPr>
          <a:xfrm>
            <a:off x="473928" y="582779"/>
            <a:ext cx="535071" cy="535071"/>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spTree>
    <p:extLst>
      <p:ext uri="{BB962C8B-B14F-4D97-AF65-F5344CB8AC3E}">
        <p14:creationId xmlns:p14="http://schemas.microsoft.com/office/powerpoint/2010/main" val="491286041"/>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E7D8A7BB-8556-47AC-B79F-9D2027828DB8}"/>
              </a:ext>
            </a:extLst>
          </p:cNvPr>
          <p:cNvSpPr/>
          <p:nvPr/>
        </p:nvSpPr>
        <p:spPr>
          <a:xfrm>
            <a:off x="1396463" y="1311582"/>
            <a:ext cx="9770726" cy="532251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numCol="2" rtlCol="0" anchor="t"/>
          <a:lstStyle/>
          <a:p>
            <a:r>
              <a:rPr lang="en-US" sz="2856" dirty="0">
                <a:solidFill>
                  <a:schemeClr val="tx1"/>
                </a:solidFill>
                <a:latin typeface="Segoe UI Semibold" panose="020B0702040204020203" pitchFamily="34" charset="0"/>
                <a:cs typeface="Segoe UI Semibold" panose="020B0702040204020203" pitchFamily="34" charset="0"/>
              </a:rPr>
              <a:t>Premium P1</a:t>
            </a:r>
          </a:p>
          <a:p>
            <a:r>
              <a:rPr lang="en-US" sz="2040" dirty="0">
                <a:solidFill>
                  <a:schemeClr val="tx1"/>
                </a:solidFill>
                <a:latin typeface="Segoe UI Semibold" panose="020B0702040204020203" pitchFamily="34" charset="0"/>
                <a:cs typeface="Segoe UI Semibold" panose="020B0702040204020203" pitchFamily="34" charset="0"/>
              </a:rPr>
              <a:t>Unlimited Directory Objects</a:t>
            </a:r>
          </a:p>
          <a:p>
            <a:r>
              <a:rPr lang="en-US" sz="2040" dirty="0">
                <a:solidFill>
                  <a:schemeClr val="tx1"/>
                </a:solidFill>
                <a:latin typeface="Segoe UI Semibold" panose="020B0702040204020203" pitchFamily="34" charset="0"/>
                <a:cs typeface="Segoe UI Semibold" panose="020B0702040204020203" pitchFamily="34" charset="0"/>
              </a:rPr>
              <a:t>User And Group Management</a:t>
            </a:r>
          </a:p>
          <a:p>
            <a:r>
              <a:rPr lang="en-US" sz="2040" dirty="0">
                <a:solidFill>
                  <a:schemeClr val="tx1"/>
                </a:solidFill>
                <a:latin typeface="Segoe UI Semibold" panose="020B0702040204020203" pitchFamily="34" charset="0"/>
                <a:cs typeface="Segoe UI Semibold" panose="020B0702040204020203" pitchFamily="34" charset="0"/>
              </a:rPr>
              <a:t>Unlimited SSO Applications</a:t>
            </a:r>
          </a:p>
          <a:p>
            <a:r>
              <a:rPr lang="en-US" sz="2040" dirty="0">
                <a:solidFill>
                  <a:schemeClr val="tx1"/>
                </a:solidFill>
                <a:latin typeface="Segoe UI Semibold" panose="020B0702040204020203" pitchFamily="34" charset="0"/>
                <a:cs typeface="Segoe UI Semibold" panose="020B0702040204020203" pitchFamily="34" charset="0"/>
              </a:rPr>
              <a:t>Device Registration</a:t>
            </a:r>
          </a:p>
          <a:p>
            <a:r>
              <a:rPr lang="en-US" sz="2040" dirty="0">
                <a:solidFill>
                  <a:schemeClr val="tx1"/>
                </a:solidFill>
                <a:latin typeface="Segoe UI Semibold" panose="020B0702040204020203" pitchFamily="34" charset="0"/>
                <a:cs typeface="Segoe UI Semibold" panose="020B0702040204020203" pitchFamily="34" charset="0"/>
              </a:rPr>
              <a:t>Federated Authentication</a:t>
            </a:r>
          </a:p>
          <a:p>
            <a:r>
              <a:rPr lang="en-US" sz="2040" dirty="0">
                <a:solidFill>
                  <a:schemeClr val="tx1"/>
                </a:solidFill>
                <a:latin typeface="Segoe UI Semibold" panose="020B0702040204020203" pitchFamily="34" charset="0"/>
                <a:cs typeface="Segoe UI Semibold" panose="020B0702040204020203" pitchFamily="34" charset="0"/>
              </a:rPr>
              <a:t>Cloud Authentication</a:t>
            </a:r>
          </a:p>
          <a:p>
            <a:r>
              <a:rPr lang="en-US" sz="2040" dirty="0">
                <a:solidFill>
                  <a:schemeClr val="tx1"/>
                </a:solidFill>
                <a:latin typeface="Segoe UI Semibold" panose="020B0702040204020203" pitchFamily="34" charset="0"/>
                <a:cs typeface="Segoe UI Semibold" panose="020B0702040204020203" pitchFamily="34" charset="0"/>
              </a:rPr>
              <a:t>Azure AD Connect</a:t>
            </a:r>
          </a:p>
          <a:p>
            <a:r>
              <a:rPr lang="en-US" sz="2040" dirty="0">
                <a:solidFill>
                  <a:schemeClr val="tx2"/>
                </a:solidFill>
                <a:effectLst>
                  <a:glow rad="127000">
                    <a:schemeClr val="bg1"/>
                  </a:glow>
                </a:effectLst>
                <a:latin typeface="Segoe UI Semibold" panose="020B0702040204020203" pitchFamily="34" charset="0"/>
                <a:cs typeface="Segoe UI Semibold" panose="020B0702040204020203" pitchFamily="34" charset="0"/>
              </a:rPr>
              <a:t>Azure AD Join Premium Features</a:t>
            </a:r>
          </a:p>
          <a:p>
            <a:r>
              <a:rPr lang="en-US" sz="2040" dirty="0">
                <a:solidFill>
                  <a:schemeClr val="tx1"/>
                </a:solidFill>
                <a:latin typeface="Segoe UI Semibold" panose="020B0702040204020203" pitchFamily="34" charset="0"/>
                <a:cs typeface="Segoe UI Semibold" panose="020B0702040204020203" pitchFamily="34" charset="0"/>
              </a:rPr>
              <a:t>Cloud User Password Protection</a:t>
            </a:r>
          </a:p>
          <a:p>
            <a:r>
              <a:rPr lang="en-US" sz="2040" dirty="0">
                <a:solidFill>
                  <a:schemeClr val="tx2"/>
                </a:solidFill>
                <a:effectLst>
                  <a:glow rad="127000">
                    <a:schemeClr val="bg1"/>
                  </a:glow>
                </a:effectLst>
                <a:latin typeface="Segoe UI Semibold" panose="020B0702040204020203" pitchFamily="34" charset="0"/>
                <a:cs typeface="Segoe UI Semibold" panose="020B0702040204020203" pitchFamily="34" charset="0"/>
              </a:rPr>
              <a:t>Advanced Security Reports</a:t>
            </a:r>
          </a:p>
          <a:p>
            <a:r>
              <a:rPr lang="en-US" sz="2040" dirty="0">
                <a:solidFill>
                  <a:schemeClr val="tx1"/>
                </a:solidFill>
                <a:latin typeface="Segoe UI Semibold" panose="020B0702040204020203" pitchFamily="34" charset="0"/>
                <a:cs typeface="Segoe UI Semibold" panose="020B0702040204020203" pitchFamily="34" charset="0"/>
              </a:rPr>
              <a:t>Azure AD Features for Guest Users</a:t>
            </a:r>
          </a:p>
          <a:p>
            <a:r>
              <a:rPr lang="en-US" sz="2040" dirty="0">
                <a:solidFill>
                  <a:schemeClr val="tx2"/>
                </a:solidFill>
                <a:effectLst>
                  <a:glow rad="127000">
                    <a:schemeClr val="bg1"/>
                  </a:glow>
                </a:effectLst>
                <a:latin typeface="Segoe UI Semibold" panose="020B0702040204020203" pitchFamily="34" charset="0"/>
                <a:cs typeface="Segoe UI Semibold" panose="020B0702040204020203" pitchFamily="34" charset="0"/>
              </a:rPr>
              <a:t>CA Multi-Factor Authentication</a:t>
            </a:r>
          </a:p>
          <a:p>
            <a:r>
              <a:rPr lang="en-US" sz="2040" dirty="0">
                <a:solidFill>
                  <a:schemeClr val="tx1"/>
                </a:solidFill>
                <a:latin typeface="Segoe UI Semibold" panose="020B0702040204020203" pitchFamily="34" charset="0"/>
                <a:cs typeface="Segoe UI Semibold" panose="020B0702040204020203" pitchFamily="34" charset="0"/>
              </a:rPr>
              <a:t>Company Branding</a:t>
            </a:r>
          </a:p>
          <a:p>
            <a:r>
              <a:rPr lang="en-US" sz="2040" dirty="0">
                <a:solidFill>
                  <a:schemeClr val="tx1"/>
                </a:solidFill>
                <a:latin typeface="Segoe UI Semibold" panose="020B0702040204020203" pitchFamily="34" charset="0"/>
                <a:cs typeface="Segoe UI Semibold" panose="020B0702040204020203" pitchFamily="34" charset="0"/>
              </a:rPr>
              <a:t>Device write-back</a:t>
            </a:r>
          </a:p>
          <a:p>
            <a:r>
              <a:rPr lang="en-US" sz="2040" dirty="0">
                <a:solidFill>
                  <a:schemeClr val="tx2"/>
                </a:solidFill>
                <a:effectLst>
                  <a:glow rad="127000">
                    <a:schemeClr val="bg1"/>
                  </a:glow>
                </a:effectLst>
                <a:latin typeface="Segoe UI Semibold" panose="020B0702040204020203" pitchFamily="34" charset="0"/>
                <a:cs typeface="Segoe UI Semibold" panose="020B0702040204020203" pitchFamily="34" charset="0"/>
              </a:rPr>
              <a:t>Advanced Group Access Management</a:t>
            </a:r>
          </a:p>
          <a:p>
            <a:endParaRPr lang="en-US" sz="2856" dirty="0">
              <a:solidFill>
                <a:schemeClr val="tx1"/>
              </a:solidFill>
              <a:effectLst>
                <a:glow rad="127000">
                  <a:schemeClr val="bg1"/>
                </a:glow>
              </a:effectLst>
              <a:latin typeface="Segoe UI Semibold" panose="020B0702040204020203" pitchFamily="34" charset="0"/>
              <a:cs typeface="Segoe UI Semibold" panose="020B0702040204020203" pitchFamily="34" charset="0"/>
            </a:endParaRPr>
          </a:p>
          <a:p>
            <a:r>
              <a:rPr lang="en-US" sz="2040" dirty="0">
                <a:solidFill>
                  <a:schemeClr val="tx2"/>
                </a:solidFill>
                <a:effectLst>
                  <a:glow rad="127000">
                    <a:schemeClr val="bg1"/>
                  </a:glow>
                </a:effectLst>
                <a:latin typeface="Segoe UI Semibold" panose="020B0702040204020203" pitchFamily="34" charset="0"/>
                <a:cs typeface="Segoe UI Semibold" panose="020B0702040204020203" pitchFamily="34" charset="0"/>
              </a:rPr>
              <a:t>Custom Banned Passwords</a:t>
            </a:r>
          </a:p>
          <a:p>
            <a:r>
              <a:rPr lang="en-US" sz="2040" dirty="0">
                <a:solidFill>
                  <a:schemeClr val="tx2"/>
                </a:solidFill>
                <a:effectLst>
                  <a:glow rad="127000">
                    <a:schemeClr val="bg1"/>
                  </a:glow>
                </a:effectLst>
                <a:latin typeface="Segoe UI Semibold" panose="020B0702040204020203" pitchFamily="34" charset="0"/>
                <a:cs typeface="Segoe UI Semibold" panose="020B0702040204020203" pitchFamily="34" charset="0"/>
              </a:rPr>
              <a:t>Active Directory Password Protection</a:t>
            </a:r>
          </a:p>
          <a:p>
            <a:r>
              <a:rPr lang="en-US" sz="2040" dirty="0">
                <a:solidFill>
                  <a:schemeClr val="tx2"/>
                </a:solidFill>
                <a:effectLst>
                  <a:glow rad="127000">
                    <a:schemeClr val="bg1"/>
                  </a:glow>
                </a:effectLst>
                <a:latin typeface="Segoe UI Semibold" panose="020B0702040204020203" pitchFamily="34" charset="0"/>
                <a:cs typeface="Segoe UI Semibold" panose="020B0702040204020203" pitchFamily="34" charset="0"/>
              </a:rPr>
              <a:t>User SSPR with password write-back</a:t>
            </a:r>
          </a:p>
          <a:p>
            <a:r>
              <a:rPr lang="en-US" sz="2040" dirty="0">
                <a:solidFill>
                  <a:schemeClr val="tx2"/>
                </a:solidFill>
                <a:effectLst>
                  <a:glow rad="127000">
                    <a:schemeClr val="bg1"/>
                  </a:glow>
                </a:effectLst>
                <a:latin typeface="Segoe UI Semibold" panose="020B0702040204020203" pitchFamily="34" charset="0"/>
                <a:cs typeface="Segoe UI Semibold" panose="020B0702040204020203" pitchFamily="34" charset="0"/>
              </a:rPr>
              <a:t>Azure AD Connect Health</a:t>
            </a:r>
          </a:p>
          <a:p>
            <a:r>
              <a:rPr lang="en-US" sz="2040" dirty="0">
                <a:solidFill>
                  <a:schemeClr val="tx2"/>
                </a:solidFill>
                <a:effectLst>
                  <a:glow rad="127000">
                    <a:schemeClr val="bg1"/>
                  </a:glow>
                </a:effectLst>
                <a:latin typeface="Segoe UI Semibold" panose="020B0702040204020203" pitchFamily="34" charset="0"/>
                <a:cs typeface="Segoe UI Semibold" panose="020B0702040204020203" pitchFamily="34" charset="0"/>
              </a:rPr>
              <a:t>Azure AD Application Proxy</a:t>
            </a:r>
          </a:p>
          <a:p>
            <a:r>
              <a:rPr lang="en-US" sz="2040" dirty="0">
                <a:solidFill>
                  <a:schemeClr val="tx2"/>
                </a:solidFill>
                <a:effectLst>
                  <a:glow rad="127000">
                    <a:schemeClr val="bg1"/>
                  </a:glow>
                </a:effectLst>
                <a:latin typeface="Segoe UI Semibold" panose="020B0702040204020203" pitchFamily="34" charset="0"/>
                <a:cs typeface="Segoe UI Semibold" panose="020B0702040204020203" pitchFamily="34" charset="0"/>
              </a:rPr>
              <a:t>Conditional Access Policies</a:t>
            </a:r>
          </a:p>
          <a:p>
            <a:r>
              <a:rPr lang="en-US" sz="2040" dirty="0">
                <a:solidFill>
                  <a:schemeClr val="tx2"/>
                </a:solidFill>
                <a:effectLst>
                  <a:glow rad="127000">
                    <a:schemeClr val="bg1"/>
                  </a:glow>
                </a:effectLst>
                <a:latin typeface="Segoe UI Semibold" panose="020B0702040204020203" pitchFamily="34" charset="0"/>
                <a:cs typeface="Segoe UI Semibold" panose="020B0702040204020203" pitchFamily="34" charset="0"/>
              </a:rPr>
              <a:t>Administrative Units (Preview)</a:t>
            </a:r>
          </a:p>
          <a:p>
            <a:r>
              <a:rPr lang="en-US" sz="2040" dirty="0">
                <a:solidFill>
                  <a:schemeClr val="tx2"/>
                </a:solidFill>
                <a:effectLst>
                  <a:glow rad="127000">
                    <a:schemeClr val="bg1"/>
                  </a:glow>
                </a:effectLst>
                <a:latin typeface="Segoe UI Semibold" panose="020B0702040204020203" pitchFamily="34" charset="0"/>
                <a:cs typeface="Segoe UI Semibold" panose="020B0702040204020203" pitchFamily="34" charset="0"/>
              </a:rPr>
              <a:t>Microsoft Identity Manager User CAL</a:t>
            </a:r>
          </a:p>
          <a:p>
            <a:endParaRPr lang="en-US" sz="2040" dirty="0">
              <a:solidFill>
                <a:schemeClr val="tx2"/>
              </a:solidFill>
              <a:effectLst>
                <a:glow rad="127000">
                  <a:schemeClr val="bg1"/>
                </a:glow>
              </a:effectLst>
              <a:latin typeface="Segoe UI Semibold" panose="020B0702040204020203" pitchFamily="34" charset="0"/>
              <a:cs typeface="Segoe UI Semibold" panose="020B0702040204020203" pitchFamily="34" charset="0"/>
            </a:endParaRPr>
          </a:p>
          <a:p>
            <a:endParaRPr lang="en-US" sz="2040" dirty="0">
              <a:solidFill>
                <a:schemeClr val="tx1"/>
              </a:solidFill>
              <a:latin typeface="Segoe UI Semibold" panose="020B0702040204020203" pitchFamily="34" charset="0"/>
              <a:cs typeface="Segoe UI Semibold" panose="020B0702040204020203" pitchFamily="34" charset="0"/>
            </a:endParaRPr>
          </a:p>
          <a:p>
            <a:endParaRPr lang="en-US" sz="2040" dirty="0">
              <a:solidFill>
                <a:schemeClr val="tx1"/>
              </a:solidFill>
              <a:latin typeface="Segoe UI Semibold" panose="020B0702040204020203" pitchFamily="34" charset="0"/>
              <a:cs typeface="Segoe UI Semibold" panose="020B0702040204020203" pitchFamily="34" charset="0"/>
            </a:endParaRPr>
          </a:p>
          <a:p>
            <a:endParaRPr lang="en-US" sz="2040" dirty="0">
              <a:solidFill>
                <a:schemeClr val="tx1"/>
              </a:solidFill>
              <a:latin typeface="Segoe UI Semibold" panose="020B0702040204020203" pitchFamily="34" charset="0"/>
              <a:cs typeface="Segoe UI Semibold" panose="020B0702040204020203" pitchFamily="34" charset="0"/>
            </a:endParaRPr>
          </a:p>
          <a:p>
            <a:endParaRPr lang="en-US" sz="2040" dirty="0">
              <a:solidFill>
                <a:schemeClr val="tx1"/>
              </a:solidFill>
              <a:latin typeface="Segoe UI Semibold" panose="020B0702040204020203" pitchFamily="34" charset="0"/>
              <a:cs typeface="Segoe UI Semibold" panose="020B0702040204020203" pitchFamily="34" charset="0"/>
            </a:endParaRPr>
          </a:p>
        </p:txBody>
      </p:sp>
      <p:sp>
        <p:nvSpPr>
          <p:cNvPr id="7" name="Title 6"/>
          <p:cNvSpPr>
            <a:spLocks noGrp="1"/>
          </p:cNvSpPr>
          <p:nvPr>
            <p:ph type="title"/>
          </p:nvPr>
        </p:nvSpPr>
        <p:spPr>
          <a:xfrm>
            <a:off x="1396463" y="466303"/>
            <a:ext cx="10573643" cy="606192"/>
          </a:xfrm>
        </p:spPr>
        <p:txBody>
          <a:bodyPr>
            <a:normAutofit fontScale="90000"/>
          </a:bodyPr>
          <a:lstStyle/>
          <a:p>
            <a:r>
              <a:rPr lang="en-US" dirty="0"/>
              <a:t>Azure Active Directory Edition Features</a:t>
            </a:r>
          </a:p>
        </p:txBody>
      </p:sp>
      <p:sp>
        <p:nvSpPr>
          <p:cNvPr id="2" name="Ellipse 1">
            <a:extLst>
              <a:ext uri="{FF2B5EF4-FFF2-40B4-BE49-F238E27FC236}">
                <a16:creationId xmlns:a16="http://schemas.microsoft.com/office/drawing/2014/main" id="{7AB9EE36-3C27-442D-AC19-214F907F3A66}"/>
              </a:ext>
            </a:extLst>
          </p:cNvPr>
          <p:cNvSpPr/>
          <p:nvPr/>
        </p:nvSpPr>
        <p:spPr>
          <a:xfrm>
            <a:off x="280195" y="389046"/>
            <a:ext cx="922536" cy="922536"/>
          </a:xfrm>
          <a:prstGeom prst="ellipse">
            <a:avLst/>
          </a:prstGeom>
          <a:solidFill>
            <a:schemeClr val="tx2"/>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3" name="Rechteck 2" descr="Employee Badge">
            <a:extLst>
              <a:ext uri="{FF2B5EF4-FFF2-40B4-BE49-F238E27FC236}">
                <a16:creationId xmlns:a16="http://schemas.microsoft.com/office/drawing/2014/main" id="{685867F9-BB82-41A7-AC82-9C69C0A6A467}"/>
              </a:ext>
            </a:extLst>
          </p:cNvPr>
          <p:cNvSpPr/>
          <p:nvPr/>
        </p:nvSpPr>
        <p:spPr>
          <a:xfrm>
            <a:off x="473928" y="582779"/>
            <a:ext cx="535071" cy="535071"/>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spTree>
    <p:extLst>
      <p:ext uri="{BB962C8B-B14F-4D97-AF65-F5344CB8AC3E}">
        <p14:creationId xmlns:p14="http://schemas.microsoft.com/office/powerpoint/2010/main" val="2044935077"/>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732072B6-0060-49B2-A286-C1635760EA74}"/>
              </a:ext>
            </a:extLst>
          </p:cNvPr>
          <p:cNvSpPr/>
          <p:nvPr/>
        </p:nvSpPr>
        <p:spPr>
          <a:xfrm>
            <a:off x="1396463" y="1311582"/>
            <a:ext cx="9771539" cy="521664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numCol="2" rtlCol="0" anchor="t"/>
          <a:lstStyle/>
          <a:p>
            <a:r>
              <a:rPr lang="en-US" sz="2856" dirty="0">
                <a:solidFill>
                  <a:schemeClr val="tx1"/>
                </a:solidFill>
                <a:latin typeface="Segoe UI Semibold" panose="020B0702040204020203" pitchFamily="34" charset="0"/>
                <a:cs typeface="Segoe UI Semibold" panose="020B0702040204020203" pitchFamily="34" charset="0"/>
              </a:rPr>
              <a:t>Premium P2</a:t>
            </a:r>
          </a:p>
          <a:p>
            <a:r>
              <a:rPr lang="en-US" sz="2040" dirty="0">
                <a:solidFill>
                  <a:schemeClr val="tx1"/>
                </a:solidFill>
                <a:latin typeface="Segoe UI Semibold" panose="020B0702040204020203" pitchFamily="34" charset="0"/>
                <a:cs typeface="Segoe UI Semibold" panose="020B0702040204020203" pitchFamily="34" charset="0"/>
              </a:rPr>
              <a:t>Unlimited Directory Objects</a:t>
            </a:r>
          </a:p>
          <a:p>
            <a:r>
              <a:rPr lang="en-US" sz="2040" dirty="0">
                <a:solidFill>
                  <a:schemeClr val="tx1"/>
                </a:solidFill>
                <a:latin typeface="Segoe UI Semibold" panose="020B0702040204020203" pitchFamily="34" charset="0"/>
                <a:cs typeface="Segoe UI Semibold" panose="020B0702040204020203" pitchFamily="34" charset="0"/>
              </a:rPr>
              <a:t>User And Group Management</a:t>
            </a:r>
          </a:p>
          <a:p>
            <a:r>
              <a:rPr lang="en-US" sz="2040" dirty="0">
                <a:solidFill>
                  <a:schemeClr val="tx1"/>
                </a:solidFill>
                <a:latin typeface="Segoe UI Semibold" panose="020B0702040204020203" pitchFamily="34" charset="0"/>
                <a:cs typeface="Segoe UI Semibold" panose="020B0702040204020203" pitchFamily="34" charset="0"/>
              </a:rPr>
              <a:t>Unlimited SSO Applications</a:t>
            </a:r>
          </a:p>
          <a:p>
            <a:r>
              <a:rPr lang="en-US" sz="2040" dirty="0">
                <a:solidFill>
                  <a:schemeClr val="tx1"/>
                </a:solidFill>
                <a:latin typeface="Segoe UI Semibold" panose="020B0702040204020203" pitchFamily="34" charset="0"/>
                <a:cs typeface="Segoe UI Semibold" panose="020B0702040204020203" pitchFamily="34" charset="0"/>
              </a:rPr>
              <a:t>Device Registration</a:t>
            </a:r>
          </a:p>
          <a:p>
            <a:r>
              <a:rPr lang="en-US" sz="2040" dirty="0">
                <a:solidFill>
                  <a:schemeClr val="tx1"/>
                </a:solidFill>
                <a:latin typeface="Segoe UI Semibold" panose="020B0702040204020203" pitchFamily="34" charset="0"/>
                <a:cs typeface="Segoe UI Semibold" panose="020B0702040204020203" pitchFamily="34" charset="0"/>
              </a:rPr>
              <a:t>Federated Authentication</a:t>
            </a:r>
          </a:p>
          <a:p>
            <a:r>
              <a:rPr lang="en-US" sz="2040" dirty="0">
                <a:solidFill>
                  <a:schemeClr val="tx1"/>
                </a:solidFill>
                <a:latin typeface="Segoe UI Semibold" panose="020B0702040204020203" pitchFamily="34" charset="0"/>
                <a:cs typeface="Segoe UI Semibold" panose="020B0702040204020203" pitchFamily="34" charset="0"/>
              </a:rPr>
              <a:t>Cloud Authentication</a:t>
            </a:r>
          </a:p>
          <a:p>
            <a:r>
              <a:rPr lang="en-US" sz="2040" dirty="0">
                <a:solidFill>
                  <a:schemeClr val="tx1"/>
                </a:solidFill>
                <a:latin typeface="Segoe UI Semibold" panose="020B0702040204020203" pitchFamily="34" charset="0"/>
                <a:cs typeface="Segoe UI Semibold" panose="020B0702040204020203" pitchFamily="34" charset="0"/>
              </a:rPr>
              <a:t>Azure AD Connect</a:t>
            </a:r>
          </a:p>
          <a:p>
            <a:r>
              <a:rPr lang="en-US" sz="2040" dirty="0">
                <a:solidFill>
                  <a:schemeClr val="tx1"/>
                </a:solidFill>
                <a:latin typeface="Segoe UI Semibold" panose="020B0702040204020203" pitchFamily="34" charset="0"/>
                <a:cs typeface="Segoe UI Semibold" panose="020B0702040204020203" pitchFamily="34" charset="0"/>
              </a:rPr>
              <a:t>Azure AD Join Premium Features</a:t>
            </a:r>
          </a:p>
          <a:p>
            <a:r>
              <a:rPr lang="en-US" sz="2040" dirty="0">
                <a:solidFill>
                  <a:schemeClr val="tx1"/>
                </a:solidFill>
                <a:latin typeface="Segoe UI Semibold" panose="020B0702040204020203" pitchFamily="34" charset="0"/>
                <a:cs typeface="Segoe UI Semibold" panose="020B0702040204020203" pitchFamily="34" charset="0"/>
              </a:rPr>
              <a:t>Cloud User Password Protection</a:t>
            </a:r>
          </a:p>
          <a:p>
            <a:r>
              <a:rPr lang="en-US" sz="2040" dirty="0">
                <a:solidFill>
                  <a:schemeClr val="tx1"/>
                </a:solidFill>
                <a:latin typeface="Segoe UI Semibold" panose="020B0702040204020203" pitchFamily="34" charset="0"/>
                <a:cs typeface="Segoe UI Semibold" panose="020B0702040204020203" pitchFamily="34" charset="0"/>
              </a:rPr>
              <a:t>Advanced Security Reports</a:t>
            </a:r>
          </a:p>
          <a:p>
            <a:r>
              <a:rPr lang="en-US" sz="2040" dirty="0">
                <a:solidFill>
                  <a:schemeClr val="tx1"/>
                </a:solidFill>
                <a:latin typeface="Segoe UI Semibold" panose="020B0702040204020203" pitchFamily="34" charset="0"/>
                <a:cs typeface="Segoe UI Semibold" panose="020B0702040204020203" pitchFamily="34" charset="0"/>
              </a:rPr>
              <a:t>Azure AD Features for Guest Users</a:t>
            </a:r>
          </a:p>
          <a:p>
            <a:r>
              <a:rPr lang="en-US" sz="2040" dirty="0">
                <a:solidFill>
                  <a:schemeClr val="tx1"/>
                </a:solidFill>
                <a:latin typeface="Segoe UI Semibold" panose="020B0702040204020203" pitchFamily="34" charset="0"/>
                <a:cs typeface="Segoe UI Semibold" panose="020B0702040204020203" pitchFamily="34" charset="0"/>
              </a:rPr>
              <a:t>CA Multi-Factor Authentication</a:t>
            </a:r>
          </a:p>
          <a:p>
            <a:r>
              <a:rPr lang="en-US" sz="2040" dirty="0">
                <a:solidFill>
                  <a:schemeClr val="tx1"/>
                </a:solidFill>
                <a:latin typeface="Segoe UI Semibold" panose="020B0702040204020203" pitchFamily="34" charset="0"/>
                <a:cs typeface="Segoe UI Semibold" panose="020B0702040204020203" pitchFamily="34" charset="0"/>
              </a:rPr>
              <a:t>Company Branding</a:t>
            </a:r>
          </a:p>
          <a:p>
            <a:r>
              <a:rPr lang="en-US" sz="2040" dirty="0">
                <a:solidFill>
                  <a:schemeClr val="tx1"/>
                </a:solidFill>
                <a:latin typeface="Segoe UI Semibold" panose="020B0702040204020203" pitchFamily="34" charset="0"/>
                <a:cs typeface="Segoe UI Semibold" panose="020B0702040204020203" pitchFamily="34" charset="0"/>
              </a:rPr>
              <a:t>Device write-back</a:t>
            </a:r>
          </a:p>
          <a:p>
            <a:r>
              <a:rPr lang="en-US" sz="2040" dirty="0">
                <a:solidFill>
                  <a:schemeClr val="tx1"/>
                </a:solidFill>
                <a:latin typeface="Segoe UI Semibold" panose="020B0702040204020203" pitchFamily="34" charset="0"/>
                <a:cs typeface="Segoe UI Semibold" panose="020B0702040204020203" pitchFamily="34" charset="0"/>
              </a:rPr>
              <a:t>Advanced Group Access Management</a:t>
            </a:r>
          </a:p>
          <a:p>
            <a:endParaRPr lang="en-US" sz="2856" dirty="0">
              <a:solidFill>
                <a:schemeClr val="tx1"/>
              </a:solidFill>
              <a:latin typeface="Segoe UI Semibold" panose="020B0702040204020203" pitchFamily="34" charset="0"/>
              <a:cs typeface="Segoe UI Semibold" panose="020B0702040204020203" pitchFamily="34" charset="0"/>
            </a:endParaRPr>
          </a:p>
          <a:p>
            <a:r>
              <a:rPr lang="en-US" sz="2040" dirty="0">
                <a:solidFill>
                  <a:schemeClr val="tx1"/>
                </a:solidFill>
                <a:latin typeface="Segoe UI Semibold" panose="020B0702040204020203" pitchFamily="34" charset="0"/>
                <a:cs typeface="Segoe UI Semibold" panose="020B0702040204020203" pitchFamily="34" charset="0"/>
              </a:rPr>
              <a:t>Custom Banned Passwords</a:t>
            </a:r>
          </a:p>
          <a:p>
            <a:r>
              <a:rPr lang="en-US" sz="2040" dirty="0">
                <a:solidFill>
                  <a:schemeClr val="tx1"/>
                </a:solidFill>
                <a:latin typeface="Segoe UI Semibold" panose="020B0702040204020203" pitchFamily="34" charset="0"/>
                <a:cs typeface="Segoe UI Semibold" panose="020B0702040204020203" pitchFamily="34" charset="0"/>
              </a:rPr>
              <a:t>Active Directory Password Protection</a:t>
            </a:r>
          </a:p>
          <a:p>
            <a:r>
              <a:rPr lang="en-US" sz="2040" dirty="0">
                <a:solidFill>
                  <a:schemeClr val="tx1"/>
                </a:solidFill>
                <a:latin typeface="Segoe UI Semibold" panose="020B0702040204020203" pitchFamily="34" charset="0"/>
                <a:cs typeface="Segoe UI Semibold" panose="020B0702040204020203" pitchFamily="34" charset="0"/>
              </a:rPr>
              <a:t>User SSPR with password write-back</a:t>
            </a:r>
          </a:p>
          <a:p>
            <a:r>
              <a:rPr lang="en-US" sz="2040" dirty="0">
                <a:solidFill>
                  <a:schemeClr val="tx1"/>
                </a:solidFill>
                <a:latin typeface="Segoe UI Semibold" panose="020B0702040204020203" pitchFamily="34" charset="0"/>
                <a:cs typeface="Segoe UI Semibold" panose="020B0702040204020203" pitchFamily="34" charset="0"/>
              </a:rPr>
              <a:t>Azure AD Connect Health</a:t>
            </a:r>
          </a:p>
          <a:p>
            <a:r>
              <a:rPr lang="en-US" sz="2040" dirty="0">
                <a:solidFill>
                  <a:schemeClr val="tx1"/>
                </a:solidFill>
                <a:latin typeface="Segoe UI Semibold" panose="020B0702040204020203" pitchFamily="34" charset="0"/>
                <a:cs typeface="Segoe UI Semibold" panose="020B0702040204020203" pitchFamily="34" charset="0"/>
              </a:rPr>
              <a:t>Azure AD Application Proxy</a:t>
            </a:r>
          </a:p>
          <a:p>
            <a:r>
              <a:rPr lang="en-US" sz="2040" dirty="0">
                <a:solidFill>
                  <a:schemeClr val="tx1"/>
                </a:solidFill>
                <a:latin typeface="Segoe UI Semibold" panose="020B0702040204020203" pitchFamily="34" charset="0"/>
                <a:cs typeface="Segoe UI Semibold" panose="020B0702040204020203" pitchFamily="34" charset="0"/>
              </a:rPr>
              <a:t>Conditional Access Policies</a:t>
            </a:r>
          </a:p>
          <a:p>
            <a:r>
              <a:rPr lang="en-US" sz="2040" dirty="0">
                <a:solidFill>
                  <a:schemeClr val="tx1"/>
                </a:solidFill>
                <a:latin typeface="Segoe UI Semibold" panose="020B0702040204020203" pitchFamily="34" charset="0"/>
                <a:cs typeface="Segoe UI Semibold" panose="020B0702040204020203" pitchFamily="34" charset="0"/>
              </a:rPr>
              <a:t>Administrative Units (Preview)</a:t>
            </a:r>
          </a:p>
          <a:p>
            <a:r>
              <a:rPr lang="en-US" sz="2040" dirty="0">
                <a:solidFill>
                  <a:schemeClr val="tx1"/>
                </a:solidFill>
                <a:latin typeface="Segoe UI Semibold" panose="020B0702040204020203" pitchFamily="34" charset="0"/>
                <a:cs typeface="Segoe UI Semibold" panose="020B0702040204020203" pitchFamily="34" charset="0"/>
              </a:rPr>
              <a:t>Microsoft Identity Manager User CAL</a:t>
            </a:r>
          </a:p>
          <a:p>
            <a:r>
              <a:rPr lang="en-US" sz="2040" dirty="0">
                <a:solidFill>
                  <a:schemeClr val="tx2"/>
                </a:solidFill>
                <a:effectLst>
                  <a:glow rad="127000">
                    <a:schemeClr val="bg1"/>
                  </a:glow>
                </a:effectLst>
                <a:latin typeface="Segoe UI Semibold" panose="020B0702040204020203" pitchFamily="34" charset="0"/>
                <a:cs typeface="Segoe UI Semibold" panose="020B0702040204020203" pitchFamily="34" charset="0"/>
              </a:rPr>
              <a:t>Azure AD Identity Protection</a:t>
            </a:r>
          </a:p>
          <a:p>
            <a:r>
              <a:rPr lang="en-US" sz="2040" dirty="0">
                <a:solidFill>
                  <a:schemeClr val="tx2"/>
                </a:solidFill>
                <a:effectLst>
                  <a:glow rad="127000">
                    <a:schemeClr val="bg1"/>
                  </a:glow>
                </a:effectLst>
                <a:latin typeface="Segoe UI Semibold" panose="020B0702040204020203" pitchFamily="34" charset="0"/>
                <a:cs typeface="Segoe UI Semibold" panose="020B0702040204020203" pitchFamily="34" charset="0"/>
              </a:rPr>
              <a:t>Privileged Identity Management</a:t>
            </a:r>
          </a:p>
          <a:p>
            <a:r>
              <a:rPr lang="en-US" sz="2040" dirty="0">
                <a:solidFill>
                  <a:schemeClr val="tx2"/>
                </a:solidFill>
                <a:effectLst>
                  <a:glow rad="127000">
                    <a:schemeClr val="bg1"/>
                  </a:glow>
                </a:effectLst>
                <a:latin typeface="Segoe UI Semibold" panose="020B0702040204020203" pitchFamily="34" charset="0"/>
                <a:cs typeface="Segoe UI Semibold" panose="020B0702040204020203" pitchFamily="34" charset="0"/>
              </a:rPr>
              <a:t>Identity Governance</a:t>
            </a:r>
          </a:p>
          <a:p>
            <a:endParaRPr lang="en-US" sz="2040" dirty="0">
              <a:solidFill>
                <a:schemeClr val="tx1"/>
              </a:solidFill>
              <a:latin typeface="Segoe UI Semibold" panose="020B0702040204020203" pitchFamily="34" charset="0"/>
              <a:cs typeface="Segoe UI Semibold" panose="020B0702040204020203" pitchFamily="34" charset="0"/>
            </a:endParaRPr>
          </a:p>
          <a:p>
            <a:endParaRPr lang="en-US" sz="2040" dirty="0">
              <a:solidFill>
                <a:schemeClr val="tx1"/>
              </a:solidFill>
              <a:latin typeface="Segoe UI Semibold" panose="020B0702040204020203" pitchFamily="34" charset="0"/>
              <a:cs typeface="Segoe UI Semibold" panose="020B0702040204020203" pitchFamily="34" charset="0"/>
            </a:endParaRPr>
          </a:p>
          <a:p>
            <a:endParaRPr lang="en-US" sz="2040" dirty="0">
              <a:solidFill>
                <a:schemeClr val="tx1"/>
              </a:solidFill>
              <a:latin typeface="Segoe UI Semibold" panose="020B0702040204020203" pitchFamily="34" charset="0"/>
              <a:cs typeface="Segoe UI Semibold" panose="020B0702040204020203" pitchFamily="34" charset="0"/>
            </a:endParaRPr>
          </a:p>
        </p:txBody>
      </p:sp>
      <p:sp>
        <p:nvSpPr>
          <p:cNvPr id="7" name="Title 6"/>
          <p:cNvSpPr>
            <a:spLocks noGrp="1"/>
          </p:cNvSpPr>
          <p:nvPr>
            <p:ph type="title"/>
          </p:nvPr>
        </p:nvSpPr>
        <p:spPr>
          <a:xfrm>
            <a:off x="1389719" y="466303"/>
            <a:ext cx="10580388" cy="606192"/>
          </a:xfrm>
        </p:spPr>
        <p:txBody>
          <a:bodyPr>
            <a:normAutofit fontScale="90000"/>
          </a:bodyPr>
          <a:lstStyle/>
          <a:p>
            <a:r>
              <a:rPr lang="en-US" dirty="0"/>
              <a:t>Azure Active Directory Edition Features</a:t>
            </a:r>
          </a:p>
        </p:txBody>
      </p:sp>
      <p:sp>
        <p:nvSpPr>
          <p:cNvPr id="2" name="Ellipse 1">
            <a:extLst>
              <a:ext uri="{FF2B5EF4-FFF2-40B4-BE49-F238E27FC236}">
                <a16:creationId xmlns:a16="http://schemas.microsoft.com/office/drawing/2014/main" id="{FDACD072-0EAA-47A6-8209-3B4D17FA8D39}"/>
              </a:ext>
            </a:extLst>
          </p:cNvPr>
          <p:cNvSpPr/>
          <p:nvPr/>
        </p:nvSpPr>
        <p:spPr>
          <a:xfrm>
            <a:off x="280195" y="389046"/>
            <a:ext cx="922536" cy="922536"/>
          </a:xfrm>
          <a:prstGeom prst="ellipse">
            <a:avLst/>
          </a:prstGeom>
          <a:solidFill>
            <a:schemeClr val="tx2"/>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3" name="Rechteck 2" descr="Employee Badge">
            <a:extLst>
              <a:ext uri="{FF2B5EF4-FFF2-40B4-BE49-F238E27FC236}">
                <a16:creationId xmlns:a16="http://schemas.microsoft.com/office/drawing/2014/main" id="{F0D59A91-3059-4C86-BDF8-474C0EDAC21A}"/>
              </a:ext>
            </a:extLst>
          </p:cNvPr>
          <p:cNvSpPr/>
          <p:nvPr/>
        </p:nvSpPr>
        <p:spPr>
          <a:xfrm>
            <a:off x="473928" y="582779"/>
            <a:ext cx="535071" cy="535071"/>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spTree>
    <p:extLst>
      <p:ext uri="{BB962C8B-B14F-4D97-AF65-F5344CB8AC3E}">
        <p14:creationId xmlns:p14="http://schemas.microsoft.com/office/powerpoint/2010/main" val="576236720"/>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6" name="Title 15"/>
          <p:cNvSpPr>
            <a:spLocks noGrp="1"/>
          </p:cNvSpPr>
          <p:nvPr>
            <p:ph type="title"/>
          </p:nvPr>
        </p:nvSpPr>
        <p:spPr>
          <a:xfrm>
            <a:off x="465138" y="960438"/>
            <a:ext cx="11360494" cy="3629025"/>
          </a:xfrm>
        </p:spPr>
        <p:txBody>
          <a:bodyPr/>
          <a:lstStyle/>
          <a:p>
            <a:r>
              <a:rPr lang="en-US">
                <a:ea typeface="+mj-lt"/>
                <a:cs typeface="+mj-lt"/>
              </a:rPr>
              <a:t>Fundamentals</a:t>
            </a:r>
            <a:endParaRPr lang="en-US"/>
          </a:p>
        </p:txBody>
      </p:sp>
    </p:spTree>
    <p:extLst>
      <p:ext uri="{BB962C8B-B14F-4D97-AF65-F5344CB8AC3E}">
        <p14:creationId xmlns:p14="http://schemas.microsoft.com/office/powerpoint/2010/main" val="2639566747"/>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llipse 3">
            <a:extLst>
              <a:ext uri="{FF2B5EF4-FFF2-40B4-BE49-F238E27FC236}">
                <a16:creationId xmlns:a16="http://schemas.microsoft.com/office/drawing/2014/main" id="{7BE7CD38-42CE-4BBB-A4ED-E2B2F9A78496}"/>
              </a:ext>
            </a:extLst>
          </p:cNvPr>
          <p:cNvSpPr/>
          <p:nvPr/>
        </p:nvSpPr>
        <p:spPr>
          <a:xfrm>
            <a:off x="280195" y="389046"/>
            <a:ext cx="922536" cy="922536"/>
          </a:xfrm>
          <a:prstGeom prst="ellipse">
            <a:avLst/>
          </a:prstGeom>
          <a:solidFill>
            <a:schemeClr val="tx2"/>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6" name="Rechteck 5" descr="Employee Badge">
            <a:extLst>
              <a:ext uri="{FF2B5EF4-FFF2-40B4-BE49-F238E27FC236}">
                <a16:creationId xmlns:a16="http://schemas.microsoft.com/office/drawing/2014/main" id="{C442A05E-C54B-42CE-9771-0D83505FF98E}"/>
              </a:ext>
            </a:extLst>
          </p:cNvPr>
          <p:cNvSpPr/>
          <p:nvPr/>
        </p:nvSpPr>
        <p:spPr>
          <a:xfrm>
            <a:off x="473928" y="582779"/>
            <a:ext cx="535071" cy="535071"/>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sp>
        <p:nvSpPr>
          <p:cNvPr id="7" name="Titel 9">
            <a:extLst>
              <a:ext uri="{FF2B5EF4-FFF2-40B4-BE49-F238E27FC236}">
                <a16:creationId xmlns:a16="http://schemas.microsoft.com/office/drawing/2014/main" id="{13CB61C5-E041-4493-949D-2F814902B9F2}"/>
              </a:ext>
            </a:extLst>
          </p:cNvPr>
          <p:cNvSpPr>
            <a:spLocks noGrp="1"/>
          </p:cNvSpPr>
          <p:nvPr>
            <p:ph type="title"/>
          </p:nvPr>
        </p:nvSpPr>
        <p:spPr>
          <a:xfrm>
            <a:off x="1425627" y="567457"/>
            <a:ext cx="10572697" cy="830020"/>
          </a:xfrm>
        </p:spPr>
        <p:txBody>
          <a:bodyPr/>
          <a:lstStyle/>
          <a:p>
            <a:r>
              <a:rPr lang="en-GB" sz="2800" dirty="0">
                <a:solidFill>
                  <a:schemeClr val="tx2"/>
                </a:solidFill>
              </a:rPr>
              <a:t>IAM – </a:t>
            </a:r>
            <a:r>
              <a:rPr lang="de-DE" dirty="0" err="1"/>
              <a:t>Why</a:t>
            </a:r>
            <a:r>
              <a:rPr lang="de-DE" dirty="0"/>
              <a:t>?</a:t>
            </a:r>
            <a:br>
              <a:rPr lang="en-GB" sz="2800" dirty="0"/>
            </a:br>
            <a:endParaRPr lang="de-DE" dirty="0"/>
          </a:p>
        </p:txBody>
      </p:sp>
      <p:sp>
        <p:nvSpPr>
          <p:cNvPr id="11" name="Title 5">
            <a:extLst>
              <a:ext uri="{FF2B5EF4-FFF2-40B4-BE49-F238E27FC236}">
                <a16:creationId xmlns:a16="http://schemas.microsoft.com/office/drawing/2014/main" id="{61620281-FB83-4602-85FC-DBF59A3EA63F}"/>
              </a:ext>
            </a:extLst>
          </p:cNvPr>
          <p:cNvSpPr txBox="1">
            <a:spLocks/>
          </p:cNvSpPr>
          <p:nvPr/>
        </p:nvSpPr>
        <p:spPr>
          <a:xfrm>
            <a:off x="1268012" y="1591750"/>
            <a:ext cx="11277599" cy="594360"/>
          </a:xfrm>
          <a:prstGeom prst="rect">
            <a:avLst/>
          </a:prstGeom>
        </p:spPr>
        <p:txBody>
          <a:bodyPr vert="horz" wrap="square" lIns="0" tIns="91440" rIns="146304" bIns="91440" rtlCol="0" anchor="t">
            <a:normAutofit fontScale="97500"/>
          </a:bodyPr>
          <a:lstStyle>
            <a:lvl1pPr algn="l" defTabSz="932742" rtl="0" eaLnBrk="1" latinLnBrk="0" hangingPunct="1">
              <a:lnSpc>
                <a:spcPct val="90000"/>
              </a:lnSpc>
              <a:spcBef>
                <a:spcPct val="0"/>
              </a:spcBef>
              <a:buNone/>
              <a:defRPr lang="en-US" sz="2800" b="0" kern="1200" cap="none" spc="-50" baseline="0" dirty="0" smtClean="0">
                <a:ln w="3175">
                  <a:noFill/>
                </a:ln>
                <a:solidFill>
                  <a:schemeClr val="tx1"/>
                </a:solidFill>
                <a:effectLst/>
                <a:latin typeface="+mj-lt"/>
                <a:ea typeface="+mn-ea"/>
                <a:cs typeface="Segoe UI" pitchFamily="34" charset="0"/>
              </a:defRPr>
            </a:lvl1pPr>
          </a:lstStyle>
          <a:p>
            <a:endParaRPr lang="de-DE" dirty="0"/>
          </a:p>
        </p:txBody>
      </p:sp>
      <p:sp>
        <p:nvSpPr>
          <p:cNvPr id="9" name="Textfeld 8">
            <a:extLst>
              <a:ext uri="{FF2B5EF4-FFF2-40B4-BE49-F238E27FC236}">
                <a16:creationId xmlns:a16="http://schemas.microsoft.com/office/drawing/2014/main" id="{8CE1A8F0-D015-41C8-BB4F-868411E07C53}"/>
              </a:ext>
            </a:extLst>
          </p:cNvPr>
          <p:cNvSpPr txBox="1"/>
          <p:nvPr/>
        </p:nvSpPr>
        <p:spPr>
          <a:xfrm>
            <a:off x="2695075" y="2656465"/>
            <a:ext cx="6853186" cy="1200329"/>
          </a:xfrm>
          <a:prstGeom prst="rect">
            <a:avLst/>
          </a:prstGeom>
          <a:noFill/>
        </p:spPr>
        <p:txBody>
          <a:bodyPr wrap="square">
            <a:spAutoFit/>
          </a:bodyPr>
          <a:lstStyle/>
          <a:p>
            <a:r>
              <a:rPr lang="en-US" b="0" i="0" dirty="0">
                <a:solidFill>
                  <a:srgbClr val="171717"/>
                </a:solidFill>
                <a:effectLst/>
                <a:latin typeface="Segoe UI" panose="020B0502040204020203" pitchFamily="34" charset="0"/>
              </a:rPr>
              <a:t>The technological landscape in the enterprise is becoming complex and heterogenous. To manage compliance and security for this environment, IAM enables the right individuals to access the right resources at the right time for the right reasons.</a:t>
            </a:r>
            <a:endParaRPr lang="en-US" dirty="0"/>
          </a:p>
        </p:txBody>
      </p:sp>
    </p:spTree>
    <p:extLst>
      <p:ext uri="{BB962C8B-B14F-4D97-AF65-F5344CB8AC3E}">
        <p14:creationId xmlns:p14="http://schemas.microsoft.com/office/powerpoint/2010/main" val="431189390"/>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el 9">
            <a:extLst>
              <a:ext uri="{FF2B5EF4-FFF2-40B4-BE49-F238E27FC236}">
                <a16:creationId xmlns:a16="http://schemas.microsoft.com/office/drawing/2014/main" id="{BD503B87-A2CE-4F48-ABAD-B9E6CF328620}"/>
              </a:ext>
            </a:extLst>
          </p:cNvPr>
          <p:cNvSpPr>
            <a:spLocks noGrp="1"/>
          </p:cNvSpPr>
          <p:nvPr>
            <p:ph type="title"/>
          </p:nvPr>
        </p:nvSpPr>
        <p:spPr>
          <a:xfrm>
            <a:off x="1425627" y="567457"/>
            <a:ext cx="10572697" cy="830020"/>
          </a:xfrm>
        </p:spPr>
        <p:txBody>
          <a:bodyPr/>
          <a:lstStyle/>
          <a:p>
            <a:r>
              <a:rPr lang="en-GB" sz="2800">
                <a:solidFill>
                  <a:schemeClr val="tx2"/>
                </a:solidFill>
              </a:rPr>
              <a:t>Enterprise Agreement &amp;  </a:t>
            </a:r>
            <a:r>
              <a:rPr lang="en-GB" sz="2800" err="1">
                <a:solidFill>
                  <a:schemeClr val="tx2"/>
                </a:solidFill>
              </a:rPr>
              <a:t>Enrollment</a:t>
            </a:r>
            <a:br>
              <a:rPr lang="en-GB" sz="2800"/>
            </a:br>
            <a:endParaRPr lang="de-DE"/>
          </a:p>
        </p:txBody>
      </p:sp>
      <p:sp>
        <p:nvSpPr>
          <p:cNvPr id="3" name="Content Placeholder 2">
            <a:extLst>
              <a:ext uri="{FF2B5EF4-FFF2-40B4-BE49-F238E27FC236}">
                <a16:creationId xmlns:a16="http://schemas.microsoft.com/office/drawing/2014/main" id="{2C63DFDA-8637-4082-A042-07C920B63B05}"/>
              </a:ext>
            </a:extLst>
          </p:cNvPr>
          <p:cNvSpPr>
            <a:spLocks noGrp="1"/>
          </p:cNvSpPr>
          <p:nvPr>
            <p:ph sz="quarter" idx="10"/>
          </p:nvPr>
        </p:nvSpPr>
        <p:spPr>
          <a:xfrm>
            <a:off x="1229682" y="2809392"/>
            <a:ext cx="10572697" cy="1600438"/>
          </a:xfrm>
          <a:prstGeom prst="rect">
            <a:avLst/>
          </a:prstGeom>
        </p:spPr>
        <p:txBody>
          <a:bodyPr wrap="square" anchor="ctr">
            <a:noAutofit/>
          </a:bodyPr>
          <a:lstStyle/>
          <a:p>
            <a:pPr lvl="0"/>
            <a:r>
              <a:rPr lang="en-GB" sz="2000" b="1">
                <a:latin typeface="Segoe UI" panose="020B0502040204020203" pitchFamily="34" charset="0"/>
                <a:cs typeface="Segoe UI" panose="020B0502040204020203" pitchFamily="34" charset="0"/>
              </a:rPr>
              <a:t>Enterprise Agreement: </a:t>
            </a:r>
          </a:p>
          <a:p>
            <a:pPr lvl="0"/>
            <a:r>
              <a:rPr lang="en-GB" sz="2000">
                <a:latin typeface="Segoe UI" panose="020B0502040204020203" pitchFamily="34" charset="0"/>
                <a:cs typeface="Segoe UI" panose="020B0502040204020203" pitchFamily="34" charset="0"/>
              </a:rPr>
              <a:t>	Contract that combines cloud services and software licenses within one agreement</a:t>
            </a:r>
          </a:p>
          <a:p>
            <a:pPr lvl="0"/>
            <a:endParaRPr lang="en-GB" sz="2000">
              <a:latin typeface="Segoe UI" panose="020B0502040204020203" pitchFamily="34" charset="0"/>
              <a:cs typeface="Segoe UI" panose="020B0502040204020203" pitchFamily="34" charset="0"/>
            </a:endParaRPr>
          </a:p>
          <a:p>
            <a:pPr lvl="0"/>
            <a:r>
              <a:rPr lang="en-GB" sz="2000" b="1" err="1">
                <a:latin typeface="Segoe UI" panose="020B0502040204020203" pitchFamily="34" charset="0"/>
                <a:cs typeface="Segoe UI" panose="020B0502040204020203" pitchFamily="34" charset="0"/>
              </a:rPr>
              <a:t>Enrollment</a:t>
            </a:r>
            <a:r>
              <a:rPr lang="en-GB" sz="2000" b="1">
                <a:latin typeface="Segoe UI" panose="020B0502040204020203" pitchFamily="34" charset="0"/>
                <a:cs typeface="Segoe UI" panose="020B0502040204020203" pitchFamily="34" charset="0"/>
              </a:rPr>
              <a:t>:</a:t>
            </a:r>
          </a:p>
          <a:p>
            <a:pPr lvl="0"/>
            <a:r>
              <a:rPr lang="en-GB" sz="2000" b="1">
                <a:latin typeface="Segoe UI" panose="020B0502040204020203" pitchFamily="34" charset="0"/>
                <a:cs typeface="Segoe UI" panose="020B0502040204020203" pitchFamily="34" charset="0"/>
              </a:rPr>
              <a:t>	</a:t>
            </a:r>
            <a:r>
              <a:rPr lang="en-GB" sz="2000">
                <a:latin typeface="Segoe UI" panose="020B0502040204020203" pitchFamily="34" charset="0"/>
                <a:cs typeface="Segoe UI" panose="020B0502040204020203" pitchFamily="34" charset="0"/>
              </a:rPr>
              <a:t>Server &amp; Cloud </a:t>
            </a:r>
            <a:r>
              <a:rPr lang="en-GB" sz="2000" err="1">
                <a:latin typeface="Segoe UI" panose="020B0502040204020203" pitchFamily="34" charset="0"/>
                <a:cs typeface="Segoe UI" panose="020B0502040204020203" pitchFamily="34" charset="0"/>
              </a:rPr>
              <a:t>Enrollment</a:t>
            </a:r>
            <a:r>
              <a:rPr lang="en-GB" sz="2000">
                <a:latin typeface="Segoe UI" panose="020B0502040204020203" pitchFamily="34" charset="0"/>
                <a:cs typeface="Segoe UI" panose="020B0502040204020203" pitchFamily="34" charset="0"/>
              </a:rPr>
              <a:t> under the Enterprise Agreement allows to buy Azure or other 	server technologies </a:t>
            </a:r>
          </a:p>
          <a:p>
            <a:pPr lvl="0"/>
            <a:endParaRPr lang="en-GB" sz="2000">
              <a:latin typeface="Segoe UI" panose="020B0502040204020203" pitchFamily="34" charset="0"/>
              <a:cs typeface="Segoe UI" panose="020B0502040204020203" pitchFamily="34" charset="0"/>
            </a:endParaRPr>
          </a:p>
          <a:p>
            <a:pPr lvl="0"/>
            <a:r>
              <a:rPr lang="en-GB" sz="2000" b="1">
                <a:latin typeface="Segoe UI" panose="020B0502040204020203" pitchFamily="34" charset="0"/>
                <a:cs typeface="Segoe UI" panose="020B0502040204020203" pitchFamily="34" charset="0"/>
              </a:rPr>
              <a:t>Azure Enterprise Portal (ea.azure.com): </a:t>
            </a:r>
          </a:p>
          <a:p>
            <a:pPr lvl="0"/>
            <a:r>
              <a:rPr lang="en-GB" sz="2000">
                <a:latin typeface="Segoe UI" panose="020B0502040204020203" pitchFamily="34" charset="0"/>
                <a:cs typeface="Segoe UI" panose="020B0502040204020203" pitchFamily="34" charset="0"/>
              </a:rPr>
              <a:t>	Portal to manage all Server &amp; Cloud </a:t>
            </a:r>
            <a:r>
              <a:rPr lang="en-GB" sz="2000" err="1">
                <a:latin typeface="Segoe UI" panose="020B0502040204020203" pitchFamily="34" charset="0"/>
                <a:cs typeface="Segoe UI" panose="020B0502040204020203" pitchFamily="34" charset="0"/>
              </a:rPr>
              <a:t>enrollments</a:t>
            </a:r>
            <a:r>
              <a:rPr lang="en-GB" sz="2000">
                <a:latin typeface="Segoe UI" panose="020B0502040204020203" pitchFamily="34" charset="0"/>
                <a:cs typeface="Segoe UI" panose="020B0502040204020203" pitchFamily="34" charset="0"/>
              </a:rPr>
              <a:t> that you have access to. </a:t>
            </a:r>
          </a:p>
          <a:p>
            <a:pPr lvl="0"/>
            <a:endParaRPr lang="en-GB" sz="2000">
              <a:latin typeface="Segoe UI" panose="020B0502040204020203" pitchFamily="34" charset="0"/>
              <a:cs typeface="Segoe UI" panose="020B0502040204020203" pitchFamily="34" charset="0"/>
            </a:endParaRPr>
          </a:p>
          <a:p>
            <a:pPr lvl="0"/>
            <a:r>
              <a:rPr lang="en-GB" sz="2000" b="1">
                <a:latin typeface="Segoe UI" panose="020B0502040204020203" pitchFamily="34" charset="0"/>
                <a:cs typeface="Segoe UI" panose="020B0502040204020203" pitchFamily="34" charset="0"/>
              </a:rPr>
              <a:t>What about Microsoft Customer Agreement (MCA) or Cloud Solution Provider (CSP)? </a:t>
            </a:r>
          </a:p>
          <a:p>
            <a:pPr lvl="0"/>
            <a:r>
              <a:rPr lang="en-GB" sz="2000">
                <a:latin typeface="Segoe UI" panose="020B0502040204020203" pitchFamily="34" charset="0"/>
                <a:cs typeface="Segoe UI" panose="020B0502040204020203" pitchFamily="34" charset="0"/>
              </a:rPr>
              <a:t>	There is not yet guidance on these within Enterprise-Scale</a:t>
            </a:r>
          </a:p>
        </p:txBody>
      </p:sp>
      <p:grpSp>
        <p:nvGrpSpPr>
          <p:cNvPr id="5" name="Group 4">
            <a:extLst>
              <a:ext uri="{FF2B5EF4-FFF2-40B4-BE49-F238E27FC236}">
                <a16:creationId xmlns:a16="http://schemas.microsoft.com/office/drawing/2014/main" id="{DA75AE04-AB9A-463B-8D50-5BCA183F7C6B}"/>
              </a:ext>
            </a:extLst>
          </p:cNvPr>
          <p:cNvGrpSpPr/>
          <p:nvPr/>
        </p:nvGrpSpPr>
        <p:grpSpPr>
          <a:xfrm>
            <a:off x="296611" y="373976"/>
            <a:ext cx="933071" cy="933071"/>
            <a:chOff x="-649496" y="382043"/>
            <a:chExt cx="914859" cy="914859"/>
          </a:xfrm>
        </p:grpSpPr>
        <p:sp>
          <p:nvSpPr>
            <p:cNvPr id="11" name="Oval 10">
              <a:extLst>
                <a:ext uri="{FF2B5EF4-FFF2-40B4-BE49-F238E27FC236}">
                  <a16:creationId xmlns:a16="http://schemas.microsoft.com/office/drawing/2014/main" id="{2E5B7495-68F8-4356-BE18-CDD191CD9E58}"/>
                </a:ext>
              </a:extLst>
            </p:cNvPr>
            <p:cNvSpPr/>
            <p:nvPr/>
          </p:nvSpPr>
          <p:spPr>
            <a:xfrm>
              <a:off x="-649496" y="382043"/>
              <a:ext cx="914859" cy="914859"/>
            </a:xfrm>
            <a:prstGeom prst="ellipse">
              <a:avLst/>
            </a:prstGeom>
            <a:solidFill>
              <a:schemeClr val="tx2"/>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2" name="Rectangle 11" descr="Users">
              <a:extLst>
                <a:ext uri="{FF2B5EF4-FFF2-40B4-BE49-F238E27FC236}">
                  <a16:creationId xmlns:a16="http://schemas.microsoft.com/office/drawing/2014/main" id="{1ADFBBF7-AC06-4143-A416-ECFC5142D829}"/>
                </a:ext>
              </a:extLst>
            </p:cNvPr>
            <p:cNvSpPr/>
            <p:nvPr/>
          </p:nvSpPr>
          <p:spPr>
            <a:xfrm>
              <a:off x="-457376" y="574164"/>
              <a:ext cx="530618" cy="5306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grpSp>
    </p:spTree>
    <p:extLst>
      <p:ext uri="{BB962C8B-B14F-4D97-AF65-F5344CB8AC3E}">
        <p14:creationId xmlns:p14="http://schemas.microsoft.com/office/powerpoint/2010/main" val="2069725814"/>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llipse 3">
            <a:extLst>
              <a:ext uri="{FF2B5EF4-FFF2-40B4-BE49-F238E27FC236}">
                <a16:creationId xmlns:a16="http://schemas.microsoft.com/office/drawing/2014/main" id="{7BE7CD38-42CE-4BBB-A4ED-E2B2F9A78496}"/>
              </a:ext>
            </a:extLst>
          </p:cNvPr>
          <p:cNvSpPr/>
          <p:nvPr/>
        </p:nvSpPr>
        <p:spPr>
          <a:xfrm>
            <a:off x="280195" y="389046"/>
            <a:ext cx="922536" cy="922536"/>
          </a:xfrm>
          <a:prstGeom prst="ellipse">
            <a:avLst/>
          </a:prstGeom>
          <a:solidFill>
            <a:schemeClr val="tx2"/>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6" name="Rechteck 5" descr="Employee Badge">
            <a:extLst>
              <a:ext uri="{FF2B5EF4-FFF2-40B4-BE49-F238E27FC236}">
                <a16:creationId xmlns:a16="http://schemas.microsoft.com/office/drawing/2014/main" id="{C442A05E-C54B-42CE-9771-0D83505FF98E}"/>
              </a:ext>
            </a:extLst>
          </p:cNvPr>
          <p:cNvSpPr/>
          <p:nvPr/>
        </p:nvSpPr>
        <p:spPr>
          <a:xfrm>
            <a:off x="473928" y="582779"/>
            <a:ext cx="535071" cy="535071"/>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sp>
        <p:nvSpPr>
          <p:cNvPr id="7" name="Titel 9">
            <a:extLst>
              <a:ext uri="{FF2B5EF4-FFF2-40B4-BE49-F238E27FC236}">
                <a16:creationId xmlns:a16="http://schemas.microsoft.com/office/drawing/2014/main" id="{13CB61C5-E041-4493-949D-2F814902B9F2}"/>
              </a:ext>
            </a:extLst>
          </p:cNvPr>
          <p:cNvSpPr>
            <a:spLocks noGrp="1"/>
          </p:cNvSpPr>
          <p:nvPr>
            <p:ph type="title"/>
          </p:nvPr>
        </p:nvSpPr>
        <p:spPr>
          <a:xfrm>
            <a:off x="1425627" y="567457"/>
            <a:ext cx="10572697" cy="830020"/>
          </a:xfrm>
        </p:spPr>
        <p:txBody>
          <a:bodyPr/>
          <a:lstStyle/>
          <a:p>
            <a:r>
              <a:rPr lang="en-GB" sz="2800" dirty="0">
                <a:solidFill>
                  <a:schemeClr val="tx2"/>
                </a:solidFill>
              </a:rPr>
              <a:t>IAM – </a:t>
            </a:r>
            <a:r>
              <a:rPr lang="de-DE" dirty="0" err="1"/>
              <a:t>Why</a:t>
            </a:r>
            <a:r>
              <a:rPr lang="de-DE" dirty="0"/>
              <a:t>?</a:t>
            </a:r>
            <a:br>
              <a:rPr lang="en-GB" sz="2800" dirty="0"/>
            </a:br>
            <a:endParaRPr lang="de-DE" dirty="0"/>
          </a:p>
        </p:txBody>
      </p:sp>
      <p:sp>
        <p:nvSpPr>
          <p:cNvPr id="11" name="Title 5">
            <a:extLst>
              <a:ext uri="{FF2B5EF4-FFF2-40B4-BE49-F238E27FC236}">
                <a16:creationId xmlns:a16="http://schemas.microsoft.com/office/drawing/2014/main" id="{61620281-FB83-4602-85FC-DBF59A3EA63F}"/>
              </a:ext>
            </a:extLst>
          </p:cNvPr>
          <p:cNvSpPr txBox="1">
            <a:spLocks/>
          </p:cNvSpPr>
          <p:nvPr/>
        </p:nvSpPr>
        <p:spPr>
          <a:xfrm>
            <a:off x="1268012" y="1591750"/>
            <a:ext cx="11277599" cy="594360"/>
          </a:xfrm>
          <a:prstGeom prst="rect">
            <a:avLst/>
          </a:prstGeom>
        </p:spPr>
        <p:txBody>
          <a:bodyPr vert="horz" wrap="square" lIns="0" tIns="91440" rIns="146304" bIns="91440" rtlCol="0" anchor="t">
            <a:normAutofit fontScale="97500"/>
          </a:bodyPr>
          <a:lstStyle>
            <a:lvl1pPr algn="l" defTabSz="932742" rtl="0" eaLnBrk="1" latinLnBrk="0" hangingPunct="1">
              <a:lnSpc>
                <a:spcPct val="90000"/>
              </a:lnSpc>
              <a:spcBef>
                <a:spcPct val="0"/>
              </a:spcBef>
              <a:buNone/>
              <a:defRPr lang="en-US" sz="2800" b="0" kern="1200" cap="none" spc="-50" baseline="0" dirty="0" smtClean="0">
                <a:ln w="3175">
                  <a:noFill/>
                </a:ln>
                <a:solidFill>
                  <a:schemeClr val="tx1"/>
                </a:solidFill>
                <a:effectLst/>
                <a:latin typeface="+mj-lt"/>
                <a:ea typeface="+mn-ea"/>
                <a:cs typeface="Segoe UI" pitchFamily="34" charset="0"/>
              </a:defRPr>
            </a:lvl1pPr>
          </a:lstStyle>
          <a:p>
            <a:endParaRPr lang="de-DE" dirty="0"/>
          </a:p>
        </p:txBody>
      </p:sp>
      <p:pic>
        <p:nvPicPr>
          <p:cNvPr id="1026" name="Picture 2" descr="Diagram that shows identity and access management.">
            <a:extLst>
              <a:ext uri="{FF2B5EF4-FFF2-40B4-BE49-F238E27FC236}">
                <a16:creationId xmlns:a16="http://schemas.microsoft.com/office/drawing/2014/main" id="{B8B9ADB1-3563-4CAC-BDE9-754175F56B6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41624" y="1888930"/>
            <a:ext cx="6753225" cy="1266825"/>
          </a:xfrm>
          <a:prstGeom prst="rect">
            <a:avLst/>
          </a:prstGeom>
          <a:noFill/>
          <a:extLst>
            <a:ext uri="{909E8E84-426E-40DD-AFC4-6F175D3DCCD1}">
              <a14:hiddenFill xmlns:a14="http://schemas.microsoft.com/office/drawing/2010/main">
                <a:solidFill>
                  <a:srgbClr val="FFFFFF"/>
                </a:solidFill>
              </a14:hiddenFill>
            </a:ext>
          </a:extLst>
        </p:spPr>
      </p:pic>
      <p:sp>
        <p:nvSpPr>
          <p:cNvPr id="8" name="Textfeld 7">
            <a:extLst>
              <a:ext uri="{FF2B5EF4-FFF2-40B4-BE49-F238E27FC236}">
                <a16:creationId xmlns:a16="http://schemas.microsoft.com/office/drawing/2014/main" id="{EBAF9A77-5320-406F-8A36-12816948BFD8}"/>
              </a:ext>
            </a:extLst>
          </p:cNvPr>
          <p:cNvSpPr txBox="1"/>
          <p:nvPr/>
        </p:nvSpPr>
        <p:spPr>
          <a:xfrm>
            <a:off x="2945534" y="3925447"/>
            <a:ext cx="6852804" cy="1477328"/>
          </a:xfrm>
          <a:prstGeom prst="rect">
            <a:avLst/>
          </a:prstGeom>
          <a:noFill/>
        </p:spPr>
        <p:txBody>
          <a:bodyPr wrap="square">
            <a:spAutoFit/>
          </a:bodyPr>
          <a:lstStyle/>
          <a:p>
            <a:r>
              <a:rPr lang="en-US" b="0" i="0" dirty="0">
                <a:solidFill>
                  <a:srgbClr val="171717"/>
                </a:solidFill>
                <a:effectLst/>
                <a:latin typeface="Segoe UI" panose="020B0502040204020203" pitchFamily="34" charset="0"/>
              </a:rPr>
              <a:t>Enterprise organizations typically follow a least-privileged approach to operational access. This model should be expanded to consider Azure through </a:t>
            </a:r>
            <a:r>
              <a:rPr lang="en-US" b="0" i="0" dirty="0">
                <a:solidFill>
                  <a:schemeClr val="tx2"/>
                </a:solidFill>
                <a:effectLst/>
                <a:latin typeface="Segoe UI" panose="020B0502040204020203" pitchFamily="34" charset="0"/>
              </a:rPr>
              <a:t>Azure Active Directory </a:t>
            </a:r>
            <a:r>
              <a:rPr lang="en-US" b="0" i="0" dirty="0">
                <a:solidFill>
                  <a:srgbClr val="171717"/>
                </a:solidFill>
                <a:effectLst/>
                <a:latin typeface="Segoe UI" panose="020B0502040204020203" pitchFamily="34" charset="0"/>
              </a:rPr>
              <a:t>(Azure AD), </a:t>
            </a:r>
            <a:r>
              <a:rPr lang="en-US" b="0" i="0" dirty="0">
                <a:solidFill>
                  <a:schemeClr val="tx2"/>
                </a:solidFill>
                <a:effectLst/>
                <a:latin typeface="Segoe UI" panose="020B0502040204020203" pitchFamily="34" charset="0"/>
              </a:rPr>
              <a:t>Azure role-based access control </a:t>
            </a:r>
            <a:r>
              <a:rPr lang="en-US" b="0" i="0" dirty="0">
                <a:solidFill>
                  <a:srgbClr val="171717"/>
                </a:solidFill>
                <a:effectLst/>
                <a:latin typeface="Segoe UI" panose="020B0502040204020203" pitchFamily="34" charset="0"/>
              </a:rPr>
              <a:t>(Azure RBAC), and custom role definitions.</a:t>
            </a:r>
            <a:endParaRPr lang="en-US" dirty="0"/>
          </a:p>
        </p:txBody>
      </p:sp>
    </p:spTree>
    <p:extLst>
      <p:ext uri="{BB962C8B-B14F-4D97-AF65-F5344CB8AC3E}">
        <p14:creationId xmlns:p14="http://schemas.microsoft.com/office/powerpoint/2010/main" val="3243819129"/>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llipse 3">
            <a:extLst>
              <a:ext uri="{FF2B5EF4-FFF2-40B4-BE49-F238E27FC236}">
                <a16:creationId xmlns:a16="http://schemas.microsoft.com/office/drawing/2014/main" id="{7BE7CD38-42CE-4BBB-A4ED-E2B2F9A78496}"/>
              </a:ext>
            </a:extLst>
          </p:cNvPr>
          <p:cNvSpPr/>
          <p:nvPr/>
        </p:nvSpPr>
        <p:spPr>
          <a:xfrm>
            <a:off x="280195" y="389046"/>
            <a:ext cx="922536" cy="922536"/>
          </a:xfrm>
          <a:prstGeom prst="ellipse">
            <a:avLst/>
          </a:prstGeom>
          <a:solidFill>
            <a:schemeClr val="tx2"/>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6" name="Rechteck 5" descr="Employee Badge">
            <a:extLst>
              <a:ext uri="{FF2B5EF4-FFF2-40B4-BE49-F238E27FC236}">
                <a16:creationId xmlns:a16="http://schemas.microsoft.com/office/drawing/2014/main" id="{C442A05E-C54B-42CE-9771-0D83505FF98E}"/>
              </a:ext>
            </a:extLst>
          </p:cNvPr>
          <p:cNvSpPr/>
          <p:nvPr/>
        </p:nvSpPr>
        <p:spPr>
          <a:xfrm>
            <a:off x="473928" y="582779"/>
            <a:ext cx="535071" cy="535071"/>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sp>
        <p:nvSpPr>
          <p:cNvPr id="7" name="Titel 9">
            <a:extLst>
              <a:ext uri="{FF2B5EF4-FFF2-40B4-BE49-F238E27FC236}">
                <a16:creationId xmlns:a16="http://schemas.microsoft.com/office/drawing/2014/main" id="{13CB61C5-E041-4493-949D-2F814902B9F2}"/>
              </a:ext>
            </a:extLst>
          </p:cNvPr>
          <p:cNvSpPr>
            <a:spLocks noGrp="1"/>
          </p:cNvSpPr>
          <p:nvPr>
            <p:ph type="title"/>
          </p:nvPr>
        </p:nvSpPr>
        <p:spPr>
          <a:xfrm>
            <a:off x="1425627" y="567457"/>
            <a:ext cx="10572697" cy="830020"/>
          </a:xfrm>
        </p:spPr>
        <p:txBody>
          <a:bodyPr/>
          <a:lstStyle/>
          <a:p>
            <a:r>
              <a:rPr lang="en-GB" sz="2800" dirty="0">
                <a:solidFill>
                  <a:schemeClr val="tx2"/>
                </a:solidFill>
              </a:rPr>
              <a:t>IAM – </a:t>
            </a:r>
            <a:r>
              <a:rPr lang="de-DE" dirty="0"/>
              <a:t>RBAC</a:t>
            </a:r>
            <a:br>
              <a:rPr lang="en-GB" sz="2800" dirty="0"/>
            </a:br>
            <a:endParaRPr lang="de-DE" dirty="0"/>
          </a:p>
        </p:txBody>
      </p:sp>
      <p:sp>
        <p:nvSpPr>
          <p:cNvPr id="11" name="Title 5">
            <a:extLst>
              <a:ext uri="{FF2B5EF4-FFF2-40B4-BE49-F238E27FC236}">
                <a16:creationId xmlns:a16="http://schemas.microsoft.com/office/drawing/2014/main" id="{61620281-FB83-4602-85FC-DBF59A3EA63F}"/>
              </a:ext>
            </a:extLst>
          </p:cNvPr>
          <p:cNvSpPr txBox="1">
            <a:spLocks/>
          </p:cNvSpPr>
          <p:nvPr/>
        </p:nvSpPr>
        <p:spPr>
          <a:xfrm>
            <a:off x="1268012" y="1591750"/>
            <a:ext cx="11277599" cy="594360"/>
          </a:xfrm>
          <a:prstGeom prst="rect">
            <a:avLst/>
          </a:prstGeom>
        </p:spPr>
        <p:txBody>
          <a:bodyPr vert="horz" wrap="square" lIns="0" tIns="91440" rIns="146304" bIns="91440" rtlCol="0" anchor="t">
            <a:normAutofit fontScale="97500"/>
          </a:bodyPr>
          <a:lstStyle>
            <a:lvl1pPr algn="l" defTabSz="932742" rtl="0" eaLnBrk="1" latinLnBrk="0" hangingPunct="1">
              <a:lnSpc>
                <a:spcPct val="90000"/>
              </a:lnSpc>
              <a:spcBef>
                <a:spcPct val="0"/>
              </a:spcBef>
              <a:buNone/>
              <a:defRPr lang="en-US" sz="2800" b="0" kern="1200" cap="none" spc="-50" baseline="0" dirty="0" smtClean="0">
                <a:ln w="3175">
                  <a:noFill/>
                </a:ln>
                <a:solidFill>
                  <a:schemeClr val="tx1"/>
                </a:solidFill>
                <a:effectLst/>
                <a:latin typeface="+mj-lt"/>
                <a:ea typeface="+mn-ea"/>
                <a:cs typeface="Segoe UI" pitchFamily="34" charset="0"/>
              </a:defRPr>
            </a:lvl1pPr>
          </a:lstStyle>
          <a:p>
            <a:endParaRPr lang="de-DE" dirty="0"/>
          </a:p>
        </p:txBody>
      </p:sp>
      <p:sp>
        <p:nvSpPr>
          <p:cNvPr id="9" name="Text Placeholder 5">
            <a:extLst>
              <a:ext uri="{FF2B5EF4-FFF2-40B4-BE49-F238E27FC236}">
                <a16:creationId xmlns:a16="http://schemas.microsoft.com/office/drawing/2014/main" id="{A637221D-707D-470B-9244-83D4917E1AFF}"/>
              </a:ext>
            </a:extLst>
          </p:cNvPr>
          <p:cNvSpPr txBox="1">
            <a:spLocks/>
          </p:cNvSpPr>
          <p:nvPr/>
        </p:nvSpPr>
        <p:spPr>
          <a:xfrm>
            <a:off x="507920" y="2013477"/>
            <a:ext cx="6190330" cy="3722305"/>
          </a:xfrm>
          <a:prstGeom prst="rect">
            <a:avLst/>
          </a:prstGeom>
        </p:spPr>
        <p:txBody>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342900" indent="-342900" defTabSz="914400">
              <a:buFont typeface="Arial" panose="020B0604020202020204" pitchFamily="34" charset="0"/>
              <a:buChar char="•"/>
            </a:pPr>
            <a:r>
              <a:rPr lang="en-US" sz="2448" kern="0" dirty="0"/>
              <a:t>Fine-grained access control to Azure “control plane”</a:t>
            </a:r>
          </a:p>
          <a:p>
            <a:pPr marL="342900" indent="-342900" defTabSz="914400">
              <a:buFont typeface="Arial" panose="020B0604020202020204" pitchFamily="34" charset="0"/>
              <a:buChar char="•"/>
            </a:pPr>
            <a:r>
              <a:rPr lang="en-US" sz="2448" kern="0" dirty="0"/>
              <a:t>Grant access by assigning </a:t>
            </a:r>
            <a:r>
              <a:rPr lang="en-US" sz="2448" u="sng" kern="0" dirty="0"/>
              <a:t>Security Principal</a:t>
            </a:r>
            <a:r>
              <a:rPr lang="en-US" sz="2448" kern="0" dirty="0"/>
              <a:t> a </a:t>
            </a:r>
            <a:r>
              <a:rPr lang="en-US" sz="2448" u="sng" kern="0" dirty="0"/>
              <a:t>Role</a:t>
            </a:r>
            <a:r>
              <a:rPr lang="en-US" sz="2448" kern="0" dirty="0"/>
              <a:t> at a </a:t>
            </a:r>
            <a:r>
              <a:rPr lang="en-US" sz="2448" u="sng" kern="0" dirty="0"/>
              <a:t>Scope</a:t>
            </a:r>
          </a:p>
          <a:p>
            <a:pPr marL="1275642" lvl="3" indent="-342900" defTabSz="914400">
              <a:buFont typeface="Arial" panose="020B0604020202020204" pitchFamily="34" charset="0"/>
              <a:buChar char="•"/>
            </a:pPr>
            <a:r>
              <a:rPr lang="en-US" sz="1836" kern="0" dirty="0"/>
              <a:t>Security Principal:  User, group, or service principal</a:t>
            </a:r>
          </a:p>
          <a:p>
            <a:pPr marL="1275642" lvl="3" indent="-342900" defTabSz="914400">
              <a:buFont typeface="Arial" panose="020B0604020202020204" pitchFamily="34" charset="0"/>
              <a:buChar char="•"/>
            </a:pPr>
            <a:r>
              <a:rPr lang="en-US" sz="1836" kern="0" dirty="0"/>
              <a:t>Role:  Built-in or custom role</a:t>
            </a:r>
          </a:p>
          <a:p>
            <a:pPr marL="1275642" lvl="3" indent="-342900" defTabSz="914400">
              <a:buFont typeface="Arial" panose="020B0604020202020204" pitchFamily="34" charset="0"/>
              <a:buChar char="•"/>
            </a:pPr>
            <a:r>
              <a:rPr lang="en-US" sz="1836" kern="0" dirty="0"/>
              <a:t>Scope:  Subscription, resource group, or resource</a:t>
            </a:r>
          </a:p>
          <a:p>
            <a:pPr marL="342900" indent="-342900" defTabSz="914400">
              <a:buFont typeface="Arial" panose="020B0604020202020204" pitchFamily="34" charset="0"/>
              <a:buChar char="•"/>
            </a:pPr>
            <a:r>
              <a:rPr lang="en-US" sz="2448" kern="0" dirty="0"/>
              <a:t>Assignments are inherited down the resource hierarchy</a:t>
            </a:r>
          </a:p>
        </p:txBody>
      </p:sp>
      <p:pic>
        <p:nvPicPr>
          <p:cNvPr id="10" name="Picture 8">
            <a:extLst>
              <a:ext uri="{FF2B5EF4-FFF2-40B4-BE49-F238E27FC236}">
                <a16:creationId xmlns:a16="http://schemas.microsoft.com/office/drawing/2014/main" id="{E3EFE1EC-4FC6-4357-9557-34579156473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52755" y="696923"/>
            <a:ext cx="5121294" cy="5693168"/>
          </a:xfrm>
          <a:prstGeom prst="rect">
            <a:avLst/>
          </a:prstGeom>
        </p:spPr>
      </p:pic>
      <p:sp>
        <p:nvSpPr>
          <p:cNvPr id="12" name="Rectangle 9">
            <a:extLst>
              <a:ext uri="{FF2B5EF4-FFF2-40B4-BE49-F238E27FC236}">
                <a16:creationId xmlns:a16="http://schemas.microsoft.com/office/drawing/2014/main" id="{677671F4-79FD-4D46-9C81-A28143BCB489}"/>
              </a:ext>
            </a:extLst>
          </p:cNvPr>
          <p:cNvSpPr/>
          <p:nvPr/>
        </p:nvSpPr>
        <p:spPr>
          <a:xfrm>
            <a:off x="7847397" y="604435"/>
            <a:ext cx="2852669" cy="1165754"/>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597"/>
            <a:endParaRPr lang="de-CH" sz="1836">
              <a:solidFill>
                <a:srgbClr val="FFFFFF"/>
              </a:solidFill>
              <a:latin typeface="Segoe UI Semilight"/>
            </a:endParaRPr>
          </a:p>
        </p:txBody>
      </p:sp>
      <p:sp>
        <p:nvSpPr>
          <p:cNvPr id="13" name="Rectangle 10">
            <a:extLst>
              <a:ext uri="{FF2B5EF4-FFF2-40B4-BE49-F238E27FC236}">
                <a16:creationId xmlns:a16="http://schemas.microsoft.com/office/drawing/2014/main" id="{8DF5AF1B-72CE-434A-9A59-94415259C1B3}"/>
              </a:ext>
            </a:extLst>
          </p:cNvPr>
          <p:cNvSpPr/>
          <p:nvPr/>
        </p:nvSpPr>
        <p:spPr>
          <a:xfrm>
            <a:off x="6861765" y="3952663"/>
            <a:ext cx="1654913" cy="2437428"/>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597"/>
            <a:endParaRPr lang="de-CH" sz="1836">
              <a:solidFill>
                <a:srgbClr val="FFFFFF"/>
              </a:solidFill>
              <a:latin typeface="Segoe UI Semilight"/>
            </a:endParaRPr>
          </a:p>
        </p:txBody>
      </p:sp>
      <p:sp>
        <p:nvSpPr>
          <p:cNvPr id="14" name="Rectangle 11">
            <a:extLst>
              <a:ext uri="{FF2B5EF4-FFF2-40B4-BE49-F238E27FC236}">
                <a16:creationId xmlns:a16="http://schemas.microsoft.com/office/drawing/2014/main" id="{B8D2AB89-A554-4A5F-BB71-1A2FFDF2EDAE}"/>
              </a:ext>
            </a:extLst>
          </p:cNvPr>
          <p:cNvSpPr/>
          <p:nvPr/>
        </p:nvSpPr>
        <p:spPr>
          <a:xfrm>
            <a:off x="9872609" y="3905510"/>
            <a:ext cx="2001440" cy="2437428"/>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597"/>
            <a:endParaRPr lang="de-CH" sz="1836">
              <a:solidFill>
                <a:srgbClr val="FFFFFF"/>
              </a:solidFill>
              <a:latin typeface="Segoe UI Semilight"/>
            </a:endParaRPr>
          </a:p>
        </p:txBody>
      </p:sp>
      <p:sp>
        <p:nvSpPr>
          <p:cNvPr id="15" name="Rectangle 1">
            <a:extLst>
              <a:ext uri="{FF2B5EF4-FFF2-40B4-BE49-F238E27FC236}">
                <a16:creationId xmlns:a16="http://schemas.microsoft.com/office/drawing/2014/main" id="{004726E8-B6E7-40CD-AC31-24AEE5A44FC0}"/>
              </a:ext>
            </a:extLst>
          </p:cNvPr>
          <p:cNvSpPr/>
          <p:nvPr/>
        </p:nvSpPr>
        <p:spPr>
          <a:xfrm>
            <a:off x="507920" y="6257030"/>
            <a:ext cx="4001416" cy="369332"/>
          </a:xfrm>
          <a:prstGeom prst="rect">
            <a:avLst/>
          </a:prstGeom>
        </p:spPr>
        <p:txBody>
          <a:bodyPr wrap="none">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400"/>
            <a:r>
              <a:rPr lang="en-US" kern="0" dirty="0">
                <a:hlinkClick r:id="rId6"/>
              </a:rPr>
              <a:t>Learn more https://aka.ms/azureiam</a:t>
            </a:r>
            <a:r>
              <a:rPr lang="en-US" kern="0" dirty="0"/>
              <a:t> </a:t>
            </a:r>
          </a:p>
        </p:txBody>
      </p:sp>
    </p:spTree>
    <p:extLst>
      <p:ext uri="{BB962C8B-B14F-4D97-AF65-F5344CB8AC3E}">
        <p14:creationId xmlns:p14="http://schemas.microsoft.com/office/powerpoint/2010/main" val="3716300001"/>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6" name="Title 15"/>
          <p:cNvSpPr>
            <a:spLocks noGrp="1"/>
          </p:cNvSpPr>
          <p:nvPr>
            <p:ph type="title"/>
          </p:nvPr>
        </p:nvSpPr>
        <p:spPr>
          <a:xfrm>
            <a:off x="465138" y="960438"/>
            <a:ext cx="11360494" cy="3629025"/>
          </a:xfrm>
        </p:spPr>
        <p:txBody>
          <a:bodyPr/>
          <a:lstStyle/>
          <a:p>
            <a:r>
              <a:rPr lang="en-US" b="1">
                <a:ea typeface="+mj-lt"/>
                <a:cs typeface="+mj-lt"/>
              </a:rPr>
              <a:t>Plan for identity and access management</a:t>
            </a:r>
            <a:endParaRPr lang="en-US">
              <a:ea typeface="+mj-lt"/>
              <a:cs typeface="+mj-lt"/>
            </a:endParaRPr>
          </a:p>
          <a:p>
            <a:endParaRPr lang="en-US" dirty="0">
              <a:cs typeface="Segoe UI Semibold"/>
            </a:endParaRPr>
          </a:p>
        </p:txBody>
      </p:sp>
    </p:spTree>
    <p:extLst>
      <p:ext uri="{BB962C8B-B14F-4D97-AF65-F5344CB8AC3E}">
        <p14:creationId xmlns:p14="http://schemas.microsoft.com/office/powerpoint/2010/main" val="1663024371"/>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llipse 3">
            <a:extLst>
              <a:ext uri="{FF2B5EF4-FFF2-40B4-BE49-F238E27FC236}">
                <a16:creationId xmlns:a16="http://schemas.microsoft.com/office/drawing/2014/main" id="{7BE7CD38-42CE-4BBB-A4ED-E2B2F9A78496}"/>
              </a:ext>
            </a:extLst>
          </p:cNvPr>
          <p:cNvSpPr/>
          <p:nvPr/>
        </p:nvSpPr>
        <p:spPr>
          <a:xfrm>
            <a:off x="280195" y="389046"/>
            <a:ext cx="922536" cy="922536"/>
          </a:xfrm>
          <a:prstGeom prst="ellipse">
            <a:avLst/>
          </a:prstGeom>
          <a:solidFill>
            <a:schemeClr val="tx2"/>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6" name="Rechteck 5" descr="Employee Badge">
            <a:extLst>
              <a:ext uri="{FF2B5EF4-FFF2-40B4-BE49-F238E27FC236}">
                <a16:creationId xmlns:a16="http://schemas.microsoft.com/office/drawing/2014/main" id="{C442A05E-C54B-42CE-9771-0D83505FF98E}"/>
              </a:ext>
            </a:extLst>
          </p:cNvPr>
          <p:cNvSpPr/>
          <p:nvPr/>
        </p:nvSpPr>
        <p:spPr>
          <a:xfrm>
            <a:off x="473928" y="582779"/>
            <a:ext cx="535071" cy="535071"/>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sp>
        <p:nvSpPr>
          <p:cNvPr id="7" name="Titel 9">
            <a:extLst>
              <a:ext uri="{FF2B5EF4-FFF2-40B4-BE49-F238E27FC236}">
                <a16:creationId xmlns:a16="http://schemas.microsoft.com/office/drawing/2014/main" id="{13CB61C5-E041-4493-949D-2F814902B9F2}"/>
              </a:ext>
            </a:extLst>
          </p:cNvPr>
          <p:cNvSpPr>
            <a:spLocks noGrp="1"/>
          </p:cNvSpPr>
          <p:nvPr>
            <p:ph type="title"/>
          </p:nvPr>
        </p:nvSpPr>
        <p:spPr>
          <a:xfrm>
            <a:off x="1425627" y="567457"/>
            <a:ext cx="10572697" cy="830020"/>
          </a:xfrm>
        </p:spPr>
        <p:txBody>
          <a:bodyPr/>
          <a:lstStyle/>
          <a:p>
            <a:r>
              <a:rPr lang="en-GB" sz="2800" dirty="0">
                <a:solidFill>
                  <a:schemeClr val="tx2"/>
                </a:solidFill>
              </a:rPr>
              <a:t>IAM – </a:t>
            </a:r>
            <a:r>
              <a:rPr lang="de-DE" dirty="0"/>
              <a:t>Design </a:t>
            </a:r>
            <a:r>
              <a:rPr lang="de-DE" dirty="0" err="1"/>
              <a:t>Considerations</a:t>
            </a:r>
            <a:br>
              <a:rPr lang="en-GB" sz="2800" dirty="0"/>
            </a:br>
            <a:endParaRPr lang="de-DE" dirty="0"/>
          </a:p>
        </p:txBody>
      </p:sp>
      <p:sp>
        <p:nvSpPr>
          <p:cNvPr id="11" name="Title 5">
            <a:extLst>
              <a:ext uri="{FF2B5EF4-FFF2-40B4-BE49-F238E27FC236}">
                <a16:creationId xmlns:a16="http://schemas.microsoft.com/office/drawing/2014/main" id="{61620281-FB83-4602-85FC-DBF59A3EA63F}"/>
              </a:ext>
            </a:extLst>
          </p:cNvPr>
          <p:cNvSpPr txBox="1">
            <a:spLocks/>
          </p:cNvSpPr>
          <p:nvPr/>
        </p:nvSpPr>
        <p:spPr>
          <a:xfrm>
            <a:off x="1268012" y="1591750"/>
            <a:ext cx="11277599" cy="594360"/>
          </a:xfrm>
          <a:prstGeom prst="rect">
            <a:avLst/>
          </a:prstGeom>
        </p:spPr>
        <p:txBody>
          <a:bodyPr vert="horz" wrap="square" lIns="0" tIns="91440" rIns="146304" bIns="91440" rtlCol="0" anchor="t">
            <a:normAutofit fontScale="97500"/>
          </a:bodyPr>
          <a:lstStyle>
            <a:lvl1pPr algn="l" defTabSz="932742" rtl="0" eaLnBrk="1" latinLnBrk="0" hangingPunct="1">
              <a:lnSpc>
                <a:spcPct val="90000"/>
              </a:lnSpc>
              <a:spcBef>
                <a:spcPct val="0"/>
              </a:spcBef>
              <a:buNone/>
              <a:defRPr lang="en-US" sz="2800" b="0" kern="1200" cap="none" spc="-50" baseline="0" dirty="0" smtClean="0">
                <a:ln w="3175">
                  <a:noFill/>
                </a:ln>
                <a:solidFill>
                  <a:schemeClr val="tx1"/>
                </a:solidFill>
                <a:effectLst/>
                <a:latin typeface="+mj-lt"/>
                <a:ea typeface="+mn-ea"/>
                <a:cs typeface="Segoe UI" pitchFamily="34" charset="0"/>
              </a:defRPr>
            </a:lvl1pPr>
          </a:lstStyle>
          <a:p>
            <a:endParaRPr lang="de-DE" dirty="0"/>
          </a:p>
        </p:txBody>
      </p:sp>
      <p:sp>
        <p:nvSpPr>
          <p:cNvPr id="8" name="Textfeld 7">
            <a:extLst>
              <a:ext uri="{FF2B5EF4-FFF2-40B4-BE49-F238E27FC236}">
                <a16:creationId xmlns:a16="http://schemas.microsoft.com/office/drawing/2014/main" id="{BA9BD6B7-9B6C-4A0C-BA5A-6D788C0E461A}"/>
              </a:ext>
            </a:extLst>
          </p:cNvPr>
          <p:cNvSpPr txBox="1"/>
          <p:nvPr/>
        </p:nvSpPr>
        <p:spPr>
          <a:xfrm>
            <a:off x="1425626" y="1572909"/>
            <a:ext cx="10461573" cy="646331"/>
          </a:xfrm>
          <a:prstGeom prst="rect">
            <a:avLst/>
          </a:prstGeom>
          <a:noFill/>
        </p:spPr>
        <p:txBody>
          <a:bodyPr wrap="square">
            <a:spAutoFit/>
          </a:bodyPr>
          <a:lstStyle/>
          <a:p>
            <a:r>
              <a:rPr lang="en-US" b="0" i="0" dirty="0">
                <a:solidFill>
                  <a:srgbClr val="171717"/>
                </a:solidFill>
                <a:effectLst/>
                <a:latin typeface="Segoe UI" panose="020B0502040204020203" pitchFamily="34" charset="0"/>
              </a:rPr>
              <a:t>There are limits around the number of custom roles and role assignments that must be considered when you lay down a framework around IAM and governance. </a:t>
            </a:r>
            <a:endParaRPr lang="en-US" dirty="0"/>
          </a:p>
        </p:txBody>
      </p:sp>
      <p:pic>
        <p:nvPicPr>
          <p:cNvPr id="5" name="Grafik 4" descr="Ein Bild, das Text enthält.&#10;&#10;Automatisch generierte Beschreibung">
            <a:hlinkClick r:id="rId4"/>
            <a:extLst>
              <a:ext uri="{FF2B5EF4-FFF2-40B4-BE49-F238E27FC236}">
                <a16:creationId xmlns:a16="http://schemas.microsoft.com/office/drawing/2014/main" id="{F9DACF9D-2402-465A-A216-A7D50C707CD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61362" y="2825528"/>
            <a:ext cx="7859222" cy="317226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696926898"/>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llipse 2">
            <a:extLst>
              <a:ext uri="{FF2B5EF4-FFF2-40B4-BE49-F238E27FC236}">
                <a16:creationId xmlns:a16="http://schemas.microsoft.com/office/drawing/2014/main" id="{80B8A970-BE25-4982-9150-E21156B1FB08}"/>
              </a:ext>
            </a:extLst>
          </p:cNvPr>
          <p:cNvSpPr/>
          <p:nvPr/>
        </p:nvSpPr>
        <p:spPr>
          <a:xfrm>
            <a:off x="280195" y="389046"/>
            <a:ext cx="922536" cy="922536"/>
          </a:xfrm>
          <a:prstGeom prst="ellipse">
            <a:avLst/>
          </a:prstGeom>
          <a:solidFill>
            <a:schemeClr val="tx2"/>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4" name="Rechteck 3" descr="Employee Badge">
            <a:extLst>
              <a:ext uri="{FF2B5EF4-FFF2-40B4-BE49-F238E27FC236}">
                <a16:creationId xmlns:a16="http://schemas.microsoft.com/office/drawing/2014/main" id="{2764C83A-F6B8-4C9A-AA0D-5682FA8105AA}"/>
              </a:ext>
            </a:extLst>
          </p:cNvPr>
          <p:cNvSpPr/>
          <p:nvPr/>
        </p:nvSpPr>
        <p:spPr>
          <a:xfrm>
            <a:off x="473928" y="582779"/>
            <a:ext cx="535071" cy="535071"/>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sp>
        <p:nvSpPr>
          <p:cNvPr id="5" name="Titel 9">
            <a:extLst>
              <a:ext uri="{FF2B5EF4-FFF2-40B4-BE49-F238E27FC236}">
                <a16:creationId xmlns:a16="http://schemas.microsoft.com/office/drawing/2014/main" id="{C84D1A7B-D657-4614-B480-BA7B22A47DF6}"/>
              </a:ext>
            </a:extLst>
          </p:cNvPr>
          <p:cNvSpPr txBox="1">
            <a:spLocks/>
          </p:cNvSpPr>
          <p:nvPr/>
        </p:nvSpPr>
        <p:spPr>
          <a:xfrm>
            <a:off x="1425627" y="567457"/>
            <a:ext cx="10572697" cy="830020"/>
          </a:xfrm>
          <a:prstGeom prst="rect">
            <a:avLst/>
          </a:prstGeom>
        </p:spPr>
        <p:txBody>
          <a:bodyPr vert="horz" wrap="square" lIns="0" tIns="91440" rIns="146304" bIns="91440" rtlCol="0" anchor="t">
            <a:noAutofit/>
          </a:bodyPr>
          <a:lstStyle>
            <a:lvl1pPr algn="l" defTabSz="932742" rtl="0" eaLnBrk="1" latinLnBrk="0" hangingPunct="1">
              <a:lnSpc>
                <a:spcPct val="90000"/>
              </a:lnSpc>
              <a:spcBef>
                <a:spcPct val="0"/>
              </a:spcBef>
              <a:buNone/>
              <a:defRPr lang="en-US" sz="2800" b="0" kern="1200" cap="none" spc="-50" baseline="0" dirty="0" smtClean="0">
                <a:ln w="3175">
                  <a:noFill/>
                </a:ln>
                <a:solidFill>
                  <a:schemeClr val="tx1"/>
                </a:solidFill>
                <a:effectLst/>
                <a:latin typeface="+mj-lt"/>
                <a:ea typeface="+mn-ea"/>
                <a:cs typeface="Segoe UI" pitchFamily="34" charset="0"/>
              </a:defRPr>
            </a:lvl1pPr>
          </a:lstStyle>
          <a:p>
            <a:r>
              <a:rPr lang="en-GB">
                <a:solidFill>
                  <a:schemeClr val="tx2"/>
                </a:solidFill>
              </a:rPr>
              <a:t>IAM – </a:t>
            </a:r>
            <a:r>
              <a:rPr lang="de-DE"/>
              <a:t>Design Considerations</a:t>
            </a:r>
            <a:br>
              <a:rPr lang="en-GB"/>
            </a:br>
            <a:endParaRPr lang="de-DE"/>
          </a:p>
        </p:txBody>
      </p:sp>
      <p:sp>
        <p:nvSpPr>
          <p:cNvPr id="7" name="Textfeld 6">
            <a:extLst>
              <a:ext uri="{FF2B5EF4-FFF2-40B4-BE49-F238E27FC236}">
                <a16:creationId xmlns:a16="http://schemas.microsoft.com/office/drawing/2014/main" id="{91D9AEC3-375A-472C-BCE5-119C460B85CB}"/>
              </a:ext>
            </a:extLst>
          </p:cNvPr>
          <p:cNvSpPr txBox="1"/>
          <p:nvPr/>
        </p:nvSpPr>
        <p:spPr>
          <a:xfrm>
            <a:off x="1348220" y="1311582"/>
            <a:ext cx="6852804" cy="369332"/>
          </a:xfrm>
          <a:prstGeom prst="rect">
            <a:avLst/>
          </a:prstGeom>
          <a:noFill/>
        </p:spPr>
        <p:txBody>
          <a:bodyPr wrap="square">
            <a:spAutoFit/>
          </a:bodyPr>
          <a:lstStyle/>
          <a:p>
            <a:r>
              <a:rPr lang="en-US" b="0" i="0" dirty="0">
                <a:solidFill>
                  <a:srgbClr val="171717"/>
                </a:solidFill>
                <a:effectLst/>
                <a:latin typeface="Segoe UI" panose="020B0502040204020203" pitchFamily="34" charset="0"/>
              </a:rPr>
              <a:t>Centralized versus federated resource ownership</a:t>
            </a:r>
            <a:endParaRPr lang="en-US" dirty="0"/>
          </a:p>
        </p:txBody>
      </p:sp>
      <p:sp>
        <p:nvSpPr>
          <p:cNvPr id="9" name="Textfeld 8">
            <a:extLst>
              <a:ext uri="{FF2B5EF4-FFF2-40B4-BE49-F238E27FC236}">
                <a16:creationId xmlns:a16="http://schemas.microsoft.com/office/drawing/2014/main" id="{58511310-D1A8-4D5C-8157-5855DC0AA954}"/>
              </a:ext>
            </a:extLst>
          </p:cNvPr>
          <p:cNvSpPr txBox="1"/>
          <p:nvPr/>
        </p:nvSpPr>
        <p:spPr>
          <a:xfrm>
            <a:off x="1587211" y="2712896"/>
            <a:ext cx="3670589" cy="3139321"/>
          </a:xfrm>
          <a:prstGeom prst="rect">
            <a:avLst/>
          </a:prstGeom>
          <a:noFill/>
        </p:spPr>
        <p:txBody>
          <a:bodyPr wrap="square">
            <a:spAutoFit/>
          </a:bodyPr>
          <a:lstStyle/>
          <a:p>
            <a:pPr algn="l"/>
            <a:r>
              <a:rPr lang="en-US" b="0" i="0" dirty="0">
                <a:solidFill>
                  <a:schemeClr val="tx2"/>
                </a:solidFill>
                <a:effectLst/>
                <a:latin typeface="Segoe UI" panose="020B0502040204020203" pitchFamily="34" charset="0"/>
              </a:rPr>
              <a:t>Shared resources </a:t>
            </a:r>
            <a:r>
              <a:rPr lang="en-US" b="0" i="0" dirty="0">
                <a:solidFill>
                  <a:srgbClr val="171717"/>
                </a:solidFill>
                <a:effectLst/>
                <a:latin typeface="Segoe UI" panose="020B0502040204020203" pitchFamily="34" charset="0"/>
              </a:rPr>
              <a:t>or any aspect of the environment that implements or enforces a security boundary, such as the network, </a:t>
            </a:r>
            <a:r>
              <a:rPr lang="en-US" b="0" i="0" dirty="0">
                <a:solidFill>
                  <a:schemeClr val="tx2"/>
                </a:solidFill>
                <a:effectLst/>
                <a:latin typeface="Segoe UI" panose="020B0502040204020203" pitchFamily="34" charset="0"/>
              </a:rPr>
              <a:t>must be managed centrally.</a:t>
            </a:r>
            <a:r>
              <a:rPr lang="en-US" b="0" i="0" dirty="0">
                <a:solidFill>
                  <a:srgbClr val="171717"/>
                </a:solidFill>
                <a:effectLst/>
                <a:latin typeface="Segoe UI" panose="020B0502040204020203" pitchFamily="34" charset="0"/>
              </a:rPr>
              <a:t> This requirement is part of many </a:t>
            </a:r>
            <a:r>
              <a:rPr lang="en-US" b="0" i="0" dirty="0">
                <a:solidFill>
                  <a:schemeClr val="tx2"/>
                </a:solidFill>
                <a:effectLst/>
                <a:latin typeface="Segoe UI" panose="020B0502040204020203" pitchFamily="34" charset="0"/>
              </a:rPr>
              <a:t>regulatory frameworks</a:t>
            </a:r>
            <a:r>
              <a:rPr lang="en-US" b="0" i="0" dirty="0">
                <a:solidFill>
                  <a:srgbClr val="171717"/>
                </a:solidFill>
                <a:effectLst/>
                <a:latin typeface="Segoe UI" panose="020B0502040204020203" pitchFamily="34" charset="0"/>
              </a:rPr>
              <a:t>. It's </a:t>
            </a:r>
            <a:r>
              <a:rPr lang="en-US" b="0" i="0" dirty="0">
                <a:solidFill>
                  <a:schemeClr val="tx2"/>
                </a:solidFill>
                <a:effectLst/>
                <a:latin typeface="Segoe UI" panose="020B0502040204020203" pitchFamily="34" charset="0"/>
              </a:rPr>
              <a:t>standard practice </a:t>
            </a:r>
            <a:r>
              <a:rPr lang="en-US" b="0" i="0" dirty="0">
                <a:solidFill>
                  <a:srgbClr val="171717"/>
                </a:solidFill>
                <a:effectLst/>
                <a:latin typeface="Segoe UI" panose="020B0502040204020203" pitchFamily="34" charset="0"/>
              </a:rPr>
              <a:t>for any organization that grants or denies access to confidential or critical business resources.</a:t>
            </a:r>
          </a:p>
        </p:txBody>
      </p:sp>
      <p:sp>
        <p:nvSpPr>
          <p:cNvPr id="11" name="Textfeld 10">
            <a:extLst>
              <a:ext uri="{FF2B5EF4-FFF2-40B4-BE49-F238E27FC236}">
                <a16:creationId xmlns:a16="http://schemas.microsoft.com/office/drawing/2014/main" id="{58E378A9-EE69-4E2D-B896-E688293371A0}"/>
              </a:ext>
            </a:extLst>
          </p:cNvPr>
          <p:cNvSpPr txBox="1"/>
          <p:nvPr/>
        </p:nvSpPr>
        <p:spPr>
          <a:xfrm>
            <a:off x="7131339" y="2712896"/>
            <a:ext cx="4372554" cy="3139321"/>
          </a:xfrm>
          <a:prstGeom prst="rect">
            <a:avLst/>
          </a:prstGeom>
          <a:noFill/>
        </p:spPr>
        <p:txBody>
          <a:bodyPr wrap="square">
            <a:spAutoFit/>
          </a:bodyPr>
          <a:lstStyle/>
          <a:p>
            <a:pPr algn="l"/>
            <a:r>
              <a:rPr lang="en-US" b="0" i="0" dirty="0">
                <a:solidFill>
                  <a:schemeClr val="tx2"/>
                </a:solidFill>
                <a:effectLst/>
                <a:latin typeface="Segoe UI" panose="020B0502040204020203" pitchFamily="34" charset="0"/>
              </a:rPr>
              <a:t>Managing application </a:t>
            </a:r>
            <a:r>
              <a:rPr lang="en-US" b="0" i="0" dirty="0">
                <a:solidFill>
                  <a:srgbClr val="171717"/>
                </a:solidFill>
                <a:effectLst/>
                <a:latin typeface="Segoe UI" panose="020B0502040204020203" pitchFamily="34" charset="0"/>
              </a:rPr>
              <a:t>resources that don't violate </a:t>
            </a:r>
            <a:r>
              <a:rPr lang="en-US" b="0" i="0" dirty="0">
                <a:solidFill>
                  <a:schemeClr val="tx2"/>
                </a:solidFill>
                <a:effectLst/>
                <a:latin typeface="Segoe UI" panose="020B0502040204020203" pitchFamily="34" charset="0"/>
              </a:rPr>
              <a:t>security boundaries </a:t>
            </a:r>
            <a:r>
              <a:rPr lang="en-US" b="0" i="0" dirty="0">
                <a:solidFill>
                  <a:srgbClr val="171717"/>
                </a:solidFill>
                <a:effectLst/>
                <a:latin typeface="Segoe UI" panose="020B0502040204020203" pitchFamily="34" charset="0"/>
              </a:rPr>
              <a:t>or other aspects required to maintain security and compliance </a:t>
            </a:r>
            <a:r>
              <a:rPr lang="en-US" b="0" i="0" dirty="0">
                <a:solidFill>
                  <a:schemeClr val="tx2"/>
                </a:solidFill>
                <a:effectLst/>
                <a:latin typeface="Segoe UI" panose="020B0502040204020203" pitchFamily="34" charset="0"/>
              </a:rPr>
              <a:t>can be delegated </a:t>
            </a:r>
            <a:r>
              <a:rPr lang="en-US" b="0" i="0" dirty="0">
                <a:solidFill>
                  <a:srgbClr val="171717"/>
                </a:solidFill>
                <a:effectLst/>
                <a:latin typeface="Segoe UI" panose="020B0502040204020203" pitchFamily="34" charset="0"/>
              </a:rPr>
              <a:t>to application teams. Allowing users to provision resources within a </a:t>
            </a:r>
            <a:r>
              <a:rPr lang="en-US" b="0" i="0" dirty="0">
                <a:solidFill>
                  <a:schemeClr val="tx2"/>
                </a:solidFill>
                <a:effectLst/>
                <a:latin typeface="Segoe UI" panose="020B0502040204020203" pitchFamily="34" charset="0"/>
              </a:rPr>
              <a:t>securely managed environment</a:t>
            </a:r>
            <a:r>
              <a:rPr lang="en-US" b="0" i="0" dirty="0">
                <a:solidFill>
                  <a:srgbClr val="171717"/>
                </a:solidFill>
                <a:effectLst/>
                <a:latin typeface="Segoe UI" panose="020B0502040204020203" pitchFamily="34" charset="0"/>
              </a:rPr>
              <a:t> allows organizations to take advantage of the </a:t>
            </a:r>
            <a:r>
              <a:rPr lang="en-US" b="0" i="0" dirty="0">
                <a:solidFill>
                  <a:schemeClr val="tx2"/>
                </a:solidFill>
                <a:effectLst/>
                <a:latin typeface="Segoe UI" panose="020B0502040204020203" pitchFamily="34" charset="0"/>
              </a:rPr>
              <a:t>agile nature of the cloud </a:t>
            </a:r>
            <a:r>
              <a:rPr lang="en-US" b="0" i="0" dirty="0">
                <a:solidFill>
                  <a:srgbClr val="171717"/>
                </a:solidFill>
                <a:effectLst/>
                <a:latin typeface="Segoe UI" panose="020B0502040204020203" pitchFamily="34" charset="0"/>
              </a:rPr>
              <a:t>while preventing the violation of any critical security or governance boundary.</a:t>
            </a:r>
          </a:p>
        </p:txBody>
      </p:sp>
      <p:sp>
        <p:nvSpPr>
          <p:cNvPr id="12" name="Ellipse 11">
            <a:extLst>
              <a:ext uri="{FF2B5EF4-FFF2-40B4-BE49-F238E27FC236}">
                <a16:creationId xmlns:a16="http://schemas.microsoft.com/office/drawing/2014/main" id="{491C24CB-2E7D-40CF-AF67-24A0ABBB256E}"/>
              </a:ext>
            </a:extLst>
          </p:cNvPr>
          <p:cNvSpPr/>
          <p:nvPr/>
        </p:nvSpPr>
        <p:spPr bwMode="auto">
          <a:xfrm>
            <a:off x="1368985" y="2816821"/>
            <a:ext cx="145489" cy="145489"/>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Ellipse 13">
            <a:extLst>
              <a:ext uri="{FF2B5EF4-FFF2-40B4-BE49-F238E27FC236}">
                <a16:creationId xmlns:a16="http://schemas.microsoft.com/office/drawing/2014/main" id="{19E7FB84-457D-482E-B51B-68167066DF78}"/>
              </a:ext>
            </a:extLst>
          </p:cNvPr>
          <p:cNvSpPr/>
          <p:nvPr/>
        </p:nvSpPr>
        <p:spPr bwMode="auto">
          <a:xfrm>
            <a:off x="6893484" y="2813356"/>
            <a:ext cx="145489" cy="145489"/>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589077573"/>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llipse 2">
            <a:extLst>
              <a:ext uri="{FF2B5EF4-FFF2-40B4-BE49-F238E27FC236}">
                <a16:creationId xmlns:a16="http://schemas.microsoft.com/office/drawing/2014/main" id="{80B8A970-BE25-4982-9150-E21156B1FB08}"/>
              </a:ext>
            </a:extLst>
          </p:cNvPr>
          <p:cNvSpPr/>
          <p:nvPr/>
        </p:nvSpPr>
        <p:spPr>
          <a:xfrm>
            <a:off x="280195" y="389046"/>
            <a:ext cx="922536" cy="922536"/>
          </a:xfrm>
          <a:prstGeom prst="ellipse">
            <a:avLst/>
          </a:prstGeom>
          <a:solidFill>
            <a:schemeClr val="tx2"/>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4" name="Rechteck 3" descr="Employee Badge">
            <a:extLst>
              <a:ext uri="{FF2B5EF4-FFF2-40B4-BE49-F238E27FC236}">
                <a16:creationId xmlns:a16="http://schemas.microsoft.com/office/drawing/2014/main" id="{2764C83A-F6B8-4C9A-AA0D-5682FA8105AA}"/>
              </a:ext>
            </a:extLst>
          </p:cNvPr>
          <p:cNvSpPr/>
          <p:nvPr/>
        </p:nvSpPr>
        <p:spPr>
          <a:xfrm>
            <a:off x="473928" y="582779"/>
            <a:ext cx="535071" cy="535071"/>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sp>
        <p:nvSpPr>
          <p:cNvPr id="5" name="Titel 9">
            <a:extLst>
              <a:ext uri="{FF2B5EF4-FFF2-40B4-BE49-F238E27FC236}">
                <a16:creationId xmlns:a16="http://schemas.microsoft.com/office/drawing/2014/main" id="{C84D1A7B-D657-4614-B480-BA7B22A47DF6}"/>
              </a:ext>
            </a:extLst>
          </p:cNvPr>
          <p:cNvSpPr txBox="1">
            <a:spLocks/>
          </p:cNvSpPr>
          <p:nvPr/>
        </p:nvSpPr>
        <p:spPr>
          <a:xfrm>
            <a:off x="1425627" y="567457"/>
            <a:ext cx="10572697" cy="830020"/>
          </a:xfrm>
          <a:prstGeom prst="rect">
            <a:avLst/>
          </a:prstGeom>
        </p:spPr>
        <p:txBody>
          <a:bodyPr vert="horz" wrap="square" lIns="0" tIns="91440" rIns="146304" bIns="91440" rtlCol="0" anchor="t">
            <a:noAutofit/>
          </a:bodyPr>
          <a:lstStyle>
            <a:lvl1pPr algn="l" defTabSz="932742" rtl="0" eaLnBrk="1" latinLnBrk="0" hangingPunct="1">
              <a:lnSpc>
                <a:spcPct val="90000"/>
              </a:lnSpc>
              <a:spcBef>
                <a:spcPct val="0"/>
              </a:spcBef>
              <a:buNone/>
              <a:defRPr lang="en-US" sz="2800" b="0" kern="1200" cap="none" spc="-50" baseline="0" dirty="0" smtClean="0">
                <a:ln w="3175">
                  <a:noFill/>
                </a:ln>
                <a:solidFill>
                  <a:schemeClr val="tx1"/>
                </a:solidFill>
                <a:effectLst/>
                <a:latin typeface="+mj-lt"/>
                <a:ea typeface="+mn-ea"/>
                <a:cs typeface="Segoe UI" pitchFamily="34" charset="0"/>
              </a:defRPr>
            </a:lvl1pPr>
          </a:lstStyle>
          <a:p>
            <a:r>
              <a:rPr lang="en-GB">
                <a:solidFill>
                  <a:schemeClr val="tx2"/>
                </a:solidFill>
              </a:rPr>
              <a:t>IAM – </a:t>
            </a:r>
            <a:r>
              <a:rPr lang="de-DE"/>
              <a:t>Design Considerations</a:t>
            </a:r>
            <a:br>
              <a:rPr lang="en-GB"/>
            </a:br>
            <a:endParaRPr lang="de-DE"/>
          </a:p>
        </p:txBody>
      </p:sp>
      <p:pic>
        <p:nvPicPr>
          <p:cNvPr id="2" name="Graphic 3">
            <a:extLst>
              <a:ext uri="{FF2B5EF4-FFF2-40B4-BE49-F238E27FC236}">
                <a16:creationId xmlns:a16="http://schemas.microsoft.com/office/drawing/2014/main" id="{61AF79F5-B4CE-47C1-9B87-2A298083139A}"/>
              </a:ext>
            </a:extLst>
          </p:cNvPr>
          <p:cNvPicPr>
            <a:picLocks noChangeAspect="1"/>
          </p:cNvPicPr>
          <p:nvPr/>
        </p:nvPicPr>
        <p:blipFill rotWithShape="1">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l="-761" t="54818" r="76779" b="8113"/>
          <a:stretch/>
        </p:blipFill>
        <p:spPr>
          <a:xfrm>
            <a:off x="1724891" y="1971633"/>
            <a:ext cx="3428999" cy="4074435"/>
          </a:xfrm>
          <a:prstGeom prst="rect">
            <a:avLst/>
          </a:prstGeom>
        </p:spPr>
      </p:pic>
      <p:pic>
        <p:nvPicPr>
          <p:cNvPr id="6" name="Graphic 3">
            <a:extLst>
              <a:ext uri="{FF2B5EF4-FFF2-40B4-BE49-F238E27FC236}">
                <a16:creationId xmlns:a16="http://schemas.microsoft.com/office/drawing/2014/main" id="{36E777BB-DB1F-4D79-9C10-35EC9C352FBF}"/>
              </a:ext>
            </a:extLst>
          </p:cNvPr>
          <p:cNvPicPr>
            <a:picLocks noChangeAspect="1"/>
          </p:cNvPicPr>
          <p:nvPr/>
        </p:nvPicPr>
        <p:blipFill rotWithShape="1">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l="46925" t="55763" r="22686" b="7168"/>
          <a:stretch/>
        </p:blipFill>
        <p:spPr>
          <a:xfrm>
            <a:off x="6989618" y="1971632"/>
            <a:ext cx="4345132" cy="4074435"/>
          </a:xfrm>
          <a:prstGeom prst="rect">
            <a:avLst/>
          </a:prstGeom>
        </p:spPr>
      </p:pic>
    </p:spTree>
    <p:extLst>
      <p:ext uri="{BB962C8B-B14F-4D97-AF65-F5344CB8AC3E}">
        <p14:creationId xmlns:p14="http://schemas.microsoft.com/office/powerpoint/2010/main" val="989559165"/>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llipse 3">
            <a:extLst>
              <a:ext uri="{FF2B5EF4-FFF2-40B4-BE49-F238E27FC236}">
                <a16:creationId xmlns:a16="http://schemas.microsoft.com/office/drawing/2014/main" id="{8FC53243-8DD1-439F-B7FE-79B171A6B155}"/>
              </a:ext>
            </a:extLst>
          </p:cNvPr>
          <p:cNvSpPr/>
          <p:nvPr/>
        </p:nvSpPr>
        <p:spPr>
          <a:xfrm>
            <a:off x="280195" y="389046"/>
            <a:ext cx="922536" cy="922536"/>
          </a:xfrm>
          <a:prstGeom prst="ellipse">
            <a:avLst/>
          </a:prstGeom>
          <a:solidFill>
            <a:schemeClr val="tx2"/>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6" name="Rechteck 5" descr="Employee Badge">
            <a:extLst>
              <a:ext uri="{FF2B5EF4-FFF2-40B4-BE49-F238E27FC236}">
                <a16:creationId xmlns:a16="http://schemas.microsoft.com/office/drawing/2014/main" id="{867456D7-56D9-4237-A9D3-F652C3BEB058}"/>
              </a:ext>
            </a:extLst>
          </p:cNvPr>
          <p:cNvSpPr/>
          <p:nvPr/>
        </p:nvSpPr>
        <p:spPr>
          <a:xfrm>
            <a:off x="473928" y="582779"/>
            <a:ext cx="535071" cy="535071"/>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sp>
        <p:nvSpPr>
          <p:cNvPr id="8" name="Titel 9">
            <a:extLst>
              <a:ext uri="{FF2B5EF4-FFF2-40B4-BE49-F238E27FC236}">
                <a16:creationId xmlns:a16="http://schemas.microsoft.com/office/drawing/2014/main" id="{DD01336B-200A-4368-8397-FD9C43CB793E}"/>
              </a:ext>
            </a:extLst>
          </p:cNvPr>
          <p:cNvSpPr txBox="1">
            <a:spLocks/>
          </p:cNvSpPr>
          <p:nvPr/>
        </p:nvSpPr>
        <p:spPr>
          <a:xfrm>
            <a:off x="1425627" y="567457"/>
            <a:ext cx="10572697" cy="830020"/>
          </a:xfrm>
          <a:prstGeom prst="rect">
            <a:avLst/>
          </a:prstGeom>
        </p:spPr>
        <p:txBody>
          <a:bodyPr vert="horz" wrap="square" lIns="0" tIns="91440" rIns="146304" bIns="91440" rtlCol="0" anchor="t">
            <a:noAutofit/>
          </a:bodyPr>
          <a:lstStyle>
            <a:lvl1pPr algn="l" defTabSz="932742" rtl="0" eaLnBrk="1" latinLnBrk="0" hangingPunct="1">
              <a:lnSpc>
                <a:spcPct val="90000"/>
              </a:lnSpc>
              <a:spcBef>
                <a:spcPct val="0"/>
              </a:spcBef>
              <a:buNone/>
              <a:defRPr lang="en-US" sz="2800" b="0" kern="1200" cap="none" spc="-50" baseline="0" dirty="0" smtClean="0">
                <a:ln w="3175">
                  <a:noFill/>
                </a:ln>
                <a:solidFill>
                  <a:schemeClr val="tx1"/>
                </a:solidFill>
                <a:effectLst/>
                <a:latin typeface="+mj-lt"/>
                <a:ea typeface="+mn-ea"/>
                <a:cs typeface="Segoe UI" pitchFamily="34" charset="0"/>
              </a:defRPr>
            </a:lvl1pPr>
          </a:lstStyle>
          <a:p>
            <a:r>
              <a:rPr lang="en-GB" dirty="0">
                <a:solidFill>
                  <a:schemeClr val="tx2"/>
                </a:solidFill>
              </a:rPr>
              <a:t>IAM – </a:t>
            </a:r>
            <a:r>
              <a:rPr lang="de-DE" dirty="0"/>
              <a:t>Design </a:t>
            </a:r>
            <a:r>
              <a:rPr lang="de-DE" dirty="0" err="1"/>
              <a:t>Recommendations</a:t>
            </a:r>
            <a:r>
              <a:rPr lang="de-DE" dirty="0"/>
              <a:t> I</a:t>
            </a:r>
            <a:br>
              <a:rPr lang="en-GB" dirty="0"/>
            </a:br>
            <a:endParaRPr lang="de-DE" dirty="0"/>
          </a:p>
        </p:txBody>
      </p:sp>
      <p:sp>
        <p:nvSpPr>
          <p:cNvPr id="10" name="Textfeld 9">
            <a:extLst>
              <a:ext uri="{FF2B5EF4-FFF2-40B4-BE49-F238E27FC236}">
                <a16:creationId xmlns:a16="http://schemas.microsoft.com/office/drawing/2014/main" id="{72A5A04F-FE55-4E72-A937-5A23D8A0C17B}"/>
              </a:ext>
            </a:extLst>
          </p:cNvPr>
          <p:cNvSpPr txBox="1"/>
          <p:nvPr/>
        </p:nvSpPr>
        <p:spPr>
          <a:xfrm>
            <a:off x="1425627" y="2050712"/>
            <a:ext cx="8847085" cy="2893100"/>
          </a:xfrm>
          <a:prstGeom prst="rect">
            <a:avLst/>
          </a:prstGeom>
          <a:noFill/>
        </p:spPr>
        <p:txBody>
          <a:bodyPr wrap="square">
            <a:spAutoFit/>
          </a:bodyPr>
          <a:lstStyle/>
          <a:p>
            <a:pPr marL="285750" indent="-285750" algn="l">
              <a:spcBef>
                <a:spcPts val="600"/>
              </a:spcBef>
              <a:spcAft>
                <a:spcPts val="600"/>
              </a:spcAft>
              <a:buFont typeface="Arial" panose="020B0604020202020204" pitchFamily="34" charset="0"/>
              <a:buChar char="•"/>
            </a:pPr>
            <a:r>
              <a:rPr lang="en-US" b="0" i="0" dirty="0">
                <a:solidFill>
                  <a:srgbClr val="171717"/>
                </a:solidFill>
                <a:effectLst/>
                <a:latin typeface="Segoe UI" panose="020B0502040204020203" pitchFamily="34" charset="0"/>
              </a:rPr>
              <a:t>Use </a:t>
            </a:r>
            <a:r>
              <a:rPr lang="en-US" b="0" i="0" strike="noStrike" dirty="0">
                <a:solidFill>
                  <a:schemeClr val="tx2"/>
                </a:solidFill>
                <a:effectLst/>
                <a:latin typeface="Segoe UI" panose="020B0502040204020203" pitchFamily="34" charset="0"/>
              </a:rPr>
              <a:t>Azure RBAC</a:t>
            </a:r>
            <a:r>
              <a:rPr lang="en-US" b="0" i="0" dirty="0">
                <a:solidFill>
                  <a:schemeClr val="tx2"/>
                </a:solidFill>
                <a:effectLst/>
                <a:latin typeface="Segoe UI" panose="020B0502040204020203" pitchFamily="34" charset="0"/>
              </a:rPr>
              <a:t> </a:t>
            </a:r>
            <a:r>
              <a:rPr lang="en-US" b="0" i="0" dirty="0">
                <a:solidFill>
                  <a:srgbClr val="171717"/>
                </a:solidFill>
                <a:effectLst/>
                <a:latin typeface="Segoe UI" panose="020B0502040204020203" pitchFamily="34" charset="0"/>
              </a:rPr>
              <a:t>to manage data-plane access to resources, where possible. Examples are Azure Key Vault, a storage account, or a SQL database.</a:t>
            </a:r>
          </a:p>
          <a:p>
            <a:pPr marL="285750" indent="-285750" algn="l">
              <a:spcBef>
                <a:spcPts val="600"/>
              </a:spcBef>
              <a:spcAft>
                <a:spcPts val="600"/>
              </a:spcAft>
              <a:buFont typeface="Arial" panose="020B0604020202020204" pitchFamily="34" charset="0"/>
              <a:buChar char="•"/>
            </a:pPr>
            <a:r>
              <a:rPr lang="en-US" b="0" i="0" dirty="0">
                <a:solidFill>
                  <a:srgbClr val="171717"/>
                </a:solidFill>
                <a:effectLst/>
                <a:latin typeface="Segoe UI" panose="020B0502040204020203" pitchFamily="34" charset="0"/>
              </a:rPr>
              <a:t>Deploy </a:t>
            </a:r>
            <a:r>
              <a:rPr lang="en-US" b="0" i="0" dirty="0">
                <a:solidFill>
                  <a:schemeClr val="tx2"/>
                </a:solidFill>
                <a:effectLst/>
                <a:latin typeface="Segoe UI" panose="020B0502040204020203" pitchFamily="34" charset="0"/>
              </a:rPr>
              <a:t>Azure AD conditional-access </a:t>
            </a:r>
            <a:r>
              <a:rPr lang="en-US" b="0" i="0" dirty="0">
                <a:solidFill>
                  <a:srgbClr val="171717"/>
                </a:solidFill>
                <a:effectLst/>
                <a:latin typeface="Segoe UI" panose="020B0502040204020203" pitchFamily="34" charset="0"/>
              </a:rPr>
              <a:t>policies for any user with rights to Azure environments. Doing so provides another mechanism to help protect a controlled Azure environment from unauthorized access.</a:t>
            </a:r>
          </a:p>
          <a:p>
            <a:pPr marL="285750" indent="-285750" algn="l">
              <a:spcBef>
                <a:spcPts val="600"/>
              </a:spcBef>
              <a:spcAft>
                <a:spcPts val="600"/>
              </a:spcAft>
              <a:buFont typeface="Arial" panose="020B0604020202020204" pitchFamily="34" charset="0"/>
              <a:buChar char="•"/>
            </a:pPr>
            <a:r>
              <a:rPr lang="en-US" b="0" i="0" dirty="0">
                <a:solidFill>
                  <a:srgbClr val="171717"/>
                </a:solidFill>
                <a:effectLst/>
                <a:latin typeface="Segoe UI" panose="020B0502040204020203" pitchFamily="34" charset="0"/>
              </a:rPr>
              <a:t>Enforce </a:t>
            </a:r>
            <a:r>
              <a:rPr lang="en-US" b="0" i="0" dirty="0">
                <a:solidFill>
                  <a:schemeClr val="tx2"/>
                </a:solidFill>
                <a:effectLst/>
                <a:latin typeface="Segoe UI" panose="020B0502040204020203" pitchFamily="34" charset="0"/>
              </a:rPr>
              <a:t>multi-factor authentication </a:t>
            </a:r>
            <a:r>
              <a:rPr lang="en-US" b="0" i="0" dirty="0">
                <a:solidFill>
                  <a:srgbClr val="171717"/>
                </a:solidFill>
                <a:effectLst/>
                <a:latin typeface="Segoe UI" panose="020B0502040204020203" pitchFamily="34" charset="0"/>
              </a:rPr>
              <a:t>for any user with rights to the Azure environments. Multi-factor authentication enforcement is a requirement of many compliance frameworks. It greatly lowers the risk of credential theft and unauthorized access.</a:t>
            </a:r>
          </a:p>
        </p:txBody>
      </p:sp>
    </p:spTree>
    <p:extLst>
      <p:ext uri="{BB962C8B-B14F-4D97-AF65-F5344CB8AC3E}">
        <p14:creationId xmlns:p14="http://schemas.microsoft.com/office/powerpoint/2010/main" val="967563597"/>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8" name="Freeform: Shape 437">
            <a:extLst>
              <a:ext uri="{FF2B5EF4-FFF2-40B4-BE49-F238E27FC236}">
                <a16:creationId xmlns:a16="http://schemas.microsoft.com/office/drawing/2014/main" id="{8A078432-EBB5-4E8A-B445-8B5B075F721E}"/>
              </a:ext>
            </a:extLst>
          </p:cNvPr>
          <p:cNvSpPr/>
          <p:nvPr/>
        </p:nvSpPr>
        <p:spPr bwMode="auto">
          <a:xfrm>
            <a:off x="6568524" y="1386009"/>
            <a:ext cx="5314188" cy="4835856"/>
          </a:xfrm>
          <a:custGeom>
            <a:avLst/>
            <a:gdLst>
              <a:gd name="connsiteX0" fmla="*/ 4157776 w 5210461"/>
              <a:gd name="connsiteY0" fmla="*/ 0 h 4741466"/>
              <a:gd name="connsiteX1" fmla="*/ 4157776 w 5210461"/>
              <a:gd name="connsiteY1" fmla="*/ 616072 h 4741466"/>
              <a:gd name="connsiteX2" fmla="*/ 4077774 w 5210461"/>
              <a:gd name="connsiteY2" fmla="*/ 597635 h 4741466"/>
              <a:gd name="connsiteX3" fmla="*/ 3726029 w 5210461"/>
              <a:gd name="connsiteY3" fmla="*/ 604574 h 4741466"/>
              <a:gd name="connsiteX4" fmla="*/ 2971420 w 5210461"/>
              <a:gd name="connsiteY4" fmla="*/ 1453889 h 4741466"/>
              <a:gd name="connsiteX5" fmla="*/ 3794463 w 5210461"/>
              <a:gd name="connsiteY5" fmla="*/ 2005891 h 4741466"/>
              <a:gd name="connsiteX6" fmla="*/ 3838635 w 5210461"/>
              <a:gd name="connsiteY6" fmla="*/ 2003336 h 4741466"/>
              <a:gd name="connsiteX7" fmla="*/ 3838635 w 5210461"/>
              <a:gd name="connsiteY7" fmla="*/ 2014602 h 4741466"/>
              <a:gd name="connsiteX8" fmla="*/ 4394869 w 5210461"/>
              <a:gd name="connsiteY8" fmla="*/ 2014602 h 4741466"/>
              <a:gd name="connsiteX9" fmla="*/ 4394869 w 5210461"/>
              <a:gd name="connsiteY9" fmla="*/ 2648352 h 4741466"/>
              <a:gd name="connsiteX10" fmla="*/ 4271599 w 5210461"/>
              <a:gd name="connsiteY10" fmla="*/ 2640976 h 4741466"/>
              <a:gd name="connsiteX11" fmla="*/ 3166119 w 5210461"/>
              <a:gd name="connsiteY11" fmla="*/ 3297154 h 4741466"/>
              <a:gd name="connsiteX12" fmla="*/ 4271599 w 5210461"/>
              <a:gd name="connsiteY12" fmla="*/ 3953332 h 4741466"/>
              <a:gd name="connsiteX13" fmla="*/ 4889684 w 5210461"/>
              <a:gd name="connsiteY13" fmla="*/ 3841267 h 4741466"/>
              <a:gd name="connsiteX14" fmla="*/ 4927787 w 5210461"/>
              <a:gd name="connsiteY14" fmla="*/ 3822607 h 4741466"/>
              <a:gd name="connsiteX15" fmla="*/ 4998203 w 5210461"/>
              <a:gd name="connsiteY15" fmla="*/ 3860827 h 4741466"/>
              <a:gd name="connsiteX16" fmla="*/ 5210461 w 5210461"/>
              <a:gd name="connsiteY16" fmla="*/ 4260036 h 4741466"/>
              <a:gd name="connsiteX17" fmla="*/ 4729031 w 5210461"/>
              <a:gd name="connsiteY17" fmla="*/ 4741466 h 4741466"/>
              <a:gd name="connsiteX18" fmla="*/ 4541637 w 5210461"/>
              <a:gd name="connsiteY18" fmla="*/ 4703633 h 4741466"/>
              <a:gd name="connsiteX19" fmla="*/ 4484668 w 5210461"/>
              <a:gd name="connsiteY19" fmla="*/ 4672711 h 4741466"/>
              <a:gd name="connsiteX20" fmla="*/ 4484668 w 5210461"/>
              <a:gd name="connsiteY20" fmla="*/ 4729609 h 4741466"/>
              <a:gd name="connsiteX21" fmla="*/ 3897245 w 5210461"/>
              <a:gd name="connsiteY21" fmla="*/ 4729609 h 4741466"/>
              <a:gd name="connsiteX22" fmla="*/ 3875204 w 5210461"/>
              <a:gd name="connsiteY22" fmla="*/ 4716344 h 4741466"/>
              <a:gd name="connsiteX23" fmla="*/ 2657423 w 5210461"/>
              <a:gd name="connsiteY23" fmla="*/ 4313563 h 4741466"/>
              <a:gd name="connsiteX24" fmla="*/ 1772152 w 5210461"/>
              <a:gd name="connsiteY24" fmla="*/ 4274211 h 4741466"/>
              <a:gd name="connsiteX25" fmla="*/ 1630518 w 5210461"/>
              <a:gd name="connsiteY25" fmla="*/ 4288846 h 4741466"/>
              <a:gd name="connsiteX26" fmla="*/ 1452223 w 5210461"/>
              <a:gd name="connsiteY26" fmla="*/ 4283642 h 4741466"/>
              <a:gd name="connsiteX27" fmla="*/ 874406 w 5210461"/>
              <a:gd name="connsiteY27" fmla="*/ 4292233 h 4741466"/>
              <a:gd name="connsiteX28" fmla="*/ 120588 w 5210461"/>
              <a:gd name="connsiteY28" fmla="*/ 4358320 h 4741466"/>
              <a:gd name="connsiteX29" fmla="*/ 0 w 5210461"/>
              <a:gd name="connsiteY29" fmla="*/ 4375891 h 4741466"/>
              <a:gd name="connsiteX30" fmla="*/ 0 w 5210461"/>
              <a:gd name="connsiteY30" fmla="*/ 4374330 h 4741466"/>
              <a:gd name="connsiteX31" fmla="*/ 101584 w 5210461"/>
              <a:gd name="connsiteY31" fmla="*/ 4348211 h 4741466"/>
              <a:gd name="connsiteX32" fmla="*/ 1428197 w 5210461"/>
              <a:gd name="connsiteY32" fmla="*/ 2545027 h 4741466"/>
              <a:gd name="connsiteX33" fmla="*/ 101584 w 5210461"/>
              <a:gd name="connsiteY33" fmla="*/ 741844 h 4741466"/>
              <a:gd name="connsiteX34" fmla="*/ 32822 w 5210461"/>
              <a:gd name="connsiteY34" fmla="*/ 724164 h 4741466"/>
              <a:gd name="connsiteX35" fmla="*/ 120438 w 5210461"/>
              <a:gd name="connsiteY35" fmla="*/ 734824 h 4741466"/>
              <a:gd name="connsiteX36" fmla="*/ 696605 w 5210461"/>
              <a:gd name="connsiteY36" fmla="*/ 779296 h 4741466"/>
              <a:gd name="connsiteX37" fmla="*/ 2412341 w 5210461"/>
              <a:gd name="connsiteY37" fmla="*/ 648914 h 4741466"/>
              <a:gd name="connsiteX38" fmla="*/ 2442299 w 5210461"/>
              <a:gd name="connsiteY38" fmla="*/ 637721 h 4741466"/>
              <a:gd name="connsiteX39" fmla="*/ 2452045 w 5210461"/>
              <a:gd name="connsiteY39" fmla="*/ 636017 h 4741466"/>
              <a:gd name="connsiteX40" fmla="*/ 2723474 w 5210461"/>
              <a:gd name="connsiteY40" fmla="*/ 575499 h 4741466"/>
              <a:gd name="connsiteX41" fmla="*/ 3998156 w 5210461"/>
              <a:gd name="connsiteY41" fmla="*/ 91848 h 4741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5210461" h="4741466">
                <a:moveTo>
                  <a:pt x="4157776" y="0"/>
                </a:moveTo>
                <a:lnTo>
                  <a:pt x="4157776" y="616072"/>
                </a:lnTo>
                <a:lnTo>
                  <a:pt x="4077774" y="597635"/>
                </a:lnTo>
                <a:cubicBezTo>
                  <a:pt x="3966382" y="581470"/>
                  <a:pt x="3847341" y="582828"/>
                  <a:pt x="3726029" y="604574"/>
                </a:cubicBezTo>
                <a:cubicBezTo>
                  <a:pt x="3240779" y="691559"/>
                  <a:pt x="2902929" y="1071810"/>
                  <a:pt x="2971420" y="1453889"/>
                </a:cubicBezTo>
                <a:cubicBezTo>
                  <a:pt x="3031350" y="1788208"/>
                  <a:pt x="3382526" y="2013152"/>
                  <a:pt x="3794463" y="2005891"/>
                </a:cubicBezTo>
                <a:lnTo>
                  <a:pt x="3838635" y="2003336"/>
                </a:lnTo>
                <a:lnTo>
                  <a:pt x="3838635" y="2014602"/>
                </a:lnTo>
                <a:lnTo>
                  <a:pt x="4394869" y="2014602"/>
                </a:lnTo>
                <a:lnTo>
                  <a:pt x="4394869" y="2648352"/>
                </a:lnTo>
                <a:lnTo>
                  <a:pt x="4271599" y="2640976"/>
                </a:lnTo>
                <a:cubicBezTo>
                  <a:pt x="3661059" y="2640976"/>
                  <a:pt x="3166119" y="2934757"/>
                  <a:pt x="3166119" y="3297154"/>
                </a:cubicBezTo>
                <a:cubicBezTo>
                  <a:pt x="3166119" y="3659551"/>
                  <a:pt x="3661059" y="3953332"/>
                  <a:pt x="4271599" y="3953332"/>
                </a:cubicBezTo>
                <a:cubicBezTo>
                  <a:pt x="4500551" y="3953332"/>
                  <a:pt x="4713248" y="3912019"/>
                  <a:pt x="4889684" y="3841267"/>
                </a:cubicBezTo>
                <a:lnTo>
                  <a:pt x="4927787" y="3822607"/>
                </a:lnTo>
                <a:lnTo>
                  <a:pt x="4998203" y="3860827"/>
                </a:lnTo>
                <a:cubicBezTo>
                  <a:pt x="5126264" y="3947344"/>
                  <a:pt x="5210461" y="4093858"/>
                  <a:pt x="5210461" y="4260036"/>
                </a:cubicBezTo>
                <a:cubicBezTo>
                  <a:pt x="5210461" y="4525922"/>
                  <a:pt x="4994917" y="4741466"/>
                  <a:pt x="4729031" y="4741466"/>
                </a:cubicBezTo>
                <a:cubicBezTo>
                  <a:pt x="4662560" y="4741466"/>
                  <a:pt x="4599234" y="4727995"/>
                  <a:pt x="4541637" y="4703633"/>
                </a:cubicBezTo>
                <a:lnTo>
                  <a:pt x="4484668" y="4672711"/>
                </a:lnTo>
                <a:lnTo>
                  <a:pt x="4484668" y="4729609"/>
                </a:lnTo>
                <a:lnTo>
                  <a:pt x="3897245" y="4729609"/>
                </a:lnTo>
                <a:lnTo>
                  <a:pt x="3875204" y="4716344"/>
                </a:lnTo>
                <a:cubicBezTo>
                  <a:pt x="3538789" y="4529260"/>
                  <a:pt x="3120519" y="4385541"/>
                  <a:pt x="2657423" y="4313563"/>
                </a:cubicBezTo>
                <a:cubicBezTo>
                  <a:pt x="2348693" y="4265578"/>
                  <a:pt x="2049267" y="4254022"/>
                  <a:pt x="1772152" y="4274211"/>
                </a:cubicBezTo>
                <a:lnTo>
                  <a:pt x="1630518" y="4288846"/>
                </a:lnTo>
                <a:lnTo>
                  <a:pt x="1452223" y="4283642"/>
                </a:lnTo>
                <a:cubicBezTo>
                  <a:pt x="1269415" y="4280364"/>
                  <a:pt x="1075333" y="4282994"/>
                  <a:pt x="874406" y="4292233"/>
                </a:cubicBezTo>
                <a:cubicBezTo>
                  <a:pt x="606504" y="4304552"/>
                  <a:pt x="351796" y="4327453"/>
                  <a:pt x="120588" y="4358320"/>
                </a:cubicBezTo>
                <a:lnTo>
                  <a:pt x="0" y="4375891"/>
                </a:lnTo>
                <a:lnTo>
                  <a:pt x="0" y="4374330"/>
                </a:lnTo>
                <a:lnTo>
                  <a:pt x="101584" y="4348211"/>
                </a:lnTo>
                <a:cubicBezTo>
                  <a:pt x="870157" y="4109160"/>
                  <a:pt x="1428197" y="3392262"/>
                  <a:pt x="1428197" y="2545027"/>
                </a:cubicBezTo>
                <a:cubicBezTo>
                  <a:pt x="1428197" y="1697792"/>
                  <a:pt x="870157" y="980895"/>
                  <a:pt x="101584" y="741844"/>
                </a:cubicBezTo>
                <a:lnTo>
                  <a:pt x="32822" y="724164"/>
                </a:lnTo>
                <a:lnTo>
                  <a:pt x="120438" y="734824"/>
                </a:lnTo>
                <a:cubicBezTo>
                  <a:pt x="302173" y="754865"/>
                  <a:pt x="495678" y="770056"/>
                  <a:pt x="696605" y="779296"/>
                </a:cubicBezTo>
                <a:cubicBezTo>
                  <a:pt x="1433336" y="813172"/>
                  <a:pt x="2078048" y="758196"/>
                  <a:pt x="2412341" y="648914"/>
                </a:cubicBezTo>
                <a:lnTo>
                  <a:pt x="2442299" y="637721"/>
                </a:lnTo>
                <a:lnTo>
                  <a:pt x="2452045" y="636017"/>
                </a:lnTo>
                <a:cubicBezTo>
                  <a:pt x="2541797" y="618178"/>
                  <a:pt x="2632356" y="598020"/>
                  <a:pt x="2723474" y="575499"/>
                </a:cubicBezTo>
                <a:cubicBezTo>
                  <a:pt x="3201845" y="457261"/>
                  <a:pt x="3636208" y="288562"/>
                  <a:pt x="3998156" y="91848"/>
                </a:cubicBezTo>
                <a:close/>
              </a:path>
            </a:pathLst>
          </a:custGeom>
          <a:solidFill>
            <a:schemeClr val="bg1">
              <a:lumMod val="85000"/>
              <a:alpha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1632">
              <a:gradFill>
                <a:gsLst>
                  <a:gs pos="40075">
                    <a:srgbClr val="FFFFFF"/>
                  </a:gs>
                  <a:gs pos="30000">
                    <a:srgbClr val="FFFFFF"/>
                  </a:gs>
                </a:gsLst>
                <a:lin ang="5400000" scaled="0"/>
              </a:gradFill>
            </a:endParaRPr>
          </a:p>
        </p:txBody>
      </p:sp>
      <p:sp>
        <p:nvSpPr>
          <p:cNvPr id="369" name="Freeform: Shape 368">
            <a:extLst>
              <a:ext uri="{FF2B5EF4-FFF2-40B4-BE49-F238E27FC236}">
                <a16:creationId xmlns:a16="http://schemas.microsoft.com/office/drawing/2014/main" id="{FFFE32AB-244A-475F-B572-B8A3F757F3D1}"/>
              </a:ext>
            </a:extLst>
          </p:cNvPr>
          <p:cNvSpPr/>
          <p:nvPr/>
        </p:nvSpPr>
        <p:spPr bwMode="auto">
          <a:xfrm rot="17609820">
            <a:off x="2407322" y="145015"/>
            <a:ext cx="1019623" cy="3468493"/>
          </a:xfrm>
          <a:custGeom>
            <a:avLst/>
            <a:gdLst>
              <a:gd name="connsiteX0" fmla="*/ 1050915 w 1050915"/>
              <a:gd name="connsiteY0" fmla="*/ 0 h 3400792"/>
              <a:gd name="connsiteX1" fmla="*/ 1050915 w 1050915"/>
              <a:gd name="connsiteY1" fmla="*/ 47296 h 3400792"/>
              <a:gd name="connsiteX2" fmla="*/ 1019362 w 1050915"/>
              <a:gd name="connsiteY2" fmla="*/ 98000 h 3400792"/>
              <a:gd name="connsiteX3" fmla="*/ 666418 w 1050915"/>
              <a:gd name="connsiteY3" fmla="*/ 1660939 h 3400792"/>
              <a:gd name="connsiteX4" fmla="*/ 668437 w 1050915"/>
              <a:gd name="connsiteY4" fmla="*/ 1735296 h 3400792"/>
              <a:gd name="connsiteX5" fmla="*/ 662929 w 1050915"/>
              <a:gd name="connsiteY5" fmla="*/ 1787538 h 3400792"/>
              <a:gd name="connsiteX6" fmla="*/ 660192 w 1050915"/>
              <a:gd name="connsiteY6" fmla="*/ 2179787 h 3400792"/>
              <a:gd name="connsiteX7" fmla="*/ 726698 w 1050915"/>
              <a:gd name="connsiteY7" fmla="*/ 2662208 h 3400792"/>
              <a:gd name="connsiteX8" fmla="*/ 769012 w 1050915"/>
              <a:gd name="connsiteY8" fmla="*/ 2820936 h 3400792"/>
              <a:gd name="connsiteX9" fmla="*/ 777226 w 1050915"/>
              <a:gd name="connsiteY9" fmla="*/ 2835601 h 3400792"/>
              <a:gd name="connsiteX10" fmla="*/ 567795 w 1050915"/>
              <a:gd name="connsiteY10" fmla="*/ 3367190 h 3400792"/>
              <a:gd name="connsiteX11" fmla="*/ 36206 w 1050915"/>
              <a:gd name="connsiteY11" fmla="*/ 3157760 h 3400792"/>
              <a:gd name="connsiteX12" fmla="*/ 114076 w 1050915"/>
              <a:gd name="connsiteY12" fmla="*/ 2717986 h 3400792"/>
              <a:gd name="connsiteX13" fmla="*/ 119508 w 1050915"/>
              <a:gd name="connsiteY13" fmla="*/ 2713307 h 3400792"/>
              <a:gd name="connsiteX14" fmla="*/ 141904 w 1050915"/>
              <a:gd name="connsiteY14" fmla="*/ 2658335 h 3400792"/>
              <a:gd name="connsiteX15" fmla="*/ 290612 w 1050915"/>
              <a:gd name="connsiteY15" fmla="*/ 1562075 h 3400792"/>
              <a:gd name="connsiteX16" fmla="*/ 18063 w 1050915"/>
              <a:gd name="connsiteY16" fmla="*/ 489874 h 3400792"/>
              <a:gd name="connsiteX17" fmla="*/ 0 w 1050915"/>
              <a:gd name="connsiteY17" fmla="*/ 456886 h 3400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50915" h="3400792">
                <a:moveTo>
                  <a:pt x="1050915" y="0"/>
                </a:moveTo>
                <a:lnTo>
                  <a:pt x="1050915" y="47296"/>
                </a:lnTo>
                <a:lnTo>
                  <a:pt x="1019362" y="98000"/>
                </a:lnTo>
                <a:cubicBezTo>
                  <a:pt x="800984" y="487435"/>
                  <a:pt x="668340" y="1041305"/>
                  <a:pt x="666418" y="1660939"/>
                </a:cubicBezTo>
                <a:lnTo>
                  <a:pt x="668437" y="1735296"/>
                </a:lnTo>
                <a:lnTo>
                  <a:pt x="662929" y="1787538"/>
                </a:lnTo>
                <a:cubicBezTo>
                  <a:pt x="653709" y="1914714"/>
                  <a:pt x="652546" y="2045913"/>
                  <a:pt x="660192" y="2179787"/>
                </a:cubicBezTo>
                <a:cubicBezTo>
                  <a:pt x="669749" y="2347130"/>
                  <a:pt x="692504" y="2508752"/>
                  <a:pt x="726698" y="2662208"/>
                </a:cubicBezTo>
                <a:lnTo>
                  <a:pt x="769012" y="2820936"/>
                </a:lnTo>
                <a:lnTo>
                  <a:pt x="777226" y="2835601"/>
                </a:lnTo>
                <a:cubicBezTo>
                  <a:pt x="866188" y="3040229"/>
                  <a:pt x="772423" y="3278229"/>
                  <a:pt x="567795" y="3367190"/>
                </a:cubicBezTo>
                <a:cubicBezTo>
                  <a:pt x="363168" y="3456152"/>
                  <a:pt x="125168" y="3362387"/>
                  <a:pt x="36206" y="3157760"/>
                </a:cubicBezTo>
                <a:cubicBezTo>
                  <a:pt x="-30515" y="3004289"/>
                  <a:pt x="5547" y="2832047"/>
                  <a:pt x="114076" y="2717986"/>
                </a:cubicBezTo>
                <a:lnTo>
                  <a:pt x="119508" y="2713307"/>
                </a:lnTo>
                <a:lnTo>
                  <a:pt x="141904" y="2658335"/>
                </a:lnTo>
                <a:cubicBezTo>
                  <a:pt x="257209" y="2341240"/>
                  <a:pt x="313549" y="1963698"/>
                  <a:pt x="290612" y="1562075"/>
                </a:cubicBezTo>
                <a:cubicBezTo>
                  <a:pt x="267676" y="1160452"/>
                  <a:pt x="168719" y="791779"/>
                  <a:pt x="18063" y="489874"/>
                </a:cubicBezTo>
                <a:lnTo>
                  <a:pt x="0" y="456886"/>
                </a:lnTo>
                <a:close/>
              </a:path>
            </a:pathLst>
          </a:custGeom>
          <a:solidFill>
            <a:schemeClr val="bg1">
              <a:lumMod val="85000"/>
              <a:alpha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1632">
              <a:gradFill>
                <a:gsLst>
                  <a:gs pos="40075">
                    <a:srgbClr val="FFFFFF"/>
                  </a:gs>
                  <a:gs pos="30000">
                    <a:srgbClr val="FFFFFF"/>
                  </a:gs>
                </a:gsLst>
                <a:lin ang="5400000" scaled="0"/>
              </a:gradFill>
            </a:endParaRPr>
          </a:p>
        </p:txBody>
      </p:sp>
      <p:sp>
        <p:nvSpPr>
          <p:cNvPr id="387" name="Freeform: Shape 386">
            <a:extLst>
              <a:ext uri="{FF2B5EF4-FFF2-40B4-BE49-F238E27FC236}">
                <a16:creationId xmlns:a16="http://schemas.microsoft.com/office/drawing/2014/main" id="{65D2931C-17FA-4D89-95A1-38823AC17636}"/>
              </a:ext>
            </a:extLst>
          </p:cNvPr>
          <p:cNvSpPr/>
          <p:nvPr/>
        </p:nvSpPr>
        <p:spPr bwMode="auto">
          <a:xfrm rot="16877039">
            <a:off x="2138427" y="1820673"/>
            <a:ext cx="1282644" cy="2729154"/>
          </a:xfrm>
          <a:custGeom>
            <a:avLst/>
            <a:gdLst>
              <a:gd name="connsiteX0" fmla="*/ 1393582 w 1393582"/>
              <a:gd name="connsiteY0" fmla="*/ 0 h 2675884"/>
              <a:gd name="connsiteX1" fmla="*/ 1393582 w 1393582"/>
              <a:gd name="connsiteY1" fmla="*/ 23544 h 2675884"/>
              <a:gd name="connsiteX2" fmla="*/ 1372714 w 1393582"/>
              <a:gd name="connsiteY2" fmla="*/ 54698 h 2675884"/>
              <a:gd name="connsiteX3" fmla="*/ 996210 w 1393582"/>
              <a:gd name="connsiteY3" fmla="*/ 1092961 h 2675884"/>
              <a:gd name="connsiteX4" fmla="*/ 962287 w 1393582"/>
              <a:gd name="connsiteY4" fmla="*/ 1842718 h 2675884"/>
              <a:gd name="connsiteX5" fmla="*/ 977686 w 1393582"/>
              <a:gd name="connsiteY5" fmla="*/ 1965150 h 2675884"/>
              <a:gd name="connsiteX6" fmla="*/ 993963 w 1393582"/>
              <a:gd name="connsiteY6" fmla="*/ 1979462 h 2675884"/>
              <a:gd name="connsiteX7" fmla="*/ 1100458 w 1393582"/>
              <a:gd name="connsiteY7" fmla="*/ 2196512 h 2675884"/>
              <a:gd name="connsiteX8" fmla="*/ 757922 w 1393582"/>
              <a:gd name="connsiteY8" fmla="*/ 2670562 h 2675884"/>
              <a:gd name="connsiteX9" fmla="*/ 283872 w 1393582"/>
              <a:gd name="connsiteY9" fmla="*/ 2328026 h 2675884"/>
              <a:gd name="connsiteX10" fmla="*/ 356961 w 1393582"/>
              <a:gd name="connsiteY10" fmla="*/ 2020059 h 2675884"/>
              <a:gd name="connsiteX11" fmla="*/ 377230 w 1393582"/>
              <a:gd name="connsiteY11" fmla="*/ 1997009 h 2675884"/>
              <a:gd name="connsiteX12" fmla="*/ 439903 w 1393582"/>
              <a:gd name="connsiteY12" fmla="*/ 1802790 h 2675884"/>
              <a:gd name="connsiteX13" fmla="*/ 465518 w 1393582"/>
              <a:gd name="connsiteY13" fmla="*/ 1133230 h 2675884"/>
              <a:gd name="connsiteX14" fmla="*/ 62030 w 1393582"/>
              <a:gd name="connsiteY14" fmla="*/ 284956 h 2675884"/>
              <a:gd name="connsiteX15" fmla="*/ 0 w 1393582"/>
              <a:gd name="connsiteY15" fmla="*/ 224440 h 2675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93582" h="2675884">
                <a:moveTo>
                  <a:pt x="1393582" y="0"/>
                </a:moveTo>
                <a:lnTo>
                  <a:pt x="1393582" y="23544"/>
                </a:lnTo>
                <a:lnTo>
                  <a:pt x="1372714" y="54698"/>
                </a:lnTo>
                <a:cubicBezTo>
                  <a:pt x="1196697" y="339665"/>
                  <a:pt x="1062273" y="696145"/>
                  <a:pt x="996210" y="1092961"/>
                </a:cubicBezTo>
                <a:cubicBezTo>
                  <a:pt x="952855" y="1353372"/>
                  <a:pt x="942982" y="1606887"/>
                  <a:pt x="962287" y="1842718"/>
                </a:cubicBezTo>
                <a:lnTo>
                  <a:pt x="977686" y="1965150"/>
                </a:lnTo>
                <a:lnTo>
                  <a:pt x="993963" y="1979462"/>
                </a:lnTo>
                <a:cubicBezTo>
                  <a:pt x="1048481" y="2037536"/>
                  <a:pt x="1086839" y="2111952"/>
                  <a:pt x="1100458" y="2196512"/>
                </a:cubicBezTo>
                <a:cubicBezTo>
                  <a:pt x="1136774" y="2422006"/>
                  <a:pt x="983416" y="2634245"/>
                  <a:pt x="757922" y="2670562"/>
                </a:cubicBezTo>
                <a:cubicBezTo>
                  <a:pt x="532427" y="2706878"/>
                  <a:pt x="320189" y="2553520"/>
                  <a:pt x="283872" y="2328026"/>
                </a:cubicBezTo>
                <a:cubicBezTo>
                  <a:pt x="265714" y="2215278"/>
                  <a:pt x="294974" y="2105845"/>
                  <a:pt x="356961" y="2020059"/>
                </a:cubicBezTo>
                <a:lnTo>
                  <a:pt x="377230" y="1997009"/>
                </a:lnTo>
                <a:lnTo>
                  <a:pt x="439903" y="1802790"/>
                </a:lnTo>
                <a:cubicBezTo>
                  <a:pt x="491712" y="1594420"/>
                  <a:pt x="503090" y="1366521"/>
                  <a:pt x="465518" y="1133230"/>
                </a:cubicBezTo>
                <a:cubicBezTo>
                  <a:pt x="411414" y="797291"/>
                  <a:pt x="264449" y="503837"/>
                  <a:pt x="62030" y="284956"/>
                </a:cubicBezTo>
                <a:lnTo>
                  <a:pt x="0" y="224440"/>
                </a:lnTo>
                <a:close/>
              </a:path>
            </a:pathLst>
          </a:custGeom>
          <a:solidFill>
            <a:schemeClr val="bg1">
              <a:lumMod val="85000"/>
              <a:alpha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1632">
              <a:gradFill>
                <a:gsLst>
                  <a:gs pos="40075">
                    <a:srgbClr val="FFFFFF"/>
                  </a:gs>
                  <a:gs pos="30000">
                    <a:srgbClr val="FFFFFF"/>
                  </a:gs>
                </a:gsLst>
                <a:lin ang="5400000" scaled="0"/>
              </a:gradFill>
            </a:endParaRPr>
          </a:p>
        </p:txBody>
      </p:sp>
      <p:sp>
        <p:nvSpPr>
          <p:cNvPr id="336" name="Freeform: Shape 335">
            <a:extLst>
              <a:ext uri="{FF2B5EF4-FFF2-40B4-BE49-F238E27FC236}">
                <a16:creationId xmlns:a16="http://schemas.microsoft.com/office/drawing/2014/main" id="{E7A35EB8-604A-4AE8-89F9-AE94B8998898}"/>
              </a:ext>
            </a:extLst>
          </p:cNvPr>
          <p:cNvSpPr/>
          <p:nvPr/>
        </p:nvSpPr>
        <p:spPr bwMode="auto">
          <a:xfrm rot="15286219">
            <a:off x="2528059" y="4181142"/>
            <a:ext cx="866430" cy="3094711"/>
          </a:xfrm>
          <a:custGeom>
            <a:avLst/>
            <a:gdLst>
              <a:gd name="connsiteX0" fmla="*/ 841144 w 849518"/>
              <a:gd name="connsiteY0" fmla="*/ 2778548 h 3034306"/>
              <a:gd name="connsiteX1" fmla="*/ 812066 w 849518"/>
              <a:gd name="connsiteY1" fmla="*/ 2825471 h 3034306"/>
              <a:gd name="connsiteX2" fmla="*/ 467013 w 849518"/>
              <a:gd name="connsiteY2" fmla="*/ 3034306 h 3034306"/>
              <a:gd name="connsiteX3" fmla="*/ 182390 w 849518"/>
              <a:gd name="connsiteY3" fmla="*/ 2896892 h 3034306"/>
              <a:gd name="connsiteX4" fmla="*/ 123793 w 849518"/>
              <a:gd name="connsiteY4" fmla="*/ 2825138 h 3034306"/>
              <a:gd name="connsiteX5" fmla="*/ 104695 w 849518"/>
              <a:gd name="connsiteY5" fmla="*/ 2753757 h 3034306"/>
              <a:gd name="connsiteX6" fmla="*/ 104057 w 849518"/>
              <a:gd name="connsiteY6" fmla="*/ 2734299 h 3034306"/>
              <a:gd name="connsiteX7" fmla="*/ 94292 w 849518"/>
              <a:gd name="connsiteY7" fmla="*/ 2734299 h 3034306"/>
              <a:gd name="connsiteX8" fmla="*/ 103055 w 849518"/>
              <a:gd name="connsiteY8" fmla="*/ 2703764 h 3034306"/>
              <a:gd name="connsiteX9" fmla="*/ 102110 w 849518"/>
              <a:gd name="connsiteY9" fmla="*/ 2674941 h 3034306"/>
              <a:gd name="connsiteX10" fmla="*/ 114578 w 849518"/>
              <a:gd name="connsiteY10" fmla="*/ 2594774 h 3034306"/>
              <a:gd name="connsiteX11" fmla="*/ 141709 w 849518"/>
              <a:gd name="connsiteY11" fmla="*/ 2518888 h 3034306"/>
              <a:gd name="connsiteX12" fmla="*/ 150498 w 849518"/>
              <a:gd name="connsiteY12" fmla="*/ 2504072 h 3034306"/>
              <a:gd name="connsiteX13" fmla="*/ 172451 w 849518"/>
              <a:gd name="connsiteY13" fmla="*/ 2405386 h 3034306"/>
              <a:gd name="connsiteX14" fmla="*/ 252594 w 849518"/>
              <a:gd name="connsiteY14" fmla="*/ 1565552 h 3034306"/>
              <a:gd name="connsiteX15" fmla="*/ 26975 w 849518"/>
              <a:gd name="connsiteY15" fmla="*/ 104848 h 3034306"/>
              <a:gd name="connsiteX16" fmla="*/ 0 w 849518"/>
              <a:gd name="connsiteY16" fmla="*/ 38047 h 3034306"/>
              <a:gd name="connsiteX17" fmla="*/ 0 w 849518"/>
              <a:gd name="connsiteY17" fmla="*/ 0 h 3034306"/>
              <a:gd name="connsiteX18" fmla="*/ 779224 w 849518"/>
              <a:gd name="connsiteY18" fmla="*/ 227609 h 3034306"/>
              <a:gd name="connsiteX19" fmla="*/ 734634 w 849518"/>
              <a:gd name="connsiteY19" fmla="*/ 319951 h 3034306"/>
              <a:gd name="connsiteX20" fmla="*/ 517482 w 849518"/>
              <a:gd name="connsiteY20" fmla="*/ 1213152 h 3034306"/>
              <a:gd name="connsiteX21" fmla="*/ 673856 w 849518"/>
              <a:gd name="connsiteY21" fmla="*/ 2357687 h 3034306"/>
              <a:gd name="connsiteX22" fmla="*/ 676785 w 849518"/>
              <a:gd name="connsiteY22" fmla="*/ 2364235 h 3034306"/>
              <a:gd name="connsiteX23" fmla="*/ 706419 w 849518"/>
              <a:gd name="connsiteY23" fmla="*/ 2384470 h 3034306"/>
              <a:gd name="connsiteX24" fmla="*/ 847094 w 849518"/>
              <a:gd name="connsiteY24" fmla="*/ 2745408 h 3034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849518" h="3034306">
                <a:moveTo>
                  <a:pt x="841144" y="2778548"/>
                </a:moveTo>
                <a:lnTo>
                  <a:pt x="812066" y="2825471"/>
                </a:lnTo>
                <a:cubicBezTo>
                  <a:pt x="717477" y="2958017"/>
                  <a:pt x="595805" y="3034583"/>
                  <a:pt x="467013" y="3034306"/>
                </a:cubicBezTo>
                <a:cubicBezTo>
                  <a:pt x="363980" y="3034086"/>
                  <a:pt x="265713" y="2984706"/>
                  <a:pt x="182390" y="2896892"/>
                </a:cubicBezTo>
                <a:lnTo>
                  <a:pt x="123793" y="2825138"/>
                </a:lnTo>
                <a:lnTo>
                  <a:pt x="104695" y="2753757"/>
                </a:lnTo>
                <a:lnTo>
                  <a:pt x="104057" y="2734299"/>
                </a:lnTo>
                <a:lnTo>
                  <a:pt x="94292" y="2734299"/>
                </a:lnTo>
                <a:lnTo>
                  <a:pt x="103055" y="2703764"/>
                </a:lnTo>
                <a:lnTo>
                  <a:pt x="102110" y="2674941"/>
                </a:lnTo>
                <a:cubicBezTo>
                  <a:pt x="103699" y="2648333"/>
                  <a:pt x="107796" y="2621501"/>
                  <a:pt x="114578" y="2594774"/>
                </a:cubicBezTo>
                <a:cubicBezTo>
                  <a:pt x="121361" y="2568045"/>
                  <a:pt x="130506" y="2542687"/>
                  <a:pt x="141709" y="2518888"/>
                </a:cubicBezTo>
                <a:lnTo>
                  <a:pt x="150498" y="2504072"/>
                </a:lnTo>
                <a:lnTo>
                  <a:pt x="172451" y="2405386"/>
                </a:lnTo>
                <a:cubicBezTo>
                  <a:pt x="221625" y="2145597"/>
                  <a:pt x="249909" y="1862293"/>
                  <a:pt x="252594" y="1565552"/>
                </a:cubicBezTo>
                <a:cubicBezTo>
                  <a:pt x="257604" y="1011637"/>
                  <a:pt x="172579" y="502673"/>
                  <a:pt x="26975" y="104848"/>
                </a:cubicBezTo>
                <a:lnTo>
                  <a:pt x="0" y="38047"/>
                </a:lnTo>
                <a:lnTo>
                  <a:pt x="0" y="0"/>
                </a:lnTo>
                <a:lnTo>
                  <a:pt x="779224" y="227609"/>
                </a:lnTo>
                <a:lnTo>
                  <a:pt x="734634" y="319951"/>
                </a:lnTo>
                <a:cubicBezTo>
                  <a:pt x="619650" y="578584"/>
                  <a:pt x="542161" y="883281"/>
                  <a:pt x="517482" y="1213152"/>
                </a:cubicBezTo>
                <a:cubicBezTo>
                  <a:pt x="485751" y="1637273"/>
                  <a:pt x="546388" y="2035251"/>
                  <a:pt x="673856" y="2357687"/>
                </a:cubicBezTo>
                <a:lnTo>
                  <a:pt x="676785" y="2364235"/>
                </a:lnTo>
                <a:lnTo>
                  <a:pt x="706419" y="2384470"/>
                </a:lnTo>
                <a:cubicBezTo>
                  <a:pt x="806696" y="2469001"/>
                  <a:pt x="862077" y="2605236"/>
                  <a:pt x="847094" y="2745408"/>
                </a:cubicBezTo>
                <a:close/>
              </a:path>
            </a:pathLst>
          </a:custGeom>
          <a:solidFill>
            <a:schemeClr val="bg1">
              <a:lumMod val="85000"/>
              <a:alpha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noAutofit/>
          </a:bodyPr>
          <a:lstStyle/>
          <a:p>
            <a:pPr algn="ctr" defTabSz="951028" fontAlgn="base">
              <a:spcBef>
                <a:spcPct val="0"/>
              </a:spcBef>
              <a:spcAft>
                <a:spcPct val="0"/>
              </a:spcAft>
            </a:pPr>
            <a:endParaRPr lang="en-US" sz="1632">
              <a:gradFill>
                <a:gsLst>
                  <a:gs pos="40075">
                    <a:srgbClr val="FFFFFF"/>
                  </a:gs>
                  <a:gs pos="30000">
                    <a:srgbClr val="FFFFFF"/>
                  </a:gs>
                </a:gsLst>
                <a:lin ang="5400000" scaled="0"/>
              </a:gradFill>
            </a:endParaRPr>
          </a:p>
        </p:txBody>
      </p:sp>
      <p:sp>
        <p:nvSpPr>
          <p:cNvPr id="407" name="Freeform: Shape 406">
            <a:extLst>
              <a:ext uri="{FF2B5EF4-FFF2-40B4-BE49-F238E27FC236}">
                <a16:creationId xmlns:a16="http://schemas.microsoft.com/office/drawing/2014/main" id="{782D4294-3850-413B-A208-4AAC4A6FF858}"/>
              </a:ext>
            </a:extLst>
          </p:cNvPr>
          <p:cNvSpPr/>
          <p:nvPr/>
        </p:nvSpPr>
        <p:spPr bwMode="auto">
          <a:xfrm rot="15299248">
            <a:off x="2303876" y="3346044"/>
            <a:ext cx="884724" cy="2757026"/>
          </a:xfrm>
          <a:custGeom>
            <a:avLst/>
            <a:gdLst>
              <a:gd name="connsiteX0" fmla="*/ 785282 w 888747"/>
              <a:gd name="connsiteY0" fmla="*/ 2417736 h 2703212"/>
              <a:gd name="connsiteX1" fmla="*/ 313518 w 888747"/>
              <a:gd name="connsiteY1" fmla="*/ 2689971 h 2703212"/>
              <a:gd name="connsiteX2" fmla="*/ 41283 w 888747"/>
              <a:gd name="connsiteY2" fmla="*/ 2218207 h 2703212"/>
              <a:gd name="connsiteX3" fmla="*/ 68946 w 888747"/>
              <a:gd name="connsiteY3" fmla="*/ 2145263 h 2703212"/>
              <a:gd name="connsiteX4" fmla="*/ 101325 w 888747"/>
              <a:gd name="connsiteY4" fmla="*/ 2093962 h 2703212"/>
              <a:gd name="connsiteX5" fmla="*/ 119659 w 888747"/>
              <a:gd name="connsiteY5" fmla="*/ 2034674 h 2703212"/>
              <a:gd name="connsiteX6" fmla="*/ 218343 w 888747"/>
              <a:gd name="connsiteY6" fmla="*/ 1463595 h 2703212"/>
              <a:gd name="connsiteX7" fmla="*/ 40595 w 888747"/>
              <a:gd name="connsiteY7" fmla="*/ 85380 h 2703212"/>
              <a:gd name="connsiteX8" fmla="*/ 0 w 888747"/>
              <a:gd name="connsiteY8" fmla="*/ 0 h 2703212"/>
              <a:gd name="connsiteX9" fmla="*/ 888747 w 888747"/>
              <a:gd name="connsiteY9" fmla="*/ 238347 h 2703212"/>
              <a:gd name="connsiteX10" fmla="*/ 822021 w 888747"/>
              <a:gd name="connsiteY10" fmla="*/ 368819 h 2703212"/>
              <a:gd name="connsiteX11" fmla="*/ 647143 w 888747"/>
              <a:gd name="connsiteY11" fmla="*/ 2002502 h 2703212"/>
              <a:gd name="connsiteX12" fmla="*/ 654575 w 888747"/>
              <a:gd name="connsiteY12" fmla="*/ 2018375 h 2703212"/>
              <a:gd name="connsiteX13" fmla="*/ 703997 w 888747"/>
              <a:gd name="connsiteY13" fmla="*/ 2065283 h 2703212"/>
              <a:gd name="connsiteX14" fmla="*/ 785282 w 888747"/>
              <a:gd name="connsiteY14" fmla="*/ 2417736 h 2703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88747" h="2703212">
                <a:moveTo>
                  <a:pt x="785282" y="2417736"/>
                </a:moveTo>
                <a:cubicBezTo>
                  <a:pt x="730184" y="2623186"/>
                  <a:pt x="518968" y="2745070"/>
                  <a:pt x="313518" y="2689971"/>
                </a:cubicBezTo>
                <a:cubicBezTo>
                  <a:pt x="108068" y="2634873"/>
                  <a:pt x="-13816" y="2423657"/>
                  <a:pt x="41283" y="2218207"/>
                </a:cubicBezTo>
                <a:cubicBezTo>
                  <a:pt x="48170" y="2192526"/>
                  <a:pt x="57497" y="2168151"/>
                  <a:pt x="68946" y="2145263"/>
                </a:cubicBezTo>
                <a:lnTo>
                  <a:pt x="101325" y="2093962"/>
                </a:lnTo>
                <a:lnTo>
                  <a:pt x="119659" y="2034674"/>
                </a:lnTo>
                <a:cubicBezTo>
                  <a:pt x="166599" y="1855681"/>
                  <a:pt x="200417" y="1663934"/>
                  <a:pt x="218343" y="1463595"/>
                </a:cubicBezTo>
                <a:cubicBezTo>
                  <a:pt x="265401" y="937707"/>
                  <a:pt x="194192" y="450636"/>
                  <a:pt x="40595" y="85380"/>
                </a:cubicBezTo>
                <a:lnTo>
                  <a:pt x="0" y="0"/>
                </a:lnTo>
                <a:lnTo>
                  <a:pt x="888747" y="238347"/>
                </a:lnTo>
                <a:lnTo>
                  <a:pt x="822021" y="368819"/>
                </a:lnTo>
                <a:cubicBezTo>
                  <a:pt x="541536" y="960939"/>
                  <a:pt x="487328" y="1569605"/>
                  <a:pt x="647143" y="2002502"/>
                </a:cubicBezTo>
                <a:lnTo>
                  <a:pt x="654575" y="2018375"/>
                </a:lnTo>
                <a:lnTo>
                  <a:pt x="703997" y="2065283"/>
                </a:lnTo>
                <a:cubicBezTo>
                  <a:pt x="785021" y="2158671"/>
                  <a:pt x="819718" y="2289330"/>
                  <a:pt x="785282" y="2417736"/>
                </a:cubicBezTo>
                <a:close/>
              </a:path>
            </a:pathLst>
          </a:custGeom>
          <a:solidFill>
            <a:schemeClr val="bg1">
              <a:lumMod val="85000"/>
              <a:alpha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1632">
              <a:gradFill>
                <a:gsLst>
                  <a:gs pos="40075">
                    <a:srgbClr val="FFFFFF"/>
                  </a:gs>
                  <a:gs pos="30000">
                    <a:srgbClr val="FFFFFF"/>
                  </a:gs>
                </a:gsLst>
                <a:lin ang="5400000" scaled="0"/>
              </a:gradFill>
            </a:endParaRPr>
          </a:p>
        </p:txBody>
      </p:sp>
      <p:grpSp>
        <p:nvGrpSpPr>
          <p:cNvPr id="4" name="Controls: Allow Block access">
            <a:extLst>
              <a:ext uri="{FF2B5EF4-FFF2-40B4-BE49-F238E27FC236}">
                <a16:creationId xmlns:a16="http://schemas.microsoft.com/office/drawing/2014/main" id="{D0111898-9303-4915-8CEF-4FBD6E74C764}"/>
              </a:ext>
            </a:extLst>
          </p:cNvPr>
          <p:cNvGrpSpPr/>
          <p:nvPr/>
        </p:nvGrpSpPr>
        <p:grpSpPr>
          <a:xfrm>
            <a:off x="7504864" y="1992896"/>
            <a:ext cx="757834" cy="757834"/>
            <a:chOff x="8344162" y="668091"/>
            <a:chExt cx="878803" cy="878803"/>
          </a:xfrm>
        </p:grpSpPr>
        <p:grpSp>
          <p:nvGrpSpPr>
            <p:cNvPr id="353" name="Controls: Allow access">
              <a:extLst>
                <a:ext uri="{FF2B5EF4-FFF2-40B4-BE49-F238E27FC236}">
                  <a16:creationId xmlns:a16="http://schemas.microsoft.com/office/drawing/2014/main" id="{BA20379A-E832-49AD-A83A-70A52281D06F}"/>
                </a:ext>
              </a:extLst>
            </p:cNvPr>
            <p:cNvGrpSpPr/>
            <p:nvPr/>
          </p:nvGrpSpPr>
          <p:grpSpPr>
            <a:xfrm>
              <a:off x="8344162" y="668091"/>
              <a:ext cx="878803" cy="878803"/>
              <a:chOff x="6184395" y="1273877"/>
              <a:chExt cx="896425" cy="896425"/>
            </a:xfrm>
          </p:grpSpPr>
          <p:grpSp>
            <p:nvGrpSpPr>
              <p:cNvPr id="354" name="Group 353">
                <a:extLst>
                  <a:ext uri="{FF2B5EF4-FFF2-40B4-BE49-F238E27FC236}">
                    <a16:creationId xmlns:a16="http://schemas.microsoft.com/office/drawing/2014/main" id="{DD583EB4-227D-4C4F-9597-C4F6AFC55A9E}"/>
                  </a:ext>
                </a:extLst>
              </p:cNvPr>
              <p:cNvGrpSpPr/>
              <p:nvPr/>
            </p:nvGrpSpPr>
            <p:grpSpPr>
              <a:xfrm>
                <a:off x="6184395" y="1273877"/>
                <a:ext cx="896425" cy="896425"/>
                <a:chOff x="8603515" y="2504434"/>
                <a:chExt cx="1600200" cy="1600200"/>
              </a:xfrm>
            </p:grpSpPr>
            <p:sp>
              <p:nvSpPr>
                <p:cNvPr id="356" name="Oval 355">
                  <a:extLst>
                    <a:ext uri="{FF2B5EF4-FFF2-40B4-BE49-F238E27FC236}">
                      <a16:creationId xmlns:a16="http://schemas.microsoft.com/office/drawing/2014/main" id="{C654DD7E-36B7-468C-A9E3-C22C6AE37C93}"/>
                    </a:ext>
                  </a:extLst>
                </p:cNvPr>
                <p:cNvSpPr/>
                <p:nvPr/>
              </p:nvSpPr>
              <p:spPr bwMode="auto">
                <a:xfrm>
                  <a:off x="8672093" y="2573014"/>
                  <a:ext cx="1463040" cy="1463040"/>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57" name="Circle: Hollow 356">
                  <a:extLst>
                    <a:ext uri="{FF2B5EF4-FFF2-40B4-BE49-F238E27FC236}">
                      <a16:creationId xmlns:a16="http://schemas.microsoft.com/office/drawing/2014/main" id="{04A4E7BB-C5E6-414C-B3D0-C2C811CA7181}"/>
                    </a:ext>
                  </a:extLst>
                </p:cNvPr>
                <p:cNvSpPr/>
                <p:nvPr/>
              </p:nvSpPr>
              <p:spPr bwMode="auto">
                <a:xfrm>
                  <a:off x="8603515" y="2504434"/>
                  <a:ext cx="1600200" cy="1600200"/>
                </a:xfrm>
                <a:prstGeom prst="donut">
                  <a:avLst>
                    <a:gd name="adj" fmla="val 6045"/>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355" name="Freeform: Shape 354">
                <a:extLst>
                  <a:ext uri="{FF2B5EF4-FFF2-40B4-BE49-F238E27FC236}">
                    <a16:creationId xmlns:a16="http://schemas.microsoft.com/office/drawing/2014/main" id="{B0E56790-1126-4687-B135-CF1E9F57FA18}"/>
                  </a:ext>
                </a:extLst>
              </p:cNvPr>
              <p:cNvSpPr>
                <a:spLocks noChangeAspect="1"/>
              </p:cNvSpPr>
              <p:nvPr/>
            </p:nvSpPr>
            <p:spPr bwMode="auto">
              <a:xfrm>
                <a:off x="6280718" y="1557278"/>
                <a:ext cx="329622" cy="329623"/>
              </a:xfrm>
              <a:custGeom>
                <a:avLst/>
                <a:gdLst>
                  <a:gd name="connsiteX0" fmla="*/ 1078302 w 1371600"/>
                  <a:gd name="connsiteY0" fmla="*/ 352791 h 1371600"/>
                  <a:gd name="connsiteX1" fmla="*/ 556967 w 1371600"/>
                  <a:gd name="connsiteY1" fmla="*/ 856238 h 1371600"/>
                  <a:gd name="connsiteX2" fmla="*/ 297534 w 1371600"/>
                  <a:gd name="connsiteY2" fmla="*/ 587588 h 1371600"/>
                  <a:gd name="connsiteX3" fmla="*/ 209258 w 1371600"/>
                  <a:gd name="connsiteY3" fmla="*/ 672836 h 1371600"/>
                  <a:gd name="connsiteX4" fmla="*/ 550630 w 1371600"/>
                  <a:gd name="connsiteY4" fmla="*/ 1026337 h 1371600"/>
                  <a:gd name="connsiteX5" fmla="*/ 1160242 w 1371600"/>
                  <a:gd name="connsiteY5" fmla="*/ 437642 h 1371600"/>
                  <a:gd name="connsiteX6" fmla="*/ 1170734 w 1371600"/>
                  <a:gd name="connsiteY6" fmla="*/ 200866 h 1371600"/>
                  <a:gd name="connsiteX7" fmla="*/ 1371600 w 1371600"/>
                  <a:gd name="connsiteY7" fmla="*/ 685800 h 1371600"/>
                  <a:gd name="connsiteX8" fmla="*/ 685800 w 1371600"/>
                  <a:gd name="connsiteY8" fmla="*/ 1371600 h 1371600"/>
                  <a:gd name="connsiteX9" fmla="*/ 0 w 1371600"/>
                  <a:gd name="connsiteY9" fmla="*/ 685800 h 1371600"/>
                  <a:gd name="connsiteX10" fmla="*/ 685800 w 1371600"/>
                  <a:gd name="connsiteY10" fmla="*/ 0 h 1371600"/>
                  <a:gd name="connsiteX11" fmla="*/ 1170734 w 1371600"/>
                  <a:gd name="connsiteY11" fmla="*/ 200866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71600" h="1371600">
                    <a:moveTo>
                      <a:pt x="1078302" y="352791"/>
                    </a:moveTo>
                    <a:lnTo>
                      <a:pt x="556967" y="856238"/>
                    </a:lnTo>
                    <a:lnTo>
                      <a:pt x="297534" y="587588"/>
                    </a:lnTo>
                    <a:lnTo>
                      <a:pt x="209258" y="672836"/>
                    </a:lnTo>
                    <a:lnTo>
                      <a:pt x="550630" y="1026337"/>
                    </a:lnTo>
                    <a:lnTo>
                      <a:pt x="1160242" y="437642"/>
                    </a:lnTo>
                    <a:close/>
                    <a:moveTo>
                      <a:pt x="1170734" y="200866"/>
                    </a:moveTo>
                    <a:cubicBezTo>
                      <a:pt x="1294839" y="324972"/>
                      <a:pt x="1371600" y="496422"/>
                      <a:pt x="1371600" y="685800"/>
                    </a:cubicBezTo>
                    <a:cubicBezTo>
                      <a:pt x="1371600" y="1064557"/>
                      <a:pt x="1064557" y="1371600"/>
                      <a:pt x="685800" y="1371600"/>
                    </a:cubicBezTo>
                    <a:cubicBezTo>
                      <a:pt x="307043" y="1371600"/>
                      <a:pt x="0" y="1064557"/>
                      <a:pt x="0" y="685800"/>
                    </a:cubicBezTo>
                    <a:cubicBezTo>
                      <a:pt x="0" y="307043"/>
                      <a:pt x="307043" y="0"/>
                      <a:pt x="685800" y="0"/>
                    </a:cubicBezTo>
                    <a:cubicBezTo>
                      <a:pt x="875178" y="0"/>
                      <a:pt x="1046629" y="76761"/>
                      <a:pt x="1170734" y="200866"/>
                    </a:cubicBezTo>
                    <a:close/>
                  </a:path>
                </a:pathLst>
              </a:custGeom>
              <a:noFill/>
              <a:ln w="12700" cap="flat" cmpd="sng" algn="ctr">
                <a:solidFill>
                  <a:srgbClr val="FFFFFF"/>
                </a:solid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358" name="Freeform: Shape 357">
              <a:extLst>
                <a:ext uri="{FF2B5EF4-FFF2-40B4-BE49-F238E27FC236}">
                  <a16:creationId xmlns:a16="http://schemas.microsoft.com/office/drawing/2014/main" id="{FBD4FCED-1DE2-4F9A-AD66-C0331D4A3482}"/>
                </a:ext>
              </a:extLst>
            </p:cNvPr>
            <p:cNvSpPr>
              <a:spLocks noChangeAspect="1"/>
            </p:cNvSpPr>
            <p:nvPr/>
          </p:nvSpPr>
          <p:spPr bwMode="auto">
            <a:xfrm>
              <a:off x="8801335" y="946894"/>
              <a:ext cx="320039" cy="320040"/>
            </a:xfrm>
            <a:custGeom>
              <a:avLst/>
              <a:gdLst>
                <a:gd name="connsiteX0" fmla="*/ 368104 w 1250088"/>
                <a:gd name="connsiteY0" fmla="*/ 281747 h 1250088"/>
                <a:gd name="connsiteX1" fmla="*/ 281747 w 1250088"/>
                <a:gd name="connsiteY1" fmla="*/ 368104 h 1250088"/>
                <a:gd name="connsiteX2" fmla="*/ 538687 w 1250088"/>
                <a:gd name="connsiteY2" fmla="*/ 625044 h 1250088"/>
                <a:gd name="connsiteX3" fmla="*/ 281747 w 1250088"/>
                <a:gd name="connsiteY3" fmla="*/ 881984 h 1250088"/>
                <a:gd name="connsiteX4" fmla="*/ 368104 w 1250088"/>
                <a:gd name="connsiteY4" fmla="*/ 968341 h 1250088"/>
                <a:gd name="connsiteX5" fmla="*/ 625044 w 1250088"/>
                <a:gd name="connsiteY5" fmla="*/ 711401 h 1250088"/>
                <a:gd name="connsiteX6" fmla="*/ 881984 w 1250088"/>
                <a:gd name="connsiteY6" fmla="*/ 968341 h 1250088"/>
                <a:gd name="connsiteX7" fmla="*/ 968341 w 1250088"/>
                <a:gd name="connsiteY7" fmla="*/ 881984 h 1250088"/>
                <a:gd name="connsiteX8" fmla="*/ 711401 w 1250088"/>
                <a:gd name="connsiteY8" fmla="*/ 625044 h 1250088"/>
                <a:gd name="connsiteX9" fmla="*/ 968341 w 1250088"/>
                <a:gd name="connsiteY9" fmla="*/ 368104 h 1250088"/>
                <a:gd name="connsiteX10" fmla="*/ 881984 w 1250088"/>
                <a:gd name="connsiteY10" fmla="*/ 281747 h 1250088"/>
                <a:gd name="connsiteX11" fmla="*/ 625044 w 1250088"/>
                <a:gd name="connsiteY11" fmla="*/ 538687 h 1250088"/>
                <a:gd name="connsiteX12" fmla="*/ 625044 w 1250088"/>
                <a:gd name="connsiteY12" fmla="*/ 0 h 1250088"/>
                <a:gd name="connsiteX13" fmla="*/ 1250088 w 1250088"/>
                <a:gd name="connsiteY13" fmla="*/ 625044 h 1250088"/>
                <a:gd name="connsiteX14" fmla="*/ 625044 w 1250088"/>
                <a:gd name="connsiteY14" fmla="*/ 1250088 h 1250088"/>
                <a:gd name="connsiteX15" fmla="*/ 0 w 1250088"/>
                <a:gd name="connsiteY15" fmla="*/ 625044 h 1250088"/>
                <a:gd name="connsiteX16" fmla="*/ 625044 w 1250088"/>
                <a:gd name="connsiteY16" fmla="*/ 0 h 125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50088" h="1250088">
                  <a:moveTo>
                    <a:pt x="368104" y="281747"/>
                  </a:moveTo>
                  <a:lnTo>
                    <a:pt x="281747" y="368104"/>
                  </a:lnTo>
                  <a:lnTo>
                    <a:pt x="538687" y="625044"/>
                  </a:lnTo>
                  <a:lnTo>
                    <a:pt x="281747" y="881984"/>
                  </a:lnTo>
                  <a:lnTo>
                    <a:pt x="368104" y="968341"/>
                  </a:lnTo>
                  <a:lnTo>
                    <a:pt x="625044" y="711401"/>
                  </a:lnTo>
                  <a:lnTo>
                    <a:pt x="881984" y="968341"/>
                  </a:lnTo>
                  <a:lnTo>
                    <a:pt x="968341" y="881984"/>
                  </a:lnTo>
                  <a:lnTo>
                    <a:pt x="711401" y="625044"/>
                  </a:lnTo>
                  <a:lnTo>
                    <a:pt x="968341" y="368104"/>
                  </a:lnTo>
                  <a:lnTo>
                    <a:pt x="881984" y="281747"/>
                  </a:lnTo>
                  <a:lnTo>
                    <a:pt x="625044" y="538687"/>
                  </a:lnTo>
                  <a:close/>
                  <a:moveTo>
                    <a:pt x="625044" y="0"/>
                  </a:moveTo>
                  <a:cubicBezTo>
                    <a:pt x="970246" y="0"/>
                    <a:pt x="1250088" y="279842"/>
                    <a:pt x="1250088" y="625044"/>
                  </a:cubicBezTo>
                  <a:cubicBezTo>
                    <a:pt x="1250088" y="970246"/>
                    <a:pt x="970246" y="1250088"/>
                    <a:pt x="625044" y="1250088"/>
                  </a:cubicBezTo>
                  <a:cubicBezTo>
                    <a:pt x="279842" y="1250088"/>
                    <a:pt x="0" y="970246"/>
                    <a:pt x="0" y="625044"/>
                  </a:cubicBezTo>
                  <a:cubicBezTo>
                    <a:pt x="0" y="279842"/>
                    <a:pt x="279842" y="0"/>
                    <a:pt x="625044" y="0"/>
                  </a:cubicBezTo>
                  <a:close/>
                </a:path>
              </a:pathLst>
            </a:custGeom>
            <a:solidFill>
              <a:srgbClr val="0078D7"/>
            </a:solidFill>
            <a:ln w="12700" cap="flat" cmpd="sng" algn="ctr">
              <a:solidFill>
                <a:srgbClr val="FFFFFF"/>
              </a:solid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222" name="Group 221">
            <a:extLst>
              <a:ext uri="{FF2B5EF4-FFF2-40B4-BE49-F238E27FC236}">
                <a16:creationId xmlns:a16="http://schemas.microsoft.com/office/drawing/2014/main" id="{8B2C76F3-E722-4632-855B-0C72CCDEEB84}"/>
              </a:ext>
            </a:extLst>
          </p:cNvPr>
          <p:cNvGrpSpPr/>
          <p:nvPr/>
        </p:nvGrpSpPr>
        <p:grpSpPr>
          <a:xfrm>
            <a:off x="232859" y="4484851"/>
            <a:ext cx="1398905" cy="1052453"/>
            <a:chOff x="227451" y="4117110"/>
            <a:chExt cx="1371600" cy="1031910"/>
          </a:xfrm>
        </p:grpSpPr>
        <p:sp>
          <p:nvSpPr>
            <p:cNvPr id="223" name="Rectangle 222">
              <a:extLst>
                <a:ext uri="{FF2B5EF4-FFF2-40B4-BE49-F238E27FC236}">
                  <a16:creationId xmlns:a16="http://schemas.microsoft.com/office/drawing/2014/main" id="{67034AE7-03D1-460F-94EF-9A0FA7DA95DE}"/>
                </a:ext>
              </a:extLst>
            </p:cNvPr>
            <p:cNvSpPr/>
            <p:nvPr/>
          </p:nvSpPr>
          <p:spPr bwMode="auto">
            <a:xfrm flipH="1">
              <a:off x="227451" y="4117110"/>
              <a:ext cx="1371600" cy="1031910"/>
            </a:xfrm>
            <a:prstGeom prst="rect">
              <a:avLst/>
            </a:prstGeom>
            <a:solidFill>
              <a:schemeClr val="bg1"/>
            </a:solidFill>
            <a:ln w="19050" cap="sq" cmpd="sng" algn="ctr">
              <a:solidFill>
                <a:srgbClr val="E6E6E6"/>
              </a:solidFill>
              <a:prstDash val="solid"/>
              <a:miter lim="800000"/>
              <a:headEnd type="none" w="med" len="med"/>
              <a:tailEnd type="none" w="med" len="med"/>
            </a:ln>
            <a:effectLst/>
          </p:spPr>
          <p:txBody>
            <a:bodyPr rot="0" spcFirstLastPara="0" vertOverflow="overflow" horzOverflow="overflow" vert="horz" wrap="square" lIns="411362" tIns="146262" rIns="0" bIns="146262"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endParaRPr lang="en-US" sz="1598" kern="0" spc="-50">
                <a:solidFill>
                  <a:srgbClr val="353535"/>
                </a:solidFill>
                <a:latin typeface="Segoe UI Semilight"/>
                <a:ea typeface="Segoe UI" panose="020B0502040204020203" pitchFamily="34" charset="0"/>
                <a:cs typeface="Segoe UI" panose="020B0502040204020203" pitchFamily="34" charset="0"/>
              </a:endParaRPr>
            </a:p>
          </p:txBody>
        </p:sp>
        <p:sp>
          <p:nvSpPr>
            <p:cNvPr id="224" name="TextBox 223">
              <a:extLst>
                <a:ext uri="{FF2B5EF4-FFF2-40B4-BE49-F238E27FC236}">
                  <a16:creationId xmlns:a16="http://schemas.microsoft.com/office/drawing/2014/main" id="{E4188EE5-DAD3-4F99-8140-78BCB61BF0EB}"/>
                </a:ext>
              </a:extLst>
            </p:cNvPr>
            <p:cNvSpPr txBox="1"/>
            <p:nvPr/>
          </p:nvSpPr>
          <p:spPr>
            <a:xfrm>
              <a:off x="601154" y="4691899"/>
              <a:ext cx="686213" cy="310854"/>
            </a:xfrm>
            <a:prstGeom prst="rect">
              <a:avLst/>
            </a:prstGeom>
          </p:spPr>
          <p:txBody>
            <a:bodyPr wrap="none" lIns="46630" tIns="0" rIns="0" bIns="0" anchor="ctr">
              <a:spAutoFit/>
            </a:bodyPr>
            <a:lstStyle>
              <a:defPPr>
                <a:defRPr lang="en-US"/>
              </a:defPPr>
              <a:lvl1pPr defTabSz="878391">
                <a:lnSpc>
                  <a:spcPct val="90000"/>
                </a:lnSpc>
                <a:defRPr sz="1100" kern="100">
                  <a:solidFill>
                    <a:srgbClr val="353535"/>
                  </a:solidFill>
                  <a:latin typeface="Segoe UI"/>
                  <a:ea typeface="ＭＳ Ｐゴシック" charset="0"/>
                </a:defRPr>
              </a:lvl1pPr>
            </a:lstStyle>
            <a:p>
              <a:r>
                <a:rPr lang="en-US" sz="1122"/>
                <a:t>Corporate</a:t>
              </a:r>
              <a:br>
                <a:rPr lang="en-US" sz="1122"/>
              </a:br>
              <a:r>
                <a:rPr lang="en-US" sz="1122"/>
                <a:t>Network</a:t>
              </a:r>
            </a:p>
          </p:txBody>
        </p:sp>
        <p:sp>
          <p:nvSpPr>
            <p:cNvPr id="225" name="TextBox 224">
              <a:extLst>
                <a:ext uri="{FF2B5EF4-FFF2-40B4-BE49-F238E27FC236}">
                  <a16:creationId xmlns:a16="http://schemas.microsoft.com/office/drawing/2014/main" id="{9B0EAA76-3148-4662-88D6-DCEB53456414}"/>
                </a:ext>
              </a:extLst>
            </p:cNvPr>
            <p:cNvSpPr txBox="1"/>
            <p:nvPr/>
          </p:nvSpPr>
          <p:spPr>
            <a:xfrm>
              <a:off x="601154" y="4297088"/>
              <a:ext cx="873316" cy="155427"/>
            </a:xfrm>
            <a:prstGeom prst="rect">
              <a:avLst/>
            </a:prstGeom>
          </p:spPr>
          <p:txBody>
            <a:bodyPr wrap="none" lIns="46630" tIns="0" rIns="0" bIns="0" anchor="ctr">
              <a:spAutoFit/>
            </a:bodyPr>
            <a:lstStyle>
              <a:defPPr>
                <a:defRPr lang="en-US"/>
              </a:defPPr>
              <a:lvl1pPr defTabSz="878391">
                <a:lnSpc>
                  <a:spcPct val="90000"/>
                </a:lnSpc>
                <a:defRPr sz="1100" kern="100">
                  <a:solidFill>
                    <a:srgbClr val="353535"/>
                  </a:solidFill>
                  <a:latin typeface="Segoe UI"/>
                  <a:ea typeface="ＭＳ Ｐゴシック" charset="0"/>
                </a:defRPr>
              </a:lvl1pPr>
            </a:lstStyle>
            <a:p>
              <a:r>
                <a:rPr lang="en-US" sz="1122"/>
                <a:t>Geo-location</a:t>
              </a:r>
            </a:p>
          </p:txBody>
        </p:sp>
        <p:sp>
          <p:nvSpPr>
            <p:cNvPr id="226" name="globe_4">
              <a:extLst>
                <a:ext uri="{FF2B5EF4-FFF2-40B4-BE49-F238E27FC236}">
                  <a16:creationId xmlns:a16="http://schemas.microsoft.com/office/drawing/2014/main" id="{17344FA2-12F8-40F3-A8AC-757C6931A8C4}"/>
                </a:ext>
              </a:extLst>
            </p:cNvPr>
            <p:cNvSpPr>
              <a:spLocks noChangeAspect="1" noEditPoints="1"/>
            </p:cNvSpPr>
            <p:nvPr/>
          </p:nvSpPr>
          <p:spPr bwMode="auto">
            <a:xfrm>
              <a:off x="318790" y="4240201"/>
              <a:ext cx="258210" cy="259088"/>
            </a:xfrm>
            <a:custGeom>
              <a:avLst/>
              <a:gdLst>
                <a:gd name="T0" fmla="*/ 0 w 332"/>
                <a:gd name="T1" fmla="*/ 167 h 333"/>
                <a:gd name="T2" fmla="*/ 36 w 332"/>
                <a:gd name="T3" fmla="*/ 63 h 333"/>
                <a:gd name="T4" fmla="*/ 166 w 332"/>
                <a:gd name="T5" fmla="*/ 0 h 333"/>
                <a:gd name="T6" fmla="*/ 332 w 332"/>
                <a:gd name="T7" fmla="*/ 167 h 333"/>
                <a:gd name="T8" fmla="*/ 166 w 332"/>
                <a:gd name="T9" fmla="*/ 333 h 333"/>
                <a:gd name="T10" fmla="*/ 0 w 332"/>
                <a:gd name="T11" fmla="*/ 167 h 333"/>
                <a:gd name="T12" fmla="*/ 89 w 332"/>
                <a:gd name="T13" fmla="*/ 314 h 333"/>
                <a:gd name="T14" fmla="*/ 102 w 332"/>
                <a:gd name="T15" fmla="*/ 299 h 333"/>
                <a:gd name="T16" fmla="*/ 98 w 332"/>
                <a:gd name="T17" fmla="*/ 272 h 333"/>
                <a:gd name="T18" fmla="*/ 72 w 332"/>
                <a:gd name="T19" fmla="*/ 255 h 333"/>
                <a:gd name="T20" fmla="*/ 42 w 332"/>
                <a:gd name="T21" fmla="*/ 246 h 333"/>
                <a:gd name="T22" fmla="*/ 21 w 332"/>
                <a:gd name="T23" fmla="*/ 217 h 333"/>
                <a:gd name="T24" fmla="*/ 38 w 332"/>
                <a:gd name="T25" fmla="*/ 168 h 333"/>
                <a:gd name="T26" fmla="*/ 58 w 332"/>
                <a:gd name="T27" fmla="*/ 167 h 333"/>
                <a:gd name="T28" fmla="*/ 80 w 332"/>
                <a:gd name="T29" fmla="*/ 193 h 333"/>
                <a:gd name="T30" fmla="*/ 102 w 332"/>
                <a:gd name="T31" fmla="*/ 182 h 333"/>
                <a:gd name="T32" fmla="*/ 93 w 332"/>
                <a:gd name="T33" fmla="*/ 156 h 333"/>
                <a:gd name="T34" fmla="*/ 101 w 332"/>
                <a:gd name="T35" fmla="*/ 124 h 333"/>
                <a:gd name="T36" fmla="*/ 145 w 332"/>
                <a:gd name="T37" fmla="*/ 80 h 333"/>
                <a:gd name="T38" fmla="*/ 119 w 332"/>
                <a:gd name="T39" fmla="*/ 47 h 333"/>
                <a:gd name="T40" fmla="*/ 101 w 332"/>
                <a:gd name="T41" fmla="*/ 68 h 333"/>
                <a:gd name="T42" fmla="*/ 32 w 332"/>
                <a:gd name="T43" fmla="*/ 68 h 333"/>
                <a:gd name="T44" fmla="*/ 251 w 332"/>
                <a:gd name="T45" fmla="*/ 24 h 333"/>
                <a:gd name="T46" fmla="*/ 187 w 332"/>
                <a:gd name="T47" fmla="*/ 56 h 333"/>
                <a:gd name="T48" fmla="*/ 201 w 332"/>
                <a:gd name="T49" fmla="*/ 92 h 333"/>
                <a:gd name="T50" fmla="*/ 235 w 332"/>
                <a:gd name="T51" fmla="*/ 92 h 333"/>
                <a:gd name="T52" fmla="*/ 219 w 332"/>
                <a:gd name="T53" fmla="*/ 115 h 333"/>
                <a:gd name="T54" fmla="*/ 187 w 332"/>
                <a:gd name="T55" fmla="*/ 130 h 333"/>
                <a:gd name="T56" fmla="*/ 161 w 332"/>
                <a:gd name="T57" fmla="*/ 168 h 333"/>
                <a:gd name="T58" fmla="*/ 169 w 332"/>
                <a:gd name="T59" fmla="*/ 204 h 333"/>
                <a:gd name="T60" fmla="*/ 206 w 332"/>
                <a:gd name="T61" fmla="*/ 225 h 333"/>
                <a:gd name="T62" fmla="*/ 218 w 332"/>
                <a:gd name="T63" fmla="*/ 212 h 333"/>
                <a:gd name="T64" fmla="*/ 229 w 332"/>
                <a:gd name="T65" fmla="*/ 244 h 333"/>
                <a:gd name="T66" fmla="*/ 217 w 332"/>
                <a:gd name="T67" fmla="*/ 289 h 333"/>
                <a:gd name="T68" fmla="*/ 245 w 332"/>
                <a:gd name="T69" fmla="*/ 276 h 333"/>
                <a:gd name="T70" fmla="*/ 259 w 332"/>
                <a:gd name="T71" fmla="*/ 256 h 333"/>
                <a:gd name="T72" fmla="*/ 259 w 332"/>
                <a:gd name="T73" fmla="*/ 168 h 333"/>
                <a:gd name="T74" fmla="*/ 239 w 332"/>
                <a:gd name="T75" fmla="*/ 137 h 333"/>
                <a:gd name="T76" fmla="*/ 259 w 332"/>
                <a:gd name="T77" fmla="*/ 124 h 333"/>
                <a:gd name="T78" fmla="*/ 284 w 332"/>
                <a:gd name="T79" fmla="*/ 137 h 333"/>
                <a:gd name="T80" fmla="*/ 306 w 332"/>
                <a:gd name="T81" fmla="*/ 170 h 333"/>
                <a:gd name="T82" fmla="*/ 306 w 332"/>
                <a:gd name="T83" fmla="*/ 186 h 333"/>
                <a:gd name="T84" fmla="*/ 332 w 332"/>
                <a:gd name="T85" fmla="*/ 181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2" h="333">
                  <a:moveTo>
                    <a:pt x="0" y="167"/>
                  </a:moveTo>
                  <a:cubicBezTo>
                    <a:pt x="0" y="128"/>
                    <a:pt x="13" y="92"/>
                    <a:pt x="36" y="63"/>
                  </a:cubicBezTo>
                  <a:cubicBezTo>
                    <a:pt x="66" y="25"/>
                    <a:pt x="113" y="0"/>
                    <a:pt x="166" y="0"/>
                  </a:cubicBezTo>
                  <a:cubicBezTo>
                    <a:pt x="258" y="0"/>
                    <a:pt x="332" y="75"/>
                    <a:pt x="332" y="167"/>
                  </a:cubicBezTo>
                  <a:cubicBezTo>
                    <a:pt x="332" y="258"/>
                    <a:pt x="258" y="333"/>
                    <a:pt x="166" y="333"/>
                  </a:cubicBezTo>
                  <a:cubicBezTo>
                    <a:pt x="74" y="333"/>
                    <a:pt x="0" y="258"/>
                    <a:pt x="0" y="167"/>
                  </a:cubicBezTo>
                  <a:close/>
                  <a:moveTo>
                    <a:pt x="89" y="314"/>
                  </a:moveTo>
                  <a:cubicBezTo>
                    <a:pt x="102" y="299"/>
                    <a:pt x="102" y="299"/>
                    <a:pt x="102" y="299"/>
                  </a:cubicBezTo>
                  <a:cubicBezTo>
                    <a:pt x="98" y="272"/>
                    <a:pt x="98" y="272"/>
                    <a:pt x="98" y="272"/>
                  </a:cubicBezTo>
                  <a:cubicBezTo>
                    <a:pt x="72" y="255"/>
                    <a:pt x="72" y="255"/>
                    <a:pt x="72" y="255"/>
                  </a:cubicBezTo>
                  <a:cubicBezTo>
                    <a:pt x="42" y="246"/>
                    <a:pt x="42" y="246"/>
                    <a:pt x="42" y="246"/>
                  </a:cubicBezTo>
                  <a:cubicBezTo>
                    <a:pt x="21" y="217"/>
                    <a:pt x="21" y="217"/>
                    <a:pt x="21" y="217"/>
                  </a:cubicBezTo>
                  <a:cubicBezTo>
                    <a:pt x="38" y="168"/>
                    <a:pt x="38" y="168"/>
                    <a:pt x="38" y="168"/>
                  </a:cubicBezTo>
                  <a:cubicBezTo>
                    <a:pt x="58" y="167"/>
                    <a:pt x="58" y="167"/>
                    <a:pt x="58" y="167"/>
                  </a:cubicBezTo>
                  <a:cubicBezTo>
                    <a:pt x="80" y="193"/>
                    <a:pt x="80" y="193"/>
                    <a:pt x="80" y="193"/>
                  </a:cubicBezTo>
                  <a:cubicBezTo>
                    <a:pt x="102" y="182"/>
                    <a:pt x="102" y="182"/>
                    <a:pt x="102" y="182"/>
                  </a:cubicBezTo>
                  <a:cubicBezTo>
                    <a:pt x="93" y="156"/>
                    <a:pt x="93" y="156"/>
                    <a:pt x="93" y="156"/>
                  </a:cubicBezTo>
                  <a:cubicBezTo>
                    <a:pt x="101" y="124"/>
                    <a:pt x="101" y="124"/>
                    <a:pt x="101" y="124"/>
                  </a:cubicBezTo>
                  <a:cubicBezTo>
                    <a:pt x="145" y="80"/>
                    <a:pt x="145" y="80"/>
                    <a:pt x="145" y="80"/>
                  </a:cubicBezTo>
                  <a:cubicBezTo>
                    <a:pt x="119" y="47"/>
                    <a:pt x="119" y="47"/>
                    <a:pt x="119" y="47"/>
                  </a:cubicBezTo>
                  <a:cubicBezTo>
                    <a:pt x="101" y="68"/>
                    <a:pt x="101" y="68"/>
                    <a:pt x="101" y="68"/>
                  </a:cubicBezTo>
                  <a:cubicBezTo>
                    <a:pt x="32" y="68"/>
                    <a:pt x="32" y="68"/>
                    <a:pt x="32" y="68"/>
                  </a:cubicBezTo>
                  <a:moveTo>
                    <a:pt x="251" y="24"/>
                  </a:moveTo>
                  <a:cubicBezTo>
                    <a:pt x="187" y="56"/>
                    <a:pt x="187" y="56"/>
                    <a:pt x="187" y="56"/>
                  </a:cubicBezTo>
                  <a:cubicBezTo>
                    <a:pt x="201" y="92"/>
                    <a:pt x="201" y="92"/>
                    <a:pt x="201" y="92"/>
                  </a:cubicBezTo>
                  <a:cubicBezTo>
                    <a:pt x="235" y="92"/>
                    <a:pt x="235" y="92"/>
                    <a:pt x="235" y="92"/>
                  </a:cubicBezTo>
                  <a:cubicBezTo>
                    <a:pt x="219" y="115"/>
                    <a:pt x="219" y="115"/>
                    <a:pt x="219" y="115"/>
                  </a:cubicBezTo>
                  <a:cubicBezTo>
                    <a:pt x="187" y="130"/>
                    <a:pt x="187" y="130"/>
                    <a:pt x="187" y="130"/>
                  </a:cubicBezTo>
                  <a:cubicBezTo>
                    <a:pt x="161" y="168"/>
                    <a:pt x="161" y="168"/>
                    <a:pt x="161" y="168"/>
                  </a:cubicBezTo>
                  <a:cubicBezTo>
                    <a:pt x="169" y="204"/>
                    <a:pt x="169" y="204"/>
                    <a:pt x="169" y="204"/>
                  </a:cubicBezTo>
                  <a:cubicBezTo>
                    <a:pt x="206" y="225"/>
                    <a:pt x="206" y="225"/>
                    <a:pt x="206" y="225"/>
                  </a:cubicBezTo>
                  <a:cubicBezTo>
                    <a:pt x="218" y="212"/>
                    <a:pt x="218" y="212"/>
                    <a:pt x="218" y="212"/>
                  </a:cubicBezTo>
                  <a:cubicBezTo>
                    <a:pt x="229" y="244"/>
                    <a:pt x="229" y="244"/>
                    <a:pt x="229" y="244"/>
                  </a:cubicBezTo>
                  <a:cubicBezTo>
                    <a:pt x="217" y="289"/>
                    <a:pt x="217" y="289"/>
                    <a:pt x="217" y="289"/>
                  </a:cubicBezTo>
                  <a:cubicBezTo>
                    <a:pt x="245" y="276"/>
                    <a:pt x="245" y="276"/>
                    <a:pt x="245" y="276"/>
                  </a:cubicBezTo>
                  <a:cubicBezTo>
                    <a:pt x="259" y="256"/>
                    <a:pt x="259" y="256"/>
                    <a:pt x="259" y="256"/>
                  </a:cubicBezTo>
                  <a:cubicBezTo>
                    <a:pt x="259" y="168"/>
                    <a:pt x="259" y="168"/>
                    <a:pt x="259" y="168"/>
                  </a:cubicBezTo>
                  <a:cubicBezTo>
                    <a:pt x="239" y="137"/>
                    <a:pt x="239" y="137"/>
                    <a:pt x="239" y="137"/>
                  </a:cubicBezTo>
                  <a:cubicBezTo>
                    <a:pt x="259" y="124"/>
                    <a:pt x="259" y="124"/>
                    <a:pt x="259" y="124"/>
                  </a:cubicBezTo>
                  <a:cubicBezTo>
                    <a:pt x="284" y="137"/>
                    <a:pt x="284" y="137"/>
                    <a:pt x="284" y="137"/>
                  </a:cubicBezTo>
                  <a:cubicBezTo>
                    <a:pt x="306" y="170"/>
                    <a:pt x="306" y="170"/>
                    <a:pt x="306" y="170"/>
                  </a:cubicBezTo>
                  <a:cubicBezTo>
                    <a:pt x="306" y="186"/>
                    <a:pt x="306" y="186"/>
                    <a:pt x="306" y="186"/>
                  </a:cubicBezTo>
                  <a:cubicBezTo>
                    <a:pt x="332" y="181"/>
                    <a:pt x="332" y="181"/>
                    <a:pt x="332" y="181"/>
                  </a:cubicBezTo>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30"/>
              <a:endParaRPr lang="en-US" sz="900">
                <a:gradFill>
                  <a:gsLst>
                    <a:gs pos="0">
                      <a:srgbClr val="505050"/>
                    </a:gs>
                    <a:gs pos="100000">
                      <a:srgbClr val="505050"/>
                    </a:gs>
                  </a:gsLst>
                  <a:lin ang="5400000" scaled="1"/>
                </a:gradFill>
                <a:latin typeface="Segoe UI"/>
              </a:endParaRPr>
            </a:p>
          </p:txBody>
        </p:sp>
        <p:pic>
          <p:nvPicPr>
            <p:cNvPr id="227" name="Picture 226" descr="A drawing of a cartoon character&#10;&#10;Description generated with high confidence">
              <a:extLst>
                <a:ext uri="{FF2B5EF4-FFF2-40B4-BE49-F238E27FC236}">
                  <a16:creationId xmlns:a16="http://schemas.microsoft.com/office/drawing/2014/main" id="{22FCECF8-94FD-415C-A0DB-F5443ABBEEE2}"/>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93888" y="4683523"/>
              <a:ext cx="308014" cy="308014"/>
            </a:xfrm>
            <a:prstGeom prst="rect">
              <a:avLst/>
            </a:prstGeom>
          </p:spPr>
        </p:pic>
      </p:grpSp>
      <p:grpSp>
        <p:nvGrpSpPr>
          <p:cNvPr id="229" name="Group 228">
            <a:extLst>
              <a:ext uri="{FF2B5EF4-FFF2-40B4-BE49-F238E27FC236}">
                <a16:creationId xmlns:a16="http://schemas.microsoft.com/office/drawing/2014/main" id="{AAC94633-0A93-4BE0-991B-54C202FC7121}"/>
              </a:ext>
            </a:extLst>
          </p:cNvPr>
          <p:cNvGrpSpPr/>
          <p:nvPr/>
        </p:nvGrpSpPr>
        <p:grpSpPr>
          <a:xfrm>
            <a:off x="10395979" y="3218301"/>
            <a:ext cx="1632056" cy="1335294"/>
            <a:chOff x="10192198" y="2810690"/>
            <a:chExt cx="1600200" cy="1309230"/>
          </a:xfrm>
        </p:grpSpPr>
        <p:sp>
          <p:nvSpPr>
            <p:cNvPr id="230" name="Freeform 38">
              <a:extLst>
                <a:ext uri="{FF2B5EF4-FFF2-40B4-BE49-F238E27FC236}">
                  <a16:creationId xmlns:a16="http://schemas.microsoft.com/office/drawing/2014/main" id="{EF740F11-2386-4690-AE49-32D7066E8D38}"/>
                </a:ext>
              </a:extLst>
            </p:cNvPr>
            <p:cNvSpPr>
              <a:spLocks/>
            </p:cNvSpPr>
            <p:nvPr/>
          </p:nvSpPr>
          <p:spPr bwMode="auto">
            <a:xfrm>
              <a:off x="10310518" y="2810690"/>
              <a:ext cx="1392531" cy="915666"/>
            </a:xfrm>
            <a:custGeom>
              <a:avLst/>
              <a:gdLst>
                <a:gd name="T0" fmla="*/ 2242 w 2661"/>
                <a:gd name="T1" fmla="*/ 773 h 1749"/>
                <a:gd name="T2" fmla="*/ 2243 w 2661"/>
                <a:gd name="T3" fmla="*/ 738 h 1749"/>
                <a:gd name="T4" fmla="*/ 1505 w 2661"/>
                <a:gd name="T5" fmla="*/ 0 h 1749"/>
                <a:gd name="T6" fmla="*/ 890 w 2661"/>
                <a:gd name="T7" fmla="*/ 330 h 1749"/>
                <a:gd name="T8" fmla="*/ 677 w 2661"/>
                <a:gd name="T9" fmla="*/ 270 h 1749"/>
                <a:gd name="T10" fmla="*/ 266 w 2661"/>
                <a:gd name="T11" fmla="*/ 681 h 1749"/>
                <a:gd name="T12" fmla="*/ 266 w 2661"/>
                <a:gd name="T13" fmla="*/ 689 h 1749"/>
                <a:gd name="T14" fmla="*/ 0 w 2661"/>
                <a:gd name="T15" fmla="*/ 1174 h 1749"/>
                <a:gd name="T16" fmla="*/ 543 w 2661"/>
                <a:gd name="T17" fmla="*/ 1748 h 1749"/>
                <a:gd name="T18" fmla="*/ 543 w 2661"/>
                <a:gd name="T19" fmla="*/ 1748 h 1749"/>
                <a:gd name="T20" fmla="*/ 544 w 2661"/>
                <a:gd name="T21" fmla="*/ 1748 h 1749"/>
                <a:gd name="T22" fmla="*/ 575 w 2661"/>
                <a:gd name="T23" fmla="*/ 1749 h 1749"/>
                <a:gd name="T24" fmla="*/ 607 w 2661"/>
                <a:gd name="T25" fmla="*/ 1748 h 1749"/>
                <a:gd name="T26" fmla="*/ 2142 w 2661"/>
                <a:gd name="T27" fmla="*/ 1748 h 1749"/>
                <a:gd name="T28" fmla="*/ 2171 w 2661"/>
                <a:gd name="T29" fmla="*/ 1749 h 1749"/>
                <a:gd name="T30" fmla="*/ 2661 w 2661"/>
                <a:gd name="T31" fmla="*/ 1258 h 1749"/>
                <a:gd name="T32" fmla="*/ 2242 w 2661"/>
                <a:gd name="T33" fmla="*/ 773 h 1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61" h="1749">
                  <a:moveTo>
                    <a:pt x="2242" y="773"/>
                  </a:moveTo>
                  <a:cubicBezTo>
                    <a:pt x="2242" y="761"/>
                    <a:pt x="2243" y="749"/>
                    <a:pt x="2243" y="738"/>
                  </a:cubicBezTo>
                  <a:cubicBezTo>
                    <a:pt x="2243" y="330"/>
                    <a:pt x="1912" y="0"/>
                    <a:pt x="1505" y="0"/>
                  </a:cubicBezTo>
                  <a:cubicBezTo>
                    <a:pt x="1248" y="0"/>
                    <a:pt x="1022" y="131"/>
                    <a:pt x="890" y="330"/>
                  </a:cubicBezTo>
                  <a:cubicBezTo>
                    <a:pt x="828" y="292"/>
                    <a:pt x="755" y="270"/>
                    <a:pt x="677" y="270"/>
                  </a:cubicBezTo>
                  <a:cubicBezTo>
                    <a:pt x="450" y="270"/>
                    <a:pt x="266" y="454"/>
                    <a:pt x="266" y="681"/>
                  </a:cubicBezTo>
                  <a:cubicBezTo>
                    <a:pt x="266" y="684"/>
                    <a:pt x="266" y="686"/>
                    <a:pt x="266" y="689"/>
                  </a:cubicBezTo>
                  <a:cubicBezTo>
                    <a:pt x="106" y="791"/>
                    <a:pt x="0" y="970"/>
                    <a:pt x="0" y="1174"/>
                  </a:cubicBezTo>
                  <a:cubicBezTo>
                    <a:pt x="0" y="1481"/>
                    <a:pt x="240" y="1732"/>
                    <a:pt x="543" y="1748"/>
                  </a:cubicBezTo>
                  <a:cubicBezTo>
                    <a:pt x="543" y="1748"/>
                    <a:pt x="543" y="1748"/>
                    <a:pt x="543" y="1748"/>
                  </a:cubicBezTo>
                  <a:cubicBezTo>
                    <a:pt x="544" y="1748"/>
                    <a:pt x="544" y="1748"/>
                    <a:pt x="544" y="1748"/>
                  </a:cubicBezTo>
                  <a:cubicBezTo>
                    <a:pt x="554" y="1749"/>
                    <a:pt x="565" y="1749"/>
                    <a:pt x="575" y="1749"/>
                  </a:cubicBezTo>
                  <a:cubicBezTo>
                    <a:pt x="586" y="1749"/>
                    <a:pt x="596" y="1749"/>
                    <a:pt x="607" y="1748"/>
                  </a:cubicBezTo>
                  <a:cubicBezTo>
                    <a:pt x="2142" y="1748"/>
                    <a:pt x="2142" y="1748"/>
                    <a:pt x="2142" y="1748"/>
                  </a:cubicBezTo>
                  <a:cubicBezTo>
                    <a:pt x="2151" y="1749"/>
                    <a:pt x="2161" y="1749"/>
                    <a:pt x="2171" y="1749"/>
                  </a:cubicBezTo>
                  <a:cubicBezTo>
                    <a:pt x="2442" y="1749"/>
                    <a:pt x="2661" y="1530"/>
                    <a:pt x="2661" y="1258"/>
                  </a:cubicBezTo>
                  <a:cubicBezTo>
                    <a:pt x="2661" y="1011"/>
                    <a:pt x="2479" y="807"/>
                    <a:pt x="2242" y="773"/>
                  </a:cubicBezTo>
                  <a:close/>
                </a:path>
              </a:pathLst>
            </a:custGeom>
            <a:blipFill>
              <a:blip r:embed="rId4" cstate="print">
                <a:extLst>
                  <a:ext uri="{28A0092B-C50C-407E-A947-70E740481C1C}">
                    <a14:useLocalDpi xmlns:a14="http://schemas.microsoft.com/office/drawing/2010/main"/>
                  </a:ext>
                </a:extLst>
              </a:blip>
              <a:stretch>
                <a:fillRect/>
              </a:stretch>
            </a:blipFill>
            <a:ln w="9525">
              <a:solidFill>
                <a:schemeClr val="bg2">
                  <a:lumMod val="75000"/>
                </a:schemeClr>
              </a:solidFill>
            </a:ln>
          </p:spPr>
          <p:txBody>
            <a:bodyPr vert="horz" wrap="square" lIns="93234" tIns="46616" rIns="93234" bIns="46616" numCol="1" anchor="t" anchorCtr="0" compatLnSpc="1">
              <a:prstTxWarp prst="textNoShape">
                <a:avLst/>
              </a:prstTxWarp>
            </a:bodyPr>
            <a:lstStyle/>
            <a:p>
              <a:pPr defTabSz="932239">
                <a:defRPr/>
              </a:pPr>
              <a:endParaRPr lang="en-US" kern="0">
                <a:solidFill>
                  <a:srgbClr val="505050"/>
                </a:solidFill>
              </a:endParaRPr>
            </a:p>
          </p:txBody>
        </p:sp>
        <p:sp>
          <p:nvSpPr>
            <p:cNvPr id="231" name="Rectangle 230">
              <a:extLst>
                <a:ext uri="{FF2B5EF4-FFF2-40B4-BE49-F238E27FC236}">
                  <a16:creationId xmlns:a16="http://schemas.microsoft.com/office/drawing/2014/main" id="{21EBCD3D-77BE-4D5B-8224-A4B68BD23DA6}"/>
                </a:ext>
              </a:extLst>
            </p:cNvPr>
            <p:cNvSpPr/>
            <p:nvPr/>
          </p:nvSpPr>
          <p:spPr>
            <a:xfrm>
              <a:off x="10192198" y="3783133"/>
              <a:ext cx="1600200" cy="336787"/>
            </a:xfrm>
            <a:prstGeom prst="rect">
              <a:avLst/>
            </a:prstGeom>
          </p:spPr>
          <p:txBody>
            <a:bodyPr wrap="square">
              <a:spAutoFit/>
            </a:bodyPr>
            <a:lstStyle/>
            <a:p>
              <a:pPr algn="ctr"/>
              <a:r>
                <a:rPr lang="en-US" sz="1632" spc="-51">
                  <a:ln w="3175">
                    <a:noFill/>
                  </a:ln>
                  <a:gradFill>
                    <a:gsLst>
                      <a:gs pos="1250">
                        <a:srgbClr val="1A1A1A"/>
                      </a:gs>
                      <a:gs pos="100000">
                        <a:srgbClr val="1A1A1A"/>
                      </a:gs>
                    </a:gsLst>
                    <a:lin ang="5400000" scaled="0"/>
                  </a:gradFill>
                  <a:cs typeface="Segoe UI" pitchFamily="34" charset="0"/>
                </a:rPr>
                <a:t>Cloud SaaS apps</a:t>
              </a:r>
              <a:endParaRPr lang="en-US" sz="1020"/>
            </a:p>
          </p:txBody>
        </p:sp>
      </p:grpSp>
      <p:grpSp>
        <p:nvGrpSpPr>
          <p:cNvPr id="232" name="Group 231">
            <a:extLst>
              <a:ext uri="{FF2B5EF4-FFF2-40B4-BE49-F238E27FC236}">
                <a16:creationId xmlns:a16="http://schemas.microsoft.com/office/drawing/2014/main" id="{16817E3F-34D9-44B8-BDC9-BE0C0EAF8E3E}"/>
              </a:ext>
            </a:extLst>
          </p:cNvPr>
          <p:cNvGrpSpPr/>
          <p:nvPr/>
        </p:nvGrpSpPr>
        <p:grpSpPr>
          <a:xfrm>
            <a:off x="10280699" y="5192700"/>
            <a:ext cx="1771946" cy="1754619"/>
            <a:chOff x="10098218" y="4868079"/>
            <a:chExt cx="1737360" cy="1720371"/>
          </a:xfrm>
        </p:grpSpPr>
        <p:grpSp>
          <p:nvGrpSpPr>
            <p:cNvPr id="233" name="Group 232">
              <a:extLst>
                <a:ext uri="{FF2B5EF4-FFF2-40B4-BE49-F238E27FC236}">
                  <a16:creationId xmlns:a16="http://schemas.microsoft.com/office/drawing/2014/main" id="{FD8C7E42-0E3D-45B1-A993-2C990515660E}"/>
                </a:ext>
              </a:extLst>
            </p:cNvPr>
            <p:cNvGrpSpPr/>
            <p:nvPr/>
          </p:nvGrpSpPr>
          <p:grpSpPr>
            <a:xfrm>
              <a:off x="10221204" y="4868079"/>
              <a:ext cx="1491388" cy="1042782"/>
              <a:chOff x="7467600" y="4990305"/>
              <a:chExt cx="2214565" cy="1548429"/>
            </a:xfrm>
          </p:grpSpPr>
          <p:sp>
            <p:nvSpPr>
              <p:cNvPr id="235" name="Oval 234">
                <a:extLst>
                  <a:ext uri="{FF2B5EF4-FFF2-40B4-BE49-F238E27FC236}">
                    <a16:creationId xmlns:a16="http://schemas.microsoft.com/office/drawing/2014/main" id="{5F787E0F-39A8-437A-A0F1-460DA99FFC64}"/>
                  </a:ext>
                </a:extLst>
              </p:cNvPr>
              <p:cNvSpPr/>
              <p:nvPr/>
            </p:nvSpPr>
            <p:spPr bwMode="auto">
              <a:xfrm>
                <a:off x="8133736" y="4990305"/>
                <a:ext cx="1548429" cy="1548429"/>
              </a:xfrm>
              <a:prstGeom prst="ellipse">
                <a:avLst/>
              </a:prstGeom>
              <a:solidFill>
                <a:schemeClr val="bg1"/>
              </a:solidFill>
              <a:ln w="9525" cap="sq">
                <a:solidFill>
                  <a:schemeClr val="bg2">
                    <a:lumMod val="75000"/>
                  </a:schemeClr>
                </a:solidFill>
                <a:prstDash val="solid"/>
                <a:miter lim="800000"/>
                <a:headEnd/>
                <a:tailEnd/>
              </a:ln>
            </p:spPr>
            <p:txBody>
              <a:bodyPr vert="horz" wrap="square" lIns="93260" tIns="46630" rIns="93260" bIns="46630" numCol="1" anchor="t" anchorCtr="0" compatLnSpc="1">
                <a:prstTxWarp prst="textNoShape">
                  <a:avLst/>
                </a:prstTxWarp>
              </a:bodyPr>
              <a:lstStyle/>
              <a:p>
                <a:endParaRPr lang="en-US" sz="1873">
                  <a:gradFill>
                    <a:gsLst>
                      <a:gs pos="0">
                        <a:srgbClr val="505050"/>
                      </a:gs>
                      <a:gs pos="100000">
                        <a:srgbClr val="505050"/>
                      </a:gs>
                    </a:gsLst>
                  </a:gradFill>
                </a:endParaRPr>
              </a:p>
            </p:txBody>
          </p:sp>
          <p:grpSp>
            <p:nvGrpSpPr>
              <p:cNvPr id="236" name="Group 235">
                <a:extLst>
                  <a:ext uri="{FF2B5EF4-FFF2-40B4-BE49-F238E27FC236}">
                    <a16:creationId xmlns:a16="http://schemas.microsoft.com/office/drawing/2014/main" id="{7BB8707F-AE81-4F59-B5F0-C327B3198478}"/>
                  </a:ext>
                </a:extLst>
              </p:cNvPr>
              <p:cNvGrpSpPr/>
              <p:nvPr/>
            </p:nvGrpSpPr>
            <p:grpSpPr>
              <a:xfrm>
                <a:off x="8580166" y="5347140"/>
                <a:ext cx="894919" cy="752296"/>
                <a:chOff x="8554412" y="5299068"/>
                <a:chExt cx="894919" cy="752296"/>
              </a:xfrm>
            </p:grpSpPr>
            <p:sp>
              <p:nvSpPr>
                <p:cNvPr id="266" name="Browser_2" title="Icon of a browser window with a home symbol inside">
                  <a:extLst>
                    <a:ext uri="{FF2B5EF4-FFF2-40B4-BE49-F238E27FC236}">
                      <a16:creationId xmlns:a16="http://schemas.microsoft.com/office/drawing/2014/main" id="{3B069DE6-7E8C-484B-9A88-ADC70BB38ABE}"/>
                    </a:ext>
                  </a:extLst>
                </p:cNvPr>
                <p:cNvSpPr>
                  <a:spLocks noChangeAspect="1" noEditPoints="1"/>
                </p:cNvSpPr>
                <p:nvPr/>
              </p:nvSpPr>
              <p:spPr bwMode="auto">
                <a:xfrm>
                  <a:off x="9071755" y="5443515"/>
                  <a:ext cx="377576" cy="321004"/>
                </a:xfrm>
                <a:custGeom>
                  <a:avLst/>
                  <a:gdLst>
                    <a:gd name="T0" fmla="*/ 0 w 335"/>
                    <a:gd name="T1" fmla="*/ 0 h 285"/>
                    <a:gd name="T2" fmla="*/ 335 w 335"/>
                    <a:gd name="T3" fmla="*/ 0 h 285"/>
                    <a:gd name="T4" fmla="*/ 335 w 335"/>
                    <a:gd name="T5" fmla="*/ 285 h 285"/>
                    <a:gd name="T6" fmla="*/ 0 w 335"/>
                    <a:gd name="T7" fmla="*/ 285 h 285"/>
                    <a:gd name="T8" fmla="*/ 0 w 335"/>
                    <a:gd name="T9" fmla="*/ 0 h 285"/>
                    <a:gd name="T10" fmla="*/ 0 w 335"/>
                    <a:gd name="T11" fmla="*/ 64 h 285"/>
                    <a:gd name="T12" fmla="*/ 335 w 335"/>
                    <a:gd name="T13" fmla="*/ 64 h 285"/>
                    <a:gd name="T14" fmla="*/ 293 w 335"/>
                    <a:gd name="T15" fmla="*/ 36 h 285"/>
                    <a:gd name="T16" fmla="*/ 298 w 335"/>
                    <a:gd name="T17" fmla="*/ 31 h 285"/>
                    <a:gd name="T18" fmla="*/ 293 w 335"/>
                    <a:gd name="T19" fmla="*/ 27 h 285"/>
                    <a:gd name="T20" fmla="*/ 289 w 335"/>
                    <a:gd name="T21" fmla="*/ 31 h 285"/>
                    <a:gd name="T22" fmla="*/ 293 w 335"/>
                    <a:gd name="T23" fmla="*/ 36 h 285"/>
                    <a:gd name="T24" fmla="*/ 240 w 335"/>
                    <a:gd name="T25" fmla="*/ 36 h 285"/>
                    <a:gd name="T26" fmla="*/ 245 w 335"/>
                    <a:gd name="T27" fmla="*/ 31 h 285"/>
                    <a:gd name="T28" fmla="*/ 240 w 335"/>
                    <a:gd name="T29" fmla="*/ 27 h 285"/>
                    <a:gd name="T30" fmla="*/ 235 w 335"/>
                    <a:gd name="T31" fmla="*/ 31 h 285"/>
                    <a:gd name="T32" fmla="*/ 240 w 335"/>
                    <a:gd name="T33" fmla="*/ 36 h 285"/>
                    <a:gd name="T34" fmla="*/ 187 w 335"/>
                    <a:gd name="T35" fmla="*/ 36 h 285"/>
                    <a:gd name="T36" fmla="*/ 192 w 335"/>
                    <a:gd name="T37" fmla="*/ 31 h 285"/>
                    <a:gd name="T38" fmla="*/ 187 w 335"/>
                    <a:gd name="T39" fmla="*/ 27 h 285"/>
                    <a:gd name="T40" fmla="*/ 182 w 335"/>
                    <a:gd name="T41" fmla="*/ 31 h 285"/>
                    <a:gd name="T42" fmla="*/ 187 w 335"/>
                    <a:gd name="T43" fmla="*/ 36 h 285"/>
                    <a:gd name="T44" fmla="*/ 157 w 335"/>
                    <a:gd name="T45" fmla="*/ 233 h 285"/>
                    <a:gd name="T46" fmla="*/ 157 w 335"/>
                    <a:gd name="T47" fmla="*/ 190 h 285"/>
                    <a:gd name="T48" fmla="*/ 185 w 335"/>
                    <a:gd name="T49" fmla="*/ 190 h 285"/>
                    <a:gd name="T50" fmla="*/ 185 w 335"/>
                    <a:gd name="T51" fmla="*/ 233 h 285"/>
                    <a:gd name="T52" fmla="*/ 232 w 335"/>
                    <a:gd name="T53" fmla="*/ 233 h 285"/>
                    <a:gd name="T54" fmla="*/ 232 w 335"/>
                    <a:gd name="T55" fmla="*/ 165 h 285"/>
                    <a:gd name="T56" fmla="*/ 171 w 335"/>
                    <a:gd name="T57" fmla="*/ 105 h 285"/>
                    <a:gd name="T58" fmla="*/ 111 w 335"/>
                    <a:gd name="T59" fmla="*/ 165 h 285"/>
                    <a:gd name="T60" fmla="*/ 111 w 335"/>
                    <a:gd name="T61" fmla="*/ 233 h 285"/>
                    <a:gd name="T62" fmla="*/ 157 w 335"/>
                    <a:gd name="T63" fmla="*/ 233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35" h="285">
                      <a:moveTo>
                        <a:pt x="0" y="0"/>
                      </a:moveTo>
                      <a:cubicBezTo>
                        <a:pt x="335" y="0"/>
                        <a:pt x="335" y="0"/>
                        <a:pt x="335" y="0"/>
                      </a:cubicBezTo>
                      <a:cubicBezTo>
                        <a:pt x="335" y="285"/>
                        <a:pt x="335" y="285"/>
                        <a:pt x="335" y="285"/>
                      </a:cubicBezTo>
                      <a:cubicBezTo>
                        <a:pt x="0" y="285"/>
                        <a:pt x="0" y="285"/>
                        <a:pt x="0" y="285"/>
                      </a:cubicBezTo>
                      <a:cubicBezTo>
                        <a:pt x="0" y="0"/>
                        <a:pt x="0" y="0"/>
                        <a:pt x="0" y="0"/>
                      </a:cubicBezTo>
                      <a:close/>
                      <a:moveTo>
                        <a:pt x="0" y="64"/>
                      </a:moveTo>
                      <a:cubicBezTo>
                        <a:pt x="335" y="64"/>
                        <a:pt x="335" y="64"/>
                        <a:pt x="335" y="64"/>
                      </a:cubicBezTo>
                      <a:moveTo>
                        <a:pt x="293" y="36"/>
                      </a:moveTo>
                      <a:cubicBezTo>
                        <a:pt x="296" y="36"/>
                        <a:pt x="298" y="34"/>
                        <a:pt x="298" y="31"/>
                      </a:cubicBezTo>
                      <a:cubicBezTo>
                        <a:pt x="298" y="29"/>
                        <a:pt x="296" y="27"/>
                        <a:pt x="293" y="27"/>
                      </a:cubicBezTo>
                      <a:cubicBezTo>
                        <a:pt x="291" y="27"/>
                        <a:pt x="289" y="29"/>
                        <a:pt x="289" y="31"/>
                      </a:cubicBezTo>
                      <a:cubicBezTo>
                        <a:pt x="289" y="34"/>
                        <a:pt x="291" y="36"/>
                        <a:pt x="293" y="36"/>
                      </a:cubicBezTo>
                      <a:close/>
                      <a:moveTo>
                        <a:pt x="240" y="36"/>
                      </a:moveTo>
                      <a:cubicBezTo>
                        <a:pt x="243" y="36"/>
                        <a:pt x="245" y="34"/>
                        <a:pt x="245" y="31"/>
                      </a:cubicBezTo>
                      <a:cubicBezTo>
                        <a:pt x="245" y="29"/>
                        <a:pt x="243" y="27"/>
                        <a:pt x="240" y="27"/>
                      </a:cubicBezTo>
                      <a:cubicBezTo>
                        <a:pt x="238" y="27"/>
                        <a:pt x="235" y="29"/>
                        <a:pt x="235" y="31"/>
                      </a:cubicBezTo>
                      <a:cubicBezTo>
                        <a:pt x="235" y="34"/>
                        <a:pt x="238" y="36"/>
                        <a:pt x="240" y="36"/>
                      </a:cubicBezTo>
                      <a:close/>
                      <a:moveTo>
                        <a:pt x="187" y="36"/>
                      </a:moveTo>
                      <a:cubicBezTo>
                        <a:pt x="189" y="36"/>
                        <a:pt x="192" y="34"/>
                        <a:pt x="192" y="31"/>
                      </a:cubicBezTo>
                      <a:cubicBezTo>
                        <a:pt x="192" y="29"/>
                        <a:pt x="189" y="27"/>
                        <a:pt x="187" y="27"/>
                      </a:cubicBezTo>
                      <a:cubicBezTo>
                        <a:pt x="184" y="27"/>
                        <a:pt x="182" y="29"/>
                        <a:pt x="182" y="31"/>
                      </a:cubicBezTo>
                      <a:cubicBezTo>
                        <a:pt x="182" y="34"/>
                        <a:pt x="184" y="36"/>
                        <a:pt x="187" y="36"/>
                      </a:cubicBezTo>
                      <a:close/>
                      <a:moveTo>
                        <a:pt x="157" y="233"/>
                      </a:moveTo>
                      <a:cubicBezTo>
                        <a:pt x="157" y="190"/>
                        <a:pt x="157" y="190"/>
                        <a:pt x="157" y="190"/>
                      </a:cubicBezTo>
                      <a:cubicBezTo>
                        <a:pt x="185" y="190"/>
                        <a:pt x="185" y="190"/>
                        <a:pt x="185" y="190"/>
                      </a:cubicBezTo>
                      <a:cubicBezTo>
                        <a:pt x="185" y="233"/>
                        <a:pt x="185" y="233"/>
                        <a:pt x="185" y="233"/>
                      </a:cubicBezTo>
                      <a:cubicBezTo>
                        <a:pt x="232" y="233"/>
                        <a:pt x="232" y="233"/>
                        <a:pt x="232" y="233"/>
                      </a:cubicBezTo>
                      <a:cubicBezTo>
                        <a:pt x="232" y="165"/>
                        <a:pt x="232" y="165"/>
                        <a:pt x="232" y="165"/>
                      </a:cubicBezTo>
                      <a:cubicBezTo>
                        <a:pt x="171" y="105"/>
                        <a:pt x="171" y="105"/>
                        <a:pt x="171" y="105"/>
                      </a:cubicBezTo>
                      <a:cubicBezTo>
                        <a:pt x="111" y="165"/>
                        <a:pt x="111" y="165"/>
                        <a:pt x="111" y="165"/>
                      </a:cubicBezTo>
                      <a:cubicBezTo>
                        <a:pt x="111" y="233"/>
                        <a:pt x="111" y="233"/>
                        <a:pt x="111" y="233"/>
                      </a:cubicBezTo>
                      <a:lnTo>
                        <a:pt x="157" y="233"/>
                      </a:lnTo>
                      <a:close/>
                    </a:path>
                  </a:pathLst>
                </a:custGeom>
                <a:noFill/>
                <a:ln w="952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73"/>
                </a:p>
              </p:txBody>
            </p:sp>
            <p:sp>
              <p:nvSpPr>
                <p:cNvPr id="267" name="GenericApp_EB3B" title="Icon of an app window">
                  <a:extLst>
                    <a:ext uri="{FF2B5EF4-FFF2-40B4-BE49-F238E27FC236}">
                      <a16:creationId xmlns:a16="http://schemas.microsoft.com/office/drawing/2014/main" id="{F12A124B-6A5C-41F3-B5F7-34AF389A1194}"/>
                    </a:ext>
                  </a:extLst>
                </p:cNvPr>
                <p:cNvSpPr>
                  <a:spLocks noChangeAspect="1" noEditPoints="1"/>
                </p:cNvSpPr>
                <p:nvPr/>
              </p:nvSpPr>
              <p:spPr bwMode="auto">
                <a:xfrm>
                  <a:off x="8554412" y="5299068"/>
                  <a:ext cx="401098" cy="321004"/>
                </a:xfrm>
                <a:custGeom>
                  <a:avLst/>
                  <a:gdLst>
                    <a:gd name="T0" fmla="*/ 5088 w 5088"/>
                    <a:gd name="T1" fmla="*/ 4072 h 4072"/>
                    <a:gd name="T2" fmla="*/ 0 w 5088"/>
                    <a:gd name="T3" fmla="*/ 4072 h 4072"/>
                    <a:gd name="T4" fmla="*/ 0 w 5088"/>
                    <a:gd name="T5" fmla="*/ 0 h 4072"/>
                    <a:gd name="T6" fmla="*/ 5088 w 5088"/>
                    <a:gd name="T7" fmla="*/ 0 h 4072"/>
                    <a:gd name="T8" fmla="*/ 5088 w 5088"/>
                    <a:gd name="T9" fmla="*/ 4072 h 4072"/>
                    <a:gd name="T10" fmla="*/ 0 w 5088"/>
                    <a:gd name="T11" fmla="*/ 1018 h 4072"/>
                    <a:gd name="T12" fmla="*/ 5004 w 5088"/>
                    <a:gd name="T13" fmla="*/ 1018 h 4072"/>
                    <a:gd name="T14" fmla="*/ 2035 w 5088"/>
                    <a:gd name="T15" fmla="*/ 1697 h 4072"/>
                    <a:gd name="T16" fmla="*/ 678 w 5088"/>
                    <a:gd name="T17" fmla="*/ 1697 h 4072"/>
                    <a:gd name="T18" fmla="*/ 678 w 5088"/>
                    <a:gd name="T19" fmla="*/ 3393 h 4072"/>
                    <a:gd name="T20" fmla="*/ 2035 w 5088"/>
                    <a:gd name="T21" fmla="*/ 3393 h 4072"/>
                    <a:gd name="T22" fmla="*/ 2035 w 5088"/>
                    <a:gd name="T23" fmla="*/ 1697 h 4072"/>
                    <a:gd name="T24" fmla="*/ 2544 w 5088"/>
                    <a:gd name="T25" fmla="*/ 1697 h 4072"/>
                    <a:gd name="T26" fmla="*/ 3561 w 5088"/>
                    <a:gd name="T27" fmla="*/ 1697 h 4072"/>
                    <a:gd name="T28" fmla="*/ 2544 w 5088"/>
                    <a:gd name="T29" fmla="*/ 2375 h 4072"/>
                    <a:gd name="T30" fmla="*/ 3561 w 5088"/>
                    <a:gd name="T31" fmla="*/ 2375 h 4072"/>
                    <a:gd name="T32" fmla="*/ 2544 w 5088"/>
                    <a:gd name="T33" fmla="*/ 3054 h 4072"/>
                    <a:gd name="T34" fmla="*/ 3222 w 5088"/>
                    <a:gd name="T35" fmla="*/ 3054 h 4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88" h="4072">
                      <a:moveTo>
                        <a:pt x="5088" y="4072"/>
                      </a:moveTo>
                      <a:lnTo>
                        <a:pt x="0" y="4072"/>
                      </a:lnTo>
                      <a:lnTo>
                        <a:pt x="0" y="0"/>
                      </a:lnTo>
                      <a:lnTo>
                        <a:pt x="5088" y="0"/>
                      </a:lnTo>
                      <a:lnTo>
                        <a:pt x="5088" y="4072"/>
                      </a:lnTo>
                      <a:moveTo>
                        <a:pt x="0" y="1018"/>
                      </a:moveTo>
                      <a:lnTo>
                        <a:pt x="5004" y="1018"/>
                      </a:lnTo>
                      <a:moveTo>
                        <a:pt x="2035" y="1697"/>
                      </a:moveTo>
                      <a:lnTo>
                        <a:pt x="678" y="1697"/>
                      </a:lnTo>
                      <a:lnTo>
                        <a:pt x="678" y="3393"/>
                      </a:lnTo>
                      <a:lnTo>
                        <a:pt x="2035" y="3393"/>
                      </a:lnTo>
                      <a:lnTo>
                        <a:pt x="2035" y="1697"/>
                      </a:lnTo>
                      <a:moveTo>
                        <a:pt x="2544" y="1697"/>
                      </a:moveTo>
                      <a:lnTo>
                        <a:pt x="3561" y="1697"/>
                      </a:lnTo>
                      <a:moveTo>
                        <a:pt x="2544" y="2375"/>
                      </a:moveTo>
                      <a:lnTo>
                        <a:pt x="3561" y="2375"/>
                      </a:lnTo>
                      <a:moveTo>
                        <a:pt x="2544" y="3054"/>
                      </a:moveTo>
                      <a:lnTo>
                        <a:pt x="3222" y="3054"/>
                      </a:lnTo>
                    </a:path>
                  </a:pathLst>
                </a:custGeom>
                <a:noFill/>
                <a:ln w="952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73"/>
                </a:p>
              </p:txBody>
            </p:sp>
            <p:sp>
              <p:nvSpPr>
                <p:cNvPr id="268" name="Website" title="Icon of multiple app windows">
                  <a:extLst>
                    <a:ext uri="{FF2B5EF4-FFF2-40B4-BE49-F238E27FC236}">
                      <a16:creationId xmlns:a16="http://schemas.microsoft.com/office/drawing/2014/main" id="{7310457B-21E6-445B-B423-65C87D1CEDCA}"/>
                    </a:ext>
                  </a:extLst>
                </p:cNvPr>
                <p:cNvSpPr>
                  <a:spLocks noChangeAspect="1" noEditPoints="1"/>
                </p:cNvSpPr>
                <p:nvPr/>
              </p:nvSpPr>
              <p:spPr bwMode="auto">
                <a:xfrm>
                  <a:off x="8623010" y="5730360"/>
                  <a:ext cx="366352" cy="321004"/>
                </a:xfrm>
                <a:custGeom>
                  <a:avLst/>
                  <a:gdLst>
                    <a:gd name="T0" fmla="*/ 0 w 614"/>
                    <a:gd name="T1" fmla="*/ 0 h 538"/>
                    <a:gd name="T2" fmla="*/ 614 w 614"/>
                    <a:gd name="T3" fmla="*/ 0 h 538"/>
                    <a:gd name="T4" fmla="*/ 614 w 614"/>
                    <a:gd name="T5" fmla="*/ 538 h 538"/>
                    <a:gd name="T6" fmla="*/ 0 w 614"/>
                    <a:gd name="T7" fmla="*/ 538 h 538"/>
                    <a:gd name="T8" fmla="*/ 0 w 614"/>
                    <a:gd name="T9" fmla="*/ 0 h 538"/>
                    <a:gd name="T10" fmla="*/ 0 w 614"/>
                    <a:gd name="T11" fmla="*/ 0 h 538"/>
                    <a:gd name="T12" fmla="*/ 327 w 614"/>
                    <a:gd name="T13" fmla="*/ 250 h 538"/>
                    <a:gd name="T14" fmla="*/ 327 w 614"/>
                    <a:gd name="T15" fmla="*/ 250 h 538"/>
                    <a:gd name="T16" fmla="*/ 327 w 614"/>
                    <a:gd name="T17" fmla="*/ 87 h 538"/>
                    <a:gd name="T18" fmla="*/ 77 w 614"/>
                    <a:gd name="T19" fmla="*/ 87 h 538"/>
                    <a:gd name="T20" fmla="*/ 77 w 614"/>
                    <a:gd name="T21" fmla="*/ 250 h 538"/>
                    <a:gd name="T22" fmla="*/ 128 w 614"/>
                    <a:gd name="T23" fmla="*/ 250 h 538"/>
                    <a:gd name="T24" fmla="*/ 327 w 614"/>
                    <a:gd name="T25" fmla="*/ 250 h 538"/>
                    <a:gd name="T26" fmla="*/ 327 w 614"/>
                    <a:gd name="T27" fmla="*/ 250 h 538"/>
                    <a:gd name="T28" fmla="*/ 139 w 614"/>
                    <a:gd name="T29" fmla="*/ 254 h 538"/>
                    <a:gd name="T30" fmla="*/ 139 w 614"/>
                    <a:gd name="T31" fmla="*/ 362 h 538"/>
                    <a:gd name="T32" fmla="*/ 513 w 614"/>
                    <a:gd name="T33" fmla="*/ 362 h 538"/>
                    <a:gd name="T34" fmla="*/ 513 w 614"/>
                    <a:gd name="T35" fmla="*/ 163 h 538"/>
                    <a:gd name="T36" fmla="*/ 325 w 614"/>
                    <a:gd name="T37" fmla="*/ 163 h 538"/>
                    <a:gd name="T38" fmla="*/ 0 w 614"/>
                    <a:gd name="T39" fmla="*/ 451 h 538"/>
                    <a:gd name="T40" fmla="*/ 614 w 614"/>
                    <a:gd name="T41" fmla="*/ 451 h 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14" h="538">
                      <a:moveTo>
                        <a:pt x="0" y="0"/>
                      </a:moveTo>
                      <a:lnTo>
                        <a:pt x="614" y="0"/>
                      </a:lnTo>
                      <a:lnTo>
                        <a:pt x="614" y="538"/>
                      </a:lnTo>
                      <a:lnTo>
                        <a:pt x="0" y="538"/>
                      </a:lnTo>
                      <a:lnTo>
                        <a:pt x="0" y="0"/>
                      </a:lnTo>
                      <a:lnTo>
                        <a:pt x="0" y="0"/>
                      </a:lnTo>
                      <a:moveTo>
                        <a:pt x="327" y="250"/>
                      </a:moveTo>
                      <a:lnTo>
                        <a:pt x="327" y="250"/>
                      </a:lnTo>
                      <a:lnTo>
                        <a:pt x="327" y="87"/>
                      </a:lnTo>
                      <a:lnTo>
                        <a:pt x="77" y="87"/>
                      </a:lnTo>
                      <a:lnTo>
                        <a:pt x="77" y="250"/>
                      </a:lnTo>
                      <a:lnTo>
                        <a:pt x="128" y="250"/>
                      </a:lnTo>
                      <a:lnTo>
                        <a:pt x="327" y="250"/>
                      </a:lnTo>
                      <a:lnTo>
                        <a:pt x="327" y="250"/>
                      </a:lnTo>
                      <a:moveTo>
                        <a:pt x="139" y="254"/>
                      </a:moveTo>
                      <a:lnTo>
                        <a:pt x="139" y="362"/>
                      </a:lnTo>
                      <a:lnTo>
                        <a:pt x="513" y="362"/>
                      </a:lnTo>
                      <a:lnTo>
                        <a:pt x="513" y="163"/>
                      </a:lnTo>
                      <a:lnTo>
                        <a:pt x="325" y="163"/>
                      </a:lnTo>
                      <a:moveTo>
                        <a:pt x="0" y="451"/>
                      </a:moveTo>
                      <a:lnTo>
                        <a:pt x="614" y="451"/>
                      </a:lnTo>
                    </a:path>
                  </a:pathLst>
                </a:custGeom>
                <a:noFill/>
                <a:ln w="952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73"/>
                </a:p>
              </p:txBody>
            </p:sp>
          </p:grpSp>
          <p:grpSp>
            <p:nvGrpSpPr>
              <p:cNvPr id="237" name="Group 207">
                <a:extLst>
                  <a:ext uri="{FF2B5EF4-FFF2-40B4-BE49-F238E27FC236}">
                    <a16:creationId xmlns:a16="http://schemas.microsoft.com/office/drawing/2014/main" id="{F07221EC-39DD-4C11-A3AB-9BA2E8217074}"/>
                  </a:ext>
                </a:extLst>
              </p:cNvPr>
              <p:cNvGrpSpPr>
                <a:grpSpLocks noChangeAspect="1"/>
              </p:cNvGrpSpPr>
              <p:nvPr/>
            </p:nvGrpSpPr>
            <p:grpSpPr bwMode="auto">
              <a:xfrm>
                <a:off x="7467600" y="5496188"/>
                <a:ext cx="1071415" cy="1042546"/>
                <a:chOff x="3750" y="2040"/>
                <a:chExt cx="334" cy="325"/>
              </a:xfrm>
              <a:solidFill>
                <a:srgbClr val="0078D7"/>
              </a:solidFill>
            </p:grpSpPr>
            <p:sp>
              <p:nvSpPr>
                <p:cNvPr id="238" name="Rectangle 208">
                  <a:extLst>
                    <a:ext uri="{FF2B5EF4-FFF2-40B4-BE49-F238E27FC236}">
                      <a16:creationId xmlns:a16="http://schemas.microsoft.com/office/drawing/2014/main" id="{C9E68447-BC6A-4A70-B75E-6B7DF292F7EE}"/>
                    </a:ext>
                  </a:extLst>
                </p:cNvPr>
                <p:cNvSpPr>
                  <a:spLocks noChangeArrowheads="1"/>
                </p:cNvSpPr>
                <p:nvPr/>
              </p:nvSpPr>
              <p:spPr bwMode="auto">
                <a:xfrm>
                  <a:off x="3860" y="2071"/>
                  <a:ext cx="150" cy="294"/>
                </a:xfrm>
                <a:prstGeom prst="rect">
                  <a:avLst/>
                </a:prstGeom>
                <a:solidFill>
                  <a:srgbClr val="FFFFFF"/>
                </a:solidFill>
                <a:ln w="15875" cap="flat">
                  <a:solidFill>
                    <a:srgbClr val="0078D7"/>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kern="0">
                    <a:solidFill>
                      <a:srgbClr val="353535"/>
                    </a:solidFill>
                  </a:endParaRPr>
                </a:p>
              </p:txBody>
            </p:sp>
            <p:sp>
              <p:nvSpPr>
                <p:cNvPr id="239" name="Freeform 209">
                  <a:extLst>
                    <a:ext uri="{FF2B5EF4-FFF2-40B4-BE49-F238E27FC236}">
                      <a16:creationId xmlns:a16="http://schemas.microsoft.com/office/drawing/2014/main" id="{5FAB3B9C-479B-4F0A-A600-F5DB0DAC46DC}"/>
                    </a:ext>
                  </a:extLst>
                </p:cNvPr>
                <p:cNvSpPr>
                  <a:spLocks/>
                </p:cNvSpPr>
                <p:nvPr/>
              </p:nvSpPr>
              <p:spPr bwMode="auto">
                <a:xfrm>
                  <a:off x="3750" y="2146"/>
                  <a:ext cx="83" cy="219"/>
                </a:xfrm>
                <a:custGeom>
                  <a:avLst/>
                  <a:gdLst>
                    <a:gd name="T0" fmla="*/ 83 w 83"/>
                    <a:gd name="T1" fmla="*/ 219 h 219"/>
                    <a:gd name="T2" fmla="*/ 0 w 83"/>
                    <a:gd name="T3" fmla="*/ 219 h 219"/>
                    <a:gd name="T4" fmla="*/ 0 w 83"/>
                    <a:gd name="T5" fmla="*/ 0 h 219"/>
                    <a:gd name="T6" fmla="*/ 83 w 83"/>
                    <a:gd name="T7" fmla="*/ 0 h 219"/>
                  </a:gdLst>
                  <a:ahLst/>
                  <a:cxnLst>
                    <a:cxn ang="0">
                      <a:pos x="T0" y="T1"/>
                    </a:cxn>
                    <a:cxn ang="0">
                      <a:pos x="T2" y="T3"/>
                    </a:cxn>
                    <a:cxn ang="0">
                      <a:pos x="T4" y="T5"/>
                    </a:cxn>
                    <a:cxn ang="0">
                      <a:pos x="T6" y="T7"/>
                    </a:cxn>
                  </a:cxnLst>
                  <a:rect l="0" t="0" r="r" b="b"/>
                  <a:pathLst>
                    <a:path w="83" h="219">
                      <a:moveTo>
                        <a:pt x="83" y="219"/>
                      </a:moveTo>
                      <a:lnTo>
                        <a:pt x="0" y="219"/>
                      </a:lnTo>
                      <a:lnTo>
                        <a:pt x="0" y="0"/>
                      </a:lnTo>
                      <a:lnTo>
                        <a:pt x="83" y="0"/>
                      </a:lnTo>
                    </a:path>
                  </a:pathLst>
                </a:custGeom>
                <a:solidFill>
                  <a:srgbClr val="FFFFFF"/>
                </a:solidFill>
                <a:ln w="15875" cap="flat">
                  <a:solidFill>
                    <a:srgbClr val="0078D7"/>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kern="0">
                    <a:solidFill>
                      <a:srgbClr val="353535"/>
                    </a:solidFill>
                  </a:endParaRPr>
                </a:p>
              </p:txBody>
            </p:sp>
            <p:sp>
              <p:nvSpPr>
                <p:cNvPr id="240" name="Freeform 210">
                  <a:extLst>
                    <a:ext uri="{FF2B5EF4-FFF2-40B4-BE49-F238E27FC236}">
                      <a16:creationId xmlns:a16="http://schemas.microsoft.com/office/drawing/2014/main" id="{CA3D67B3-D104-4145-A83A-ECBA22A0FEF4}"/>
                    </a:ext>
                  </a:extLst>
                </p:cNvPr>
                <p:cNvSpPr>
                  <a:spLocks/>
                </p:cNvSpPr>
                <p:nvPr/>
              </p:nvSpPr>
              <p:spPr bwMode="auto">
                <a:xfrm>
                  <a:off x="4037" y="2224"/>
                  <a:ext cx="47" cy="141"/>
                </a:xfrm>
                <a:custGeom>
                  <a:avLst/>
                  <a:gdLst>
                    <a:gd name="T0" fmla="*/ 0 w 47"/>
                    <a:gd name="T1" fmla="*/ 141 h 141"/>
                    <a:gd name="T2" fmla="*/ 47 w 47"/>
                    <a:gd name="T3" fmla="*/ 141 h 141"/>
                    <a:gd name="T4" fmla="*/ 47 w 47"/>
                    <a:gd name="T5" fmla="*/ 0 h 141"/>
                    <a:gd name="T6" fmla="*/ 0 w 47"/>
                    <a:gd name="T7" fmla="*/ 0 h 141"/>
                  </a:gdLst>
                  <a:ahLst/>
                  <a:cxnLst>
                    <a:cxn ang="0">
                      <a:pos x="T0" y="T1"/>
                    </a:cxn>
                    <a:cxn ang="0">
                      <a:pos x="T2" y="T3"/>
                    </a:cxn>
                    <a:cxn ang="0">
                      <a:pos x="T4" y="T5"/>
                    </a:cxn>
                    <a:cxn ang="0">
                      <a:pos x="T6" y="T7"/>
                    </a:cxn>
                  </a:cxnLst>
                  <a:rect l="0" t="0" r="r" b="b"/>
                  <a:pathLst>
                    <a:path w="47" h="141">
                      <a:moveTo>
                        <a:pt x="0" y="141"/>
                      </a:moveTo>
                      <a:lnTo>
                        <a:pt x="47" y="141"/>
                      </a:lnTo>
                      <a:lnTo>
                        <a:pt x="47" y="0"/>
                      </a:lnTo>
                      <a:lnTo>
                        <a:pt x="0" y="0"/>
                      </a:lnTo>
                    </a:path>
                  </a:pathLst>
                </a:custGeom>
                <a:solidFill>
                  <a:srgbClr val="FFFFFF"/>
                </a:solidFill>
                <a:ln w="15875" cap="flat">
                  <a:solidFill>
                    <a:srgbClr val="0078D7"/>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kern="0">
                    <a:solidFill>
                      <a:srgbClr val="353535"/>
                    </a:solidFill>
                  </a:endParaRPr>
                </a:p>
              </p:txBody>
            </p:sp>
            <p:sp>
              <p:nvSpPr>
                <p:cNvPr id="241" name="Freeform 211">
                  <a:extLst>
                    <a:ext uri="{FF2B5EF4-FFF2-40B4-BE49-F238E27FC236}">
                      <a16:creationId xmlns:a16="http://schemas.microsoft.com/office/drawing/2014/main" id="{D5200C91-E1FE-4132-BFDA-3E439E45D354}"/>
                    </a:ext>
                  </a:extLst>
                </p:cNvPr>
                <p:cNvSpPr>
                  <a:spLocks/>
                </p:cNvSpPr>
                <p:nvPr/>
              </p:nvSpPr>
              <p:spPr bwMode="auto">
                <a:xfrm>
                  <a:off x="3917" y="2312"/>
                  <a:ext cx="36" cy="53"/>
                </a:xfrm>
                <a:custGeom>
                  <a:avLst/>
                  <a:gdLst>
                    <a:gd name="T0" fmla="*/ 19 w 19"/>
                    <a:gd name="T1" fmla="*/ 28 h 28"/>
                    <a:gd name="T2" fmla="*/ 19 w 19"/>
                    <a:gd name="T3" fmla="*/ 10 h 28"/>
                    <a:gd name="T4" fmla="*/ 9 w 19"/>
                    <a:gd name="T5" fmla="*/ 0 h 28"/>
                    <a:gd name="T6" fmla="*/ 0 w 19"/>
                    <a:gd name="T7" fmla="*/ 10 h 28"/>
                    <a:gd name="T8" fmla="*/ 0 w 19"/>
                    <a:gd name="T9" fmla="*/ 28 h 28"/>
                  </a:gdLst>
                  <a:ahLst/>
                  <a:cxnLst>
                    <a:cxn ang="0">
                      <a:pos x="T0" y="T1"/>
                    </a:cxn>
                    <a:cxn ang="0">
                      <a:pos x="T2" y="T3"/>
                    </a:cxn>
                    <a:cxn ang="0">
                      <a:pos x="T4" y="T5"/>
                    </a:cxn>
                    <a:cxn ang="0">
                      <a:pos x="T6" y="T7"/>
                    </a:cxn>
                    <a:cxn ang="0">
                      <a:pos x="T8" y="T9"/>
                    </a:cxn>
                  </a:cxnLst>
                  <a:rect l="0" t="0" r="r" b="b"/>
                  <a:pathLst>
                    <a:path w="19" h="28">
                      <a:moveTo>
                        <a:pt x="19" y="28"/>
                      </a:moveTo>
                      <a:cubicBezTo>
                        <a:pt x="19" y="10"/>
                        <a:pt x="19" y="10"/>
                        <a:pt x="19" y="10"/>
                      </a:cubicBezTo>
                      <a:cubicBezTo>
                        <a:pt x="19" y="5"/>
                        <a:pt x="15" y="0"/>
                        <a:pt x="9" y="0"/>
                      </a:cubicBezTo>
                      <a:cubicBezTo>
                        <a:pt x="4" y="0"/>
                        <a:pt x="0" y="5"/>
                        <a:pt x="0" y="10"/>
                      </a:cubicBezTo>
                      <a:cubicBezTo>
                        <a:pt x="0" y="28"/>
                        <a:pt x="0" y="28"/>
                        <a:pt x="0" y="28"/>
                      </a:cubicBezTo>
                    </a:path>
                  </a:pathLst>
                </a:custGeom>
                <a:solidFill>
                  <a:srgbClr val="FFFFFF"/>
                </a:solidFill>
                <a:ln w="15875" cap="flat">
                  <a:solidFill>
                    <a:srgbClr val="0078D7"/>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kern="0">
                    <a:solidFill>
                      <a:srgbClr val="353535"/>
                    </a:solidFill>
                  </a:endParaRPr>
                </a:p>
              </p:txBody>
            </p:sp>
            <p:sp>
              <p:nvSpPr>
                <p:cNvPr id="242" name="Rectangle 212">
                  <a:extLst>
                    <a:ext uri="{FF2B5EF4-FFF2-40B4-BE49-F238E27FC236}">
                      <a16:creationId xmlns:a16="http://schemas.microsoft.com/office/drawing/2014/main" id="{92851590-0BDD-4BA7-9964-A9AB7564AAC1}"/>
                    </a:ext>
                  </a:extLst>
                </p:cNvPr>
                <p:cNvSpPr>
                  <a:spLocks noChangeArrowheads="1"/>
                </p:cNvSpPr>
                <p:nvPr/>
              </p:nvSpPr>
              <p:spPr bwMode="auto">
                <a:xfrm>
                  <a:off x="3888" y="2040"/>
                  <a:ext cx="42" cy="31"/>
                </a:xfrm>
                <a:prstGeom prst="rect">
                  <a:avLst/>
                </a:prstGeom>
                <a:solidFill>
                  <a:srgbClr val="FFFFFF"/>
                </a:solidFill>
                <a:ln w="15875" cap="flat">
                  <a:solidFill>
                    <a:srgbClr val="0078D7"/>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kern="0">
                    <a:solidFill>
                      <a:srgbClr val="353535"/>
                    </a:solidFill>
                  </a:endParaRPr>
                </a:p>
              </p:txBody>
            </p:sp>
            <p:sp>
              <p:nvSpPr>
                <p:cNvPr id="243" name="Rectangle 213">
                  <a:extLst>
                    <a:ext uri="{FF2B5EF4-FFF2-40B4-BE49-F238E27FC236}">
                      <a16:creationId xmlns:a16="http://schemas.microsoft.com/office/drawing/2014/main" id="{4E376732-63E9-4445-8683-0DFDDB339728}"/>
                    </a:ext>
                  </a:extLst>
                </p:cNvPr>
                <p:cNvSpPr>
                  <a:spLocks noChangeArrowheads="1"/>
                </p:cNvSpPr>
                <p:nvPr/>
              </p:nvSpPr>
              <p:spPr bwMode="auto">
                <a:xfrm>
                  <a:off x="3970" y="2098"/>
                  <a:ext cx="15" cy="15"/>
                </a:xfrm>
                <a:prstGeom prst="rect">
                  <a:avLst/>
                </a:prstGeom>
                <a:grp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kern="0">
                    <a:solidFill>
                      <a:srgbClr val="353535"/>
                    </a:solidFill>
                  </a:endParaRPr>
                </a:p>
              </p:txBody>
            </p:sp>
            <p:sp>
              <p:nvSpPr>
                <p:cNvPr id="244" name="Rectangle 214">
                  <a:extLst>
                    <a:ext uri="{FF2B5EF4-FFF2-40B4-BE49-F238E27FC236}">
                      <a16:creationId xmlns:a16="http://schemas.microsoft.com/office/drawing/2014/main" id="{E66E3132-FCBF-49CF-9E0B-ECB7553745D0}"/>
                    </a:ext>
                  </a:extLst>
                </p:cNvPr>
                <p:cNvSpPr>
                  <a:spLocks noChangeArrowheads="1"/>
                </p:cNvSpPr>
                <p:nvPr/>
              </p:nvSpPr>
              <p:spPr bwMode="auto">
                <a:xfrm>
                  <a:off x="3970" y="2138"/>
                  <a:ext cx="15" cy="15"/>
                </a:xfrm>
                <a:prstGeom prst="rect">
                  <a:avLst/>
                </a:prstGeom>
                <a:grp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kern="0">
                    <a:solidFill>
                      <a:srgbClr val="353535"/>
                    </a:solidFill>
                  </a:endParaRPr>
                </a:p>
              </p:txBody>
            </p:sp>
            <p:sp>
              <p:nvSpPr>
                <p:cNvPr id="245" name="Rectangle 215">
                  <a:extLst>
                    <a:ext uri="{FF2B5EF4-FFF2-40B4-BE49-F238E27FC236}">
                      <a16:creationId xmlns:a16="http://schemas.microsoft.com/office/drawing/2014/main" id="{F062F5D3-D92B-404D-AD53-C461B0DBDFD4}"/>
                    </a:ext>
                  </a:extLst>
                </p:cNvPr>
                <p:cNvSpPr>
                  <a:spLocks noChangeArrowheads="1"/>
                </p:cNvSpPr>
                <p:nvPr/>
              </p:nvSpPr>
              <p:spPr bwMode="auto">
                <a:xfrm>
                  <a:off x="3970" y="2176"/>
                  <a:ext cx="15" cy="15"/>
                </a:xfrm>
                <a:prstGeom prst="rect">
                  <a:avLst/>
                </a:prstGeom>
                <a:grp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kern="0">
                    <a:solidFill>
                      <a:srgbClr val="353535"/>
                    </a:solidFill>
                  </a:endParaRPr>
                </a:p>
              </p:txBody>
            </p:sp>
            <p:sp>
              <p:nvSpPr>
                <p:cNvPr id="246" name="Rectangle 216">
                  <a:extLst>
                    <a:ext uri="{FF2B5EF4-FFF2-40B4-BE49-F238E27FC236}">
                      <a16:creationId xmlns:a16="http://schemas.microsoft.com/office/drawing/2014/main" id="{D15E5565-E52F-4087-A3AB-3B80B168DB34}"/>
                    </a:ext>
                  </a:extLst>
                </p:cNvPr>
                <p:cNvSpPr>
                  <a:spLocks noChangeArrowheads="1"/>
                </p:cNvSpPr>
                <p:nvPr/>
              </p:nvSpPr>
              <p:spPr bwMode="auto">
                <a:xfrm>
                  <a:off x="3970" y="2216"/>
                  <a:ext cx="15" cy="16"/>
                </a:xfrm>
                <a:prstGeom prst="rect">
                  <a:avLst/>
                </a:prstGeom>
                <a:grp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kern="0">
                    <a:solidFill>
                      <a:srgbClr val="353535"/>
                    </a:solidFill>
                  </a:endParaRPr>
                </a:p>
              </p:txBody>
            </p:sp>
            <p:sp>
              <p:nvSpPr>
                <p:cNvPr id="247" name="Rectangle 217">
                  <a:extLst>
                    <a:ext uri="{FF2B5EF4-FFF2-40B4-BE49-F238E27FC236}">
                      <a16:creationId xmlns:a16="http://schemas.microsoft.com/office/drawing/2014/main" id="{0CFB64E5-54F9-497C-B07D-C38BCA21F4AD}"/>
                    </a:ext>
                  </a:extLst>
                </p:cNvPr>
                <p:cNvSpPr>
                  <a:spLocks noChangeArrowheads="1"/>
                </p:cNvSpPr>
                <p:nvPr/>
              </p:nvSpPr>
              <p:spPr bwMode="auto">
                <a:xfrm>
                  <a:off x="3970" y="2254"/>
                  <a:ext cx="15" cy="16"/>
                </a:xfrm>
                <a:prstGeom prst="rect">
                  <a:avLst/>
                </a:prstGeom>
                <a:grp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kern="0">
                    <a:solidFill>
                      <a:srgbClr val="353535"/>
                    </a:solidFill>
                  </a:endParaRPr>
                </a:p>
              </p:txBody>
            </p:sp>
            <p:sp>
              <p:nvSpPr>
                <p:cNvPr id="248" name="Rectangle 218">
                  <a:extLst>
                    <a:ext uri="{FF2B5EF4-FFF2-40B4-BE49-F238E27FC236}">
                      <a16:creationId xmlns:a16="http://schemas.microsoft.com/office/drawing/2014/main" id="{4CB0A919-0E75-4A71-A9C5-83144FC27481}"/>
                    </a:ext>
                  </a:extLst>
                </p:cNvPr>
                <p:cNvSpPr>
                  <a:spLocks noChangeArrowheads="1"/>
                </p:cNvSpPr>
                <p:nvPr/>
              </p:nvSpPr>
              <p:spPr bwMode="auto">
                <a:xfrm>
                  <a:off x="3885" y="2098"/>
                  <a:ext cx="15" cy="15"/>
                </a:xfrm>
                <a:prstGeom prst="rect">
                  <a:avLst/>
                </a:prstGeom>
                <a:grp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kern="0">
                    <a:solidFill>
                      <a:srgbClr val="353535"/>
                    </a:solidFill>
                  </a:endParaRPr>
                </a:p>
              </p:txBody>
            </p:sp>
            <p:sp>
              <p:nvSpPr>
                <p:cNvPr id="249" name="Rectangle 219">
                  <a:extLst>
                    <a:ext uri="{FF2B5EF4-FFF2-40B4-BE49-F238E27FC236}">
                      <a16:creationId xmlns:a16="http://schemas.microsoft.com/office/drawing/2014/main" id="{425AD521-367B-4C5C-919F-182D11CBFEEF}"/>
                    </a:ext>
                  </a:extLst>
                </p:cNvPr>
                <p:cNvSpPr>
                  <a:spLocks noChangeArrowheads="1"/>
                </p:cNvSpPr>
                <p:nvPr/>
              </p:nvSpPr>
              <p:spPr bwMode="auto">
                <a:xfrm>
                  <a:off x="3885" y="2138"/>
                  <a:ext cx="15" cy="15"/>
                </a:xfrm>
                <a:prstGeom prst="rect">
                  <a:avLst/>
                </a:prstGeom>
                <a:grp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kern="0">
                    <a:solidFill>
                      <a:srgbClr val="353535"/>
                    </a:solidFill>
                  </a:endParaRPr>
                </a:p>
              </p:txBody>
            </p:sp>
            <p:sp>
              <p:nvSpPr>
                <p:cNvPr id="250" name="Rectangle 220">
                  <a:extLst>
                    <a:ext uri="{FF2B5EF4-FFF2-40B4-BE49-F238E27FC236}">
                      <a16:creationId xmlns:a16="http://schemas.microsoft.com/office/drawing/2014/main" id="{56D76E39-C1FD-4765-BF22-EFB99D253D2D}"/>
                    </a:ext>
                  </a:extLst>
                </p:cNvPr>
                <p:cNvSpPr>
                  <a:spLocks noChangeArrowheads="1"/>
                </p:cNvSpPr>
                <p:nvPr/>
              </p:nvSpPr>
              <p:spPr bwMode="auto">
                <a:xfrm>
                  <a:off x="3885" y="2176"/>
                  <a:ext cx="15" cy="15"/>
                </a:xfrm>
                <a:prstGeom prst="rect">
                  <a:avLst/>
                </a:prstGeom>
                <a:grp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kern="0">
                    <a:solidFill>
                      <a:srgbClr val="353535"/>
                    </a:solidFill>
                  </a:endParaRPr>
                </a:p>
              </p:txBody>
            </p:sp>
            <p:sp>
              <p:nvSpPr>
                <p:cNvPr id="251" name="Rectangle 221">
                  <a:extLst>
                    <a:ext uri="{FF2B5EF4-FFF2-40B4-BE49-F238E27FC236}">
                      <a16:creationId xmlns:a16="http://schemas.microsoft.com/office/drawing/2014/main" id="{F631D89D-22DA-4F80-81F3-DFFD863CB531}"/>
                    </a:ext>
                  </a:extLst>
                </p:cNvPr>
                <p:cNvSpPr>
                  <a:spLocks noChangeArrowheads="1"/>
                </p:cNvSpPr>
                <p:nvPr/>
              </p:nvSpPr>
              <p:spPr bwMode="auto">
                <a:xfrm>
                  <a:off x="3885" y="2216"/>
                  <a:ext cx="15" cy="16"/>
                </a:xfrm>
                <a:prstGeom prst="rect">
                  <a:avLst/>
                </a:prstGeom>
                <a:grp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kern="0">
                    <a:solidFill>
                      <a:srgbClr val="353535"/>
                    </a:solidFill>
                  </a:endParaRPr>
                </a:p>
              </p:txBody>
            </p:sp>
            <p:sp>
              <p:nvSpPr>
                <p:cNvPr id="252" name="Rectangle 222">
                  <a:extLst>
                    <a:ext uri="{FF2B5EF4-FFF2-40B4-BE49-F238E27FC236}">
                      <a16:creationId xmlns:a16="http://schemas.microsoft.com/office/drawing/2014/main" id="{C71F8AC3-6E68-43AF-8A64-E80AA87A24F8}"/>
                    </a:ext>
                  </a:extLst>
                </p:cNvPr>
                <p:cNvSpPr>
                  <a:spLocks noChangeArrowheads="1"/>
                </p:cNvSpPr>
                <p:nvPr/>
              </p:nvSpPr>
              <p:spPr bwMode="auto">
                <a:xfrm>
                  <a:off x="3885" y="2254"/>
                  <a:ext cx="15" cy="16"/>
                </a:xfrm>
                <a:prstGeom prst="rect">
                  <a:avLst/>
                </a:prstGeom>
                <a:grp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kern="0">
                    <a:solidFill>
                      <a:srgbClr val="353535"/>
                    </a:solidFill>
                  </a:endParaRPr>
                </a:p>
              </p:txBody>
            </p:sp>
            <p:sp>
              <p:nvSpPr>
                <p:cNvPr id="253" name="Rectangle 223">
                  <a:extLst>
                    <a:ext uri="{FF2B5EF4-FFF2-40B4-BE49-F238E27FC236}">
                      <a16:creationId xmlns:a16="http://schemas.microsoft.com/office/drawing/2014/main" id="{B881225E-8BB3-4E95-B1F2-9FC9274B2CEA}"/>
                    </a:ext>
                  </a:extLst>
                </p:cNvPr>
                <p:cNvSpPr>
                  <a:spLocks noChangeArrowheads="1"/>
                </p:cNvSpPr>
                <p:nvPr/>
              </p:nvSpPr>
              <p:spPr bwMode="auto">
                <a:xfrm>
                  <a:off x="3927" y="2098"/>
                  <a:ext cx="15" cy="15"/>
                </a:xfrm>
                <a:prstGeom prst="rect">
                  <a:avLst/>
                </a:prstGeom>
                <a:grp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kern="0">
                    <a:solidFill>
                      <a:srgbClr val="353535"/>
                    </a:solidFill>
                  </a:endParaRPr>
                </a:p>
              </p:txBody>
            </p:sp>
            <p:sp>
              <p:nvSpPr>
                <p:cNvPr id="254" name="Rectangle 224">
                  <a:extLst>
                    <a:ext uri="{FF2B5EF4-FFF2-40B4-BE49-F238E27FC236}">
                      <a16:creationId xmlns:a16="http://schemas.microsoft.com/office/drawing/2014/main" id="{EC3E3BCE-A4DB-4444-BB6C-24ECE135CF27}"/>
                    </a:ext>
                  </a:extLst>
                </p:cNvPr>
                <p:cNvSpPr>
                  <a:spLocks noChangeArrowheads="1"/>
                </p:cNvSpPr>
                <p:nvPr/>
              </p:nvSpPr>
              <p:spPr bwMode="auto">
                <a:xfrm>
                  <a:off x="3927" y="2138"/>
                  <a:ext cx="15" cy="15"/>
                </a:xfrm>
                <a:prstGeom prst="rect">
                  <a:avLst/>
                </a:prstGeom>
                <a:grp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kern="0">
                    <a:solidFill>
                      <a:srgbClr val="353535"/>
                    </a:solidFill>
                  </a:endParaRPr>
                </a:p>
              </p:txBody>
            </p:sp>
            <p:sp>
              <p:nvSpPr>
                <p:cNvPr id="255" name="Rectangle 225">
                  <a:extLst>
                    <a:ext uri="{FF2B5EF4-FFF2-40B4-BE49-F238E27FC236}">
                      <a16:creationId xmlns:a16="http://schemas.microsoft.com/office/drawing/2014/main" id="{46197DB4-A043-4198-8119-5E36D7AB0745}"/>
                    </a:ext>
                  </a:extLst>
                </p:cNvPr>
                <p:cNvSpPr>
                  <a:spLocks noChangeArrowheads="1"/>
                </p:cNvSpPr>
                <p:nvPr/>
              </p:nvSpPr>
              <p:spPr bwMode="auto">
                <a:xfrm>
                  <a:off x="3927" y="2176"/>
                  <a:ext cx="15" cy="15"/>
                </a:xfrm>
                <a:prstGeom prst="rect">
                  <a:avLst/>
                </a:prstGeom>
                <a:grp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kern="0">
                    <a:solidFill>
                      <a:srgbClr val="353535"/>
                    </a:solidFill>
                  </a:endParaRPr>
                </a:p>
              </p:txBody>
            </p:sp>
            <p:sp>
              <p:nvSpPr>
                <p:cNvPr id="256" name="Rectangle 226">
                  <a:extLst>
                    <a:ext uri="{FF2B5EF4-FFF2-40B4-BE49-F238E27FC236}">
                      <a16:creationId xmlns:a16="http://schemas.microsoft.com/office/drawing/2014/main" id="{254EA572-0F22-4940-88A2-C78F641BD643}"/>
                    </a:ext>
                  </a:extLst>
                </p:cNvPr>
                <p:cNvSpPr>
                  <a:spLocks noChangeArrowheads="1"/>
                </p:cNvSpPr>
                <p:nvPr/>
              </p:nvSpPr>
              <p:spPr bwMode="auto">
                <a:xfrm>
                  <a:off x="3927" y="2216"/>
                  <a:ext cx="15" cy="16"/>
                </a:xfrm>
                <a:prstGeom prst="rect">
                  <a:avLst/>
                </a:prstGeom>
                <a:grp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kern="0">
                    <a:solidFill>
                      <a:srgbClr val="353535"/>
                    </a:solidFill>
                  </a:endParaRPr>
                </a:p>
              </p:txBody>
            </p:sp>
            <p:sp>
              <p:nvSpPr>
                <p:cNvPr id="257" name="Rectangle 227">
                  <a:extLst>
                    <a:ext uri="{FF2B5EF4-FFF2-40B4-BE49-F238E27FC236}">
                      <a16:creationId xmlns:a16="http://schemas.microsoft.com/office/drawing/2014/main" id="{0AB51E31-628A-45C6-A7E3-94FE1486A4C2}"/>
                    </a:ext>
                  </a:extLst>
                </p:cNvPr>
                <p:cNvSpPr>
                  <a:spLocks noChangeArrowheads="1"/>
                </p:cNvSpPr>
                <p:nvPr/>
              </p:nvSpPr>
              <p:spPr bwMode="auto">
                <a:xfrm>
                  <a:off x="3927" y="2254"/>
                  <a:ext cx="15" cy="16"/>
                </a:xfrm>
                <a:prstGeom prst="rect">
                  <a:avLst/>
                </a:prstGeom>
                <a:grp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kern="0">
                    <a:solidFill>
                      <a:srgbClr val="353535"/>
                    </a:solidFill>
                  </a:endParaRPr>
                </a:p>
              </p:txBody>
            </p:sp>
            <p:sp>
              <p:nvSpPr>
                <p:cNvPr id="258" name="Rectangle 228">
                  <a:extLst>
                    <a:ext uri="{FF2B5EF4-FFF2-40B4-BE49-F238E27FC236}">
                      <a16:creationId xmlns:a16="http://schemas.microsoft.com/office/drawing/2014/main" id="{7963073A-E58B-42D6-82B9-705D0329C40B}"/>
                    </a:ext>
                  </a:extLst>
                </p:cNvPr>
                <p:cNvSpPr>
                  <a:spLocks noChangeArrowheads="1"/>
                </p:cNvSpPr>
                <p:nvPr/>
              </p:nvSpPr>
              <p:spPr bwMode="auto">
                <a:xfrm>
                  <a:off x="3776" y="2176"/>
                  <a:ext cx="15" cy="15"/>
                </a:xfrm>
                <a:prstGeom prst="rect">
                  <a:avLst/>
                </a:prstGeom>
                <a:grp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kern="0">
                    <a:solidFill>
                      <a:srgbClr val="353535"/>
                    </a:solidFill>
                  </a:endParaRPr>
                </a:p>
              </p:txBody>
            </p:sp>
            <p:sp>
              <p:nvSpPr>
                <p:cNvPr id="259" name="Rectangle 229">
                  <a:extLst>
                    <a:ext uri="{FF2B5EF4-FFF2-40B4-BE49-F238E27FC236}">
                      <a16:creationId xmlns:a16="http://schemas.microsoft.com/office/drawing/2014/main" id="{46C757B2-19D7-4B4C-9C84-D3B377F3971D}"/>
                    </a:ext>
                  </a:extLst>
                </p:cNvPr>
                <p:cNvSpPr>
                  <a:spLocks noChangeArrowheads="1"/>
                </p:cNvSpPr>
                <p:nvPr/>
              </p:nvSpPr>
              <p:spPr bwMode="auto">
                <a:xfrm>
                  <a:off x="3776" y="2216"/>
                  <a:ext cx="15" cy="16"/>
                </a:xfrm>
                <a:prstGeom prst="rect">
                  <a:avLst/>
                </a:prstGeom>
                <a:grp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kern="0">
                    <a:solidFill>
                      <a:srgbClr val="353535"/>
                    </a:solidFill>
                  </a:endParaRPr>
                </a:p>
              </p:txBody>
            </p:sp>
            <p:sp>
              <p:nvSpPr>
                <p:cNvPr id="260" name="Rectangle 230">
                  <a:extLst>
                    <a:ext uri="{FF2B5EF4-FFF2-40B4-BE49-F238E27FC236}">
                      <a16:creationId xmlns:a16="http://schemas.microsoft.com/office/drawing/2014/main" id="{FE76747F-8B71-479F-87F5-B1FC2CA71C1B}"/>
                    </a:ext>
                  </a:extLst>
                </p:cNvPr>
                <p:cNvSpPr>
                  <a:spLocks noChangeArrowheads="1"/>
                </p:cNvSpPr>
                <p:nvPr/>
              </p:nvSpPr>
              <p:spPr bwMode="auto">
                <a:xfrm>
                  <a:off x="3776" y="2254"/>
                  <a:ext cx="15" cy="16"/>
                </a:xfrm>
                <a:prstGeom prst="rect">
                  <a:avLst/>
                </a:prstGeom>
                <a:grp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kern="0">
                    <a:solidFill>
                      <a:srgbClr val="353535"/>
                    </a:solidFill>
                  </a:endParaRPr>
                </a:p>
              </p:txBody>
            </p:sp>
            <p:sp>
              <p:nvSpPr>
                <p:cNvPr id="261" name="Rectangle 231">
                  <a:extLst>
                    <a:ext uri="{FF2B5EF4-FFF2-40B4-BE49-F238E27FC236}">
                      <a16:creationId xmlns:a16="http://schemas.microsoft.com/office/drawing/2014/main" id="{48F50BC3-828B-49BA-98AE-CDA25629AF9A}"/>
                    </a:ext>
                  </a:extLst>
                </p:cNvPr>
                <p:cNvSpPr>
                  <a:spLocks noChangeArrowheads="1"/>
                </p:cNvSpPr>
                <p:nvPr/>
              </p:nvSpPr>
              <p:spPr bwMode="auto">
                <a:xfrm>
                  <a:off x="3818" y="2176"/>
                  <a:ext cx="15" cy="15"/>
                </a:xfrm>
                <a:prstGeom prst="rect">
                  <a:avLst/>
                </a:prstGeom>
                <a:grp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kern="0">
                    <a:solidFill>
                      <a:srgbClr val="353535"/>
                    </a:solidFill>
                  </a:endParaRPr>
                </a:p>
              </p:txBody>
            </p:sp>
            <p:sp>
              <p:nvSpPr>
                <p:cNvPr id="262" name="Rectangle 232">
                  <a:extLst>
                    <a:ext uri="{FF2B5EF4-FFF2-40B4-BE49-F238E27FC236}">
                      <a16:creationId xmlns:a16="http://schemas.microsoft.com/office/drawing/2014/main" id="{BF3A6716-FF4F-4115-8B78-2FD85909FD5C}"/>
                    </a:ext>
                  </a:extLst>
                </p:cNvPr>
                <p:cNvSpPr>
                  <a:spLocks noChangeArrowheads="1"/>
                </p:cNvSpPr>
                <p:nvPr/>
              </p:nvSpPr>
              <p:spPr bwMode="auto">
                <a:xfrm>
                  <a:off x="3818" y="2216"/>
                  <a:ext cx="15" cy="16"/>
                </a:xfrm>
                <a:prstGeom prst="rect">
                  <a:avLst/>
                </a:prstGeom>
                <a:grp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kern="0">
                    <a:solidFill>
                      <a:srgbClr val="353535"/>
                    </a:solidFill>
                  </a:endParaRPr>
                </a:p>
              </p:txBody>
            </p:sp>
            <p:sp>
              <p:nvSpPr>
                <p:cNvPr id="263" name="Rectangle 233">
                  <a:extLst>
                    <a:ext uri="{FF2B5EF4-FFF2-40B4-BE49-F238E27FC236}">
                      <a16:creationId xmlns:a16="http://schemas.microsoft.com/office/drawing/2014/main" id="{D795882D-D8BE-4DC6-A005-B38A6F893E7A}"/>
                    </a:ext>
                  </a:extLst>
                </p:cNvPr>
                <p:cNvSpPr>
                  <a:spLocks noChangeArrowheads="1"/>
                </p:cNvSpPr>
                <p:nvPr/>
              </p:nvSpPr>
              <p:spPr bwMode="auto">
                <a:xfrm>
                  <a:off x="3818" y="2254"/>
                  <a:ext cx="15" cy="16"/>
                </a:xfrm>
                <a:prstGeom prst="rect">
                  <a:avLst/>
                </a:prstGeom>
                <a:grp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kern="0">
                    <a:solidFill>
                      <a:srgbClr val="353535"/>
                    </a:solidFill>
                  </a:endParaRPr>
                </a:p>
              </p:txBody>
            </p:sp>
            <p:sp>
              <p:nvSpPr>
                <p:cNvPr id="264" name="Rectangle 234">
                  <a:extLst>
                    <a:ext uri="{FF2B5EF4-FFF2-40B4-BE49-F238E27FC236}">
                      <a16:creationId xmlns:a16="http://schemas.microsoft.com/office/drawing/2014/main" id="{909F1DB4-F24B-4FFD-B8D4-9A3A3DAB7AC9}"/>
                    </a:ext>
                  </a:extLst>
                </p:cNvPr>
                <p:cNvSpPr>
                  <a:spLocks noChangeArrowheads="1"/>
                </p:cNvSpPr>
                <p:nvPr/>
              </p:nvSpPr>
              <p:spPr bwMode="auto">
                <a:xfrm>
                  <a:off x="3776" y="2295"/>
                  <a:ext cx="15" cy="15"/>
                </a:xfrm>
                <a:prstGeom prst="rect">
                  <a:avLst/>
                </a:prstGeom>
                <a:grp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kern="0">
                    <a:solidFill>
                      <a:srgbClr val="353535"/>
                    </a:solidFill>
                  </a:endParaRPr>
                </a:p>
              </p:txBody>
            </p:sp>
            <p:sp>
              <p:nvSpPr>
                <p:cNvPr id="265" name="Rectangle 235">
                  <a:extLst>
                    <a:ext uri="{FF2B5EF4-FFF2-40B4-BE49-F238E27FC236}">
                      <a16:creationId xmlns:a16="http://schemas.microsoft.com/office/drawing/2014/main" id="{A341A261-4A72-43A3-B67A-CF2BFA8FE495}"/>
                    </a:ext>
                  </a:extLst>
                </p:cNvPr>
                <p:cNvSpPr>
                  <a:spLocks noChangeArrowheads="1"/>
                </p:cNvSpPr>
                <p:nvPr/>
              </p:nvSpPr>
              <p:spPr bwMode="auto">
                <a:xfrm>
                  <a:off x="3818" y="2295"/>
                  <a:ext cx="15" cy="15"/>
                </a:xfrm>
                <a:prstGeom prst="rect">
                  <a:avLst/>
                </a:prstGeom>
                <a:grp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kern="0">
                    <a:solidFill>
                      <a:srgbClr val="353535"/>
                    </a:solidFill>
                  </a:endParaRPr>
                </a:p>
              </p:txBody>
            </p:sp>
          </p:grpSp>
        </p:grpSp>
        <p:sp>
          <p:nvSpPr>
            <p:cNvPr id="234" name="Rectangle 233">
              <a:extLst>
                <a:ext uri="{FF2B5EF4-FFF2-40B4-BE49-F238E27FC236}">
                  <a16:creationId xmlns:a16="http://schemas.microsoft.com/office/drawing/2014/main" id="{404F2276-0CD5-422B-8937-1D6560C0C9DA}"/>
                </a:ext>
              </a:extLst>
            </p:cNvPr>
            <p:cNvSpPr/>
            <p:nvPr/>
          </p:nvSpPr>
          <p:spPr>
            <a:xfrm>
              <a:off x="10098218" y="5993800"/>
              <a:ext cx="1737360" cy="594650"/>
            </a:xfrm>
            <a:prstGeom prst="rect">
              <a:avLst/>
            </a:prstGeom>
          </p:spPr>
          <p:txBody>
            <a:bodyPr wrap="square">
              <a:spAutoFit/>
            </a:bodyPr>
            <a:lstStyle/>
            <a:p>
              <a:pPr algn="ctr"/>
              <a:r>
                <a:rPr lang="en-US" sz="1632" spc="-51">
                  <a:ln w="3175">
                    <a:noFill/>
                  </a:ln>
                  <a:gradFill>
                    <a:gsLst>
                      <a:gs pos="1250">
                        <a:srgbClr val="1A1A1A"/>
                      </a:gs>
                      <a:gs pos="100000">
                        <a:srgbClr val="1A1A1A"/>
                      </a:gs>
                    </a:gsLst>
                    <a:lin ang="5400000" scaled="0"/>
                  </a:gradFill>
                  <a:cs typeface="Segoe UI" pitchFamily="34" charset="0"/>
                </a:rPr>
                <a:t>On-premises</a:t>
              </a:r>
              <a:br>
                <a:rPr lang="en-US" sz="1632" spc="-51">
                  <a:ln w="3175">
                    <a:noFill/>
                  </a:ln>
                  <a:gradFill>
                    <a:gsLst>
                      <a:gs pos="1250">
                        <a:srgbClr val="1A1A1A"/>
                      </a:gs>
                      <a:gs pos="100000">
                        <a:srgbClr val="1A1A1A"/>
                      </a:gs>
                    </a:gsLst>
                    <a:lin ang="5400000" scaled="0"/>
                  </a:gradFill>
                  <a:cs typeface="Segoe UI" pitchFamily="34" charset="0"/>
                </a:rPr>
              </a:br>
              <a:r>
                <a:rPr lang="en-US" sz="1632" spc="-51">
                  <a:ln w="3175">
                    <a:noFill/>
                  </a:ln>
                  <a:gradFill>
                    <a:gsLst>
                      <a:gs pos="1250">
                        <a:srgbClr val="1A1A1A"/>
                      </a:gs>
                      <a:gs pos="100000">
                        <a:srgbClr val="1A1A1A"/>
                      </a:gs>
                    </a:gsLst>
                    <a:lin ang="5400000" scaled="0"/>
                  </a:gradFill>
                  <a:cs typeface="Segoe UI" pitchFamily="34" charset="0"/>
                </a:rPr>
                <a:t>&amp; web apps</a:t>
              </a:r>
              <a:endParaRPr lang="en-US" sz="1020"/>
            </a:p>
          </p:txBody>
        </p:sp>
      </p:grpSp>
      <p:grpSp>
        <p:nvGrpSpPr>
          <p:cNvPr id="269" name="Group 268">
            <a:extLst>
              <a:ext uri="{FF2B5EF4-FFF2-40B4-BE49-F238E27FC236}">
                <a16:creationId xmlns:a16="http://schemas.microsoft.com/office/drawing/2014/main" id="{62DC8444-A9F5-44A5-BB01-37A14C3F5E6C}"/>
              </a:ext>
            </a:extLst>
          </p:cNvPr>
          <p:cNvGrpSpPr/>
          <p:nvPr/>
        </p:nvGrpSpPr>
        <p:grpSpPr>
          <a:xfrm>
            <a:off x="9982609" y="2875887"/>
            <a:ext cx="1033527" cy="853348"/>
            <a:chOff x="9786897" y="2615538"/>
            <a:chExt cx="1013354" cy="836692"/>
          </a:xfrm>
        </p:grpSpPr>
        <p:sp>
          <p:nvSpPr>
            <p:cNvPr id="270" name="Rectangle 269">
              <a:extLst>
                <a:ext uri="{FF2B5EF4-FFF2-40B4-BE49-F238E27FC236}">
                  <a16:creationId xmlns:a16="http://schemas.microsoft.com/office/drawing/2014/main" id="{ACF871EE-EC16-4F1C-A2D4-8C5BFA9E68FF}"/>
                </a:ext>
              </a:extLst>
            </p:cNvPr>
            <p:cNvSpPr/>
            <p:nvPr/>
          </p:nvSpPr>
          <p:spPr>
            <a:xfrm>
              <a:off x="9786897" y="2615538"/>
              <a:ext cx="1013354" cy="339067"/>
            </a:xfrm>
            <a:prstGeom prst="rect">
              <a:avLst/>
            </a:prstGeom>
          </p:spPr>
          <p:txBody>
            <a:bodyPr wrap="square" lIns="0" tIns="0" rIns="0" bIns="0">
              <a:spAutoFit/>
            </a:bodyPr>
            <a:lstStyle/>
            <a:p>
              <a:pPr defTabSz="896043">
                <a:lnSpc>
                  <a:spcPct val="90000"/>
                </a:lnSpc>
                <a:defRPr/>
              </a:pPr>
              <a:r>
                <a:rPr lang="en-US" sz="1399" kern="0" spc="-50">
                  <a:solidFill>
                    <a:srgbClr val="0078D4"/>
                  </a:solidFill>
                  <a:latin typeface="Segoe UI"/>
                  <a:ea typeface="ＭＳ Ｐゴシック" charset="0"/>
                </a:rPr>
                <a:t>Microsoft</a:t>
              </a:r>
              <a:br>
                <a:rPr lang="en-US" sz="1199" kern="0" spc="-50">
                  <a:solidFill>
                    <a:srgbClr val="0078D4"/>
                  </a:solidFill>
                  <a:latin typeface="Segoe UI"/>
                  <a:ea typeface="ＭＳ Ｐゴシック" charset="0"/>
                </a:rPr>
              </a:br>
              <a:r>
                <a:rPr lang="en-US" sz="1049" kern="0" spc="-50">
                  <a:solidFill>
                    <a:srgbClr val="0078D4"/>
                  </a:solidFill>
                  <a:latin typeface="Segoe UI"/>
                  <a:ea typeface="ＭＳ Ｐゴシック" charset="0"/>
                </a:rPr>
                <a:t>Cloud App Security</a:t>
              </a:r>
              <a:endParaRPr lang="en-US" sz="1199" kern="0" spc="-50">
                <a:solidFill>
                  <a:srgbClr val="0078D4"/>
                </a:solidFill>
                <a:latin typeface="Segoe UI"/>
                <a:ea typeface="ＭＳ Ｐゴシック" charset="0"/>
              </a:endParaRPr>
            </a:p>
          </p:txBody>
        </p:sp>
        <p:grpSp>
          <p:nvGrpSpPr>
            <p:cNvPr id="271" name="Group 270">
              <a:extLst>
                <a:ext uri="{FF2B5EF4-FFF2-40B4-BE49-F238E27FC236}">
                  <a16:creationId xmlns:a16="http://schemas.microsoft.com/office/drawing/2014/main" id="{591E1115-7766-4BB2-AFF9-0CB447B99F3B}"/>
                </a:ext>
              </a:extLst>
            </p:cNvPr>
            <p:cNvGrpSpPr/>
            <p:nvPr/>
          </p:nvGrpSpPr>
          <p:grpSpPr>
            <a:xfrm>
              <a:off x="10055359" y="3004018"/>
              <a:ext cx="448212" cy="448212"/>
              <a:chOff x="9868268" y="3067903"/>
              <a:chExt cx="448212" cy="448212"/>
            </a:xfrm>
          </p:grpSpPr>
          <p:grpSp>
            <p:nvGrpSpPr>
              <p:cNvPr id="272" name="Group 271">
                <a:extLst>
                  <a:ext uri="{FF2B5EF4-FFF2-40B4-BE49-F238E27FC236}">
                    <a16:creationId xmlns:a16="http://schemas.microsoft.com/office/drawing/2014/main" id="{869B81CA-834A-498E-B354-B61424CAD4CD}"/>
                  </a:ext>
                </a:extLst>
              </p:cNvPr>
              <p:cNvGrpSpPr/>
              <p:nvPr/>
            </p:nvGrpSpPr>
            <p:grpSpPr>
              <a:xfrm>
                <a:off x="9868268" y="3067903"/>
                <a:ext cx="448212" cy="448212"/>
                <a:chOff x="8603515" y="2504434"/>
                <a:chExt cx="1600200" cy="1600200"/>
              </a:xfrm>
            </p:grpSpPr>
            <p:sp>
              <p:nvSpPr>
                <p:cNvPr id="274" name="Oval 273">
                  <a:extLst>
                    <a:ext uri="{FF2B5EF4-FFF2-40B4-BE49-F238E27FC236}">
                      <a16:creationId xmlns:a16="http://schemas.microsoft.com/office/drawing/2014/main" id="{6C00DFA5-AA56-4B65-8C0A-0314CE672230}"/>
                    </a:ext>
                  </a:extLst>
                </p:cNvPr>
                <p:cNvSpPr/>
                <p:nvPr/>
              </p:nvSpPr>
              <p:spPr bwMode="auto">
                <a:xfrm>
                  <a:off x="8672095" y="2573014"/>
                  <a:ext cx="1463040" cy="1463040"/>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5" name="Circle: Hollow 274">
                  <a:extLst>
                    <a:ext uri="{FF2B5EF4-FFF2-40B4-BE49-F238E27FC236}">
                      <a16:creationId xmlns:a16="http://schemas.microsoft.com/office/drawing/2014/main" id="{2E343973-B1F4-449B-8BB9-F0F30F8F1E8C}"/>
                    </a:ext>
                  </a:extLst>
                </p:cNvPr>
                <p:cNvSpPr/>
                <p:nvPr/>
              </p:nvSpPr>
              <p:spPr bwMode="auto">
                <a:xfrm>
                  <a:off x="8603515" y="2504434"/>
                  <a:ext cx="1600200" cy="1600200"/>
                </a:xfrm>
                <a:prstGeom prst="donut">
                  <a:avLst>
                    <a:gd name="adj" fmla="val 6045"/>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273" name="Freeform: Shape 272">
                <a:extLst>
                  <a:ext uri="{FF2B5EF4-FFF2-40B4-BE49-F238E27FC236}">
                    <a16:creationId xmlns:a16="http://schemas.microsoft.com/office/drawing/2014/main" id="{3C4BA52B-4DF9-4A41-8E7A-F6509561A1FE}"/>
                  </a:ext>
                </a:extLst>
              </p:cNvPr>
              <p:cNvSpPr>
                <a:spLocks noChangeAspect="1"/>
              </p:cNvSpPr>
              <p:nvPr/>
            </p:nvSpPr>
            <p:spPr bwMode="auto">
              <a:xfrm>
                <a:off x="9950723" y="3156818"/>
                <a:ext cx="283303" cy="232283"/>
              </a:xfrm>
              <a:custGeom>
                <a:avLst/>
                <a:gdLst>
                  <a:gd name="connsiteX0" fmla="*/ 2175329 w 4360190"/>
                  <a:gd name="connsiteY0" fmla="*/ 1996622 h 3574944"/>
                  <a:gd name="connsiteX1" fmla="*/ 2510323 w 4360190"/>
                  <a:gd name="connsiteY1" fmla="*/ 2331616 h 3574944"/>
                  <a:gd name="connsiteX2" fmla="*/ 2242842 w 4360190"/>
                  <a:gd name="connsiteY2" fmla="*/ 2659804 h 3574944"/>
                  <a:gd name="connsiteX3" fmla="*/ 2239308 w 4360190"/>
                  <a:gd name="connsiteY3" fmla="*/ 2660160 h 3574944"/>
                  <a:gd name="connsiteX4" fmla="*/ 2239308 w 4360190"/>
                  <a:gd name="connsiteY4" fmla="*/ 3014241 h 3574944"/>
                  <a:gd name="connsiteX5" fmla="*/ 2200729 w 4360190"/>
                  <a:gd name="connsiteY5" fmla="*/ 3052820 h 3574944"/>
                  <a:gd name="connsiteX6" fmla="*/ 2149929 w 4360190"/>
                  <a:gd name="connsiteY6" fmla="*/ 3052820 h 3574944"/>
                  <a:gd name="connsiteX7" fmla="*/ 2111350 w 4360190"/>
                  <a:gd name="connsiteY7" fmla="*/ 3014241 h 3574944"/>
                  <a:gd name="connsiteX8" fmla="*/ 2111350 w 4360190"/>
                  <a:gd name="connsiteY8" fmla="*/ 2660160 h 3574944"/>
                  <a:gd name="connsiteX9" fmla="*/ 2107816 w 4360190"/>
                  <a:gd name="connsiteY9" fmla="*/ 2659804 h 3574944"/>
                  <a:gd name="connsiteX10" fmla="*/ 1840335 w 4360190"/>
                  <a:gd name="connsiteY10" fmla="*/ 2331616 h 3574944"/>
                  <a:gd name="connsiteX11" fmla="*/ 2175329 w 4360190"/>
                  <a:gd name="connsiteY11" fmla="*/ 1996622 h 3574944"/>
                  <a:gd name="connsiteX12" fmla="*/ 1764864 w 4360190"/>
                  <a:gd name="connsiteY12" fmla="*/ 1325944 h 3574944"/>
                  <a:gd name="connsiteX13" fmla="*/ 948670 w 4360190"/>
                  <a:gd name="connsiteY13" fmla="*/ 2142138 h 3574944"/>
                  <a:gd name="connsiteX14" fmla="*/ 964235 w 4360190"/>
                  <a:gd name="connsiteY14" fmla="*/ 2296543 h 3574944"/>
                  <a:gd name="connsiteX15" fmla="*/ 754296 w 4360190"/>
                  <a:gd name="connsiteY15" fmla="*/ 2296543 h 3574944"/>
                  <a:gd name="connsiteX16" fmla="*/ 250601 w 4360190"/>
                  <a:gd name="connsiteY16" fmla="*/ 2800238 h 3574944"/>
                  <a:gd name="connsiteX17" fmla="*/ 754296 w 4360190"/>
                  <a:gd name="connsiteY17" fmla="*/ 3303933 h 3574944"/>
                  <a:gd name="connsiteX18" fmla="*/ 3595256 w 4360190"/>
                  <a:gd name="connsiteY18" fmla="*/ 3303933 h 3574944"/>
                  <a:gd name="connsiteX19" fmla="*/ 4098951 w 4360190"/>
                  <a:gd name="connsiteY19" fmla="*/ 2800238 h 3574944"/>
                  <a:gd name="connsiteX20" fmla="*/ 3595256 w 4360190"/>
                  <a:gd name="connsiteY20" fmla="*/ 2296543 h 3574944"/>
                  <a:gd name="connsiteX21" fmla="*/ 3440809 w 4360190"/>
                  <a:gd name="connsiteY21" fmla="*/ 2296543 h 3574944"/>
                  <a:gd name="connsiteX22" fmla="*/ 3456508 w 4360190"/>
                  <a:gd name="connsiteY22" fmla="*/ 2245970 h 3574944"/>
                  <a:gd name="connsiteX23" fmla="*/ 3466930 w 4360190"/>
                  <a:gd name="connsiteY23" fmla="*/ 2142582 h 3574944"/>
                  <a:gd name="connsiteX24" fmla="*/ 2953925 w 4360190"/>
                  <a:gd name="connsiteY24" fmla="*/ 1629577 h 3574944"/>
                  <a:gd name="connsiteX25" fmla="*/ 2528533 w 4360190"/>
                  <a:gd name="connsiteY25" fmla="*/ 1855756 h 3574944"/>
                  <a:gd name="connsiteX26" fmla="*/ 2527328 w 4360190"/>
                  <a:gd name="connsiteY26" fmla="*/ 1857976 h 3574944"/>
                  <a:gd name="connsiteX27" fmla="*/ 2516917 w 4360190"/>
                  <a:gd name="connsiteY27" fmla="*/ 1824439 h 3574944"/>
                  <a:gd name="connsiteX28" fmla="*/ 1764864 w 4360190"/>
                  <a:gd name="connsiteY28" fmla="*/ 1325944 h 3574944"/>
                  <a:gd name="connsiteX29" fmla="*/ 2183747 w 4360190"/>
                  <a:gd name="connsiteY29" fmla="*/ 275601 h 3574944"/>
                  <a:gd name="connsiteX30" fmla="*/ 1678922 w 4360190"/>
                  <a:gd name="connsiteY30" fmla="*/ 780425 h 3574944"/>
                  <a:gd name="connsiteX31" fmla="*/ 1678922 w 4360190"/>
                  <a:gd name="connsiteY31" fmla="*/ 1082427 h 3574944"/>
                  <a:gd name="connsiteX32" fmla="*/ 1766833 w 4360190"/>
                  <a:gd name="connsiteY32" fmla="*/ 1077988 h 3574944"/>
                  <a:gd name="connsiteX33" fmla="*/ 2578792 w 4360190"/>
                  <a:gd name="connsiteY33" fmla="*/ 1449070 h 3574944"/>
                  <a:gd name="connsiteX34" fmla="*/ 2602937 w 4360190"/>
                  <a:gd name="connsiteY34" fmla="*/ 1480566 h 3574944"/>
                  <a:gd name="connsiteX35" fmla="*/ 2688571 w 4360190"/>
                  <a:gd name="connsiteY35" fmla="*/ 1434086 h 3574944"/>
                  <a:gd name="connsiteX36" fmla="*/ 2688571 w 4360190"/>
                  <a:gd name="connsiteY36" fmla="*/ 780426 h 3574944"/>
                  <a:gd name="connsiteX37" fmla="*/ 2183747 w 4360190"/>
                  <a:gd name="connsiteY37" fmla="*/ 275602 h 3574944"/>
                  <a:gd name="connsiteX38" fmla="*/ 2169808 w 4360190"/>
                  <a:gd name="connsiteY38" fmla="*/ 0 h 3574944"/>
                  <a:gd name="connsiteX39" fmla="*/ 2169808 w 4360190"/>
                  <a:gd name="connsiteY39" fmla="*/ 1 h 3574944"/>
                  <a:gd name="connsiteX40" fmla="*/ 2921478 w 4360190"/>
                  <a:gd name="connsiteY40" fmla="*/ 751671 h 3574944"/>
                  <a:gd name="connsiteX41" fmla="*/ 2921478 w 4360190"/>
                  <a:gd name="connsiteY41" fmla="*/ 1395406 h 3574944"/>
                  <a:gd name="connsiteX42" fmla="*/ 2987934 w 4360190"/>
                  <a:gd name="connsiteY42" fmla="*/ 1388707 h 3574944"/>
                  <a:gd name="connsiteX43" fmla="*/ 3670504 w 4360190"/>
                  <a:gd name="connsiteY43" fmla="*/ 1945017 h 3574944"/>
                  <a:gd name="connsiteX44" fmla="*/ 3681173 w 4360190"/>
                  <a:gd name="connsiteY44" fmla="*/ 2050854 h 3574944"/>
                  <a:gd name="connsiteX45" fmla="*/ 3749697 w 4360190"/>
                  <a:gd name="connsiteY45" fmla="*/ 2061312 h 3574944"/>
                  <a:gd name="connsiteX46" fmla="*/ 4360190 w 4360190"/>
                  <a:gd name="connsiteY46" fmla="*/ 2810361 h 3574944"/>
                  <a:gd name="connsiteX47" fmla="*/ 3595607 w 4360190"/>
                  <a:gd name="connsiteY47" fmla="*/ 3574944 h 3574944"/>
                  <a:gd name="connsiteX48" fmla="*/ 764583 w 4360190"/>
                  <a:gd name="connsiteY48" fmla="*/ 3574944 h 3574944"/>
                  <a:gd name="connsiteX49" fmla="*/ 0 w 4360190"/>
                  <a:gd name="connsiteY49" fmla="*/ 2810361 h 3574944"/>
                  <a:gd name="connsiteX50" fmla="*/ 686409 w 4360190"/>
                  <a:gd name="connsiteY50" fmla="*/ 2049725 h 3574944"/>
                  <a:gd name="connsiteX51" fmla="*/ 689664 w 4360190"/>
                  <a:gd name="connsiteY51" fmla="*/ 2049561 h 3574944"/>
                  <a:gd name="connsiteX52" fmla="*/ 691975 w 4360190"/>
                  <a:gd name="connsiteY52" fmla="*/ 2019023 h 3574944"/>
                  <a:gd name="connsiteX53" fmla="*/ 1346677 w 4360190"/>
                  <a:gd name="connsiteY53" fmla="*/ 1178701 h 3574944"/>
                  <a:gd name="connsiteX54" fmla="*/ 1418138 w 4360190"/>
                  <a:gd name="connsiteY54" fmla="*/ 1152546 h 3574944"/>
                  <a:gd name="connsiteX55" fmla="*/ 1418138 w 4360190"/>
                  <a:gd name="connsiteY55" fmla="*/ 751670 h 3574944"/>
                  <a:gd name="connsiteX56" fmla="*/ 2169808 w 4360190"/>
                  <a:gd name="connsiteY56" fmla="*/ 0 h 3574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4360190" h="3574944">
                    <a:moveTo>
                      <a:pt x="2175329" y="1996622"/>
                    </a:moveTo>
                    <a:cubicBezTo>
                      <a:pt x="2360341" y="1996622"/>
                      <a:pt x="2510323" y="2146604"/>
                      <a:pt x="2510323" y="2331616"/>
                    </a:cubicBezTo>
                    <a:cubicBezTo>
                      <a:pt x="2510323" y="2493502"/>
                      <a:pt x="2395493" y="2628567"/>
                      <a:pt x="2242842" y="2659804"/>
                    </a:cubicBezTo>
                    <a:lnTo>
                      <a:pt x="2239308" y="2660160"/>
                    </a:lnTo>
                    <a:lnTo>
                      <a:pt x="2239308" y="3014241"/>
                    </a:lnTo>
                    <a:cubicBezTo>
                      <a:pt x="2239308" y="3035548"/>
                      <a:pt x="2222036" y="3052820"/>
                      <a:pt x="2200729" y="3052820"/>
                    </a:cubicBezTo>
                    <a:lnTo>
                      <a:pt x="2149929" y="3052820"/>
                    </a:lnTo>
                    <a:cubicBezTo>
                      <a:pt x="2128622" y="3052820"/>
                      <a:pt x="2111350" y="3035548"/>
                      <a:pt x="2111350" y="3014241"/>
                    </a:cubicBezTo>
                    <a:lnTo>
                      <a:pt x="2111350" y="2660160"/>
                    </a:lnTo>
                    <a:lnTo>
                      <a:pt x="2107816" y="2659804"/>
                    </a:lnTo>
                    <a:cubicBezTo>
                      <a:pt x="1955165" y="2628567"/>
                      <a:pt x="1840335" y="2493502"/>
                      <a:pt x="1840335" y="2331616"/>
                    </a:cubicBezTo>
                    <a:cubicBezTo>
                      <a:pt x="1840335" y="2146604"/>
                      <a:pt x="1990317" y="1996622"/>
                      <a:pt x="2175329" y="1996622"/>
                    </a:cubicBezTo>
                    <a:close/>
                    <a:moveTo>
                      <a:pt x="1764864" y="1325944"/>
                    </a:moveTo>
                    <a:cubicBezTo>
                      <a:pt x="1314093" y="1325944"/>
                      <a:pt x="948670" y="1691367"/>
                      <a:pt x="948670" y="2142138"/>
                    </a:cubicBezTo>
                    <a:lnTo>
                      <a:pt x="964235" y="2296543"/>
                    </a:lnTo>
                    <a:lnTo>
                      <a:pt x="754296" y="2296543"/>
                    </a:lnTo>
                    <a:cubicBezTo>
                      <a:pt x="476113" y="2296543"/>
                      <a:pt x="250601" y="2522055"/>
                      <a:pt x="250601" y="2800238"/>
                    </a:cubicBezTo>
                    <a:cubicBezTo>
                      <a:pt x="250601" y="3078421"/>
                      <a:pt x="476113" y="3303933"/>
                      <a:pt x="754296" y="3303933"/>
                    </a:cubicBezTo>
                    <a:lnTo>
                      <a:pt x="3595256" y="3303933"/>
                    </a:lnTo>
                    <a:cubicBezTo>
                      <a:pt x="3873439" y="3303933"/>
                      <a:pt x="4098951" y="3078421"/>
                      <a:pt x="4098951" y="2800238"/>
                    </a:cubicBezTo>
                    <a:cubicBezTo>
                      <a:pt x="4098951" y="2522055"/>
                      <a:pt x="3873439" y="2296543"/>
                      <a:pt x="3595256" y="2296543"/>
                    </a:cubicBezTo>
                    <a:lnTo>
                      <a:pt x="3440809" y="2296543"/>
                    </a:lnTo>
                    <a:lnTo>
                      <a:pt x="3456508" y="2245970"/>
                    </a:lnTo>
                    <a:cubicBezTo>
                      <a:pt x="3463341" y="2212575"/>
                      <a:pt x="3466930" y="2177998"/>
                      <a:pt x="3466930" y="2142582"/>
                    </a:cubicBezTo>
                    <a:cubicBezTo>
                      <a:pt x="3466930" y="1859257"/>
                      <a:pt x="3237250" y="1629577"/>
                      <a:pt x="2953925" y="1629577"/>
                    </a:cubicBezTo>
                    <a:cubicBezTo>
                      <a:pt x="2776847" y="1629577"/>
                      <a:pt x="2620724" y="1719296"/>
                      <a:pt x="2528533" y="1855756"/>
                    </a:cubicBezTo>
                    <a:lnTo>
                      <a:pt x="2527328" y="1857976"/>
                    </a:lnTo>
                    <a:lnTo>
                      <a:pt x="2516917" y="1824439"/>
                    </a:lnTo>
                    <a:cubicBezTo>
                      <a:pt x="2393012" y="1531494"/>
                      <a:pt x="2102942" y="1325944"/>
                      <a:pt x="1764864" y="1325944"/>
                    </a:cubicBezTo>
                    <a:close/>
                    <a:moveTo>
                      <a:pt x="2183747" y="275601"/>
                    </a:moveTo>
                    <a:cubicBezTo>
                      <a:pt x="1904941" y="275601"/>
                      <a:pt x="1678922" y="501618"/>
                      <a:pt x="1678922" y="780425"/>
                    </a:cubicBezTo>
                    <a:lnTo>
                      <a:pt x="1678922" y="1082427"/>
                    </a:lnTo>
                    <a:lnTo>
                      <a:pt x="1766833" y="1077988"/>
                    </a:lnTo>
                    <a:cubicBezTo>
                      <a:pt x="2091157" y="1077988"/>
                      <a:pt x="2381898" y="1221771"/>
                      <a:pt x="2578792" y="1449070"/>
                    </a:cubicBezTo>
                    <a:lnTo>
                      <a:pt x="2602937" y="1480566"/>
                    </a:lnTo>
                    <a:lnTo>
                      <a:pt x="2688571" y="1434086"/>
                    </a:lnTo>
                    <a:lnTo>
                      <a:pt x="2688571" y="780426"/>
                    </a:lnTo>
                    <a:cubicBezTo>
                      <a:pt x="2688571" y="501619"/>
                      <a:pt x="2462555" y="275602"/>
                      <a:pt x="2183747" y="275602"/>
                    </a:cubicBezTo>
                    <a:close/>
                    <a:moveTo>
                      <a:pt x="2169808" y="0"/>
                    </a:moveTo>
                    <a:lnTo>
                      <a:pt x="2169808" y="1"/>
                    </a:lnTo>
                    <a:cubicBezTo>
                      <a:pt x="2584944" y="1"/>
                      <a:pt x="2921478" y="336535"/>
                      <a:pt x="2921478" y="751671"/>
                    </a:cubicBezTo>
                    <a:lnTo>
                      <a:pt x="2921478" y="1395406"/>
                    </a:lnTo>
                    <a:lnTo>
                      <a:pt x="2987934" y="1388707"/>
                    </a:lnTo>
                    <a:cubicBezTo>
                      <a:pt x="3324626" y="1388707"/>
                      <a:pt x="3605537" y="1627532"/>
                      <a:pt x="3670504" y="1945017"/>
                    </a:cubicBezTo>
                    <a:lnTo>
                      <a:pt x="3681173" y="2050854"/>
                    </a:lnTo>
                    <a:lnTo>
                      <a:pt x="3749697" y="2061312"/>
                    </a:lnTo>
                    <a:cubicBezTo>
                      <a:pt x="4098105" y="2132606"/>
                      <a:pt x="4360190" y="2440876"/>
                      <a:pt x="4360190" y="2810361"/>
                    </a:cubicBezTo>
                    <a:cubicBezTo>
                      <a:pt x="4360190" y="3232629"/>
                      <a:pt x="4017875" y="3574944"/>
                      <a:pt x="3595607" y="3574944"/>
                    </a:cubicBezTo>
                    <a:lnTo>
                      <a:pt x="764583" y="3574944"/>
                    </a:lnTo>
                    <a:cubicBezTo>
                      <a:pt x="342315" y="3574944"/>
                      <a:pt x="0" y="3232629"/>
                      <a:pt x="0" y="2810361"/>
                    </a:cubicBezTo>
                    <a:cubicBezTo>
                      <a:pt x="0" y="2414485"/>
                      <a:pt x="300863" y="2088880"/>
                      <a:pt x="686409" y="2049725"/>
                    </a:cubicBezTo>
                    <a:lnTo>
                      <a:pt x="689664" y="2049561"/>
                    </a:lnTo>
                    <a:lnTo>
                      <a:pt x="691975" y="2019023"/>
                    </a:lnTo>
                    <a:cubicBezTo>
                      <a:pt x="750002" y="1639256"/>
                      <a:pt x="1003555" y="1323829"/>
                      <a:pt x="1346677" y="1178701"/>
                    </a:cubicBezTo>
                    <a:lnTo>
                      <a:pt x="1418138" y="1152546"/>
                    </a:lnTo>
                    <a:lnTo>
                      <a:pt x="1418138" y="751670"/>
                    </a:lnTo>
                    <a:cubicBezTo>
                      <a:pt x="1418138" y="336534"/>
                      <a:pt x="1754672" y="0"/>
                      <a:pt x="2169808"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grpSp>
        <p:nvGrpSpPr>
          <p:cNvPr id="285" name="Group 284">
            <a:extLst>
              <a:ext uri="{FF2B5EF4-FFF2-40B4-BE49-F238E27FC236}">
                <a16:creationId xmlns:a16="http://schemas.microsoft.com/office/drawing/2014/main" id="{EC3E02C6-5E5C-48D8-B8A8-28840858EC69}"/>
              </a:ext>
            </a:extLst>
          </p:cNvPr>
          <p:cNvGrpSpPr/>
          <p:nvPr/>
        </p:nvGrpSpPr>
        <p:grpSpPr>
          <a:xfrm>
            <a:off x="232859" y="2184070"/>
            <a:ext cx="1398905" cy="1792539"/>
            <a:chOff x="227451" y="1689099"/>
            <a:chExt cx="1371600" cy="1757551"/>
          </a:xfrm>
        </p:grpSpPr>
        <p:sp>
          <p:nvSpPr>
            <p:cNvPr id="286" name="Rectangle 285">
              <a:extLst>
                <a:ext uri="{FF2B5EF4-FFF2-40B4-BE49-F238E27FC236}">
                  <a16:creationId xmlns:a16="http://schemas.microsoft.com/office/drawing/2014/main" id="{2A2B1C13-1205-472A-9582-45FEF566A07F}"/>
                </a:ext>
              </a:extLst>
            </p:cNvPr>
            <p:cNvSpPr/>
            <p:nvPr/>
          </p:nvSpPr>
          <p:spPr bwMode="auto">
            <a:xfrm flipH="1">
              <a:off x="227451" y="1689099"/>
              <a:ext cx="1371600" cy="1757551"/>
            </a:xfrm>
            <a:prstGeom prst="rect">
              <a:avLst/>
            </a:prstGeom>
            <a:solidFill>
              <a:schemeClr val="bg1"/>
            </a:solidFill>
            <a:ln w="19050" cap="sq" cmpd="sng" algn="ctr">
              <a:solidFill>
                <a:srgbClr val="E6E6E6"/>
              </a:solidFill>
              <a:prstDash val="solid"/>
              <a:miter lim="800000"/>
              <a:headEnd type="none" w="med" len="med"/>
              <a:tailEnd type="none" w="med" len="med"/>
            </a:ln>
            <a:effectLst/>
          </p:spPr>
          <p:txBody>
            <a:bodyPr rot="0" spcFirstLastPara="0" vertOverflow="overflow" horzOverflow="overflow" vert="horz" wrap="square" lIns="411362" tIns="146262" rIns="0" bIns="146262"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endParaRPr lang="en-US" sz="1598" kern="0" spc="-50">
                <a:solidFill>
                  <a:srgbClr val="353535"/>
                </a:solidFill>
                <a:latin typeface="Segoe UI Semilight"/>
                <a:ea typeface="Segoe UI" panose="020B0502040204020203" pitchFamily="34" charset="0"/>
                <a:cs typeface="Segoe UI" panose="020B0502040204020203" pitchFamily="34" charset="0"/>
              </a:endParaRPr>
            </a:p>
          </p:txBody>
        </p:sp>
        <p:grpSp>
          <p:nvGrpSpPr>
            <p:cNvPr id="287" name="Group 286">
              <a:extLst>
                <a:ext uri="{FF2B5EF4-FFF2-40B4-BE49-F238E27FC236}">
                  <a16:creationId xmlns:a16="http://schemas.microsoft.com/office/drawing/2014/main" id="{91823938-129A-40B7-95A1-E7D83BDAA95D}"/>
                </a:ext>
              </a:extLst>
            </p:cNvPr>
            <p:cNvGrpSpPr/>
            <p:nvPr/>
          </p:nvGrpSpPr>
          <p:grpSpPr>
            <a:xfrm>
              <a:off x="342501" y="2443053"/>
              <a:ext cx="784273" cy="232946"/>
              <a:chOff x="342501" y="2360592"/>
              <a:chExt cx="784273" cy="232946"/>
            </a:xfrm>
          </p:grpSpPr>
          <p:sp>
            <p:nvSpPr>
              <p:cNvPr id="304" name="TextBox 303">
                <a:extLst>
                  <a:ext uri="{FF2B5EF4-FFF2-40B4-BE49-F238E27FC236}">
                    <a16:creationId xmlns:a16="http://schemas.microsoft.com/office/drawing/2014/main" id="{1AC4840B-F05C-445B-83C4-D24ED9775163}"/>
                  </a:ext>
                </a:extLst>
              </p:cNvPr>
              <p:cNvSpPr txBox="1"/>
              <p:nvPr/>
            </p:nvSpPr>
            <p:spPr>
              <a:xfrm>
                <a:off x="585279" y="2419366"/>
                <a:ext cx="541495" cy="169534"/>
              </a:xfrm>
              <a:prstGeom prst="rect">
                <a:avLst/>
              </a:prstGeom>
            </p:spPr>
            <p:txBody>
              <a:bodyPr wrap="none" lIns="46630" tIns="0" rIns="0" bIns="0">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defTabSz="895871">
                  <a:defRPr/>
                </a:pPr>
                <a:r>
                  <a:rPr lang="en-US" sz="1224"/>
                  <a:t>MacOS</a:t>
                </a:r>
              </a:p>
            </p:txBody>
          </p:sp>
          <p:pic>
            <p:nvPicPr>
              <p:cNvPr id="305" name="Picture 2" descr="See the source image">
                <a:extLst>
                  <a:ext uri="{FF2B5EF4-FFF2-40B4-BE49-F238E27FC236}">
                    <a16:creationId xmlns:a16="http://schemas.microsoft.com/office/drawing/2014/main" id="{B9C50718-044F-4EB4-95C1-2F43F8B6B2C1}"/>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342501" y="2360592"/>
                <a:ext cx="232946" cy="23294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88" name="Group 287">
              <a:extLst>
                <a:ext uri="{FF2B5EF4-FFF2-40B4-BE49-F238E27FC236}">
                  <a16:creationId xmlns:a16="http://schemas.microsoft.com/office/drawing/2014/main" id="{4F489676-C6B3-4B0F-AEA3-30FC69BA317F}"/>
                </a:ext>
              </a:extLst>
            </p:cNvPr>
            <p:cNvGrpSpPr/>
            <p:nvPr/>
          </p:nvGrpSpPr>
          <p:grpSpPr>
            <a:xfrm>
              <a:off x="359430" y="1791053"/>
              <a:ext cx="838937" cy="218138"/>
              <a:chOff x="359430" y="1713007"/>
              <a:chExt cx="838937" cy="218138"/>
            </a:xfrm>
          </p:grpSpPr>
          <p:sp>
            <p:nvSpPr>
              <p:cNvPr id="302" name="TextBox 301">
                <a:extLst>
                  <a:ext uri="{FF2B5EF4-FFF2-40B4-BE49-F238E27FC236}">
                    <a16:creationId xmlns:a16="http://schemas.microsoft.com/office/drawing/2014/main" id="{FB805A09-5475-4B37-84AE-397794594D90}"/>
                  </a:ext>
                </a:extLst>
              </p:cNvPr>
              <p:cNvSpPr txBox="1"/>
              <p:nvPr/>
            </p:nvSpPr>
            <p:spPr>
              <a:xfrm>
                <a:off x="594804" y="1738977"/>
                <a:ext cx="603563" cy="169534"/>
              </a:xfrm>
              <a:prstGeom prst="rect">
                <a:avLst/>
              </a:prstGeom>
            </p:spPr>
            <p:txBody>
              <a:bodyPr wrap="none" lIns="46630" tIns="0" rIns="0" bIns="0">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defTabSz="895871">
                  <a:defRPr/>
                </a:pPr>
                <a:r>
                  <a:rPr lang="en-US" sz="1224"/>
                  <a:t>Android</a:t>
                </a:r>
              </a:p>
            </p:txBody>
          </p:sp>
          <p:pic>
            <p:nvPicPr>
              <p:cNvPr id="303" name="Picture 2">
                <a:extLst>
                  <a:ext uri="{FF2B5EF4-FFF2-40B4-BE49-F238E27FC236}">
                    <a16:creationId xmlns:a16="http://schemas.microsoft.com/office/drawing/2014/main" id="{E3E07F11-6BF3-4B35-88E7-67FBC034000D}"/>
                  </a:ext>
                </a:extLst>
              </p:cNvPr>
              <p:cNvPicPr>
                <a:picLocks noChangeAspect="1" noChangeArrowheads="1"/>
              </p:cNvPicPr>
              <p:nvPr/>
            </p:nvPicPr>
            <p:blipFill>
              <a:blip r:embed="rId6" cstate="print">
                <a:extLst>
                  <a:ext uri="{28A0092B-C50C-407E-A947-70E740481C1C}">
                    <a14:useLocalDpi xmlns:a14="http://schemas.microsoft.com/office/drawing/2010/main"/>
                  </a:ext>
                </a:extLst>
              </a:blip>
              <a:stretch>
                <a:fillRect/>
              </a:stretch>
            </p:blipFill>
            <p:spPr bwMode="auto">
              <a:xfrm>
                <a:off x="359430" y="1713007"/>
                <a:ext cx="218138" cy="21813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89" name="Group 288">
              <a:extLst>
                <a:ext uri="{FF2B5EF4-FFF2-40B4-BE49-F238E27FC236}">
                  <a16:creationId xmlns:a16="http://schemas.microsoft.com/office/drawing/2014/main" id="{B6A731CE-20D4-439C-BE8C-35AE95A5896A}"/>
                </a:ext>
              </a:extLst>
            </p:cNvPr>
            <p:cNvGrpSpPr/>
            <p:nvPr/>
          </p:nvGrpSpPr>
          <p:grpSpPr>
            <a:xfrm>
              <a:off x="342501" y="2109649"/>
              <a:ext cx="529395" cy="232946"/>
              <a:chOff x="342501" y="2020430"/>
              <a:chExt cx="529395" cy="232946"/>
            </a:xfrm>
          </p:grpSpPr>
          <p:sp>
            <p:nvSpPr>
              <p:cNvPr id="300" name="TextBox 299">
                <a:extLst>
                  <a:ext uri="{FF2B5EF4-FFF2-40B4-BE49-F238E27FC236}">
                    <a16:creationId xmlns:a16="http://schemas.microsoft.com/office/drawing/2014/main" id="{13C7E940-560B-43A5-8ED0-255CCD70E9B4}"/>
                  </a:ext>
                </a:extLst>
              </p:cNvPr>
              <p:cNvSpPr txBox="1"/>
              <p:nvPr/>
            </p:nvSpPr>
            <p:spPr>
              <a:xfrm>
                <a:off x="585279" y="2079204"/>
                <a:ext cx="286617" cy="169534"/>
              </a:xfrm>
              <a:prstGeom prst="rect">
                <a:avLst/>
              </a:prstGeom>
            </p:spPr>
            <p:txBody>
              <a:bodyPr wrap="none" lIns="46630" tIns="0" rIns="0" bIns="0">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defTabSz="895871">
                  <a:defRPr/>
                </a:pPr>
                <a:r>
                  <a:rPr lang="en-US" sz="1224"/>
                  <a:t>iOS</a:t>
                </a:r>
              </a:p>
            </p:txBody>
          </p:sp>
          <p:pic>
            <p:nvPicPr>
              <p:cNvPr id="301" name="Picture 2" descr="See the source image">
                <a:extLst>
                  <a:ext uri="{FF2B5EF4-FFF2-40B4-BE49-F238E27FC236}">
                    <a16:creationId xmlns:a16="http://schemas.microsoft.com/office/drawing/2014/main" id="{5F3B8250-44A0-43FB-8ACE-A29A66CB93BD}"/>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342501" y="2020430"/>
                <a:ext cx="232946" cy="23294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90" name="Group 289">
              <a:extLst>
                <a:ext uri="{FF2B5EF4-FFF2-40B4-BE49-F238E27FC236}">
                  <a16:creationId xmlns:a16="http://schemas.microsoft.com/office/drawing/2014/main" id="{45787E0C-01BF-4AFE-AC79-DE9F8E83A1E6}"/>
                </a:ext>
              </a:extLst>
            </p:cNvPr>
            <p:cNvGrpSpPr/>
            <p:nvPr/>
          </p:nvGrpSpPr>
          <p:grpSpPr>
            <a:xfrm>
              <a:off x="366356" y="2776457"/>
              <a:ext cx="903085" cy="184484"/>
              <a:chOff x="366356" y="2735226"/>
              <a:chExt cx="903085" cy="184484"/>
            </a:xfrm>
          </p:grpSpPr>
          <p:sp>
            <p:nvSpPr>
              <p:cNvPr id="298" name="TextBox 297">
                <a:extLst>
                  <a:ext uri="{FF2B5EF4-FFF2-40B4-BE49-F238E27FC236}">
                    <a16:creationId xmlns:a16="http://schemas.microsoft.com/office/drawing/2014/main" id="{FF7B3984-1502-414F-9FC8-63EAE24CB2CF}"/>
                  </a:ext>
                </a:extLst>
              </p:cNvPr>
              <p:cNvSpPr txBox="1"/>
              <p:nvPr/>
            </p:nvSpPr>
            <p:spPr>
              <a:xfrm>
                <a:off x="585279" y="2744369"/>
                <a:ext cx="684162" cy="169534"/>
              </a:xfrm>
              <a:prstGeom prst="rect">
                <a:avLst/>
              </a:prstGeom>
            </p:spPr>
            <p:txBody>
              <a:bodyPr wrap="none" lIns="46630" tIns="0" rIns="0" bIns="0">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defTabSz="895871">
                  <a:defRPr/>
                </a:pPr>
                <a:r>
                  <a:rPr lang="en-US" sz="1224"/>
                  <a:t>Windows</a:t>
                </a:r>
              </a:p>
            </p:txBody>
          </p:sp>
          <p:sp>
            <p:nvSpPr>
              <p:cNvPr id="299" name="Freeform 15">
                <a:extLst>
                  <a:ext uri="{FF2B5EF4-FFF2-40B4-BE49-F238E27FC236}">
                    <a16:creationId xmlns:a16="http://schemas.microsoft.com/office/drawing/2014/main" id="{584D6E0E-0AF3-4EC9-B98E-A59A990B281D}"/>
                  </a:ext>
                </a:extLst>
              </p:cNvPr>
              <p:cNvSpPr>
                <a:spLocks noChangeAspect="1" noEditPoints="1"/>
              </p:cNvSpPr>
              <p:nvPr/>
            </p:nvSpPr>
            <p:spPr bwMode="black">
              <a:xfrm>
                <a:off x="366356" y="2735226"/>
                <a:ext cx="185236" cy="184484"/>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chemeClr val="accent1"/>
              </a:solidFill>
              <a:ln>
                <a:noFill/>
              </a:ln>
            </p:spPr>
            <p:txBody>
              <a:bodyPr vert="horz" wrap="square" lIns="93260" tIns="46630" rIns="93260" bIns="46630" numCol="1" anchor="t" anchorCtr="0" compatLnSpc="1">
                <a:prstTxWarp prst="textNoShape">
                  <a:avLst/>
                </a:prstTxWarp>
              </a:bodyPr>
              <a:lstStyle/>
              <a:p>
                <a:endParaRPr lang="en-US" sz="1224"/>
              </a:p>
            </p:txBody>
          </p:sp>
        </p:grpSp>
        <p:grpSp>
          <p:nvGrpSpPr>
            <p:cNvPr id="291" name="Group 290">
              <a:extLst>
                <a:ext uri="{FF2B5EF4-FFF2-40B4-BE49-F238E27FC236}">
                  <a16:creationId xmlns:a16="http://schemas.microsoft.com/office/drawing/2014/main" id="{D4BA5691-D7B3-41E0-88C1-68F9215B2859}"/>
                </a:ext>
              </a:extLst>
            </p:cNvPr>
            <p:cNvGrpSpPr/>
            <p:nvPr/>
          </p:nvGrpSpPr>
          <p:grpSpPr>
            <a:xfrm>
              <a:off x="345415" y="3061399"/>
              <a:ext cx="1143025" cy="310854"/>
              <a:chOff x="345415" y="3061399"/>
              <a:chExt cx="1143025" cy="310854"/>
            </a:xfrm>
          </p:grpSpPr>
          <p:sp>
            <p:nvSpPr>
              <p:cNvPr id="292" name="TextBox 291">
                <a:extLst>
                  <a:ext uri="{FF2B5EF4-FFF2-40B4-BE49-F238E27FC236}">
                    <a16:creationId xmlns:a16="http://schemas.microsoft.com/office/drawing/2014/main" id="{E07F22C5-5098-4E84-B57E-884FC952CF0A}"/>
                  </a:ext>
                </a:extLst>
              </p:cNvPr>
              <p:cNvSpPr txBox="1"/>
              <p:nvPr/>
            </p:nvSpPr>
            <p:spPr>
              <a:xfrm>
                <a:off x="575754" y="3061399"/>
                <a:ext cx="912686" cy="310854"/>
              </a:xfrm>
              <a:prstGeom prst="rect">
                <a:avLst/>
              </a:prstGeom>
            </p:spPr>
            <p:txBody>
              <a:bodyPr wrap="none" lIns="46630" tIns="0" rIns="0" bIns="0">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defTabSz="895871">
                  <a:defRPr/>
                </a:pPr>
                <a:r>
                  <a:rPr lang="en-US" sz="1122"/>
                  <a:t>Windows</a:t>
                </a:r>
                <a:br>
                  <a:rPr lang="en-US" sz="1122"/>
                </a:br>
                <a:r>
                  <a:rPr lang="en-US" sz="1122"/>
                  <a:t>Defender ATP</a:t>
                </a:r>
              </a:p>
            </p:txBody>
          </p:sp>
          <p:grpSp>
            <p:nvGrpSpPr>
              <p:cNvPr id="293" name="Group 292">
                <a:extLst>
                  <a:ext uri="{FF2B5EF4-FFF2-40B4-BE49-F238E27FC236}">
                    <a16:creationId xmlns:a16="http://schemas.microsoft.com/office/drawing/2014/main" id="{5451CF2A-4666-46CF-A6ED-90E073D7CF1A}"/>
                  </a:ext>
                </a:extLst>
              </p:cNvPr>
              <p:cNvGrpSpPr>
                <a:grpSpLocks noChangeAspect="1"/>
              </p:cNvGrpSpPr>
              <p:nvPr/>
            </p:nvGrpSpPr>
            <p:grpSpPr>
              <a:xfrm>
                <a:off x="345415" y="3069624"/>
                <a:ext cx="211010" cy="265148"/>
                <a:chOff x="675965" y="5002817"/>
                <a:chExt cx="420971" cy="528978"/>
              </a:xfrm>
            </p:grpSpPr>
            <p:sp>
              <p:nvSpPr>
                <p:cNvPr id="294" name="Shield_EA18" title="Icon of a shield">
                  <a:extLst>
                    <a:ext uri="{FF2B5EF4-FFF2-40B4-BE49-F238E27FC236}">
                      <a16:creationId xmlns:a16="http://schemas.microsoft.com/office/drawing/2014/main" id="{C7A2E578-8E3D-4DE6-B75A-3552E67030F6}"/>
                    </a:ext>
                  </a:extLst>
                </p:cNvPr>
                <p:cNvSpPr>
                  <a:spLocks noChangeAspect="1"/>
                </p:cNvSpPr>
                <p:nvPr/>
              </p:nvSpPr>
              <p:spPr bwMode="auto">
                <a:xfrm>
                  <a:off x="693357" y="5012775"/>
                  <a:ext cx="386187" cy="509064"/>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solidFill>
                  <a:schemeClr val="accent1"/>
                </a:solidFill>
                <a:ln w="15875" cap="sq">
                  <a:noFill/>
                  <a:prstDash val="solid"/>
                  <a:miter lim="800000"/>
                  <a:headEnd/>
                  <a:tailEnd/>
                </a:ln>
              </p:spPr>
              <p:txBody>
                <a:bodyPr vert="horz" wrap="square" lIns="93260" tIns="46630" rIns="93260" bIns="46630" numCol="1" anchor="t" anchorCtr="0" compatLnSpc="1">
                  <a:prstTxWarp prst="textNoShape">
                    <a:avLst/>
                  </a:prstTxWarp>
                </a:bodyPr>
                <a:lstStyle/>
                <a:p>
                  <a:endParaRPr lang="en-US" sz="1224">
                    <a:gradFill>
                      <a:gsLst>
                        <a:gs pos="0">
                          <a:srgbClr val="505050"/>
                        </a:gs>
                        <a:gs pos="100000">
                          <a:srgbClr val="505050"/>
                        </a:gs>
                      </a:gsLst>
                    </a:gradFill>
                  </a:endParaRPr>
                </a:p>
              </p:txBody>
            </p:sp>
            <p:grpSp>
              <p:nvGrpSpPr>
                <p:cNvPr id="295" name="Group 294">
                  <a:extLst>
                    <a:ext uri="{FF2B5EF4-FFF2-40B4-BE49-F238E27FC236}">
                      <a16:creationId xmlns:a16="http://schemas.microsoft.com/office/drawing/2014/main" id="{4DD7B952-D67A-4C1A-AED7-95E17D721D30}"/>
                    </a:ext>
                  </a:extLst>
                </p:cNvPr>
                <p:cNvGrpSpPr>
                  <a:grpSpLocks noChangeAspect="1"/>
                </p:cNvGrpSpPr>
                <p:nvPr/>
              </p:nvGrpSpPr>
              <p:grpSpPr>
                <a:xfrm>
                  <a:off x="675965" y="5002817"/>
                  <a:ext cx="420971" cy="528978"/>
                  <a:chOff x="7121029" y="7062921"/>
                  <a:chExt cx="511078" cy="642200"/>
                </a:xfrm>
              </p:grpSpPr>
              <p:cxnSp>
                <p:nvCxnSpPr>
                  <p:cNvPr id="296" name="Straight Connector 295">
                    <a:extLst>
                      <a:ext uri="{FF2B5EF4-FFF2-40B4-BE49-F238E27FC236}">
                        <a16:creationId xmlns:a16="http://schemas.microsoft.com/office/drawing/2014/main" id="{3913FC34-9021-440F-90EA-13601EEB3E43}"/>
                      </a:ext>
                    </a:extLst>
                  </p:cNvPr>
                  <p:cNvCxnSpPr>
                    <a:cxnSpLocks/>
                  </p:cNvCxnSpPr>
                  <p:nvPr/>
                </p:nvCxnSpPr>
                <p:spPr>
                  <a:xfrm>
                    <a:off x="7377467" y="7062921"/>
                    <a:ext cx="0" cy="642200"/>
                  </a:xfrm>
                  <a:prstGeom prst="line">
                    <a:avLst/>
                  </a:prstGeom>
                  <a:ln w="19050">
                    <a:solidFill>
                      <a:srgbClr val="FFFF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7" name="Straight Connector 296">
                    <a:extLst>
                      <a:ext uri="{FF2B5EF4-FFF2-40B4-BE49-F238E27FC236}">
                        <a16:creationId xmlns:a16="http://schemas.microsoft.com/office/drawing/2014/main" id="{4E71943C-2C52-45D1-B26F-3E29C4DF9CA2}"/>
                      </a:ext>
                    </a:extLst>
                  </p:cNvPr>
                  <p:cNvCxnSpPr>
                    <a:cxnSpLocks/>
                  </p:cNvCxnSpPr>
                  <p:nvPr/>
                </p:nvCxnSpPr>
                <p:spPr>
                  <a:xfrm>
                    <a:off x="7121029" y="7384021"/>
                    <a:ext cx="511078" cy="0"/>
                  </a:xfrm>
                  <a:prstGeom prst="line">
                    <a:avLst/>
                  </a:prstGeom>
                  <a:ln w="19050">
                    <a:solidFill>
                      <a:srgbClr val="FFFFFF"/>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grpSp>
      <p:grpSp>
        <p:nvGrpSpPr>
          <p:cNvPr id="306" name="Group 305">
            <a:extLst>
              <a:ext uri="{FF2B5EF4-FFF2-40B4-BE49-F238E27FC236}">
                <a16:creationId xmlns:a16="http://schemas.microsoft.com/office/drawing/2014/main" id="{DB5B23B3-1D4B-4B85-B093-80C3ED318EF6}"/>
              </a:ext>
            </a:extLst>
          </p:cNvPr>
          <p:cNvGrpSpPr/>
          <p:nvPr/>
        </p:nvGrpSpPr>
        <p:grpSpPr>
          <a:xfrm>
            <a:off x="232859" y="5611746"/>
            <a:ext cx="1398905" cy="1052453"/>
            <a:chOff x="227451" y="5049872"/>
            <a:chExt cx="1371600" cy="1031910"/>
          </a:xfrm>
        </p:grpSpPr>
        <p:grpSp>
          <p:nvGrpSpPr>
            <p:cNvPr id="307" name="Group 306">
              <a:extLst>
                <a:ext uri="{FF2B5EF4-FFF2-40B4-BE49-F238E27FC236}">
                  <a16:creationId xmlns:a16="http://schemas.microsoft.com/office/drawing/2014/main" id="{60B9F475-4E16-4192-98C3-467C2CCE3F4C}"/>
                </a:ext>
              </a:extLst>
            </p:cNvPr>
            <p:cNvGrpSpPr/>
            <p:nvPr/>
          </p:nvGrpSpPr>
          <p:grpSpPr>
            <a:xfrm>
              <a:off x="227451" y="5049872"/>
              <a:ext cx="1371600" cy="1031910"/>
              <a:chOff x="227451" y="4117110"/>
              <a:chExt cx="1371600" cy="1031910"/>
            </a:xfrm>
          </p:grpSpPr>
          <p:sp>
            <p:nvSpPr>
              <p:cNvPr id="314" name="Rectangle 313">
                <a:extLst>
                  <a:ext uri="{FF2B5EF4-FFF2-40B4-BE49-F238E27FC236}">
                    <a16:creationId xmlns:a16="http://schemas.microsoft.com/office/drawing/2014/main" id="{C403C665-2249-4276-846B-EBAFC7F2D2DB}"/>
                  </a:ext>
                </a:extLst>
              </p:cNvPr>
              <p:cNvSpPr/>
              <p:nvPr/>
            </p:nvSpPr>
            <p:spPr bwMode="auto">
              <a:xfrm flipH="1">
                <a:off x="227451" y="4117110"/>
                <a:ext cx="1371600" cy="1031910"/>
              </a:xfrm>
              <a:prstGeom prst="rect">
                <a:avLst/>
              </a:prstGeom>
              <a:solidFill>
                <a:schemeClr val="bg1"/>
              </a:solidFill>
              <a:ln w="19050" cap="sq" cmpd="sng" algn="ctr">
                <a:solidFill>
                  <a:srgbClr val="E6E6E6"/>
                </a:solidFill>
                <a:prstDash val="solid"/>
                <a:miter lim="800000"/>
                <a:headEnd type="none" w="med" len="med"/>
                <a:tailEnd type="none" w="med" len="med"/>
              </a:ln>
              <a:effectLst/>
            </p:spPr>
            <p:txBody>
              <a:bodyPr rot="0" spcFirstLastPara="0" vertOverflow="overflow" horzOverflow="overflow" vert="horz" wrap="square" lIns="411362" tIns="146262" rIns="0" bIns="146262"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endParaRPr lang="en-US" sz="1598" kern="0" spc="-50">
                  <a:solidFill>
                    <a:srgbClr val="353535"/>
                  </a:solidFill>
                  <a:latin typeface="Segoe UI Semilight"/>
                  <a:ea typeface="Segoe UI" panose="020B0502040204020203" pitchFamily="34" charset="0"/>
                  <a:cs typeface="Segoe UI" panose="020B0502040204020203" pitchFamily="34" charset="0"/>
                </a:endParaRPr>
              </a:p>
            </p:txBody>
          </p:sp>
          <p:sp>
            <p:nvSpPr>
              <p:cNvPr id="315" name="TextBox 314">
                <a:extLst>
                  <a:ext uri="{FF2B5EF4-FFF2-40B4-BE49-F238E27FC236}">
                    <a16:creationId xmlns:a16="http://schemas.microsoft.com/office/drawing/2014/main" id="{232E94A4-3BCA-4B73-9E07-88F26EBE2DC0}"/>
                  </a:ext>
                </a:extLst>
              </p:cNvPr>
              <p:cNvSpPr txBox="1"/>
              <p:nvPr/>
            </p:nvSpPr>
            <p:spPr>
              <a:xfrm>
                <a:off x="601154" y="4769612"/>
                <a:ext cx="756297" cy="155427"/>
              </a:xfrm>
              <a:prstGeom prst="rect">
                <a:avLst/>
              </a:prstGeom>
            </p:spPr>
            <p:txBody>
              <a:bodyPr wrap="none" lIns="46630" tIns="0" rIns="0" bIns="0" anchor="ctr">
                <a:spAutoFit/>
              </a:bodyPr>
              <a:lstStyle>
                <a:defPPr>
                  <a:defRPr lang="en-US"/>
                </a:defPPr>
                <a:lvl1pPr defTabSz="878391">
                  <a:lnSpc>
                    <a:spcPct val="90000"/>
                  </a:lnSpc>
                  <a:defRPr sz="1100" kern="100">
                    <a:solidFill>
                      <a:srgbClr val="353535"/>
                    </a:solidFill>
                    <a:latin typeface="Segoe UI"/>
                    <a:ea typeface="ＭＳ Ｐゴシック" charset="0"/>
                  </a:defRPr>
                </a:lvl1pPr>
              </a:lstStyle>
              <a:p>
                <a:r>
                  <a:rPr lang="en-US" sz="1122"/>
                  <a:t>Client apps</a:t>
                </a:r>
              </a:p>
            </p:txBody>
          </p:sp>
          <p:sp>
            <p:nvSpPr>
              <p:cNvPr id="316" name="TextBox 315">
                <a:extLst>
                  <a:ext uri="{FF2B5EF4-FFF2-40B4-BE49-F238E27FC236}">
                    <a16:creationId xmlns:a16="http://schemas.microsoft.com/office/drawing/2014/main" id="{8C652B4F-EE4C-4E33-99DA-A4B5E7EB07DA}"/>
                  </a:ext>
                </a:extLst>
              </p:cNvPr>
              <p:cNvSpPr txBox="1"/>
              <p:nvPr/>
            </p:nvSpPr>
            <p:spPr>
              <a:xfrm>
                <a:off x="601154" y="4297088"/>
                <a:ext cx="895438" cy="155427"/>
              </a:xfrm>
              <a:prstGeom prst="rect">
                <a:avLst/>
              </a:prstGeom>
            </p:spPr>
            <p:txBody>
              <a:bodyPr wrap="none" lIns="46630" tIns="0" rIns="0" bIns="0" anchor="ctr">
                <a:spAutoFit/>
              </a:bodyPr>
              <a:lstStyle>
                <a:defPPr>
                  <a:defRPr lang="en-US"/>
                </a:defPPr>
                <a:lvl1pPr defTabSz="878391">
                  <a:lnSpc>
                    <a:spcPct val="90000"/>
                  </a:lnSpc>
                  <a:defRPr sz="1100" kern="100">
                    <a:solidFill>
                      <a:srgbClr val="353535"/>
                    </a:solidFill>
                    <a:latin typeface="Segoe UI"/>
                    <a:ea typeface="ＭＳ Ｐゴシック" charset="0"/>
                  </a:defRPr>
                </a:lvl1pPr>
              </a:lstStyle>
              <a:p>
                <a:r>
                  <a:rPr lang="en-US" sz="1122"/>
                  <a:t>Browser apps</a:t>
                </a:r>
              </a:p>
            </p:txBody>
          </p:sp>
        </p:grpSp>
        <p:sp>
          <p:nvSpPr>
            <p:cNvPr id="308" name="Browser_2" title="Icon of a browser window with a home symbol inside">
              <a:extLst>
                <a:ext uri="{FF2B5EF4-FFF2-40B4-BE49-F238E27FC236}">
                  <a16:creationId xmlns:a16="http://schemas.microsoft.com/office/drawing/2014/main" id="{F732CB7E-99D1-4363-9C5C-B4886AF382BB}"/>
                </a:ext>
              </a:extLst>
            </p:cNvPr>
            <p:cNvSpPr>
              <a:spLocks noChangeAspect="1" noEditPoints="1"/>
            </p:cNvSpPr>
            <p:nvPr/>
          </p:nvSpPr>
          <p:spPr bwMode="auto">
            <a:xfrm>
              <a:off x="321469" y="5196534"/>
              <a:ext cx="244436" cy="207812"/>
            </a:xfrm>
            <a:custGeom>
              <a:avLst/>
              <a:gdLst>
                <a:gd name="T0" fmla="*/ 0 w 335"/>
                <a:gd name="T1" fmla="*/ 0 h 285"/>
                <a:gd name="T2" fmla="*/ 335 w 335"/>
                <a:gd name="T3" fmla="*/ 0 h 285"/>
                <a:gd name="T4" fmla="*/ 335 w 335"/>
                <a:gd name="T5" fmla="*/ 285 h 285"/>
                <a:gd name="T6" fmla="*/ 0 w 335"/>
                <a:gd name="T7" fmla="*/ 285 h 285"/>
                <a:gd name="T8" fmla="*/ 0 w 335"/>
                <a:gd name="T9" fmla="*/ 0 h 285"/>
                <a:gd name="T10" fmla="*/ 0 w 335"/>
                <a:gd name="T11" fmla="*/ 64 h 285"/>
                <a:gd name="T12" fmla="*/ 335 w 335"/>
                <a:gd name="T13" fmla="*/ 64 h 285"/>
                <a:gd name="T14" fmla="*/ 293 w 335"/>
                <a:gd name="T15" fmla="*/ 36 h 285"/>
                <a:gd name="T16" fmla="*/ 298 w 335"/>
                <a:gd name="T17" fmla="*/ 31 h 285"/>
                <a:gd name="T18" fmla="*/ 293 w 335"/>
                <a:gd name="T19" fmla="*/ 27 h 285"/>
                <a:gd name="T20" fmla="*/ 289 w 335"/>
                <a:gd name="T21" fmla="*/ 31 h 285"/>
                <a:gd name="T22" fmla="*/ 293 w 335"/>
                <a:gd name="T23" fmla="*/ 36 h 285"/>
                <a:gd name="T24" fmla="*/ 240 w 335"/>
                <a:gd name="T25" fmla="*/ 36 h 285"/>
                <a:gd name="T26" fmla="*/ 245 w 335"/>
                <a:gd name="T27" fmla="*/ 31 h 285"/>
                <a:gd name="T28" fmla="*/ 240 w 335"/>
                <a:gd name="T29" fmla="*/ 27 h 285"/>
                <a:gd name="T30" fmla="*/ 235 w 335"/>
                <a:gd name="T31" fmla="*/ 31 h 285"/>
                <a:gd name="T32" fmla="*/ 240 w 335"/>
                <a:gd name="T33" fmla="*/ 36 h 285"/>
                <a:gd name="T34" fmla="*/ 187 w 335"/>
                <a:gd name="T35" fmla="*/ 36 h 285"/>
                <a:gd name="T36" fmla="*/ 192 w 335"/>
                <a:gd name="T37" fmla="*/ 31 h 285"/>
                <a:gd name="T38" fmla="*/ 187 w 335"/>
                <a:gd name="T39" fmla="*/ 27 h 285"/>
                <a:gd name="T40" fmla="*/ 182 w 335"/>
                <a:gd name="T41" fmla="*/ 31 h 285"/>
                <a:gd name="T42" fmla="*/ 187 w 335"/>
                <a:gd name="T43" fmla="*/ 36 h 285"/>
                <a:gd name="T44" fmla="*/ 157 w 335"/>
                <a:gd name="T45" fmla="*/ 233 h 285"/>
                <a:gd name="T46" fmla="*/ 157 w 335"/>
                <a:gd name="T47" fmla="*/ 190 h 285"/>
                <a:gd name="T48" fmla="*/ 185 w 335"/>
                <a:gd name="T49" fmla="*/ 190 h 285"/>
                <a:gd name="T50" fmla="*/ 185 w 335"/>
                <a:gd name="T51" fmla="*/ 233 h 285"/>
                <a:gd name="T52" fmla="*/ 232 w 335"/>
                <a:gd name="T53" fmla="*/ 233 h 285"/>
                <a:gd name="T54" fmla="*/ 232 w 335"/>
                <a:gd name="T55" fmla="*/ 165 h 285"/>
                <a:gd name="T56" fmla="*/ 171 w 335"/>
                <a:gd name="T57" fmla="*/ 105 h 285"/>
                <a:gd name="T58" fmla="*/ 111 w 335"/>
                <a:gd name="T59" fmla="*/ 165 h 285"/>
                <a:gd name="T60" fmla="*/ 111 w 335"/>
                <a:gd name="T61" fmla="*/ 233 h 285"/>
                <a:gd name="T62" fmla="*/ 157 w 335"/>
                <a:gd name="T63" fmla="*/ 233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35" h="285">
                  <a:moveTo>
                    <a:pt x="0" y="0"/>
                  </a:moveTo>
                  <a:cubicBezTo>
                    <a:pt x="335" y="0"/>
                    <a:pt x="335" y="0"/>
                    <a:pt x="335" y="0"/>
                  </a:cubicBezTo>
                  <a:cubicBezTo>
                    <a:pt x="335" y="285"/>
                    <a:pt x="335" y="285"/>
                    <a:pt x="335" y="285"/>
                  </a:cubicBezTo>
                  <a:cubicBezTo>
                    <a:pt x="0" y="285"/>
                    <a:pt x="0" y="285"/>
                    <a:pt x="0" y="285"/>
                  </a:cubicBezTo>
                  <a:cubicBezTo>
                    <a:pt x="0" y="0"/>
                    <a:pt x="0" y="0"/>
                    <a:pt x="0" y="0"/>
                  </a:cubicBezTo>
                  <a:close/>
                  <a:moveTo>
                    <a:pt x="0" y="64"/>
                  </a:moveTo>
                  <a:cubicBezTo>
                    <a:pt x="335" y="64"/>
                    <a:pt x="335" y="64"/>
                    <a:pt x="335" y="64"/>
                  </a:cubicBezTo>
                  <a:moveTo>
                    <a:pt x="293" y="36"/>
                  </a:moveTo>
                  <a:cubicBezTo>
                    <a:pt x="296" y="36"/>
                    <a:pt x="298" y="34"/>
                    <a:pt x="298" y="31"/>
                  </a:cubicBezTo>
                  <a:cubicBezTo>
                    <a:pt x="298" y="29"/>
                    <a:pt x="296" y="27"/>
                    <a:pt x="293" y="27"/>
                  </a:cubicBezTo>
                  <a:cubicBezTo>
                    <a:pt x="291" y="27"/>
                    <a:pt x="289" y="29"/>
                    <a:pt x="289" y="31"/>
                  </a:cubicBezTo>
                  <a:cubicBezTo>
                    <a:pt x="289" y="34"/>
                    <a:pt x="291" y="36"/>
                    <a:pt x="293" y="36"/>
                  </a:cubicBezTo>
                  <a:close/>
                  <a:moveTo>
                    <a:pt x="240" y="36"/>
                  </a:moveTo>
                  <a:cubicBezTo>
                    <a:pt x="243" y="36"/>
                    <a:pt x="245" y="34"/>
                    <a:pt x="245" y="31"/>
                  </a:cubicBezTo>
                  <a:cubicBezTo>
                    <a:pt x="245" y="29"/>
                    <a:pt x="243" y="27"/>
                    <a:pt x="240" y="27"/>
                  </a:cubicBezTo>
                  <a:cubicBezTo>
                    <a:pt x="238" y="27"/>
                    <a:pt x="235" y="29"/>
                    <a:pt x="235" y="31"/>
                  </a:cubicBezTo>
                  <a:cubicBezTo>
                    <a:pt x="235" y="34"/>
                    <a:pt x="238" y="36"/>
                    <a:pt x="240" y="36"/>
                  </a:cubicBezTo>
                  <a:close/>
                  <a:moveTo>
                    <a:pt x="187" y="36"/>
                  </a:moveTo>
                  <a:cubicBezTo>
                    <a:pt x="189" y="36"/>
                    <a:pt x="192" y="34"/>
                    <a:pt x="192" y="31"/>
                  </a:cubicBezTo>
                  <a:cubicBezTo>
                    <a:pt x="192" y="29"/>
                    <a:pt x="189" y="27"/>
                    <a:pt x="187" y="27"/>
                  </a:cubicBezTo>
                  <a:cubicBezTo>
                    <a:pt x="184" y="27"/>
                    <a:pt x="182" y="29"/>
                    <a:pt x="182" y="31"/>
                  </a:cubicBezTo>
                  <a:cubicBezTo>
                    <a:pt x="182" y="34"/>
                    <a:pt x="184" y="36"/>
                    <a:pt x="187" y="36"/>
                  </a:cubicBezTo>
                  <a:close/>
                  <a:moveTo>
                    <a:pt x="157" y="233"/>
                  </a:moveTo>
                  <a:cubicBezTo>
                    <a:pt x="157" y="190"/>
                    <a:pt x="157" y="190"/>
                    <a:pt x="157" y="190"/>
                  </a:cubicBezTo>
                  <a:cubicBezTo>
                    <a:pt x="185" y="190"/>
                    <a:pt x="185" y="190"/>
                    <a:pt x="185" y="190"/>
                  </a:cubicBezTo>
                  <a:cubicBezTo>
                    <a:pt x="185" y="233"/>
                    <a:pt x="185" y="233"/>
                    <a:pt x="185" y="233"/>
                  </a:cubicBezTo>
                  <a:cubicBezTo>
                    <a:pt x="232" y="233"/>
                    <a:pt x="232" y="233"/>
                    <a:pt x="232" y="233"/>
                  </a:cubicBezTo>
                  <a:cubicBezTo>
                    <a:pt x="232" y="165"/>
                    <a:pt x="232" y="165"/>
                    <a:pt x="232" y="165"/>
                  </a:cubicBezTo>
                  <a:cubicBezTo>
                    <a:pt x="171" y="105"/>
                    <a:pt x="171" y="105"/>
                    <a:pt x="171" y="105"/>
                  </a:cubicBezTo>
                  <a:cubicBezTo>
                    <a:pt x="111" y="165"/>
                    <a:pt x="111" y="165"/>
                    <a:pt x="111" y="165"/>
                  </a:cubicBezTo>
                  <a:cubicBezTo>
                    <a:pt x="111" y="233"/>
                    <a:pt x="111" y="233"/>
                    <a:pt x="111" y="233"/>
                  </a:cubicBezTo>
                  <a:lnTo>
                    <a:pt x="157" y="233"/>
                  </a:lnTo>
                  <a:close/>
                </a:path>
              </a:pathLst>
            </a:custGeom>
            <a:noFill/>
            <a:ln w="127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73"/>
            </a:p>
          </p:txBody>
        </p:sp>
        <p:grpSp>
          <p:nvGrpSpPr>
            <p:cNvPr id="309" name="Group 308">
              <a:extLst>
                <a:ext uri="{FF2B5EF4-FFF2-40B4-BE49-F238E27FC236}">
                  <a16:creationId xmlns:a16="http://schemas.microsoft.com/office/drawing/2014/main" id="{87289D29-5346-4784-9214-CC366681A56F}"/>
                </a:ext>
              </a:extLst>
            </p:cNvPr>
            <p:cNvGrpSpPr/>
            <p:nvPr/>
          </p:nvGrpSpPr>
          <p:grpSpPr>
            <a:xfrm>
              <a:off x="322450" y="5643007"/>
              <a:ext cx="241012" cy="237560"/>
              <a:chOff x="9168011" y="5170684"/>
              <a:chExt cx="665163" cy="655637"/>
            </a:xfrm>
          </p:grpSpPr>
          <p:sp>
            <p:nvSpPr>
              <p:cNvPr id="310" name="Freeform 44">
                <a:extLst>
                  <a:ext uri="{FF2B5EF4-FFF2-40B4-BE49-F238E27FC236}">
                    <a16:creationId xmlns:a16="http://schemas.microsoft.com/office/drawing/2014/main" id="{2D4A87CE-4B9E-4C1E-A147-C1C0349FC437}"/>
                  </a:ext>
                </a:extLst>
              </p:cNvPr>
              <p:cNvSpPr>
                <a:spLocks/>
              </p:cNvSpPr>
              <p:nvPr/>
            </p:nvSpPr>
            <p:spPr bwMode="auto">
              <a:xfrm>
                <a:off x="9168012" y="5170684"/>
                <a:ext cx="244474" cy="266700"/>
              </a:xfrm>
              <a:custGeom>
                <a:avLst/>
                <a:gdLst>
                  <a:gd name="T0" fmla="*/ 82 w 82"/>
                  <a:gd name="T1" fmla="*/ 76 h 82"/>
                  <a:gd name="T2" fmla="*/ 76 w 82"/>
                  <a:gd name="T3" fmla="*/ 82 h 82"/>
                  <a:gd name="T4" fmla="*/ 6 w 82"/>
                  <a:gd name="T5" fmla="*/ 82 h 82"/>
                  <a:gd name="T6" fmla="*/ 0 w 82"/>
                  <a:gd name="T7" fmla="*/ 76 h 82"/>
                  <a:gd name="T8" fmla="*/ 0 w 82"/>
                  <a:gd name="T9" fmla="*/ 5 h 82"/>
                  <a:gd name="T10" fmla="*/ 6 w 82"/>
                  <a:gd name="T11" fmla="*/ 0 h 82"/>
                  <a:gd name="T12" fmla="*/ 76 w 82"/>
                  <a:gd name="T13" fmla="*/ 0 h 82"/>
                  <a:gd name="T14" fmla="*/ 82 w 82"/>
                  <a:gd name="T15" fmla="*/ 5 h 82"/>
                  <a:gd name="T16" fmla="*/ 82 w 82"/>
                  <a:gd name="T17"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82">
                    <a:moveTo>
                      <a:pt x="82" y="76"/>
                    </a:moveTo>
                    <a:cubicBezTo>
                      <a:pt x="82" y="79"/>
                      <a:pt x="79" y="82"/>
                      <a:pt x="76" y="82"/>
                    </a:cubicBezTo>
                    <a:cubicBezTo>
                      <a:pt x="6" y="82"/>
                      <a:pt x="6" y="82"/>
                      <a:pt x="6" y="82"/>
                    </a:cubicBezTo>
                    <a:cubicBezTo>
                      <a:pt x="2" y="82"/>
                      <a:pt x="0" y="79"/>
                      <a:pt x="0" y="76"/>
                    </a:cubicBezTo>
                    <a:cubicBezTo>
                      <a:pt x="0" y="5"/>
                      <a:pt x="0" y="5"/>
                      <a:pt x="0" y="5"/>
                    </a:cubicBezTo>
                    <a:cubicBezTo>
                      <a:pt x="0" y="2"/>
                      <a:pt x="2" y="0"/>
                      <a:pt x="6" y="0"/>
                    </a:cubicBezTo>
                    <a:cubicBezTo>
                      <a:pt x="76" y="0"/>
                      <a:pt x="76" y="0"/>
                      <a:pt x="76" y="0"/>
                    </a:cubicBezTo>
                    <a:cubicBezTo>
                      <a:pt x="79" y="0"/>
                      <a:pt x="82" y="2"/>
                      <a:pt x="82" y="5"/>
                    </a:cubicBezTo>
                    <a:lnTo>
                      <a:pt x="82" y="76"/>
                    </a:lnTo>
                    <a:close/>
                  </a:path>
                </a:pathLst>
              </a:custGeom>
              <a:solidFill>
                <a:srgbClr val="0078D7"/>
              </a:solidFill>
              <a:ln w="9525" cap="flat">
                <a:solidFill>
                  <a:srgbClr val="0078D7"/>
                </a:solidFill>
                <a:prstDash val="solid"/>
                <a:miter lim="800000"/>
                <a:headEnd/>
                <a:tailEnd/>
              </a:ln>
            </p:spPr>
            <p:txBody>
              <a:bodyPr vert="horz" wrap="square" lIns="89629" tIns="44815" rIns="89629" bIns="44815" numCol="1" anchor="t" anchorCtr="0" compatLnSpc="1">
                <a:prstTxWarp prst="textNoShape">
                  <a:avLst/>
                </a:prstTxWarp>
              </a:bodyPr>
              <a:lstStyle/>
              <a:p>
                <a:pPr defTabSz="896214">
                  <a:defRPr/>
                </a:pPr>
                <a:endParaRPr lang="en-US" sz="1764" kern="0">
                  <a:ln w="12700">
                    <a:solidFill>
                      <a:srgbClr val="505050"/>
                    </a:solidFill>
                  </a:ln>
                  <a:solidFill>
                    <a:srgbClr val="002050"/>
                  </a:solidFill>
                  <a:latin typeface="Segoe UI"/>
                </a:endParaRPr>
              </a:p>
            </p:txBody>
          </p:sp>
          <p:sp>
            <p:nvSpPr>
              <p:cNvPr id="311" name="Freeform 45">
                <a:extLst>
                  <a:ext uri="{FF2B5EF4-FFF2-40B4-BE49-F238E27FC236}">
                    <a16:creationId xmlns:a16="http://schemas.microsoft.com/office/drawing/2014/main" id="{EC2D26FE-BC31-421B-B668-9F889889F66A}"/>
                  </a:ext>
                </a:extLst>
              </p:cNvPr>
              <p:cNvSpPr>
                <a:spLocks/>
              </p:cNvSpPr>
              <p:nvPr/>
            </p:nvSpPr>
            <p:spPr bwMode="auto">
              <a:xfrm>
                <a:off x="9168014" y="5481833"/>
                <a:ext cx="244474" cy="133350"/>
              </a:xfrm>
              <a:custGeom>
                <a:avLst/>
                <a:gdLst>
                  <a:gd name="T0" fmla="*/ 82 w 82"/>
                  <a:gd name="T1" fmla="*/ 38 h 41"/>
                  <a:gd name="T2" fmla="*/ 76 w 82"/>
                  <a:gd name="T3" fmla="*/ 41 h 41"/>
                  <a:gd name="T4" fmla="*/ 6 w 82"/>
                  <a:gd name="T5" fmla="*/ 41 h 41"/>
                  <a:gd name="T6" fmla="*/ 0 w 82"/>
                  <a:gd name="T7" fmla="*/ 38 h 41"/>
                  <a:gd name="T8" fmla="*/ 0 w 82"/>
                  <a:gd name="T9" fmla="*/ 3 h 41"/>
                  <a:gd name="T10" fmla="*/ 6 w 82"/>
                  <a:gd name="T11" fmla="*/ 0 h 41"/>
                  <a:gd name="T12" fmla="*/ 76 w 82"/>
                  <a:gd name="T13" fmla="*/ 0 h 41"/>
                  <a:gd name="T14" fmla="*/ 82 w 82"/>
                  <a:gd name="T15" fmla="*/ 3 h 41"/>
                  <a:gd name="T16" fmla="*/ 82 w 82"/>
                  <a:gd name="T17" fmla="*/ 38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41">
                    <a:moveTo>
                      <a:pt x="82" y="38"/>
                    </a:moveTo>
                    <a:cubicBezTo>
                      <a:pt x="82" y="39"/>
                      <a:pt x="79" y="41"/>
                      <a:pt x="76" y="41"/>
                    </a:cubicBezTo>
                    <a:cubicBezTo>
                      <a:pt x="6" y="41"/>
                      <a:pt x="6" y="41"/>
                      <a:pt x="6" y="41"/>
                    </a:cubicBezTo>
                    <a:cubicBezTo>
                      <a:pt x="2" y="41"/>
                      <a:pt x="0" y="39"/>
                      <a:pt x="0" y="38"/>
                    </a:cubicBezTo>
                    <a:cubicBezTo>
                      <a:pt x="0" y="3"/>
                      <a:pt x="0" y="3"/>
                      <a:pt x="0" y="3"/>
                    </a:cubicBezTo>
                    <a:cubicBezTo>
                      <a:pt x="0" y="1"/>
                      <a:pt x="2" y="0"/>
                      <a:pt x="6" y="0"/>
                    </a:cubicBezTo>
                    <a:cubicBezTo>
                      <a:pt x="76" y="0"/>
                      <a:pt x="76" y="0"/>
                      <a:pt x="76" y="0"/>
                    </a:cubicBezTo>
                    <a:cubicBezTo>
                      <a:pt x="79" y="0"/>
                      <a:pt x="82" y="1"/>
                      <a:pt x="82" y="3"/>
                    </a:cubicBezTo>
                    <a:lnTo>
                      <a:pt x="82" y="38"/>
                    </a:lnTo>
                    <a:close/>
                  </a:path>
                </a:pathLst>
              </a:custGeom>
              <a:noFill/>
              <a:ln w="952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29" tIns="44815" rIns="89629" bIns="44815" numCol="1" anchor="t" anchorCtr="0" compatLnSpc="1">
                <a:prstTxWarp prst="textNoShape">
                  <a:avLst/>
                </a:prstTxWarp>
              </a:bodyPr>
              <a:lstStyle/>
              <a:p>
                <a:pPr defTabSz="896214">
                  <a:defRPr/>
                </a:pPr>
                <a:endParaRPr lang="en-US" sz="1764" kern="0">
                  <a:ln w="12700">
                    <a:solidFill>
                      <a:srgbClr val="505050"/>
                    </a:solidFill>
                  </a:ln>
                  <a:solidFill>
                    <a:srgbClr val="002050"/>
                  </a:solidFill>
                  <a:latin typeface="Segoe UI"/>
                </a:endParaRPr>
              </a:p>
            </p:txBody>
          </p:sp>
          <p:sp>
            <p:nvSpPr>
              <p:cNvPr id="312" name="Freeform 46">
                <a:extLst>
                  <a:ext uri="{FF2B5EF4-FFF2-40B4-BE49-F238E27FC236}">
                    <a16:creationId xmlns:a16="http://schemas.microsoft.com/office/drawing/2014/main" id="{86B9F686-0338-4FA5-9117-7AC750A4FAB7}"/>
                  </a:ext>
                </a:extLst>
              </p:cNvPr>
              <p:cNvSpPr>
                <a:spLocks/>
              </p:cNvSpPr>
              <p:nvPr/>
            </p:nvSpPr>
            <p:spPr bwMode="auto">
              <a:xfrm>
                <a:off x="9456935" y="5170684"/>
                <a:ext cx="376238" cy="444499"/>
              </a:xfrm>
              <a:custGeom>
                <a:avLst/>
                <a:gdLst>
                  <a:gd name="T0" fmla="*/ 126 w 126"/>
                  <a:gd name="T1" fmla="*/ 127 h 137"/>
                  <a:gd name="T2" fmla="*/ 117 w 126"/>
                  <a:gd name="T3" fmla="*/ 137 h 137"/>
                  <a:gd name="T4" fmla="*/ 9 w 126"/>
                  <a:gd name="T5" fmla="*/ 137 h 137"/>
                  <a:gd name="T6" fmla="*/ 0 w 126"/>
                  <a:gd name="T7" fmla="*/ 127 h 137"/>
                  <a:gd name="T8" fmla="*/ 0 w 126"/>
                  <a:gd name="T9" fmla="*/ 9 h 137"/>
                  <a:gd name="T10" fmla="*/ 9 w 126"/>
                  <a:gd name="T11" fmla="*/ 0 h 137"/>
                  <a:gd name="T12" fmla="*/ 117 w 126"/>
                  <a:gd name="T13" fmla="*/ 0 h 137"/>
                  <a:gd name="T14" fmla="*/ 126 w 126"/>
                  <a:gd name="T15" fmla="*/ 9 h 137"/>
                  <a:gd name="T16" fmla="*/ 126 w 126"/>
                  <a:gd name="T17" fmla="*/ 12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6" h="137">
                    <a:moveTo>
                      <a:pt x="126" y="127"/>
                    </a:moveTo>
                    <a:cubicBezTo>
                      <a:pt x="126" y="133"/>
                      <a:pt x="122" y="137"/>
                      <a:pt x="117" y="137"/>
                    </a:cubicBezTo>
                    <a:cubicBezTo>
                      <a:pt x="9" y="137"/>
                      <a:pt x="9" y="137"/>
                      <a:pt x="9" y="137"/>
                    </a:cubicBezTo>
                    <a:cubicBezTo>
                      <a:pt x="4" y="137"/>
                      <a:pt x="0" y="133"/>
                      <a:pt x="0" y="127"/>
                    </a:cubicBezTo>
                    <a:cubicBezTo>
                      <a:pt x="0" y="9"/>
                      <a:pt x="0" y="9"/>
                      <a:pt x="0" y="9"/>
                    </a:cubicBezTo>
                    <a:cubicBezTo>
                      <a:pt x="0" y="4"/>
                      <a:pt x="4" y="0"/>
                      <a:pt x="9" y="0"/>
                    </a:cubicBezTo>
                    <a:cubicBezTo>
                      <a:pt x="117" y="0"/>
                      <a:pt x="117" y="0"/>
                      <a:pt x="117" y="0"/>
                    </a:cubicBezTo>
                    <a:cubicBezTo>
                      <a:pt x="122" y="0"/>
                      <a:pt x="126" y="4"/>
                      <a:pt x="126" y="9"/>
                    </a:cubicBezTo>
                    <a:lnTo>
                      <a:pt x="126" y="127"/>
                    </a:lnTo>
                    <a:close/>
                  </a:path>
                </a:pathLst>
              </a:custGeom>
              <a:noFill/>
              <a:ln w="952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29" tIns="44815" rIns="89629" bIns="44815" numCol="1" anchor="t" anchorCtr="0" compatLnSpc="1">
                <a:prstTxWarp prst="textNoShape">
                  <a:avLst/>
                </a:prstTxWarp>
              </a:bodyPr>
              <a:lstStyle/>
              <a:p>
                <a:pPr defTabSz="896214">
                  <a:defRPr/>
                </a:pPr>
                <a:endParaRPr lang="en-US" sz="1764" kern="0">
                  <a:ln w="12700">
                    <a:solidFill>
                      <a:srgbClr val="505050"/>
                    </a:solidFill>
                  </a:ln>
                  <a:solidFill>
                    <a:srgbClr val="002050"/>
                  </a:solidFill>
                  <a:latin typeface="Segoe UI"/>
                </a:endParaRPr>
              </a:p>
            </p:txBody>
          </p:sp>
          <p:sp>
            <p:nvSpPr>
              <p:cNvPr id="313" name="Freeform 47">
                <a:extLst>
                  <a:ext uri="{FF2B5EF4-FFF2-40B4-BE49-F238E27FC236}">
                    <a16:creationId xmlns:a16="http://schemas.microsoft.com/office/drawing/2014/main" id="{C8178B88-775F-4F7F-9374-7041557856BB}"/>
                  </a:ext>
                </a:extLst>
              </p:cNvPr>
              <p:cNvSpPr>
                <a:spLocks/>
              </p:cNvSpPr>
              <p:nvPr/>
            </p:nvSpPr>
            <p:spPr bwMode="auto">
              <a:xfrm>
                <a:off x="9168011" y="5667570"/>
                <a:ext cx="665163" cy="158751"/>
              </a:xfrm>
              <a:custGeom>
                <a:avLst/>
                <a:gdLst>
                  <a:gd name="T0" fmla="*/ 223 w 223"/>
                  <a:gd name="T1" fmla="*/ 46 h 49"/>
                  <a:gd name="T2" fmla="*/ 208 w 223"/>
                  <a:gd name="T3" fmla="*/ 49 h 49"/>
                  <a:gd name="T4" fmla="*/ 15 w 223"/>
                  <a:gd name="T5" fmla="*/ 49 h 49"/>
                  <a:gd name="T6" fmla="*/ 0 w 223"/>
                  <a:gd name="T7" fmla="*/ 46 h 49"/>
                  <a:gd name="T8" fmla="*/ 0 w 223"/>
                  <a:gd name="T9" fmla="*/ 3 h 49"/>
                  <a:gd name="T10" fmla="*/ 15 w 223"/>
                  <a:gd name="T11" fmla="*/ 0 h 49"/>
                  <a:gd name="T12" fmla="*/ 208 w 223"/>
                  <a:gd name="T13" fmla="*/ 0 h 49"/>
                  <a:gd name="T14" fmla="*/ 223 w 223"/>
                  <a:gd name="T15" fmla="*/ 3 h 49"/>
                  <a:gd name="T16" fmla="*/ 223 w 223"/>
                  <a:gd name="T17" fmla="*/ 46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3" h="49">
                    <a:moveTo>
                      <a:pt x="223" y="46"/>
                    </a:moveTo>
                    <a:cubicBezTo>
                      <a:pt x="223" y="48"/>
                      <a:pt x="216" y="49"/>
                      <a:pt x="208" y="49"/>
                    </a:cubicBezTo>
                    <a:cubicBezTo>
                      <a:pt x="15" y="49"/>
                      <a:pt x="15" y="49"/>
                      <a:pt x="15" y="49"/>
                    </a:cubicBezTo>
                    <a:cubicBezTo>
                      <a:pt x="7" y="49"/>
                      <a:pt x="0" y="48"/>
                      <a:pt x="0" y="46"/>
                    </a:cubicBezTo>
                    <a:cubicBezTo>
                      <a:pt x="0" y="3"/>
                      <a:pt x="0" y="3"/>
                      <a:pt x="0" y="3"/>
                    </a:cubicBezTo>
                    <a:cubicBezTo>
                      <a:pt x="0" y="1"/>
                      <a:pt x="7" y="0"/>
                      <a:pt x="15" y="0"/>
                    </a:cubicBezTo>
                    <a:cubicBezTo>
                      <a:pt x="208" y="0"/>
                      <a:pt x="208" y="0"/>
                      <a:pt x="208" y="0"/>
                    </a:cubicBezTo>
                    <a:cubicBezTo>
                      <a:pt x="216" y="0"/>
                      <a:pt x="223" y="1"/>
                      <a:pt x="223" y="3"/>
                    </a:cubicBezTo>
                    <a:lnTo>
                      <a:pt x="223" y="46"/>
                    </a:lnTo>
                    <a:close/>
                  </a:path>
                </a:pathLst>
              </a:custGeom>
              <a:noFill/>
              <a:ln w="9525" cap="flat">
                <a:solidFill>
                  <a:srgbClr val="0078D7"/>
                </a:solidFill>
                <a:prstDash val="solid"/>
                <a:miter lim="800000"/>
                <a:headEnd/>
                <a:tailEnd/>
              </a:ln>
            </p:spPr>
            <p:txBody>
              <a:bodyPr vert="horz" wrap="square" lIns="89629" tIns="44815" rIns="89629" bIns="44815" numCol="1" anchor="t" anchorCtr="0" compatLnSpc="1">
                <a:prstTxWarp prst="textNoShape">
                  <a:avLst/>
                </a:prstTxWarp>
              </a:bodyPr>
              <a:lstStyle/>
              <a:p>
                <a:pPr defTabSz="896214">
                  <a:defRPr/>
                </a:pPr>
                <a:endParaRPr lang="en-US" sz="1764" kern="0">
                  <a:ln w="12700">
                    <a:solidFill>
                      <a:srgbClr val="505050"/>
                    </a:solidFill>
                  </a:ln>
                  <a:solidFill>
                    <a:srgbClr val="002050"/>
                  </a:solidFill>
                  <a:latin typeface="Segoe UI"/>
                </a:endParaRPr>
              </a:p>
            </p:txBody>
          </p:sp>
        </p:grpSp>
      </p:grpSp>
      <p:grpSp>
        <p:nvGrpSpPr>
          <p:cNvPr id="317" name="Group 316">
            <a:extLst>
              <a:ext uri="{FF2B5EF4-FFF2-40B4-BE49-F238E27FC236}">
                <a16:creationId xmlns:a16="http://schemas.microsoft.com/office/drawing/2014/main" id="{3BDA247C-BD6D-4186-A88B-69340EA4D370}"/>
              </a:ext>
            </a:extLst>
          </p:cNvPr>
          <p:cNvGrpSpPr/>
          <p:nvPr/>
        </p:nvGrpSpPr>
        <p:grpSpPr>
          <a:xfrm>
            <a:off x="232859" y="607064"/>
            <a:ext cx="1398905" cy="1378476"/>
            <a:chOff x="227451" y="142875"/>
            <a:chExt cx="1371600" cy="1351570"/>
          </a:xfrm>
        </p:grpSpPr>
        <p:sp>
          <p:nvSpPr>
            <p:cNvPr id="318" name="Rectangle 317">
              <a:extLst>
                <a:ext uri="{FF2B5EF4-FFF2-40B4-BE49-F238E27FC236}">
                  <a16:creationId xmlns:a16="http://schemas.microsoft.com/office/drawing/2014/main" id="{38943C70-5F75-4B1F-9E4D-37391669497A}"/>
                </a:ext>
              </a:extLst>
            </p:cNvPr>
            <p:cNvSpPr/>
            <p:nvPr/>
          </p:nvSpPr>
          <p:spPr bwMode="auto">
            <a:xfrm flipH="1">
              <a:off x="227451" y="142875"/>
              <a:ext cx="1371600" cy="1351570"/>
            </a:xfrm>
            <a:prstGeom prst="rect">
              <a:avLst/>
            </a:prstGeom>
            <a:solidFill>
              <a:schemeClr val="bg1"/>
            </a:solidFill>
            <a:ln w="19050" cap="sq" cmpd="sng" algn="ctr">
              <a:solidFill>
                <a:srgbClr val="E6E6E6"/>
              </a:solidFill>
              <a:prstDash val="solid"/>
              <a:miter lim="800000"/>
              <a:headEnd type="none" w="med" len="med"/>
              <a:tailEnd type="none" w="med" len="med"/>
            </a:ln>
            <a:effectLst/>
          </p:spPr>
          <p:txBody>
            <a:bodyPr rot="0" spcFirstLastPara="0" vertOverflow="overflow" horzOverflow="overflow" vert="horz" wrap="square" lIns="411362" tIns="146262" rIns="0" bIns="146262"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endParaRPr lang="en-US" sz="1598" kern="0" spc="-50">
                <a:solidFill>
                  <a:srgbClr val="353535"/>
                </a:solidFill>
                <a:latin typeface="Segoe UI Semilight"/>
                <a:ea typeface="Segoe UI" panose="020B0502040204020203" pitchFamily="34" charset="0"/>
                <a:cs typeface="Segoe UI" panose="020B0502040204020203" pitchFamily="34" charset="0"/>
              </a:endParaRPr>
            </a:p>
          </p:txBody>
        </p:sp>
        <p:grpSp>
          <p:nvGrpSpPr>
            <p:cNvPr id="319" name="Group 318">
              <a:extLst>
                <a:ext uri="{FF2B5EF4-FFF2-40B4-BE49-F238E27FC236}">
                  <a16:creationId xmlns:a16="http://schemas.microsoft.com/office/drawing/2014/main" id="{ACA278A2-07DB-4680-A636-829B5D5BA534}"/>
                </a:ext>
              </a:extLst>
            </p:cNvPr>
            <p:cNvGrpSpPr/>
            <p:nvPr/>
          </p:nvGrpSpPr>
          <p:grpSpPr>
            <a:xfrm>
              <a:off x="358981" y="1176619"/>
              <a:ext cx="971374" cy="228600"/>
              <a:chOff x="358981" y="1224358"/>
              <a:chExt cx="971374" cy="228600"/>
            </a:xfrm>
          </p:grpSpPr>
          <p:sp>
            <p:nvSpPr>
              <p:cNvPr id="334" name="TextBox 333">
                <a:extLst>
                  <a:ext uri="{FF2B5EF4-FFF2-40B4-BE49-F238E27FC236}">
                    <a16:creationId xmlns:a16="http://schemas.microsoft.com/office/drawing/2014/main" id="{2FB00E98-64C0-4F40-9CC4-D611821DE3B9}"/>
                  </a:ext>
                </a:extLst>
              </p:cNvPr>
              <p:cNvSpPr txBox="1"/>
              <p:nvPr/>
            </p:nvSpPr>
            <p:spPr>
              <a:xfrm>
                <a:off x="585279" y="1261296"/>
                <a:ext cx="745076" cy="169534"/>
              </a:xfrm>
              <a:prstGeom prst="rect">
                <a:avLst/>
              </a:prstGeom>
            </p:spPr>
            <p:txBody>
              <a:bodyPr wrap="none" lIns="46630" tIns="0" rIns="0" bIns="0">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defTabSz="895871">
                  <a:defRPr/>
                </a:pPr>
                <a:r>
                  <a:rPr lang="en-US" sz="1224"/>
                  <a:t>Google ID</a:t>
                </a:r>
              </a:p>
            </p:txBody>
          </p:sp>
          <p:pic>
            <p:nvPicPr>
              <p:cNvPr id="335" name="Picture 334">
                <a:extLst>
                  <a:ext uri="{FF2B5EF4-FFF2-40B4-BE49-F238E27FC236}">
                    <a16:creationId xmlns:a16="http://schemas.microsoft.com/office/drawing/2014/main" id="{5AF0E435-5AC8-48D9-A021-39D4E0FCFAC5}"/>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358981" y="1224358"/>
                <a:ext cx="228600" cy="228600"/>
              </a:xfrm>
              <a:prstGeom prst="rect">
                <a:avLst/>
              </a:prstGeom>
            </p:spPr>
          </p:pic>
        </p:grpSp>
        <p:grpSp>
          <p:nvGrpSpPr>
            <p:cNvPr id="320" name="Group 319">
              <a:extLst>
                <a:ext uri="{FF2B5EF4-FFF2-40B4-BE49-F238E27FC236}">
                  <a16:creationId xmlns:a16="http://schemas.microsoft.com/office/drawing/2014/main" id="{1F469B27-67CD-496E-88E0-785DEDF2DFE5}"/>
                </a:ext>
              </a:extLst>
            </p:cNvPr>
            <p:cNvGrpSpPr/>
            <p:nvPr/>
          </p:nvGrpSpPr>
          <p:grpSpPr>
            <a:xfrm>
              <a:off x="377825" y="879767"/>
              <a:ext cx="579031" cy="191060"/>
              <a:chOff x="377825" y="907298"/>
              <a:chExt cx="579031" cy="191060"/>
            </a:xfrm>
          </p:grpSpPr>
          <p:sp>
            <p:nvSpPr>
              <p:cNvPr id="332" name="TextBox 331">
                <a:extLst>
                  <a:ext uri="{FF2B5EF4-FFF2-40B4-BE49-F238E27FC236}">
                    <a16:creationId xmlns:a16="http://schemas.microsoft.com/office/drawing/2014/main" id="{13584CE5-1B74-4688-8537-33B1E05FABCE}"/>
                  </a:ext>
                </a:extLst>
              </p:cNvPr>
              <p:cNvSpPr txBox="1"/>
              <p:nvPr/>
            </p:nvSpPr>
            <p:spPr>
              <a:xfrm>
                <a:off x="585279" y="919729"/>
                <a:ext cx="371577" cy="169534"/>
              </a:xfrm>
              <a:prstGeom prst="rect">
                <a:avLst/>
              </a:prstGeom>
            </p:spPr>
            <p:txBody>
              <a:bodyPr wrap="none" lIns="46630" tIns="0" rIns="0" bIns="0">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defTabSz="895871">
                  <a:defRPr/>
                </a:pPr>
                <a:r>
                  <a:rPr lang="en-US" sz="1224"/>
                  <a:t>MSA</a:t>
                </a:r>
              </a:p>
            </p:txBody>
          </p:sp>
          <p:pic>
            <p:nvPicPr>
              <p:cNvPr id="333" name="Picture 332">
                <a:extLst>
                  <a:ext uri="{FF2B5EF4-FFF2-40B4-BE49-F238E27FC236}">
                    <a16:creationId xmlns:a16="http://schemas.microsoft.com/office/drawing/2014/main" id="{E835B6D4-EBA5-4374-AA95-7239CD144B98}"/>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377825" y="907298"/>
                <a:ext cx="190912" cy="191060"/>
              </a:xfrm>
              <a:prstGeom prst="rect">
                <a:avLst/>
              </a:prstGeom>
            </p:spPr>
          </p:pic>
        </p:grpSp>
        <p:grpSp>
          <p:nvGrpSpPr>
            <p:cNvPr id="321" name="Group 320">
              <a:extLst>
                <a:ext uri="{FF2B5EF4-FFF2-40B4-BE49-F238E27FC236}">
                  <a16:creationId xmlns:a16="http://schemas.microsoft.com/office/drawing/2014/main" id="{60B131EB-5A0F-4383-8555-8219BC372748}"/>
                </a:ext>
              </a:extLst>
            </p:cNvPr>
            <p:cNvGrpSpPr/>
            <p:nvPr/>
          </p:nvGrpSpPr>
          <p:grpSpPr>
            <a:xfrm>
              <a:off x="368300" y="251062"/>
              <a:ext cx="921438" cy="209962"/>
              <a:chOff x="368300" y="251062"/>
              <a:chExt cx="921438" cy="209962"/>
            </a:xfrm>
          </p:grpSpPr>
          <p:sp>
            <p:nvSpPr>
              <p:cNvPr id="325" name="TextBox 324">
                <a:extLst>
                  <a:ext uri="{FF2B5EF4-FFF2-40B4-BE49-F238E27FC236}">
                    <a16:creationId xmlns:a16="http://schemas.microsoft.com/office/drawing/2014/main" id="{14FA52A4-9701-49D7-AB62-3801CE98E419}"/>
                  </a:ext>
                </a:extLst>
              </p:cNvPr>
              <p:cNvSpPr txBox="1"/>
              <p:nvPr/>
            </p:nvSpPr>
            <p:spPr>
              <a:xfrm>
                <a:off x="594804" y="270176"/>
                <a:ext cx="694934" cy="169534"/>
              </a:xfrm>
              <a:prstGeom prst="rect">
                <a:avLst/>
              </a:prstGeom>
            </p:spPr>
            <p:txBody>
              <a:bodyPr wrap="none" lIns="46630" tIns="0" rIns="0" bIns="0">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defTabSz="895871">
                  <a:defRPr/>
                </a:pPr>
                <a:r>
                  <a:rPr lang="en-US" sz="1224"/>
                  <a:t>Azure AD</a:t>
                </a:r>
              </a:p>
            </p:txBody>
          </p:sp>
          <p:grpSp>
            <p:nvGrpSpPr>
              <p:cNvPr id="326" name="Group 325">
                <a:extLst>
                  <a:ext uri="{FF2B5EF4-FFF2-40B4-BE49-F238E27FC236}">
                    <a16:creationId xmlns:a16="http://schemas.microsoft.com/office/drawing/2014/main" id="{549379F4-2158-4045-985F-6E4E46BF328D}"/>
                  </a:ext>
                </a:extLst>
              </p:cNvPr>
              <p:cNvGrpSpPr/>
              <p:nvPr/>
            </p:nvGrpSpPr>
            <p:grpSpPr>
              <a:xfrm>
                <a:off x="368300" y="251062"/>
                <a:ext cx="209962" cy="209962"/>
                <a:chOff x="372044" y="251062"/>
                <a:chExt cx="209962" cy="209962"/>
              </a:xfrm>
            </p:grpSpPr>
            <p:sp>
              <p:nvSpPr>
                <p:cNvPr id="327" name="Oval 326">
                  <a:extLst>
                    <a:ext uri="{FF2B5EF4-FFF2-40B4-BE49-F238E27FC236}">
                      <a16:creationId xmlns:a16="http://schemas.microsoft.com/office/drawing/2014/main" id="{1F98E8AB-0659-4719-B451-034241CC3737}"/>
                    </a:ext>
                  </a:extLst>
                </p:cNvPr>
                <p:cNvSpPr/>
                <p:nvPr/>
              </p:nvSpPr>
              <p:spPr bwMode="auto">
                <a:xfrm>
                  <a:off x="372044" y="251062"/>
                  <a:ext cx="209962" cy="209962"/>
                </a:xfrm>
                <a:prstGeom prst="ellipse">
                  <a:avLst/>
                </a:prstGeom>
                <a:solidFill>
                  <a:schemeClr val="bg1"/>
                </a:solidFill>
                <a:ln>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1632">
                    <a:gradFill>
                      <a:gsLst>
                        <a:gs pos="40075">
                          <a:srgbClr val="FFFFFF"/>
                        </a:gs>
                        <a:gs pos="30000">
                          <a:srgbClr val="FFFFFF"/>
                        </a:gs>
                      </a:gsLst>
                      <a:lin ang="5400000" scaled="0"/>
                    </a:gradFill>
                  </a:endParaRPr>
                </a:p>
              </p:txBody>
            </p:sp>
            <p:grpSp>
              <p:nvGrpSpPr>
                <p:cNvPr id="328" name="Graphic 382">
                  <a:extLst>
                    <a:ext uri="{FF2B5EF4-FFF2-40B4-BE49-F238E27FC236}">
                      <a16:creationId xmlns:a16="http://schemas.microsoft.com/office/drawing/2014/main" id="{C832EA7C-9B76-4B4D-A4F4-0E1C14908B5E}"/>
                    </a:ext>
                  </a:extLst>
                </p:cNvPr>
                <p:cNvGrpSpPr/>
                <p:nvPr/>
              </p:nvGrpSpPr>
              <p:grpSpPr>
                <a:xfrm>
                  <a:off x="429400" y="277462"/>
                  <a:ext cx="95250" cy="157163"/>
                  <a:chOff x="419019" y="270731"/>
                  <a:chExt cx="95250" cy="157163"/>
                </a:xfrm>
              </p:grpSpPr>
              <p:sp>
                <p:nvSpPr>
                  <p:cNvPr id="329" name="Freeform: Shape 328">
                    <a:extLst>
                      <a:ext uri="{FF2B5EF4-FFF2-40B4-BE49-F238E27FC236}">
                        <a16:creationId xmlns:a16="http://schemas.microsoft.com/office/drawing/2014/main" id="{9F1CA342-4733-4CDF-BED6-CB058DE9E093}"/>
                      </a:ext>
                    </a:extLst>
                  </p:cNvPr>
                  <p:cNvSpPr/>
                  <p:nvPr/>
                </p:nvSpPr>
                <p:spPr>
                  <a:xfrm>
                    <a:off x="419019" y="270731"/>
                    <a:ext cx="95250" cy="157163"/>
                  </a:xfrm>
                  <a:custGeom>
                    <a:avLst/>
                    <a:gdLst>
                      <a:gd name="connsiteX0" fmla="*/ 97039 w 95250"/>
                      <a:gd name="connsiteY0" fmla="*/ 141622 h 157162"/>
                      <a:gd name="connsiteX1" fmla="*/ 97039 w 95250"/>
                      <a:gd name="connsiteY1" fmla="*/ 41610 h 157162"/>
                      <a:gd name="connsiteX2" fmla="*/ 83348 w 95250"/>
                      <a:gd name="connsiteY2" fmla="*/ 27322 h 157162"/>
                      <a:gd name="connsiteX3" fmla="*/ 82752 w 95250"/>
                      <a:gd name="connsiteY3" fmla="*/ 27322 h 157162"/>
                      <a:gd name="connsiteX4" fmla="*/ 63702 w 95250"/>
                      <a:gd name="connsiteY4" fmla="*/ 27322 h 157162"/>
                      <a:gd name="connsiteX5" fmla="*/ 63702 w 95250"/>
                      <a:gd name="connsiteY5" fmla="*/ 13035 h 157162"/>
                      <a:gd name="connsiteX6" fmla="*/ 73227 w 95250"/>
                      <a:gd name="connsiteY6" fmla="*/ 8272 h 157162"/>
                      <a:gd name="connsiteX7" fmla="*/ 68217 w 95250"/>
                      <a:gd name="connsiteY7" fmla="*/ 1786 h 157162"/>
                      <a:gd name="connsiteX8" fmla="*/ 49414 w 95250"/>
                      <a:gd name="connsiteY8" fmla="*/ 13035 h 157162"/>
                      <a:gd name="connsiteX9" fmla="*/ 30698 w 95250"/>
                      <a:gd name="connsiteY9" fmla="*/ 1834 h 157162"/>
                      <a:gd name="connsiteX10" fmla="*/ 25602 w 95250"/>
                      <a:gd name="connsiteY10" fmla="*/ 8272 h 157162"/>
                      <a:gd name="connsiteX11" fmla="*/ 35127 w 95250"/>
                      <a:gd name="connsiteY11" fmla="*/ 13035 h 157162"/>
                      <a:gd name="connsiteX12" fmla="*/ 35127 w 95250"/>
                      <a:gd name="connsiteY12" fmla="*/ 27322 h 157162"/>
                      <a:gd name="connsiteX13" fmla="*/ 16077 w 95250"/>
                      <a:gd name="connsiteY13" fmla="*/ 27322 h 157162"/>
                      <a:gd name="connsiteX14" fmla="*/ 1789 w 95250"/>
                      <a:gd name="connsiteY14" fmla="*/ 41013 h 157162"/>
                      <a:gd name="connsiteX15" fmla="*/ 1789 w 95250"/>
                      <a:gd name="connsiteY15" fmla="*/ 41610 h 157162"/>
                      <a:gd name="connsiteX16" fmla="*/ 1789 w 95250"/>
                      <a:gd name="connsiteY16" fmla="*/ 141622 h 157162"/>
                      <a:gd name="connsiteX17" fmla="*/ 15480 w 95250"/>
                      <a:gd name="connsiteY17" fmla="*/ 155910 h 157162"/>
                      <a:gd name="connsiteX18" fmla="*/ 16077 w 95250"/>
                      <a:gd name="connsiteY18" fmla="*/ 155910 h 157162"/>
                      <a:gd name="connsiteX19" fmla="*/ 82752 w 95250"/>
                      <a:gd name="connsiteY19" fmla="*/ 155910 h 157162"/>
                      <a:gd name="connsiteX20" fmla="*/ 97039 w 95250"/>
                      <a:gd name="connsiteY20" fmla="*/ 142219 h 157162"/>
                      <a:gd name="connsiteX21" fmla="*/ 97039 w 95250"/>
                      <a:gd name="connsiteY21" fmla="*/ 141622 h 157162"/>
                      <a:gd name="connsiteX22" fmla="*/ 82752 w 95250"/>
                      <a:gd name="connsiteY22" fmla="*/ 146385 h 157162"/>
                      <a:gd name="connsiteX23" fmla="*/ 16077 w 95250"/>
                      <a:gd name="connsiteY23" fmla="*/ 146385 h 157162"/>
                      <a:gd name="connsiteX24" fmla="*/ 11314 w 95250"/>
                      <a:gd name="connsiteY24" fmla="*/ 141825 h 157162"/>
                      <a:gd name="connsiteX25" fmla="*/ 11314 w 95250"/>
                      <a:gd name="connsiteY25" fmla="*/ 141622 h 157162"/>
                      <a:gd name="connsiteX26" fmla="*/ 11314 w 95250"/>
                      <a:gd name="connsiteY26" fmla="*/ 41610 h 157162"/>
                      <a:gd name="connsiteX27" fmla="*/ 15874 w 95250"/>
                      <a:gd name="connsiteY27" fmla="*/ 36847 h 157162"/>
                      <a:gd name="connsiteX28" fmla="*/ 16077 w 95250"/>
                      <a:gd name="connsiteY28" fmla="*/ 36847 h 157162"/>
                      <a:gd name="connsiteX29" fmla="*/ 44652 w 95250"/>
                      <a:gd name="connsiteY29" fmla="*/ 36847 h 157162"/>
                      <a:gd name="connsiteX30" fmla="*/ 44652 w 95250"/>
                      <a:gd name="connsiteY30" fmla="*/ 22560 h 157162"/>
                      <a:gd name="connsiteX31" fmla="*/ 54177 w 95250"/>
                      <a:gd name="connsiteY31" fmla="*/ 22560 h 157162"/>
                      <a:gd name="connsiteX32" fmla="*/ 54177 w 95250"/>
                      <a:gd name="connsiteY32" fmla="*/ 36847 h 157162"/>
                      <a:gd name="connsiteX33" fmla="*/ 82752 w 95250"/>
                      <a:gd name="connsiteY33" fmla="*/ 36847 h 157162"/>
                      <a:gd name="connsiteX34" fmla="*/ 87514 w 95250"/>
                      <a:gd name="connsiteY34" fmla="*/ 41408 h 157162"/>
                      <a:gd name="connsiteX35" fmla="*/ 87514 w 95250"/>
                      <a:gd name="connsiteY35" fmla="*/ 41610 h 157162"/>
                      <a:gd name="connsiteX36" fmla="*/ 87514 w 95250"/>
                      <a:gd name="connsiteY36" fmla="*/ 141622 h 157162"/>
                      <a:gd name="connsiteX37" fmla="*/ 82954 w 95250"/>
                      <a:gd name="connsiteY37" fmla="*/ 146385 h 157162"/>
                      <a:gd name="connsiteX38" fmla="*/ 82752 w 95250"/>
                      <a:gd name="connsiteY38" fmla="*/ 146385 h 157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95250" h="157162">
                        <a:moveTo>
                          <a:pt x="97039" y="141622"/>
                        </a:moveTo>
                        <a:lnTo>
                          <a:pt x="97039" y="41610"/>
                        </a:lnTo>
                        <a:cubicBezTo>
                          <a:pt x="97204" y="33884"/>
                          <a:pt x="91075" y="27487"/>
                          <a:pt x="83348" y="27322"/>
                        </a:cubicBezTo>
                        <a:cubicBezTo>
                          <a:pt x="83150" y="27318"/>
                          <a:pt x="82951" y="27318"/>
                          <a:pt x="82752" y="27322"/>
                        </a:cubicBezTo>
                        <a:lnTo>
                          <a:pt x="63702" y="27322"/>
                        </a:lnTo>
                        <a:lnTo>
                          <a:pt x="63702" y="13035"/>
                        </a:lnTo>
                        <a:lnTo>
                          <a:pt x="73227" y="8272"/>
                        </a:lnTo>
                        <a:lnTo>
                          <a:pt x="68217" y="1786"/>
                        </a:lnTo>
                        <a:lnTo>
                          <a:pt x="49414" y="13035"/>
                        </a:lnTo>
                        <a:lnTo>
                          <a:pt x="30698" y="1834"/>
                        </a:lnTo>
                        <a:lnTo>
                          <a:pt x="25602" y="8272"/>
                        </a:lnTo>
                        <a:lnTo>
                          <a:pt x="35127" y="13035"/>
                        </a:lnTo>
                        <a:lnTo>
                          <a:pt x="35127" y="27322"/>
                        </a:lnTo>
                        <a:lnTo>
                          <a:pt x="16077" y="27322"/>
                        </a:lnTo>
                        <a:cubicBezTo>
                          <a:pt x="8351" y="27158"/>
                          <a:pt x="1954" y="33287"/>
                          <a:pt x="1789" y="41013"/>
                        </a:cubicBezTo>
                        <a:cubicBezTo>
                          <a:pt x="1785" y="41212"/>
                          <a:pt x="1785" y="41411"/>
                          <a:pt x="1789" y="41610"/>
                        </a:cubicBezTo>
                        <a:lnTo>
                          <a:pt x="1789" y="141622"/>
                        </a:lnTo>
                        <a:cubicBezTo>
                          <a:pt x="1624" y="149348"/>
                          <a:pt x="7754" y="155745"/>
                          <a:pt x="15480" y="155910"/>
                        </a:cubicBezTo>
                        <a:cubicBezTo>
                          <a:pt x="15679" y="155914"/>
                          <a:pt x="15878" y="155914"/>
                          <a:pt x="16077" y="155910"/>
                        </a:cubicBezTo>
                        <a:lnTo>
                          <a:pt x="82752" y="155910"/>
                        </a:lnTo>
                        <a:cubicBezTo>
                          <a:pt x="90477" y="156075"/>
                          <a:pt x="96874" y="149945"/>
                          <a:pt x="97039" y="142219"/>
                        </a:cubicBezTo>
                        <a:cubicBezTo>
                          <a:pt x="97043" y="142021"/>
                          <a:pt x="97043" y="141822"/>
                          <a:pt x="97039" y="141622"/>
                        </a:cubicBezTo>
                        <a:close/>
                        <a:moveTo>
                          <a:pt x="82752" y="146385"/>
                        </a:moveTo>
                        <a:lnTo>
                          <a:pt x="16077" y="146385"/>
                        </a:lnTo>
                        <a:cubicBezTo>
                          <a:pt x="13502" y="146441"/>
                          <a:pt x="11370" y="144399"/>
                          <a:pt x="11314" y="141825"/>
                        </a:cubicBezTo>
                        <a:cubicBezTo>
                          <a:pt x="11313" y="141757"/>
                          <a:pt x="11313" y="141690"/>
                          <a:pt x="11314" y="141622"/>
                        </a:cubicBezTo>
                        <a:lnTo>
                          <a:pt x="11314" y="41610"/>
                        </a:lnTo>
                        <a:cubicBezTo>
                          <a:pt x="11258" y="39035"/>
                          <a:pt x="13300" y="36903"/>
                          <a:pt x="15874" y="36847"/>
                        </a:cubicBezTo>
                        <a:cubicBezTo>
                          <a:pt x="15942" y="36846"/>
                          <a:pt x="16009" y="36846"/>
                          <a:pt x="16077" y="36847"/>
                        </a:cubicBezTo>
                        <a:lnTo>
                          <a:pt x="44652" y="36847"/>
                        </a:lnTo>
                        <a:lnTo>
                          <a:pt x="44652" y="22560"/>
                        </a:lnTo>
                        <a:lnTo>
                          <a:pt x="54177" y="22560"/>
                        </a:lnTo>
                        <a:lnTo>
                          <a:pt x="54177" y="36847"/>
                        </a:lnTo>
                        <a:lnTo>
                          <a:pt x="82752" y="36847"/>
                        </a:lnTo>
                        <a:cubicBezTo>
                          <a:pt x="85326" y="36792"/>
                          <a:pt x="87458" y="38833"/>
                          <a:pt x="87514" y="41408"/>
                        </a:cubicBezTo>
                        <a:cubicBezTo>
                          <a:pt x="87516" y="41475"/>
                          <a:pt x="87516" y="41542"/>
                          <a:pt x="87514" y="41610"/>
                        </a:cubicBezTo>
                        <a:lnTo>
                          <a:pt x="87514" y="141622"/>
                        </a:lnTo>
                        <a:cubicBezTo>
                          <a:pt x="87570" y="144197"/>
                          <a:pt x="85528" y="146329"/>
                          <a:pt x="82954" y="146385"/>
                        </a:cubicBezTo>
                        <a:cubicBezTo>
                          <a:pt x="82886" y="146386"/>
                          <a:pt x="82819" y="146386"/>
                          <a:pt x="82752" y="146385"/>
                        </a:cubicBezTo>
                        <a:close/>
                      </a:path>
                    </a:pathLst>
                  </a:custGeom>
                  <a:solidFill>
                    <a:schemeClr val="accent1"/>
                  </a:solidFill>
                  <a:ln w="4763" cap="flat">
                    <a:noFill/>
                    <a:prstDash val="solid"/>
                    <a:miter/>
                  </a:ln>
                </p:spPr>
                <p:txBody>
                  <a:bodyPr rtlCol="0" anchor="ctr"/>
                  <a:lstStyle/>
                  <a:p>
                    <a:endParaRPr lang="en-US" sz="1873"/>
                  </a:p>
                </p:txBody>
              </p:sp>
              <p:sp>
                <p:nvSpPr>
                  <p:cNvPr id="330" name="Freeform: Shape 329">
                    <a:extLst>
                      <a:ext uri="{FF2B5EF4-FFF2-40B4-BE49-F238E27FC236}">
                        <a16:creationId xmlns:a16="http://schemas.microsoft.com/office/drawing/2014/main" id="{1E42B419-0859-4ABE-BC4D-B43EF1861A47}"/>
                      </a:ext>
                    </a:extLst>
                  </p:cNvPr>
                  <p:cNvSpPr/>
                  <p:nvPr/>
                </p:nvSpPr>
                <p:spPr>
                  <a:xfrm>
                    <a:off x="436953" y="327344"/>
                    <a:ext cx="61913" cy="66675"/>
                  </a:xfrm>
                  <a:custGeom>
                    <a:avLst/>
                    <a:gdLst>
                      <a:gd name="connsiteX0" fmla="*/ 44653 w 61912"/>
                      <a:gd name="connsiteY0" fmla="*/ 39384 h 66675"/>
                      <a:gd name="connsiteX1" fmla="*/ 47968 w 61912"/>
                      <a:gd name="connsiteY1" fmla="*/ 9719 h 66675"/>
                      <a:gd name="connsiteX2" fmla="*/ 18302 w 61912"/>
                      <a:gd name="connsiteY2" fmla="*/ 6404 h 66675"/>
                      <a:gd name="connsiteX3" fmla="*/ 14988 w 61912"/>
                      <a:gd name="connsiteY3" fmla="*/ 36070 h 66675"/>
                      <a:gd name="connsiteX4" fmla="*/ 18302 w 61912"/>
                      <a:gd name="connsiteY4" fmla="*/ 39384 h 66675"/>
                      <a:gd name="connsiteX5" fmla="*/ 1786 w 61912"/>
                      <a:gd name="connsiteY5" fmla="*/ 65959 h 66675"/>
                      <a:gd name="connsiteX6" fmla="*/ 9658 w 61912"/>
                      <a:gd name="connsiteY6" fmla="*/ 65959 h 66675"/>
                      <a:gd name="connsiteX7" fmla="*/ 31483 w 61912"/>
                      <a:gd name="connsiteY7" fmla="*/ 44135 h 66675"/>
                      <a:gd name="connsiteX8" fmla="*/ 53307 w 61912"/>
                      <a:gd name="connsiteY8" fmla="*/ 65959 h 66675"/>
                      <a:gd name="connsiteX9" fmla="*/ 61179 w 61912"/>
                      <a:gd name="connsiteY9" fmla="*/ 65959 h 66675"/>
                      <a:gd name="connsiteX10" fmla="*/ 44653 w 61912"/>
                      <a:gd name="connsiteY10" fmla="*/ 39384 h 66675"/>
                      <a:gd name="connsiteX11" fmla="*/ 18240 w 61912"/>
                      <a:gd name="connsiteY11" fmla="*/ 23025 h 66675"/>
                      <a:gd name="connsiteX12" fmla="*/ 31480 w 61912"/>
                      <a:gd name="connsiteY12" fmla="*/ 9795 h 66675"/>
                      <a:gd name="connsiteX13" fmla="*/ 44710 w 61912"/>
                      <a:gd name="connsiteY13" fmla="*/ 23035 h 66675"/>
                      <a:gd name="connsiteX14" fmla="*/ 31480 w 61912"/>
                      <a:gd name="connsiteY14" fmla="*/ 36265 h 66675"/>
                      <a:gd name="connsiteX15" fmla="*/ 18245 w 61912"/>
                      <a:gd name="connsiteY15" fmla="*/ 23025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1912" h="66675">
                        <a:moveTo>
                          <a:pt x="44653" y="39384"/>
                        </a:moveTo>
                        <a:cubicBezTo>
                          <a:pt x="53761" y="32108"/>
                          <a:pt x="55245" y="18826"/>
                          <a:pt x="47968" y="9719"/>
                        </a:cubicBezTo>
                        <a:cubicBezTo>
                          <a:pt x="40691" y="612"/>
                          <a:pt x="27410" y="-873"/>
                          <a:pt x="18302" y="6404"/>
                        </a:cubicBezTo>
                        <a:cubicBezTo>
                          <a:pt x="9195" y="13680"/>
                          <a:pt x="7711" y="26962"/>
                          <a:pt x="14988" y="36070"/>
                        </a:cubicBezTo>
                        <a:cubicBezTo>
                          <a:pt x="15966" y="37294"/>
                          <a:pt x="17078" y="38406"/>
                          <a:pt x="18302" y="39384"/>
                        </a:cubicBezTo>
                        <a:cubicBezTo>
                          <a:pt x="8200" y="44390"/>
                          <a:pt x="1802" y="54685"/>
                          <a:pt x="1786" y="65959"/>
                        </a:cubicBezTo>
                        <a:lnTo>
                          <a:pt x="9658" y="65959"/>
                        </a:lnTo>
                        <a:cubicBezTo>
                          <a:pt x="9658" y="53906"/>
                          <a:pt x="19430" y="44135"/>
                          <a:pt x="31483" y="44135"/>
                        </a:cubicBezTo>
                        <a:cubicBezTo>
                          <a:pt x="43535" y="44135"/>
                          <a:pt x="53307" y="53906"/>
                          <a:pt x="53307" y="65959"/>
                        </a:cubicBezTo>
                        <a:lnTo>
                          <a:pt x="61179" y="65959"/>
                        </a:lnTo>
                        <a:cubicBezTo>
                          <a:pt x="61161" y="54682"/>
                          <a:pt x="54760" y="44388"/>
                          <a:pt x="44653" y="39384"/>
                        </a:cubicBezTo>
                        <a:close/>
                        <a:moveTo>
                          <a:pt x="18240" y="23025"/>
                        </a:moveTo>
                        <a:cubicBezTo>
                          <a:pt x="18243" y="15716"/>
                          <a:pt x="24171" y="9792"/>
                          <a:pt x="31480" y="9795"/>
                        </a:cubicBezTo>
                        <a:cubicBezTo>
                          <a:pt x="38790" y="9798"/>
                          <a:pt x="44713" y="15725"/>
                          <a:pt x="44710" y="23035"/>
                        </a:cubicBezTo>
                        <a:cubicBezTo>
                          <a:pt x="44707" y="30341"/>
                          <a:pt x="38786" y="36262"/>
                          <a:pt x="31480" y="36265"/>
                        </a:cubicBezTo>
                        <a:cubicBezTo>
                          <a:pt x="24173" y="36255"/>
                          <a:pt x="18253" y="30332"/>
                          <a:pt x="18245" y="23025"/>
                        </a:cubicBezTo>
                        <a:close/>
                      </a:path>
                    </a:pathLst>
                  </a:custGeom>
                  <a:solidFill>
                    <a:schemeClr val="accent1"/>
                  </a:solidFill>
                  <a:ln w="4763" cap="flat">
                    <a:noFill/>
                    <a:prstDash val="solid"/>
                    <a:miter/>
                  </a:ln>
                </p:spPr>
                <p:txBody>
                  <a:bodyPr rtlCol="0" anchor="ctr"/>
                  <a:lstStyle/>
                  <a:p>
                    <a:endParaRPr lang="en-US" sz="1873"/>
                  </a:p>
                </p:txBody>
              </p:sp>
              <p:sp>
                <p:nvSpPr>
                  <p:cNvPr id="331" name="Freeform: Shape 330">
                    <a:extLst>
                      <a:ext uri="{FF2B5EF4-FFF2-40B4-BE49-F238E27FC236}">
                        <a16:creationId xmlns:a16="http://schemas.microsoft.com/office/drawing/2014/main" id="{8F09889C-B74E-4CAD-B4EA-E35A42748338}"/>
                      </a:ext>
                    </a:extLst>
                  </p:cNvPr>
                  <p:cNvSpPr/>
                  <p:nvPr/>
                </p:nvSpPr>
                <p:spPr>
                  <a:xfrm>
                    <a:off x="452360" y="310555"/>
                    <a:ext cx="28575" cy="9525"/>
                  </a:xfrm>
                  <a:custGeom>
                    <a:avLst/>
                    <a:gdLst>
                      <a:gd name="connsiteX0" fmla="*/ 25598 w 28575"/>
                      <a:gd name="connsiteY0" fmla="*/ 1786 h 9525"/>
                      <a:gd name="connsiteX1" fmla="*/ 30361 w 28575"/>
                      <a:gd name="connsiteY1" fmla="*/ 6548 h 9525"/>
                      <a:gd name="connsiteX2" fmla="*/ 30361 w 28575"/>
                      <a:gd name="connsiteY2" fmla="*/ 6548 h 9525"/>
                      <a:gd name="connsiteX3" fmla="*/ 25598 w 28575"/>
                      <a:gd name="connsiteY3" fmla="*/ 11311 h 9525"/>
                      <a:gd name="connsiteX4" fmla="*/ 6548 w 28575"/>
                      <a:gd name="connsiteY4" fmla="*/ 11311 h 9525"/>
                      <a:gd name="connsiteX5" fmla="*/ 1786 w 28575"/>
                      <a:gd name="connsiteY5" fmla="*/ 6548 h 9525"/>
                      <a:gd name="connsiteX6" fmla="*/ 1786 w 28575"/>
                      <a:gd name="connsiteY6" fmla="*/ 6548 h 9525"/>
                      <a:gd name="connsiteX7" fmla="*/ 6548 w 28575"/>
                      <a:gd name="connsiteY7" fmla="*/ 1786 h 9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575" h="9525">
                        <a:moveTo>
                          <a:pt x="25598" y="1786"/>
                        </a:moveTo>
                        <a:cubicBezTo>
                          <a:pt x="28229" y="1786"/>
                          <a:pt x="30361" y="3918"/>
                          <a:pt x="30361" y="6548"/>
                        </a:cubicBezTo>
                        <a:lnTo>
                          <a:pt x="30361" y="6548"/>
                        </a:lnTo>
                        <a:cubicBezTo>
                          <a:pt x="30361" y="9179"/>
                          <a:pt x="28229" y="11311"/>
                          <a:pt x="25598" y="11311"/>
                        </a:cubicBezTo>
                        <a:lnTo>
                          <a:pt x="6548" y="11311"/>
                        </a:lnTo>
                        <a:cubicBezTo>
                          <a:pt x="3918" y="11311"/>
                          <a:pt x="1786" y="9179"/>
                          <a:pt x="1786" y="6548"/>
                        </a:cubicBezTo>
                        <a:lnTo>
                          <a:pt x="1786" y="6548"/>
                        </a:lnTo>
                        <a:cubicBezTo>
                          <a:pt x="1786" y="3918"/>
                          <a:pt x="3918" y="1786"/>
                          <a:pt x="6548" y="1786"/>
                        </a:cubicBezTo>
                        <a:close/>
                      </a:path>
                    </a:pathLst>
                  </a:custGeom>
                  <a:solidFill>
                    <a:schemeClr val="accent1"/>
                  </a:solidFill>
                  <a:ln w="4763" cap="flat">
                    <a:noFill/>
                    <a:prstDash val="solid"/>
                    <a:miter/>
                  </a:ln>
                </p:spPr>
                <p:txBody>
                  <a:bodyPr rtlCol="0" anchor="ctr"/>
                  <a:lstStyle/>
                  <a:p>
                    <a:endParaRPr lang="en-US" sz="1873"/>
                  </a:p>
                </p:txBody>
              </p:sp>
            </p:grpSp>
          </p:grpSp>
        </p:grpSp>
        <p:grpSp>
          <p:nvGrpSpPr>
            <p:cNvPr id="322" name="Group 321">
              <a:extLst>
                <a:ext uri="{FF2B5EF4-FFF2-40B4-BE49-F238E27FC236}">
                  <a16:creationId xmlns:a16="http://schemas.microsoft.com/office/drawing/2014/main" id="{C3822F75-D372-4E86-BF59-0ABD45423221}"/>
                </a:ext>
              </a:extLst>
            </p:cNvPr>
            <p:cNvGrpSpPr/>
            <p:nvPr/>
          </p:nvGrpSpPr>
          <p:grpSpPr>
            <a:xfrm>
              <a:off x="384901" y="545850"/>
              <a:ext cx="616389" cy="210496"/>
              <a:chOff x="384901" y="555169"/>
              <a:chExt cx="616389" cy="210496"/>
            </a:xfrm>
          </p:grpSpPr>
          <p:sp>
            <p:nvSpPr>
              <p:cNvPr id="323" name="TextBox 322">
                <a:extLst>
                  <a:ext uri="{FF2B5EF4-FFF2-40B4-BE49-F238E27FC236}">
                    <a16:creationId xmlns:a16="http://schemas.microsoft.com/office/drawing/2014/main" id="{CF565E61-2AB5-47AD-853B-881F5D0A43E4}"/>
                  </a:ext>
                </a:extLst>
              </p:cNvPr>
              <p:cNvSpPr txBox="1"/>
              <p:nvPr/>
            </p:nvSpPr>
            <p:spPr>
              <a:xfrm>
                <a:off x="585279" y="596131"/>
                <a:ext cx="416011" cy="169534"/>
              </a:xfrm>
              <a:prstGeom prst="rect">
                <a:avLst/>
              </a:prstGeom>
            </p:spPr>
            <p:txBody>
              <a:bodyPr wrap="none" lIns="46630" tIns="0" rIns="0" bIns="0">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defTabSz="895871">
                  <a:defRPr/>
                </a:pPr>
                <a:r>
                  <a:rPr lang="en-US" sz="1224"/>
                  <a:t>ADFS</a:t>
                </a:r>
              </a:p>
            </p:txBody>
          </p:sp>
          <p:pic>
            <p:nvPicPr>
              <p:cNvPr id="324" name="Graphic 323">
                <a:extLst>
                  <a:ext uri="{FF2B5EF4-FFF2-40B4-BE49-F238E27FC236}">
                    <a16:creationId xmlns:a16="http://schemas.microsoft.com/office/drawing/2014/main" id="{AE827B1B-D0DC-454B-8875-68659AA646AF}"/>
                  </a:ext>
                </a:extLst>
              </p:cNvPr>
              <p:cNvPicPr>
                <a:picLocks noChangeAspect="1"/>
              </p:cNvPicPr>
              <p:nvPr/>
            </p:nvPicPr>
            <p:blipFill>
              <a:blip r:embed="rId9" cstate="print">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384901" y="555169"/>
                <a:ext cx="203762" cy="203762"/>
              </a:xfrm>
              <a:prstGeom prst="rect">
                <a:avLst/>
              </a:prstGeom>
            </p:spPr>
          </p:pic>
        </p:grpSp>
      </p:grpSp>
      <p:sp>
        <p:nvSpPr>
          <p:cNvPr id="636" name="Arc 635">
            <a:extLst>
              <a:ext uri="{FF2B5EF4-FFF2-40B4-BE49-F238E27FC236}">
                <a16:creationId xmlns:a16="http://schemas.microsoft.com/office/drawing/2014/main" id="{3AC2D1F2-3821-424F-8EED-879471E2608E}"/>
              </a:ext>
            </a:extLst>
          </p:cNvPr>
          <p:cNvSpPr/>
          <p:nvPr/>
        </p:nvSpPr>
        <p:spPr>
          <a:xfrm>
            <a:off x="5017084" y="2888563"/>
            <a:ext cx="2125771" cy="2125771"/>
          </a:xfrm>
          <a:prstGeom prst="arc">
            <a:avLst>
              <a:gd name="adj1" fmla="val 2249539"/>
              <a:gd name="adj2" fmla="val 5840073"/>
            </a:avLst>
          </a:prstGeom>
          <a:noFill/>
          <a:ln w="9525" cap="flat" cmpd="sng" algn="ctr">
            <a:solidFill>
              <a:srgbClr val="0078D7"/>
            </a:solidFill>
            <a:prstDash val="solid"/>
            <a:headEnd type="triangle" w="med" len="med"/>
            <a:tailEnd type="none" w="med" len="med"/>
          </a:ln>
          <a:effectLst/>
        </p:spPr>
        <p:txBody>
          <a:bodyPr rtlCol="0" anchor="ctr"/>
          <a:lstStyle/>
          <a:p>
            <a:pPr algn="ctr" defTabSz="914224">
              <a:defRPr/>
            </a:pPr>
            <a:endParaRPr lang="en-US" sz="1873" kern="0">
              <a:solidFill>
                <a:srgbClr val="353535"/>
              </a:solidFill>
              <a:latin typeface="Segoe UI Semilight"/>
            </a:endParaRPr>
          </a:p>
        </p:txBody>
      </p:sp>
      <p:sp>
        <p:nvSpPr>
          <p:cNvPr id="637" name="Arc 636">
            <a:extLst>
              <a:ext uri="{FF2B5EF4-FFF2-40B4-BE49-F238E27FC236}">
                <a16:creationId xmlns:a16="http://schemas.microsoft.com/office/drawing/2014/main" id="{480ED318-0C42-4090-A050-B09149444C16}"/>
              </a:ext>
            </a:extLst>
          </p:cNvPr>
          <p:cNvSpPr/>
          <p:nvPr/>
        </p:nvSpPr>
        <p:spPr>
          <a:xfrm rot="20984159">
            <a:off x="5035048" y="2775559"/>
            <a:ext cx="2186968" cy="2125771"/>
          </a:xfrm>
          <a:prstGeom prst="arc">
            <a:avLst>
              <a:gd name="adj1" fmla="val 17443363"/>
              <a:gd name="adj2" fmla="val 20404202"/>
            </a:avLst>
          </a:prstGeom>
          <a:noFill/>
          <a:ln w="9525" cap="flat" cmpd="sng" algn="ctr">
            <a:solidFill>
              <a:srgbClr val="0078D7"/>
            </a:solidFill>
            <a:prstDash val="solid"/>
            <a:headEnd type="none" w="med" len="med"/>
            <a:tailEnd type="triangle" w="med" len="med"/>
          </a:ln>
          <a:effectLst/>
        </p:spPr>
        <p:txBody>
          <a:bodyPr rtlCol="0" anchor="ctr"/>
          <a:lstStyle/>
          <a:p>
            <a:pPr algn="ctr" defTabSz="914224">
              <a:defRPr/>
            </a:pPr>
            <a:endParaRPr lang="en-US" sz="1873" kern="0">
              <a:solidFill>
                <a:srgbClr val="353535"/>
              </a:solidFill>
              <a:latin typeface="Segoe UI Semilight"/>
            </a:endParaRPr>
          </a:p>
        </p:txBody>
      </p:sp>
      <p:sp>
        <p:nvSpPr>
          <p:cNvPr id="638" name="Rectangle 637">
            <a:extLst>
              <a:ext uri="{FF2B5EF4-FFF2-40B4-BE49-F238E27FC236}">
                <a16:creationId xmlns:a16="http://schemas.microsoft.com/office/drawing/2014/main" id="{D069F7C8-FF52-4759-B394-7C33576AC47A}"/>
              </a:ext>
            </a:extLst>
          </p:cNvPr>
          <p:cNvSpPr/>
          <p:nvPr/>
        </p:nvSpPr>
        <p:spPr>
          <a:xfrm>
            <a:off x="8847174" y="3720578"/>
            <a:ext cx="796530" cy="481842"/>
          </a:xfrm>
          <a:prstGeom prst="rect">
            <a:avLst/>
          </a:prstGeom>
        </p:spPr>
        <p:txBody>
          <a:bodyPr wrap="none">
            <a:spAutoFit/>
          </a:bodyPr>
          <a:lstStyle/>
          <a:p>
            <a:pPr defTabSz="896043">
              <a:lnSpc>
                <a:spcPct val="90000"/>
              </a:lnSpc>
              <a:defRPr/>
            </a:pPr>
            <a:r>
              <a:rPr lang="en-US" sz="1372" kern="0">
                <a:solidFill>
                  <a:srgbClr val="353535"/>
                </a:solidFill>
                <a:latin typeface="Segoe UI"/>
                <a:ea typeface="ＭＳ Ｐゴシック" charset="0"/>
              </a:rPr>
              <a:t>Require</a:t>
            </a:r>
          </a:p>
          <a:p>
            <a:pPr defTabSz="896043">
              <a:lnSpc>
                <a:spcPct val="90000"/>
              </a:lnSpc>
              <a:defRPr/>
            </a:pPr>
            <a:r>
              <a:rPr lang="en-US" sz="1372" kern="0">
                <a:solidFill>
                  <a:srgbClr val="353535"/>
                </a:solidFill>
                <a:latin typeface="Segoe UI"/>
                <a:ea typeface="ＭＳ Ｐゴシック" charset="0"/>
              </a:rPr>
              <a:t>MFA</a:t>
            </a:r>
          </a:p>
        </p:txBody>
      </p:sp>
      <p:grpSp>
        <p:nvGrpSpPr>
          <p:cNvPr id="639" name="Controls: MFA">
            <a:extLst>
              <a:ext uri="{FF2B5EF4-FFF2-40B4-BE49-F238E27FC236}">
                <a16:creationId xmlns:a16="http://schemas.microsoft.com/office/drawing/2014/main" id="{7FE5716E-39C6-4473-9E4B-503F6C090A66}"/>
              </a:ext>
            </a:extLst>
          </p:cNvPr>
          <p:cNvGrpSpPr/>
          <p:nvPr/>
        </p:nvGrpSpPr>
        <p:grpSpPr>
          <a:xfrm>
            <a:off x="8090897" y="3578722"/>
            <a:ext cx="757834" cy="757834"/>
            <a:chOff x="6689925" y="2070504"/>
            <a:chExt cx="896425" cy="896425"/>
          </a:xfrm>
        </p:grpSpPr>
        <p:grpSp>
          <p:nvGrpSpPr>
            <p:cNvPr id="640" name="Group 639">
              <a:extLst>
                <a:ext uri="{FF2B5EF4-FFF2-40B4-BE49-F238E27FC236}">
                  <a16:creationId xmlns:a16="http://schemas.microsoft.com/office/drawing/2014/main" id="{632910F9-4D76-4ABC-8FEA-05BEE1649DF0}"/>
                </a:ext>
              </a:extLst>
            </p:cNvPr>
            <p:cNvGrpSpPr/>
            <p:nvPr/>
          </p:nvGrpSpPr>
          <p:grpSpPr>
            <a:xfrm>
              <a:off x="6689925" y="2070504"/>
              <a:ext cx="896425" cy="896425"/>
              <a:chOff x="8603515" y="2504434"/>
              <a:chExt cx="1600200" cy="1600200"/>
            </a:xfrm>
          </p:grpSpPr>
          <p:sp>
            <p:nvSpPr>
              <p:cNvPr id="642" name="Oval 641">
                <a:extLst>
                  <a:ext uri="{FF2B5EF4-FFF2-40B4-BE49-F238E27FC236}">
                    <a16:creationId xmlns:a16="http://schemas.microsoft.com/office/drawing/2014/main" id="{75C2726B-02DD-4A79-8E62-CF418A697BFA}"/>
                  </a:ext>
                </a:extLst>
              </p:cNvPr>
              <p:cNvSpPr/>
              <p:nvPr/>
            </p:nvSpPr>
            <p:spPr bwMode="auto">
              <a:xfrm>
                <a:off x="8672095" y="2573014"/>
                <a:ext cx="1463040" cy="1463040"/>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43" name="Circle: Hollow 642">
                <a:extLst>
                  <a:ext uri="{FF2B5EF4-FFF2-40B4-BE49-F238E27FC236}">
                    <a16:creationId xmlns:a16="http://schemas.microsoft.com/office/drawing/2014/main" id="{ECF33212-DD7F-4A50-9E78-20418D72896C}"/>
                  </a:ext>
                </a:extLst>
              </p:cNvPr>
              <p:cNvSpPr/>
              <p:nvPr/>
            </p:nvSpPr>
            <p:spPr bwMode="auto">
              <a:xfrm>
                <a:off x="8603515" y="2504434"/>
                <a:ext cx="1600200" cy="1600200"/>
              </a:xfrm>
              <a:prstGeom prst="donut">
                <a:avLst>
                  <a:gd name="adj" fmla="val 6045"/>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pic>
          <p:nvPicPr>
            <p:cNvPr id="641" name="Picture 640">
              <a:extLst>
                <a:ext uri="{FF2B5EF4-FFF2-40B4-BE49-F238E27FC236}">
                  <a16:creationId xmlns:a16="http://schemas.microsoft.com/office/drawing/2014/main" id="{6B248CDA-32FF-4BE8-BDB9-4417E7FCC7D2}"/>
                </a:ext>
              </a:extLst>
            </p:cNvPr>
            <p:cNvPicPr>
              <a:picLocks noChangeAspect="1"/>
            </p:cNvPicPr>
            <p:nvPr/>
          </p:nvPicPr>
          <p:blipFill>
            <a:blip r:embed="rId11" cstate="print">
              <a:biLevel thresh="25000"/>
              <a:extLst>
                <a:ext uri="{28A0092B-C50C-407E-A947-70E740481C1C}">
                  <a14:useLocalDpi xmlns:a14="http://schemas.microsoft.com/office/drawing/2010/main"/>
                </a:ext>
              </a:extLst>
            </a:blip>
            <a:stretch>
              <a:fillRect/>
            </a:stretch>
          </p:blipFill>
          <p:spPr>
            <a:xfrm>
              <a:off x="6884430" y="2240837"/>
              <a:ext cx="549135" cy="549135"/>
            </a:xfrm>
            <a:prstGeom prst="rect">
              <a:avLst/>
            </a:prstGeom>
          </p:spPr>
        </p:pic>
      </p:grpSp>
      <p:sp>
        <p:nvSpPr>
          <p:cNvPr id="644" name="Rectangle 643">
            <a:extLst>
              <a:ext uri="{FF2B5EF4-FFF2-40B4-BE49-F238E27FC236}">
                <a16:creationId xmlns:a16="http://schemas.microsoft.com/office/drawing/2014/main" id="{F293DE1C-8E61-4C33-9F63-F0302D3F6B1D}"/>
              </a:ext>
            </a:extLst>
          </p:cNvPr>
          <p:cNvSpPr/>
          <p:nvPr/>
        </p:nvSpPr>
        <p:spPr>
          <a:xfrm>
            <a:off x="8265905" y="2134751"/>
            <a:ext cx="1125149" cy="481842"/>
          </a:xfrm>
          <a:prstGeom prst="rect">
            <a:avLst/>
          </a:prstGeom>
        </p:spPr>
        <p:txBody>
          <a:bodyPr wrap="none">
            <a:spAutoFit/>
          </a:bodyPr>
          <a:lstStyle/>
          <a:p>
            <a:pPr defTabSz="896043">
              <a:lnSpc>
                <a:spcPct val="90000"/>
              </a:lnSpc>
              <a:defRPr/>
            </a:pPr>
            <a:r>
              <a:rPr lang="en-US" sz="1372" kern="100">
                <a:solidFill>
                  <a:srgbClr val="353535"/>
                </a:solidFill>
                <a:latin typeface="Segoe UI"/>
                <a:ea typeface="ＭＳ Ｐゴシック" charset="0"/>
              </a:rPr>
              <a:t>Allow/block</a:t>
            </a:r>
          </a:p>
          <a:p>
            <a:pPr defTabSz="896043">
              <a:lnSpc>
                <a:spcPct val="90000"/>
              </a:lnSpc>
              <a:defRPr/>
            </a:pPr>
            <a:r>
              <a:rPr lang="en-US" sz="1372" kern="100">
                <a:solidFill>
                  <a:srgbClr val="353535"/>
                </a:solidFill>
                <a:latin typeface="Segoe UI"/>
                <a:ea typeface="ＭＳ Ｐゴシック" charset="0"/>
              </a:rPr>
              <a:t>access</a:t>
            </a:r>
          </a:p>
        </p:txBody>
      </p:sp>
      <p:sp>
        <p:nvSpPr>
          <p:cNvPr id="650" name="Rectangle 649">
            <a:extLst>
              <a:ext uri="{FF2B5EF4-FFF2-40B4-BE49-F238E27FC236}">
                <a16:creationId xmlns:a16="http://schemas.microsoft.com/office/drawing/2014/main" id="{FD480643-B577-457A-B0DE-F4E800EB7717}"/>
              </a:ext>
            </a:extLst>
          </p:cNvPr>
          <p:cNvSpPr/>
          <p:nvPr/>
        </p:nvSpPr>
        <p:spPr>
          <a:xfrm>
            <a:off x="8265905" y="5306404"/>
            <a:ext cx="1327878" cy="481842"/>
          </a:xfrm>
          <a:prstGeom prst="rect">
            <a:avLst/>
          </a:prstGeom>
        </p:spPr>
        <p:txBody>
          <a:bodyPr wrap="none">
            <a:spAutoFit/>
          </a:bodyPr>
          <a:lstStyle/>
          <a:p>
            <a:pPr defTabSz="896043">
              <a:lnSpc>
                <a:spcPct val="90000"/>
              </a:lnSpc>
              <a:defRPr/>
            </a:pPr>
            <a:r>
              <a:rPr lang="en-US" sz="1372" kern="0">
                <a:solidFill>
                  <a:srgbClr val="353535"/>
                </a:solidFill>
                <a:latin typeface="Segoe UI"/>
                <a:ea typeface="ＭＳ Ｐゴシック" charset="0"/>
              </a:rPr>
              <a:t>Block legacy</a:t>
            </a:r>
            <a:br>
              <a:rPr lang="en-US" sz="1372" kern="0">
                <a:solidFill>
                  <a:srgbClr val="353535"/>
                </a:solidFill>
                <a:latin typeface="Segoe UI"/>
                <a:ea typeface="ＭＳ Ｐゴシック" charset="0"/>
              </a:rPr>
            </a:br>
            <a:r>
              <a:rPr lang="en-US" sz="1372" kern="0">
                <a:solidFill>
                  <a:srgbClr val="353535"/>
                </a:solidFill>
                <a:latin typeface="Segoe UI"/>
                <a:ea typeface="ＭＳ Ｐゴシック" charset="0"/>
              </a:rPr>
              <a:t>authentication</a:t>
            </a:r>
          </a:p>
        </p:txBody>
      </p:sp>
      <p:grpSp>
        <p:nvGrpSpPr>
          <p:cNvPr id="651" name="Controls: Deny">
            <a:extLst>
              <a:ext uri="{FF2B5EF4-FFF2-40B4-BE49-F238E27FC236}">
                <a16:creationId xmlns:a16="http://schemas.microsoft.com/office/drawing/2014/main" id="{04BB764B-313B-4A1E-9BB3-E9C8CFE07238}"/>
              </a:ext>
            </a:extLst>
          </p:cNvPr>
          <p:cNvGrpSpPr/>
          <p:nvPr/>
        </p:nvGrpSpPr>
        <p:grpSpPr>
          <a:xfrm>
            <a:off x="7489192" y="5164549"/>
            <a:ext cx="757834" cy="757834"/>
            <a:chOff x="6689925" y="3891070"/>
            <a:chExt cx="896425" cy="896425"/>
          </a:xfrm>
        </p:grpSpPr>
        <p:grpSp>
          <p:nvGrpSpPr>
            <p:cNvPr id="652" name="Group 651">
              <a:extLst>
                <a:ext uri="{FF2B5EF4-FFF2-40B4-BE49-F238E27FC236}">
                  <a16:creationId xmlns:a16="http://schemas.microsoft.com/office/drawing/2014/main" id="{BF240E78-B1B4-4220-9B92-0DC352912402}"/>
                </a:ext>
              </a:extLst>
            </p:cNvPr>
            <p:cNvGrpSpPr/>
            <p:nvPr/>
          </p:nvGrpSpPr>
          <p:grpSpPr>
            <a:xfrm>
              <a:off x="6689925" y="3891070"/>
              <a:ext cx="896425" cy="896425"/>
              <a:chOff x="8603515" y="2504434"/>
              <a:chExt cx="1600200" cy="1600200"/>
            </a:xfrm>
          </p:grpSpPr>
          <p:sp>
            <p:nvSpPr>
              <p:cNvPr id="654" name="Oval 653">
                <a:extLst>
                  <a:ext uri="{FF2B5EF4-FFF2-40B4-BE49-F238E27FC236}">
                    <a16:creationId xmlns:a16="http://schemas.microsoft.com/office/drawing/2014/main" id="{3D6C8B72-2C0F-4400-B6A0-DADE144F0256}"/>
                  </a:ext>
                </a:extLst>
              </p:cNvPr>
              <p:cNvSpPr/>
              <p:nvPr/>
            </p:nvSpPr>
            <p:spPr bwMode="auto">
              <a:xfrm>
                <a:off x="8672095" y="2573014"/>
                <a:ext cx="1463040" cy="1463040"/>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55" name="Circle: Hollow 654">
                <a:extLst>
                  <a:ext uri="{FF2B5EF4-FFF2-40B4-BE49-F238E27FC236}">
                    <a16:creationId xmlns:a16="http://schemas.microsoft.com/office/drawing/2014/main" id="{AAF1378B-7D92-458E-9367-7CC69E38C3D4}"/>
                  </a:ext>
                </a:extLst>
              </p:cNvPr>
              <p:cNvSpPr/>
              <p:nvPr/>
            </p:nvSpPr>
            <p:spPr bwMode="auto">
              <a:xfrm>
                <a:off x="8603515" y="2504434"/>
                <a:ext cx="1600200" cy="1600200"/>
              </a:xfrm>
              <a:prstGeom prst="donut">
                <a:avLst>
                  <a:gd name="adj" fmla="val 6045"/>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653" name="Freeform: Shape 652">
              <a:extLst>
                <a:ext uri="{FF2B5EF4-FFF2-40B4-BE49-F238E27FC236}">
                  <a16:creationId xmlns:a16="http://schemas.microsoft.com/office/drawing/2014/main" id="{77273688-CD3D-4880-8A04-A88FE9CA5081}"/>
                </a:ext>
              </a:extLst>
            </p:cNvPr>
            <p:cNvSpPr>
              <a:spLocks noChangeAspect="1"/>
            </p:cNvSpPr>
            <p:nvPr/>
          </p:nvSpPr>
          <p:spPr bwMode="auto">
            <a:xfrm>
              <a:off x="6915722" y="4116639"/>
              <a:ext cx="448212" cy="448213"/>
            </a:xfrm>
            <a:custGeom>
              <a:avLst/>
              <a:gdLst>
                <a:gd name="connsiteX0" fmla="*/ 368104 w 1250088"/>
                <a:gd name="connsiteY0" fmla="*/ 281747 h 1250088"/>
                <a:gd name="connsiteX1" fmla="*/ 281747 w 1250088"/>
                <a:gd name="connsiteY1" fmla="*/ 368104 h 1250088"/>
                <a:gd name="connsiteX2" fmla="*/ 538687 w 1250088"/>
                <a:gd name="connsiteY2" fmla="*/ 625044 h 1250088"/>
                <a:gd name="connsiteX3" fmla="*/ 281747 w 1250088"/>
                <a:gd name="connsiteY3" fmla="*/ 881984 h 1250088"/>
                <a:gd name="connsiteX4" fmla="*/ 368104 w 1250088"/>
                <a:gd name="connsiteY4" fmla="*/ 968341 h 1250088"/>
                <a:gd name="connsiteX5" fmla="*/ 625044 w 1250088"/>
                <a:gd name="connsiteY5" fmla="*/ 711401 h 1250088"/>
                <a:gd name="connsiteX6" fmla="*/ 881984 w 1250088"/>
                <a:gd name="connsiteY6" fmla="*/ 968341 h 1250088"/>
                <a:gd name="connsiteX7" fmla="*/ 968341 w 1250088"/>
                <a:gd name="connsiteY7" fmla="*/ 881984 h 1250088"/>
                <a:gd name="connsiteX8" fmla="*/ 711401 w 1250088"/>
                <a:gd name="connsiteY8" fmla="*/ 625044 h 1250088"/>
                <a:gd name="connsiteX9" fmla="*/ 968341 w 1250088"/>
                <a:gd name="connsiteY9" fmla="*/ 368104 h 1250088"/>
                <a:gd name="connsiteX10" fmla="*/ 881984 w 1250088"/>
                <a:gd name="connsiteY10" fmla="*/ 281747 h 1250088"/>
                <a:gd name="connsiteX11" fmla="*/ 625044 w 1250088"/>
                <a:gd name="connsiteY11" fmla="*/ 538687 h 1250088"/>
                <a:gd name="connsiteX12" fmla="*/ 625044 w 1250088"/>
                <a:gd name="connsiteY12" fmla="*/ 0 h 1250088"/>
                <a:gd name="connsiteX13" fmla="*/ 1250088 w 1250088"/>
                <a:gd name="connsiteY13" fmla="*/ 625044 h 1250088"/>
                <a:gd name="connsiteX14" fmla="*/ 625044 w 1250088"/>
                <a:gd name="connsiteY14" fmla="*/ 1250088 h 1250088"/>
                <a:gd name="connsiteX15" fmla="*/ 0 w 1250088"/>
                <a:gd name="connsiteY15" fmla="*/ 625044 h 1250088"/>
                <a:gd name="connsiteX16" fmla="*/ 625044 w 1250088"/>
                <a:gd name="connsiteY16" fmla="*/ 0 h 125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50088" h="1250088">
                  <a:moveTo>
                    <a:pt x="368104" y="281747"/>
                  </a:moveTo>
                  <a:lnTo>
                    <a:pt x="281747" y="368104"/>
                  </a:lnTo>
                  <a:lnTo>
                    <a:pt x="538687" y="625044"/>
                  </a:lnTo>
                  <a:lnTo>
                    <a:pt x="281747" y="881984"/>
                  </a:lnTo>
                  <a:lnTo>
                    <a:pt x="368104" y="968341"/>
                  </a:lnTo>
                  <a:lnTo>
                    <a:pt x="625044" y="711401"/>
                  </a:lnTo>
                  <a:lnTo>
                    <a:pt x="881984" y="968341"/>
                  </a:lnTo>
                  <a:lnTo>
                    <a:pt x="968341" y="881984"/>
                  </a:lnTo>
                  <a:lnTo>
                    <a:pt x="711401" y="625044"/>
                  </a:lnTo>
                  <a:lnTo>
                    <a:pt x="968341" y="368104"/>
                  </a:lnTo>
                  <a:lnTo>
                    <a:pt x="881984" y="281747"/>
                  </a:lnTo>
                  <a:lnTo>
                    <a:pt x="625044" y="538687"/>
                  </a:lnTo>
                  <a:close/>
                  <a:moveTo>
                    <a:pt x="625044" y="0"/>
                  </a:moveTo>
                  <a:cubicBezTo>
                    <a:pt x="970246" y="0"/>
                    <a:pt x="1250088" y="279842"/>
                    <a:pt x="1250088" y="625044"/>
                  </a:cubicBezTo>
                  <a:cubicBezTo>
                    <a:pt x="1250088" y="970246"/>
                    <a:pt x="970246" y="1250088"/>
                    <a:pt x="625044" y="1250088"/>
                  </a:cubicBezTo>
                  <a:cubicBezTo>
                    <a:pt x="279842" y="1250088"/>
                    <a:pt x="0" y="970246"/>
                    <a:pt x="0" y="625044"/>
                  </a:cubicBezTo>
                  <a:cubicBezTo>
                    <a:pt x="0" y="279842"/>
                    <a:pt x="279842" y="0"/>
                    <a:pt x="625044" y="0"/>
                  </a:cubicBezTo>
                  <a:close/>
                </a:path>
              </a:pathLst>
            </a:custGeom>
            <a:solidFill>
              <a:srgbClr val="0078D7"/>
            </a:solidFill>
            <a:ln w="19050" cap="flat" cmpd="sng" algn="ctr">
              <a:solidFill>
                <a:srgbClr val="FFFFFF"/>
              </a:solid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656" name="Rectangle 655">
            <a:extLst>
              <a:ext uri="{FF2B5EF4-FFF2-40B4-BE49-F238E27FC236}">
                <a16:creationId xmlns:a16="http://schemas.microsoft.com/office/drawing/2014/main" id="{1516C389-A68A-4F7B-A579-6452749299B1}"/>
              </a:ext>
            </a:extLst>
          </p:cNvPr>
          <p:cNvSpPr/>
          <p:nvPr/>
        </p:nvSpPr>
        <p:spPr>
          <a:xfrm>
            <a:off x="8708828" y="4466325"/>
            <a:ext cx="942038" cy="675677"/>
          </a:xfrm>
          <a:prstGeom prst="rect">
            <a:avLst/>
          </a:prstGeom>
        </p:spPr>
        <p:txBody>
          <a:bodyPr wrap="none">
            <a:spAutoFit/>
          </a:bodyPr>
          <a:lstStyle/>
          <a:p>
            <a:pPr defTabSz="896043">
              <a:lnSpc>
                <a:spcPct val="90000"/>
              </a:lnSpc>
              <a:defRPr/>
            </a:pPr>
            <a:r>
              <a:rPr lang="en-US" sz="1372" kern="0">
                <a:solidFill>
                  <a:srgbClr val="353535"/>
                </a:solidFill>
                <a:latin typeface="Segoe UI"/>
                <a:ea typeface="ＭＳ Ｐゴシック" charset="0"/>
              </a:rPr>
              <a:t>Force</a:t>
            </a:r>
          </a:p>
          <a:p>
            <a:pPr defTabSz="896043">
              <a:lnSpc>
                <a:spcPct val="90000"/>
              </a:lnSpc>
              <a:defRPr/>
            </a:pPr>
            <a:r>
              <a:rPr lang="en-US" sz="1372" kern="0">
                <a:solidFill>
                  <a:srgbClr val="353535"/>
                </a:solidFill>
                <a:latin typeface="Segoe UI"/>
                <a:ea typeface="ＭＳ Ｐゴシック" charset="0"/>
              </a:rPr>
              <a:t>password</a:t>
            </a:r>
          </a:p>
          <a:p>
            <a:pPr defTabSz="896043">
              <a:lnSpc>
                <a:spcPct val="90000"/>
              </a:lnSpc>
              <a:defRPr/>
            </a:pPr>
            <a:r>
              <a:rPr lang="en-US" sz="1372" kern="0">
                <a:solidFill>
                  <a:srgbClr val="353535"/>
                </a:solidFill>
                <a:latin typeface="Segoe UI"/>
                <a:ea typeface="ＭＳ Ｐゴシック" charset="0"/>
              </a:rPr>
              <a:t>reset</a:t>
            </a:r>
          </a:p>
        </p:txBody>
      </p:sp>
      <p:grpSp>
        <p:nvGrpSpPr>
          <p:cNvPr id="657" name="Controls: Force password reset">
            <a:extLst>
              <a:ext uri="{FF2B5EF4-FFF2-40B4-BE49-F238E27FC236}">
                <a16:creationId xmlns:a16="http://schemas.microsoft.com/office/drawing/2014/main" id="{8F78928C-1B3D-4F52-8B67-B38E3CB871DB}"/>
              </a:ext>
            </a:extLst>
          </p:cNvPr>
          <p:cNvGrpSpPr/>
          <p:nvPr/>
        </p:nvGrpSpPr>
        <p:grpSpPr>
          <a:xfrm>
            <a:off x="7945490" y="4419458"/>
            <a:ext cx="757834" cy="757834"/>
            <a:chOff x="6887735" y="2980787"/>
            <a:chExt cx="896425" cy="896425"/>
          </a:xfrm>
        </p:grpSpPr>
        <p:grpSp>
          <p:nvGrpSpPr>
            <p:cNvPr id="658" name="Group 657">
              <a:extLst>
                <a:ext uri="{FF2B5EF4-FFF2-40B4-BE49-F238E27FC236}">
                  <a16:creationId xmlns:a16="http://schemas.microsoft.com/office/drawing/2014/main" id="{6CC20ECE-FC6A-4000-9CC3-98F5E884A0E4}"/>
                </a:ext>
              </a:extLst>
            </p:cNvPr>
            <p:cNvGrpSpPr/>
            <p:nvPr/>
          </p:nvGrpSpPr>
          <p:grpSpPr>
            <a:xfrm>
              <a:off x="6887735" y="2980787"/>
              <a:ext cx="896425" cy="896425"/>
              <a:chOff x="8603515" y="2504434"/>
              <a:chExt cx="1600200" cy="1600200"/>
            </a:xfrm>
          </p:grpSpPr>
          <p:sp>
            <p:nvSpPr>
              <p:cNvPr id="665" name="Oval 664">
                <a:extLst>
                  <a:ext uri="{FF2B5EF4-FFF2-40B4-BE49-F238E27FC236}">
                    <a16:creationId xmlns:a16="http://schemas.microsoft.com/office/drawing/2014/main" id="{639A80F3-A903-4D2A-AFE6-459731F75D71}"/>
                  </a:ext>
                </a:extLst>
              </p:cNvPr>
              <p:cNvSpPr/>
              <p:nvPr/>
            </p:nvSpPr>
            <p:spPr bwMode="auto">
              <a:xfrm>
                <a:off x="8672095" y="2573014"/>
                <a:ext cx="1463041" cy="1463041"/>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66" name="Circle: Hollow 665">
                <a:extLst>
                  <a:ext uri="{FF2B5EF4-FFF2-40B4-BE49-F238E27FC236}">
                    <a16:creationId xmlns:a16="http://schemas.microsoft.com/office/drawing/2014/main" id="{DC3F68A7-1C06-4F43-8E82-66813D0D97FA}"/>
                  </a:ext>
                </a:extLst>
              </p:cNvPr>
              <p:cNvSpPr/>
              <p:nvPr/>
            </p:nvSpPr>
            <p:spPr bwMode="auto">
              <a:xfrm>
                <a:off x="8603515" y="2504434"/>
                <a:ext cx="1600200" cy="1600200"/>
              </a:xfrm>
              <a:prstGeom prst="donut">
                <a:avLst>
                  <a:gd name="adj" fmla="val 6045"/>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659" name="Group 658">
              <a:extLst>
                <a:ext uri="{FF2B5EF4-FFF2-40B4-BE49-F238E27FC236}">
                  <a16:creationId xmlns:a16="http://schemas.microsoft.com/office/drawing/2014/main" id="{75BF4793-E76C-4D8E-8773-2030B4CD6DC2}"/>
                </a:ext>
              </a:extLst>
            </p:cNvPr>
            <p:cNvGrpSpPr/>
            <p:nvPr/>
          </p:nvGrpSpPr>
          <p:grpSpPr>
            <a:xfrm>
              <a:off x="6965525" y="3299914"/>
              <a:ext cx="704934" cy="268928"/>
              <a:chOff x="9292873" y="3800013"/>
              <a:chExt cx="719069" cy="274320"/>
            </a:xfrm>
          </p:grpSpPr>
          <p:grpSp>
            <p:nvGrpSpPr>
              <p:cNvPr id="660" name="Group 659">
                <a:extLst>
                  <a:ext uri="{FF2B5EF4-FFF2-40B4-BE49-F238E27FC236}">
                    <a16:creationId xmlns:a16="http://schemas.microsoft.com/office/drawing/2014/main" id="{3D56DCB4-E490-4016-AE08-C1462B4E3E57}"/>
                  </a:ext>
                </a:extLst>
              </p:cNvPr>
              <p:cNvGrpSpPr>
                <a:grpSpLocks noChangeAspect="1"/>
              </p:cNvGrpSpPr>
              <p:nvPr/>
            </p:nvGrpSpPr>
            <p:grpSpPr>
              <a:xfrm>
                <a:off x="9492252" y="3822873"/>
                <a:ext cx="519690" cy="228600"/>
                <a:chOff x="8169311" y="5982085"/>
                <a:chExt cx="1251679" cy="550587"/>
              </a:xfrm>
            </p:grpSpPr>
            <p:sp>
              <p:nvSpPr>
                <p:cNvPr id="663" name="Rectangle 662">
                  <a:extLst>
                    <a:ext uri="{FF2B5EF4-FFF2-40B4-BE49-F238E27FC236}">
                      <a16:creationId xmlns:a16="http://schemas.microsoft.com/office/drawing/2014/main" id="{4313CEBB-246E-47FF-A7EC-70E96E06F472}"/>
                    </a:ext>
                  </a:extLst>
                </p:cNvPr>
                <p:cNvSpPr/>
                <p:nvPr/>
              </p:nvSpPr>
              <p:spPr bwMode="auto">
                <a:xfrm>
                  <a:off x="8169311" y="5982085"/>
                  <a:ext cx="1251679" cy="256707"/>
                </a:xfrm>
                <a:prstGeom prst="rect">
                  <a:avLst/>
                </a:prstGeom>
                <a:solidFill>
                  <a:srgbClr val="0078D7"/>
                </a:solidFill>
                <a:ln w="1079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bodyPr>
                <a:lstStyle/>
                <a:p>
                  <a:pPr marL="179209" defTabSz="913752" fontAlgn="base">
                    <a:lnSpc>
                      <a:spcPct val="90000"/>
                    </a:lnSpc>
                    <a:spcAft>
                      <a:spcPct val="0"/>
                    </a:spcAft>
                    <a:defRPr/>
                  </a:pPr>
                  <a:endParaRPr lang="en-US" sz="1029" kern="0">
                    <a:solidFill>
                      <a:srgbClr val="FFFFFF"/>
                    </a:solidFill>
                    <a:latin typeface="Segoe UI"/>
                  </a:endParaRPr>
                </a:p>
              </p:txBody>
            </p:sp>
            <p:sp>
              <p:nvSpPr>
                <p:cNvPr id="664" name="Rectangle 663">
                  <a:extLst>
                    <a:ext uri="{FF2B5EF4-FFF2-40B4-BE49-F238E27FC236}">
                      <a16:creationId xmlns:a16="http://schemas.microsoft.com/office/drawing/2014/main" id="{ED1E2085-CE3C-49CC-B704-77D21CC561D9}"/>
                    </a:ext>
                  </a:extLst>
                </p:cNvPr>
                <p:cNvSpPr/>
                <p:nvPr/>
              </p:nvSpPr>
              <p:spPr bwMode="auto">
                <a:xfrm>
                  <a:off x="8169311" y="6275965"/>
                  <a:ext cx="1251679" cy="256707"/>
                </a:xfrm>
                <a:prstGeom prst="rect">
                  <a:avLst/>
                </a:prstGeom>
                <a:solidFill>
                  <a:srgbClr val="0078D7"/>
                </a:solidFill>
                <a:ln w="10795" cap="flat" cmpd="sng" algn="ctr">
                  <a:solidFill>
                    <a:srgbClr val="FFFFFF"/>
                  </a:solidFill>
                  <a:prstDash val="solid"/>
                  <a:headEnd type="none" w="med" len="med"/>
                  <a:tailEnd type="none" w="med" len="med"/>
                </a:ln>
                <a:effectLst/>
              </p:spPr>
              <p:txBody>
                <a:bodyPr vert="horz" wrap="square" lIns="0" tIns="0" rIns="0" bIns="0" numCol="1" rtlCol="0" anchor="t" anchorCtr="0" compatLnSpc="1">
                  <a:prstTxWarp prst="textNoShape">
                    <a:avLst/>
                  </a:prstTxWarp>
                </a:bodyPr>
                <a:lstStyle/>
                <a:p>
                  <a:pPr defTabSz="913752" fontAlgn="base">
                    <a:lnSpc>
                      <a:spcPct val="90000"/>
                    </a:lnSpc>
                    <a:spcAft>
                      <a:spcPct val="0"/>
                    </a:spcAft>
                    <a:defRPr/>
                  </a:pPr>
                  <a:r>
                    <a:rPr lang="en-US" sz="1176" kern="0">
                      <a:solidFill>
                        <a:srgbClr val="FFFFFF"/>
                      </a:solidFill>
                      <a:latin typeface="Segoe UI"/>
                    </a:rPr>
                    <a:t>  ******</a:t>
                  </a:r>
                </a:p>
              </p:txBody>
            </p:sp>
          </p:grpSp>
          <p:sp>
            <p:nvSpPr>
              <p:cNvPr id="661" name="Oval 660">
                <a:extLst>
                  <a:ext uri="{FF2B5EF4-FFF2-40B4-BE49-F238E27FC236}">
                    <a16:creationId xmlns:a16="http://schemas.microsoft.com/office/drawing/2014/main" id="{C9AE5003-8AC2-46D4-9BEA-C394F1A3A0AC}"/>
                  </a:ext>
                </a:extLst>
              </p:cNvPr>
              <p:cNvSpPr/>
              <p:nvPr/>
            </p:nvSpPr>
            <p:spPr bwMode="auto">
              <a:xfrm>
                <a:off x="9292873" y="3800013"/>
                <a:ext cx="274320" cy="274320"/>
              </a:xfrm>
              <a:prstGeom prst="ellipse">
                <a:avLst/>
              </a:prstGeom>
              <a:solidFill>
                <a:srgbClr val="0078D7"/>
              </a:solidFill>
              <a:ln w="10795" cap="flat" cmpd="sng" algn="ctr">
                <a:solidFill>
                  <a:srgbClr val="0078D7"/>
                </a:solid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960" kern="0">
                  <a:gradFill>
                    <a:gsLst>
                      <a:gs pos="0">
                        <a:srgbClr val="FFFFFF"/>
                      </a:gs>
                      <a:gs pos="100000">
                        <a:srgbClr val="FFFFFF"/>
                      </a:gs>
                    </a:gsLst>
                    <a:lin ang="5400000" scaled="0"/>
                  </a:gradFill>
                  <a:latin typeface="Segoe UI"/>
                </a:endParaRPr>
              </a:p>
            </p:txBody>
          </p:sp>
          <p:sp>
            <p:nvSpPr>
              <p:cNvPr id="662" name="Freeform: Shape 661">
                <a:extLst>
                  <a:ext uri="{FF2B5EF4-FFF2-40B4-BE49-F238E27FC236}">
                    <a16:creationId xmlns:a16="http://schemas.microsoft.com/office/drawing/2014/main" id="{A8CA07B1-C4CC-433B-9908-48EAC6635348}"/>
                  </a:ext>
                </a:extLst>
              </p:cNvPr>
              <p:cNvSpPr>
                <a:spLocks noChangeAspect="1"/>
              </p:cNvSpPr>
              <p:nvPr/>
            </p:nvSpPr>
            <p:spPr bwMode="auto">
              <a:xfrm>
                <a:off x="9304039" y="3812370"/>
                <a:ext cx="249606" cy="249606"/>
              </a:xfrm>
              <a:custGeom>
                <a:avLst/>
                <a:gdLst>
                  <a:gd name="connsiteX0" fmla="*/ 368104 w 1250088"/>
                  <a:gd name="connsiteY0" fmla="*/ 281747 h 1250088"/>
                  <a:gd name="connsiteX1" fmla="*/ 281747 w 1250088"/>
                  <a:gd name="connsiteY1" fmla="*/ 368104 h 1250088"/>
                  <a:gd name="connsiteX2" fmla="*/ 538687 w 1250088"/>
                  <a:gd name="connsiteY2" fmla="*/ 625044 h 1250088"/>
                  <a:gd name="connsiteX3" fmla="*/ 281747 w 1250088"/>
                  <a:gd name="connsiteY3" fmla="*/ 881984 h 1250088"/>
                  <a:gd name="connsiteX4" fmla="*/ 368104 w 1250088"/>
                  <a:gd name="connsiteY4" fmla="*/ 968341 h 1250088"/>
                  <a:gd name="connsiteX5" fmla="*/ 625044 w 1250088"/>
                  <a:gd name="connsiteY5" fmla="*/ 711401 h 1250088"/>
                  <a:gd name="connsiteX6" fmla="*/ 881984 w 1250088"/>
                  <a:gd name="connsiteY6" fmla="*/ 968341 h 1250088"/>
                  <a:gd name="connsiteX7" fmla="*/ 968341 w 1250088"/>
                  <a:gd name="connsiteY7" fmla="*/ 881984 h 1250088"/>
                  <a:gd name="connsiteX8" fmla="*/ 711401 w 1250088"/>
                  <a:gd name="connsiteY8" fmla="*/ 625044 h 1250088"/>
                  <a:gd name="connsiteX9" fmla="*/ 968341 w 1250088"/>
                  <a:gd name="connsiteY9" fmla="*/ 368104 h 1250088"/>
                  <a:gd name="connsiteX10" fmla="*/ 881984 w 1250088"/>
                  <a:gd name="connsiteY10" fmla="*/ 281747 h 1250088"/>
                  <a:gd name="connsiteX11" fmla="*/ 625044 w 1250088"/>
                  <a:gd name="connsiteY11" fmla="*/ 538687 h 1250088"/>
                  <a:gd name="connsiteX12" fmla="*/ 625044 w 1250088"/>
                  <a:gd name="connsiteY12" fmla="*/ 0 h 1250088"/>
                  <a:gd name="connsiteX13" fmla="*/ 1250088 w 1250088"/>
                  <a:gd name="connsiteY13" fmla="*/ 625044 h 1250088"/>
                  <a:gd name="connsiteX14" fmla="*/ 625044 w 1250088"/>
                  <a:gd name="connsiteY14" fmla="*/ 1250088 h 1250088"/>
                  <a:gd name="connsiteX15" fmla="*/ 0 w 1250088"/>
                  <a:gd name="connsiteY15" fmla="*/ 625044 h 1250088"/>
                  <a:gd name="connsiteX16" fmla="*/ 625044 w 1250088"/>
                  <a:gd name="connsiteY16" fmla="*/ 0 h 125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50088" h="1250088">
                    <a:moveTo>
                      <a:pt x="368104" y="281747"/>
                    </a:moveTo>
                    <a:lnTo>
                      <a:pt x="281747" y="368104"/>
                    </a:lnTo>
                    <a:lnTo>
                      <a:pt x="538687" y="625044"/>
                    </a:lnTo>
                    <a:lnTo>
                      <a:pt x="281747" y="881984"/>
                    </a:lnTo>
                    <a:lnTo>
                      <a:pt x="368104" y="968341"/>
                    </a:lnTo>
                    <a:lnTo>
                      <a:pt x="625044" y="711401"/>
                    </a:lnTo>
                    <a:lnTo>
                      <a:pt x="881984" y="968341"/>
                    </a:lnTo>
                    <a:lnTo>
                      <a:pt x="968341" y="881984"/>
                    </a:lnTo>
                    <a:lnTo>
                      <a:pt x="711401" y="625044"/>
                    </a:lnTo>
                    <a:lnTo>
                      <a:pt x="968341" y="368104"/>
                    </a:lnTo>
                    <a:lnTo>
                      <a:pt x="881984" y="281747"/>
                    </a:lnTo>
                    <a:lnTo>
                      <a:pt x="625044" y="538687"/>
                    </a:lnTo>
                    <a:close/>
                    <a:moveTo>
                      <a:pt x="625044" y="0"/>
                    </a:moveTo>
                    <a:cubicBezTo>
                      <a:pt x="970246" y="0"/>
                      <a:pt x="1250088" y="279842"/>
                      <a:pt x="1250088" y="625044"/>
                    </a:cubicBezTo>
                    <a:cubicBezTo>
                      <a:pt x="1250088" y="970246"/>
                      <a:pt x="970246" y="1250088"/>
                      <a:pt x="625044" y="1250088"/>
                    </a:cubicBezTo>
                    <a:cubicBezTo>
                      <a:pt x="279842" y="1250088"/>
                      <a:pt x="0" y="970246"/>
                      <a:pt x="0" y="625044"/>
                    </a:cubicBezTo>
                    <a:cubicBezTo>
                      <a:pt x="0" y="279842"/>
                      <a:pt x="279842" y="0"/>
                      <a:pt x="625044"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sp>
        <p:nvSpPr>
          <p:cNvPr id="667" name="Rectangle 666">
            <a:extLst>
              <a:ext uri="{FF2B5EF4-FFF2-40B4-BE49-F238E27FC236}">
                <a16:creationId xmlns:a16="http://schemas.microsoft.com/office/drawing/2014/main" id="{4B0A8F7E-C230-4398-983F-655F6B917C4C}"/>
              </a:ext>
            </a:extLst>
          </p:cNvPr>
          <p:cNvSpPr/>
          <p:nvPr/>
        </p:nvSpPr>
        <p:spPr>
          <a:xfrm>
            <a:off x="8716928" y="2879841"/>
            <a:ext cx="776911" cy="481842"/>
          </a:xfrm>
          <a:prstGeom prst="rect">
            <a:avLst/>
          </a:prstGeom>
        </p:spPr>
        <p:txBody>
          <a:bodyPr wrap="none">
            <a:spAutoFit/>
          </a:bodyPr>
          <a:lstStyle/>
          <a:p>
            <a:pPr defTabSz="896043">
              <a:lnSpc>
                <a:spcPct val="90000"/>
              </a:lnSpc>
              <a:defRPr/>
            </a:pPr>
            <a:r>
              <a:rPr lang="en-US" sz="1372" kern="0">
                <a:solidFill>
                  <a:srgbClr val="353535"/>
                </a:solidFill>
                <a:latin typeface="Segoe UI"/>
                <a:ea typeface="ＭＳ Ｐゴシック" charset="0"/>
              </a:rPr>
              <a:t>Limited</a:t>
            </a:r>
          </a:p>
          <a:p>
            <a:pPr defTabSz="896043">
              <a:lnSpc>
                <a:spcPct val="90000"/>
              </a:lnSpc>
              <a:defRPr/>
            </a:pPr>
            <a:r>
              <a:rPr lang="en-US" sz="1372" kern="0">
                <a:solidFill>
                  <a:srgbClr val="353535"/>
                </a:solidFill>
                <a:latin typeface="Segoe UI"/>
                <a:ea typeface="ＭＳ Ｐゴシック" charset="0"/>
              </a:rPr>
              <a:t>access</a:t>
            </a:r>
          </a:p>
        </p:txBody>
      </p:sp>
      <p:grpSp>
        <p:nvGrpSpPr>
          <p:cNvPr id="668" name="Controls: Limit access">
            <a:extLst>
              <a:ext uri="{FF2B5EF4-FFF2-40B4-BE49-F238E27FC236}">
                <a16:creationId xmlns:a16="http://schemas.microsoft.com/office/drawing/2014/main" id="{C24BF8A2-497C-4727-B988-AE284F8E1D32}"/>
              </a:ext>
            </a:extLst>
          </p:cNvPr>
          <p:cNvGrpSpPr/>
          <p:nvPr/>
        </p:nvGrpSpPr>
        <p:grpSpPr>
          <a:xfrm>
            <a:off x="7945490" y="2737986"/>
            <a:ext cx="757834" cy="757834"/>
            <a:chOff x="6184395" y="4693508"/>
            <a:chExt cx="896425" cy="896425"/>
          </a:xfrm>
        </p:grpSpPr>
        <p:grpSp>
          <p:nvGrpSpPr>
            <p:cNvPr id="669" name="Group 668">
              <a:extLst>
                <a:ext uri="{FF2B5EF4-FFF2-40B4-BE49-F238E27FC236}">
                  <a16:creationId xmlns:a16="http://schemas.microsoft.com/office/drawing/2014/main" id="{1DC52636-39C1-46E8-8010-0B9076100D31}"/>
                </a:ext>
              </a:extLst>
            </p:cNvPr>
            <p:cNvGrpSpPr/>
            <p:nvPr/>
          </p:nvGrpSpPr>
          <p:grpSpPr>
            <a:xfrm>
              <a:off x="6184395" y="4693508"/>
              <a:ext cx="896425" cy="896425"/>
              <a:chOff x="8603515" y="2504434"/>
              <a:chExt cx="1600200" cy="1600200"/>
            </a:xfrm>
          </p:grpSpPr>
          <p:sp>
            <p:nvSpPr>
              <p:cNvPr id="674" name="Oval 673">
                <a:extLst>
                  <a:ext uri="{FF2B5EF4-FFF2-40B4-BE49-F238E27FC236}">
                    <a16:creationId xmlns:a16="http://schemas.microsoft.com/office/drawing/2014/main" id="{8550A167-4C05-432C-9011-27D07CB79F6C}"/>
                  </a:ext>
                </a:extLst>
              </p:cNvPr>
              <p:cNvSpPr/>
              <p:nvPr/>
            </p:nvSpPr>
            <p:spPr bwMode="auto">
              <a:xfrm>
                <a:off x="8672095" y="2573014"/>
                <a:ext cx="1463040" cy="1463040"/>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75" name="Circle: Hollow 674">
                <a:extLst>
                  <a:ext uri="{FF2B5EF4-FFF2-40B4-BE49-F238E27FC236}">
                    <a16:creationId xmlns:a16="http://schemas.microsoft.com/office/drawing/2014/main" id="{5BC0B06C-5519-454D-849E-218E7F1DD80E}"/>
                  </a:ext>
                </a:extLst>
              </p:cNvPr>
              <p:cNvSpPr/>
              <p:nvPr/>
            </p:nvSpPr>
            <p:spPr bwMode="auto">
              <a:xfrm>
                <a:off x="8603515" y="2504434"/>
                <a:ext cx="1600200" cy="1600200"/>
              </a:xfrm>
              <a:prstGeom prst="donut">
                <a:avLst>
                  <a:gd name="adj" fmla="val 6045"/>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670" name="Group 669">
              <a:extLst>
                <a:ext uri="{FF2B5EF4-FFF2-40B4-BE49-F238E27FC236}">
                  <a16:creationId xmlns:a16="http://schemas.microsoft.com/office/drawing/2014/main" id="{80FE78C6-2D0C-46CD-83CF-65C629713E6E}"/>
                </a:ext>
              </a:extLst>
            </p:cNvPr>
            <p:cNvGrpSpPr/>
            <p:nvPr/>
          </p:nvGrpSpPr>
          <p:grpSpPr>
            <a:xfrm>
              <a:off x="6421307" y="4884326"/>
              <a:ext cx="448213" cy="472342"/>
              <a:chOff x="4098925" y="2751141"/>
              <a:chExt cx="1798639" cy="1895477"/>
            </a:xfrm>
            <a:solidFill>
              <a:srgbClr val="505050"/>
            </a:solidFill>
          </p:grpSpPr>
          <p:sp>
            <p:nvSpPr>
              <p:cNvPr id="671" name="Freeform 1">
                <a:extLst>
                  <a:ext uri="{FF2B5EF4-FFF2-40B4-BE49-F238E27FC236}">
                    <a16:creationId xmlns:a16="http://schemas.microsoft.com/office/drawing/2014/main" id="{AC94E5CC-A5CA-4CEA-A104-206ACA855A86}"/>
                  </a:ext>
                </a:extLst>
              </p:cNvPr>
              <p:cNvSpPr>
                <a:spLocks noChangeArrowheads="1"/>
              </p:cNvSpPr>
              <p:nvPr/>
            </p:nvSpPr>
            <p:spPr bwMode="auto">
              <a:xfrm>
                <a:off x="4098925" y="2751141"/>
                <a:ext cx="1214439" cy="1603377"/>
              </a:xfrm>
              <a:custGeom>
                <a:avLst/>
                <a:gdLst>
                  <a:gd name="T0" fmla="*/ 3374 w 3375"/>
                  <a:gd name="T1" fmla="*/ 4194 h 4456"/>
                  <a:gd name="T2" fmla="*/ 3374 w 3375"/>
                  <a:gd name="T3" fmla="*/ 3400 h 4456"/>
                  <a:gd name="T4" fmla="*/ 3037 w 3375"/>
                  <a:gd name="T5" fmla="*/ 3400 h 4456"/>
                  <a:gd name="T6" fmla="*/ 3037 w 3375"/>
                  <a:gd name="T7" fmla="*/ 4109 h 4456"/>
                  <a:gd name="T8" fmla="*/ 346 w 3375"/>
                  <a:gd name="T9" fmla="*/ 4109 h 4456"/>
                  <a:gd name="T10" fmla="*/ 346 w 3375"/>
                  <a:gd name="T11" fmla="*/ 2127 h 4456"/>
                  <a:gd name="T12" fmla="*/ 3037 w 3375"/>
                  <a:gd name="T13" fmla="*/ 2127 h 4456"/>
                  <a:gd name="T14" fmla="*/ 3037 w 3375"/>
                  <a:gd name="T15" fmla="*/ 2819 h 4456"/>
                  <a:gd name="T16" fmla="*/ 3374 w 3375"/>
                  <a:gd name="T17" fmla="*/ 2819 h 4456"/>
                  <a:gd name="T18" fmla="*/ 3374 w 3375"/>
                  <a:gd name="T19" fmla="*/ 2043 h 4456"/>
                  <a:gd name="T20" fmla="*/ 3113 w 3375"/>
                  <a:gd name="T21" fmla="*/ 1781 h 4456"/>
                  <a:gd name="T22" fmla="*/ 2851 w 3375"/>
                  <a:gd name="T23" fmla="*/ 1781 h 4456"/>
                  <a:gd name="T24" fmla="*/ 2851 w 3375"/>
                  <a:gd name="T25" fmla="*/ 1131 h 4456"/>
                  <a:gd name="T26" fmla="*/ 2540 w 3375"/>
                  <a:gd name="T27" fmla="*/ 321 h 4456"/>
                  <a:gd name="T28" fmla="*/ 1688 w 3375"/>
                  <a:gd name="T29" fmla="*/ 0 h 4456"/>
                  <a:gd name="T30" fmla="*/ 540 w 3375"/>
                  <a:gd name="T31" fmla="*/ 1157 h 4456"/>
                  <a:gd name="T32" fmla="*/ 540 w 3375"/>
                  <a:gd name="T33" fmla="*/ 1781 h 4456"/>
                  <a:gd name="T34" fmla="*/ 261 w 3375"/>
                  <a:gd name="T35" fmla="*/ 1781 h 4456"/>
                  <a:gd name="T36" fmla="*/ 0 w 3375"/>
                  <a:gd name="T37" fmla="*/ 2043 h 4456"/>
                  <a:gd name="T38" fmla="*/ 0 w 3375"/>
                  <a:gd name="T39" fmla="*/ 4194 h 4456"/>
                  <a:gd name="T40" fmla="*/ 261 w 3375"/>
                  <a:gd name="T41" fmla="*/ 4455 h 4456"/>
                  <a:gd name="T42" fmla="*/ 3113 w 3375"/>
                  <a:gd name="T43" fmla="*/ 4455 h 4456"/>
                  <a:gd name="T44" fmla="*/ 3374 w 3375"/>
                  <a:gd name="T45" fmla="*/ 4194 h 4456"/>
                  <a:gd name="T46" fmla="*/ 877 w 3375"/>
                  <a:gd name="T47" fmla="*/ 1173 h 4456"/>
                  <a:gd name="T48" fmla="*/ 1688 w 3375"/>
                  <a:gd name="T49" fmla="*/ 346 h 4456"/>
                  <a:gd name="T50" fmla="*/ 2295 w 3375"/>
                  <a:gd name="T51" fmla="*/ 566 h 4456"/>
                  <a:gd name="T52" fmla="*/ 2515 w 3375"/>
                  <a:gd name="T53" fmla="*/ 1131 h 4456"/>
                  <a:gd name="T54" fmla="*/ 2515 w 3375"/>
                  <a:gd name="T55" fmla="*/ 1790 h 4456"/>
                  <a:gd name="T56" fmla="*/ 877 w 3375"/>
                  <a:gd name="T57" fmla="*/ 1790 h 4456"/>
                  <a:gd name="T58" fmla="*/ 877 w 3375"/>
                  <a:gd name="T59" fmla="*/ 1173 h 4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375" h="4456">
                    <a:moveTo>
                      <a:pt x="3374" y="4194"/>
                    </a:moveTo>
                    <a:lnTo>
                      <a:pt x="3374" y="3400"/>
                    </a:lnTo>
                    <a:lnTo>
                      <a:pt x="3037" y="3400"/>
                    </a:lnTo>
                    <a:lnTo>
                      <a:pt x="3037" y="4109"/>
                    </a:lnTo>
                    <a:lnTo>
                      <a:pt x="346" y="4109"/>
                    </a:lnTo>
                    <a:lnTo>
                      <a:pt x="346" y="2127"/>
                    </a:lnTo>
                    <a:lnTo>
                      <a:pt x="3037" y="2127"/>
                    </a:lnTo>
                    <a:lnTo>
                      <a:pt x="3037" y="2819"/>
                    </a:lnTo>
                    <a:lnTo>
                      <a:pt x="3374" y="2819"/>
                    </a:lnTo>
                    <a:lnTo>
                      <a:pt x="3374" y="2043"/>
                    </a:lnTo>
                    <a:cubicBezTo>
                      <a:pt x="3374" y="1899"/>
                      <a:pt x="3256" y="1781"/>
                      <a:pt x="3113" y="1781"/>
                    </a:cubicBezTo>
                    <a:lnTo>
                      <a:pt x="2851" y="1781"/>
                    </a:lnTo>
                    <a:cubicBezTo>
                      <a:pt x="2851" y="1587"/>
                      <a:pt x="2851" y="1283"/>
                      <a:pt x="2851" y="1131"/>
                    </a:cubicBezTo>
                    <a:cubicBezTo>
                      <a:pt x="2860" y="912"/>
                      <a:pt x="2775" y="574"/>
                      <a:pt x="2540" y="321"/>
                    </a:cubicBezTo>
                    <a:cubicBezTo>
                      <a:pt x="2329" y="110"/>
                      <a:pt x="2050" y="0"/>
                      <a:pt x="1688" y="0"/>
                    </a:cubicBezTo>
                    <a:cubicBezTo>
                      <a:pt x="818" y="0"/>
                      <a:pt x="557" y="752"/>
                      <a:pt x="540" y="1157"/>
                    </a:cubicBezTo>
                    <a:lnTo>
                      <a:pt x="540" y="1781"/>
                    </a:lnTo>
                    <a:lnTo>
                      <a:pt x="261" y="1781"/>
                    </a:lnTo>
                    <a:cubicBezTo>
                      <a:pt x="118" y="1781"/>
                      <a:pt x="0" y="1899"/>
                      <a:pt x="0" y="2043"/>
                    </a:cubicBezTo>
                    <a:lnTo>
                      <a:pt x="0" y="4194"/>
                    </a:lnTo>
                    <a:cubicBezTo>
                      <a:pt x="0" y="4337"/>
                      <a:pt x="118" y="4455"/>
                      <a:pt x="261" y="4455"/>
                    </a:cubicBezTo>
                    <a:lnTo>
                      <a:pt x="3113" y="4455"/>
                    </a:lnTo>
                    <a:cubicBezTo>
                      <a:pt x="3256" y="4455"/>
                      <a:pt x="3374" y="4337"/>
                      <a:pt x="3374" y="4194"/>
                    </a:cubicBezTo>
                    <a:close/>
                    <a:moveTo>
                      <a:pt x="877" y="1173"/>
                    </a:moveTo>
                    <a:cubicBezTo>
                      <a:pt x="877" y="1140"/>
                      <a:pt x="920" y="346"/>
                      <a:pt x="1688" y="346"/>
                    </a:cubicBezTo>
                    <a:cubicBezTo>
                      <a:pt x="1949" y="346"/>
                      <a:pt x="2152" y="422"/>
                      <a:pt x="2295" y="566"/>
                    </a:cubicBezTo>
                    <a:cubicBezTo>
                      <a:pt x="2472" y="752"/>
                      <a:pt x="2515" y="1005"/>
                      <a:pt x="2515" y="1131"/>
                    </a:cubicBezTo>
                    <a:cubicBezTo>
                      <a:pt x="2515" y="1292"/>
                      <a:pt x="2515" y="1595"/>
                      <a:pt x="2515" y="1790"/>
                    </a:cubicBezTo>
                    <a:lnTo>
                      <a:pt x="877" y="1790"/>
                    </a:lnTo>
                    <a:lnTo>
                      <a:pt x="877" y="1173"/>
                    </a:lnTo>
                    <a:close/>
                  </a:path>
                </a:pathLst>
              </a:custGeom>
              <a:solidFill>
                <a:srgbClr val="FFFFFF"/>
              </a:solidFill>
              <a:ln w="9525" cap="flat">
                <a:solidFill>
                  <a:srgbClr val="0078D7"/>
                </a:solidFill>
                <a:bevel/>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896043">
                  <a:defRPr/>
                </a:pPr>
                <a:endParaRPr lang="en-US" sz="1764" kern="0">
                  <a:solidFill>
                    <a:sysClr val="windowText" lastClr="000000"/>
                  </a:solidFill>
                  <a:latin typeface="Segoe UI"/>
                </a:endParaRPr>
              </a:p>
            </p:txBody>
          </p:sp>
          <p:sp>
            <p:nvSpPr>
              <p:cNvPr id="672" name="Freeform 2">
                <a:extLst>
                  <a:ext uri="{FF2B5EF4-FFF2-40B4-BE49-F238E27FC236}">
                    <a16:creationId xmlns:a16="http://schemas.microsoft.com/office/drawing/2014/main" id="{C90E10C6-D666-41D9-BAD4-C20B9ED5041E}"/>
                  </a:ext>
                </a:extLst>
              </p:cNvPr>
              <p:cNvSpPr>
                <a:spLocks noChangeArrowheads="1"/>
              </p:cNvSpPr>
              <p:nvPr/>
            </p:nvSpPr>
            <p:spPr bwMode="auto">
              <a:xfrm>
                <a:off x="4710112" y="3143252"/>
                <a:ext cx="1187452" cy="1503366"/>
              </a:xfrm>
              <a:custGeom>
                <a:avLst/>
                <a:gdLst>
                  <a:gd name="T0" fmla="*/ 3113 w 3300"/>
                  <a:gd name="T1" fmla="*/ 0 h 4177"/>
                  <a:gd name="T2" fmla="*/ 1316 w 3300"/>
                  <a:gd name="T3" fmla="*/ 0 h 4177"/>
                  <a:gd name="T4" fmla="*/ 1316 w 3300"/>
                  <a:gd name="T5" fmla="*/ 211 h 4177"/>
                  <a:gd name="T6" fmla="*/ 3079 w 3300"/>
                  <a:gd name="T7" fmla="*/ 211 h 4177"/>
                  <a:gd name="T8" fmla="*/ 3079 w 3300"/>
                  <a:gd name="T9" fmla="*/ 3965 h 4177"/>
                  <a:gd name="T10" fmla="*/ 211 w 3300"/>
                  <a:gd name="T11" fmla="*/ 3965 h 4177"/>
                  <a:gd name="T12" fmla="*/ 211 w 3300"/>
                  <a:gd name="T13" fmla="*/ 3484 h 4177"/>
                  <a:gd name="T14" fmla="*/ 0 w 3300"/>
                  <a:gd name="T15" fmla="*/ 3484 h 4177"/>
                  <a:gd name="T16" fmla="*/ 0 w 3300"/>
                  <a:gd name="T17" fmla="*/ 3999 h 4177"/>
                  <a:gd name="T18" fmla="*/ 177 w 3300"/>
                  <a:gd name="T19" fmla="*/ 4176 h 4177"/>
                  <a:gd name="T20" fmla="*/ 3113 w 3300"/>
                  <a:gd name="T21" fmla="*/ 4176 h 4177"/>
                  <a:gd name="T22" fmla="*/ 3290 w 3300"/>
                  <a:gd name="T23" fmla="*/ 3999 h 4177"/>
                  <a:gd name="T24" fmla="*/ 3290 w 3300"/>
                  <a:gd name="T25" fmla="*/ 186 h 4177"/>
                  <a:gd name="T26" fmla="*/ 3113 w 3300"/>
                  <a:gd name="T27" fmla="*/ 0 h 4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00" h="4177">
                    <a:moveTo>
                      <a:pt x="3113" y="0"/>
                    </a:moveTo>
                    <a:lnTo>
                      <a:pt x="1316" y="0"/>
                    </a:lnTo>
                    <a:lnTo>
                      <a:pt x="1316" y="211"/>
                    </a:lnTo>
                    <a:lnTo>
                      <a:pt x="3079" y="211"/>
                    </a:lnTo>
                    <a:lnTo>
                      <a:pt x="3079" y="3965"/>
                    </a:lnTo>
                    <a:lnTo>
                      <a:pt x="211" y="3965"/>
                    </a:lnTo>
                    <a:lnTo>
                      <a:pt x="211" y="3484"/>
                    </a:lnTo>
                    <a:lnTo>
                      <a:pt x="0" y="3484"/>
                    </a:lnTo>
                    <a:lnTo>
                      <a:pt x="0" y="3999"/>
                    </a:lnTo>
                    <a:cubicBezTo>
                      <a:pt x="0" y="4101"/>
                      <a:pt x="84" y="4176"/>
                      <a:pt x="177" y="4176"/>
                    </a:cubicBezTo>
                    <a:lnTo>
                      <a:pt x="3113" y="4176"/>
                    </a:lnTo>
                    <a:cubicBezTo>
                      <a:pt x="3214" y="4176"/>
                      <a:pt x="3290" y="4092"/>
                      <a:pt x="3290" y="3999"/>
                    </a:cubicBezTo>
                    <a:lnTo>
                      <a:pt x="3290" y="186"/>
                    </a:lnTo>
                    <a:cubicBezTo>
                      <a:pt x="3299" y="84"/>
                      <a:pt x="3214" y="0"/>
                      <a:pt x="3113" y="0"/>
                    </a:cubicBezTo>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896043">
                  <a:defRPr/>
                </a:pPr>
                <a:endParaRPr lang="en-US" sz="1764" kern="0">
                  <a:solidFill>
                    <a:sysClr val="windowText" lastClr="000000"/>
                  </a:solidFill>
                  <a:latin typeface="Segoe UI"/>
                </a:endParaRPr>
              </a:p>
            </p:txBody>
          </p:sp>
          <p:sp>
            <p:nvSpPr>
              <p:cNvPr id="673" name="Freeform 3">
                <a:extLst>
                  <a:ext uri="{FF2B5EF4-FFF2-40B4-BE49-F238E27FC236}">
                    <a16:creationId xmlns:a16="http://schemas.microsoft.com/office/drawing/2014/main" id="{B7C34250-28CC-4B4D-88B2-847F795267E5}"/>
                  </a:ext>
                </a:extLst>
              </p:cNvPr>
              <p:cNvSpPr>
                <a:spLocks noChangeArrowheads="1"/>
              </p:cNvSpPr>
              <p:nvPr/>
            </p:nvSpPr>
            <p:spPr bwMode="auto">
              <a:xfrm>
                <a:off x="4597402" y="3698874"/>
                <a:ext cx="1017588" cy="368302"/>
              </a:xfrm>
              <a:custGeom>
                <a:avLst/>
                <a:gdLst>
                  <a:gd name="T0" fmla="*/ 2826 w 2827"/>
                  <a:gd name="T1" fmla="*/ 489 h 1022"/>
                  <a:gd name="T2" fmla="*/ 2218 w 2827"/>
                  <a:gd name="T3" fmla="*/ 0 h 1022"/>
                  <a:gd name="T4" fmla="*/ 2218 w 2827"/>
                  <a:gd name="T5" fmla="*/ 320 h 1022"/>
                  <a:gd name="T6" fmla="*/ 793 w 2827"/>
                  <a:gd name="T7" fmla="*/ 320 h 1022"/>
                  <a:gd name="T8" fmla="*/ 413 w 2827"/>
                  <a:gd name="T9" fmla="*/ 76 h 1022"/>
                  <a:gd name="T10" fmla="*/ 0 w 2827"/>
                  <a:gd name="T11" fmla="*/ 489 h 1022"/>
                  <a:gd name="T12" fmla="*/ 413 w 2827"/>
                  <a:gd name="T13" fmla="*/ 902 h 1022"/>
                  <a:gd name="T14" fmla="*/ 793 w 2827"/>
                  <a:gd name="T15" fmla="*/ 658 h 1022"/>
                  <a:gd name="T16" fmla="*/ 2218 w 2827"/>
                  <a:gd name="T17" fmla="*/ 658 h 1022"/>
                  <a:gd name="T18" fmla="*/ 2218 w 2827"/>
                  <a:gd name="T19" fmla="*/ 1021 h 1022"/>
                  <a:gd name="T20" fmla="*/ 2826 w 2827"/>
                  <a:gd name="T21" fmla="*/ 489 h 10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27" h="1022">
                    <a:moveTo>
                      <a:pt x="2826" y="489"/>
                    </a:moveTo>
                    <a:lnTo>
                      <a:pt x="2218" y="0"/>
                    </a:lnTo>
                    <a:lnTo>
                      <a:pt x="2218" y="320"/>
                    </a:lnTo>
                    <a:lnTo>
                      <a:pt x="793" y="320"/>
                    </a:lnTo>
                    <a:cubicBezTo>
                      <a:pt x="726" y="178"/>
                      <a:pt x="582" y="76"/>
                      <a:pt x="413" y="76"/>
                    </a:cubicBezTo>
                    <a:cubicBezTo>
                      <a:pt x="185" y="76"/>
                      <a:pt x="0" y="262"/>
                      <a:pt x="0" y="489"/>
                    </a:cubicBezTo>
                    <a:cubicBezTo>
                      <a:pt x="0" y="717"/>
                      <a:pt x="185" y="902"/>
                      <a:pt x="413" y="902"/>
                    </a:cubicBezTo>
                    <a:cubicBezTo>
                      <a:pt x="582" y="902"/>
                      <a:pt x="726" y="801"/>
                      <a:pt x="793" y="658"/>
                    </a:cubicBezTo>
                    <a:lnTo>
                      <a:pt x="2218" y="658"/>
                    </a:lnTo>
                    <a:lnTo>
                      <a:pt x="2218" y="1021"/>
                    </a:lnTo>
                    <a:lnTo>
                      <a:pt x="2826" y="489"/>
                    </a:lnTo>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896043">
                  <a:defRPr/>
                </a:pPr>
                <a:endParaRPr lang="en-US" sz="1764" kern="0">
                  <a:solidFill>
                    <a:sysClr val="windowText" lastClr="000000"/>
                  </a:solidFill>
                  <a:latin typeface="Segoe UI"/>
                </a:endParaRPr>
              </a:p>
            </p:txBody>
          </p:sp>
        </p:grpSp>
      </p:grpSp>
      <p:sp>
        <p:nvSpPr>
          <p:cNvPr id="676" name="Rectangle 675">
            <a:extLst>
              <a:ext uri="{FF2B5EF4-FFF2-40B4-BE49-F238E27FC236}">
                <a16:creationId xmlns:a16="http://schemas.microsoft.com/office/drawing/2014/main" id="{B7FE198C-9619-415B-B4DC-F04DCCEB4091}"/>
              </a:ext>
            </a:extLst>
          </p:cNvPr>
          <p:cNvSpPr/>
          <p:nvPr/>
        </p:nvSpPr>
        <p:spPr>
          <a:xfrm>
            <a:off x="7384702" y="1078575"/>
            <a:ext cx="1258950" cy="426516"/>
          </a:xfrm>
          <a:prstGeom prst="rect">
            <a:avLst/>
          </a:prstGeom>
        </p:spPr>
        <p:txBody>
          <a:bodyPr wrap="none">
            <a:spAutoFit/>
          </a:bodyPr>
          <a:lstStyle/>
          <a:p>
            <a:pPr algn="ctr" defTabSz="896043">
              <a:lnSpc>
                <a:spcPct val="90000"/>
              </a:lnSpc>
              <a:defRPr/>
            </a:pPr>
            <a:r>
              <a:rPr lang="en-US" sz="2353" kern="0" spc="-69">
                <a:solidFill>
                  <a:srgbClr val="353535"/>
                </a:solidFill>
                <a:latin typeface="Segoe UI"/>
                <a:ea typeface="ＭＳ Ｐゴシック" charset="0"/>
                <a:cs typeface="Segoe UI Semibold" panose="020B0702040204020203" pitchFamily="34" charset="0"/>
              </a:rPr>
              <a:t>Controls</a:t>
            </a:r>
          </a:p>
        </p:txBody>
      </p:sp>
      <p:sp>
        <p:nvSpPr>
          <p:cNvPr id="694" name="Rectangle 693">
            <a:extLst>
              <a:ext uri="{FF2B5EF4-FFF2-40B4-BE49-F238E27FC236}">
                <a16:creationId xmlns:a16="http://schemas.microsoft.com/office/drawing/2014/main" id="{1C72ED93-8014-44FD-AB09-4FA9F3801214}"/>
              </a:ext>
            </a:extLst>
          </p:cNvPr>
          <p:cNvSpPr/>
          <p:nvPr/>
        </p:nvSpPr>
        <p:spPr bwMode="auto">
          <a:xfrm>
            <a:off x="2412967" y="3704943"/>
            <a:ext cx="1824146" cy="499045"/>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695" name="Condition: Location">
            <a:extLst>
              <a:ext uri="{FF2B5EF4-FFF2-40B4-BE49-F238E27FC236}">
                <a16:creationId xmlns:a16="http://schemas.microsoft.com/office/drawing/2014/main" id="{72E3E5C7-95CD-44DB-9469-09B4DEB6F2A5}"/>
              </a:ext>
            </a:extLst>
          </p:cNvPr>
          <p:cNvGrpSpPr/>
          <p:nvPr/>
        </p:nvGrpSpPr>
        <p:grpSpPr>
          <a:xfrm>
            <a:off x="3311895" y="4115604"/>
            <a:ext cx="770607" cy="770609"/>
            <a:chOff x="-1490654" y="4458718"/>
            <a:chExt cx="896425" cy="896425"/>
          </a:xfrm>
        </p:grpSpPr>
        <p:sp>
          <p:nvSpPr>
            <p:cNvPr id="696" name="Oval 695">
              <a:extLst>
                <a:ext uri="{FF2B5EF4-FFF2-40B4-BE49-F238E27FC236}">
                  <a16:creationId xmlns:a16="http://schemas.microsoft.com/office/drawing/2014/main" id="{3978D833-CF95-4B9B-8778-30A9DE4497D2}"/>
                </a:ext>
              </a:extLst>
            </p:cNvPr>
            <p:cNvSpPr/>
            <p:nvPr/>
          </p:nvSpPr>
          <p:spPr bwMode="auto">
            <a:xfrm>
              <a:off x="-1490654" y="4458718"/>
              <a:ext cx="896425" cy="896425"/>
            </a:xfrm>
            <a:prstGeom prst="ellipse">
              <a:avLst/>
            </a:prstGeom>
            <a:solidFill>
              <a:schemeClr val="bg1"/>
            </a:solidFill>
            <a:ln w="9525" cap="flat" cmpd="sng" algn="ctr">
              <a:solidFill>
                <a:schemeClr val="accent1"/>
              </a:solidFill>
              <a:prstDash val="solid"/>
              <a:headEnd type="none"/>
              <a:tailEnd type="none"/>
            </a:ln>
            <a:effectLst/>
          </p:spPr>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pPr>
              <a:endParaRPr lang="en-US" sz="5293" kern="0">
                <a:gradFill>
                  <a:gsLst>
                    <a:gs pos="0">
                      <a:srgbClr val="FFFFFF"/>
                    </a:gs>
                    <a:gs pos="100000">
                      <a:srgbClr val="FFFFFF"/>
                    </a:gs>
                  </a:gsLst>
                  <a:lin ang="5400000" scaled="0"/>
                </a:gradFill>
                <a:latin typeface="Segoe UI"/>
                <a:cs typeface="Segoe UI" pitchFamily="34" charset="0"/>
              </a:endParaRPr>
            </a:p>
          </p:txBody>
        </p:sp>
        <p:sp>
          <p:nvSpPr>
            <p:cNvPr id="697" name="Freeform 145">
              <a:extLst>
                <a:ext uri="{FF2B5EF4-FFF2-40B4-BE49-F238E27FC236}">
                  <a16:creationId xmlns:a16="http://schemas.microsoft.com/office/drawing/2014/main" id="{BD65BD0E-86C3-4F5F-9BB3-4B2DBA37A2FA}"/>
                </a:ext>
              </a:extLst>
            </p:cNvPr>
            <p:cNvSpPr>
              <a:spLocks noChangeAspect="1" noEditPoints="1"/>
            </p:cNvSpPr>
            <p:nvPr/>
          </p:nvSpPr>
          <p:spPr bwMode="auto">
            <a:xfrm>
              <a:off x="-1244833" y="4678330"/>
              <a:ext cx="404782" cy="457200"/>
            </a:xfrm>
            <a:custGeom>
              <a:avLst/>
              <a:gdLst>
                <a:gd name="T0" fmla="*/ 94 w 114"/>
                <a:gd name="T1" fmla="*/ 20 h 130"/>
                <a:gd name="T2" fmla="*/ 20 w 114"/>
                <a:gd name="T3" fmla="*/ 20 h 130"/>
                <a:gd name="T4" fmla="*/ 20 w 114"/>
                <a:gd name="T5" fmla="*/ 93 h 130"/>
                <a:gd name="T6" fmla="*/ 57 w 114"/>
                <a:gd name="T7" fmla="*/ 130 h 130"/>
                <a:gd name="T8" fmla="*/ 94 w 114"/>
                <a:gd name="T9" fmla="*/ 93 h 130"/>
                <a:gd name="T10" fmla="*/ 94 w 114"/>
                <a:gd name="T11" fmla="*/ 20 h 130"/>
                <a:gd name="T12" fmla="*/ 57 w 114"/>
                <a:gd name="T13" fmla="*/ 119 h 130"/>
                <a:gd name="T14" fmla="*/ 26 w 114"/>
                <a:gd name="T15" fmla="*/ 88 h 130"/>
                <a:gd name="T16" fmla="*/ 26 w 114"/>
                <a:gd name="T17" fmla="*/ 26 h 130"/>
                <a:gd name="T18" fmla="*/ 88 w 114"/>
                <a:gd name="T19" fmla="*/ 26 h 130"/>
                <a:gd name="T20" fmla="*/ 88 w 114"/>
                <a:gd name="T21" fmla="*/ 88 h 130"/>
                <a:gd name="T22" fmla="*/ 57 w 114"/>
                <a:gd name="T23" fmla="*/ 119 h 130"/>
                <a:gd name="T24" fmla="*/ 80 w 114"/>
                <a:gd name="T25" fmla="*/ 34 h 130"/>
                <a:gd name="T26" fmla="*/ 34 w 114"/>
                <a:gd name="T27" fmla="*/ 34 h 130"/>
                <a:gd name="T28" fmla="*/ 34 w 114"/>
                <a:gd name="T29" fmla="*/ 79 h 130"/>
                <a:gd name="T30" fmla="*/ 80 w 114"/>
                <a:gd name="T31" fmla="*/ 79 h 130"/>
                <a:gd name="T32" fmla="*/ 80 w 114"/>
                <a:gd name="T33" fmla="*/ 34 h 130"/>
                <a:gd name="T34" fmla="*/ 40 w 114"/>
                <a:gd name="T35" fmla="*/ 74 h 130"/>
                <a:gd name="T36" fmla="*/ 40 w 114"/>
                <a:gd name="T37" fmla="*/ 40 h 130"/>
                <a:gd name="T38" fmla="*/ 74 w 114"/>
                <a:gd name="T39" fmla="*/ 40 h 130"/>
                <a:gd name="T40" fmla="*/ 74 w 114"/>
                <a:gd name="T41" fmla="*/ 74 h 130"/>
                <a:gd name="T42" fmla="*/ 40 w 114"/>
                <a:gd name="T43" fmla="*/ 74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30">
                  <a:moveTo>
                    <a:pt x="94" y="20"/>
                  </a:moveTo>
                  <a:cubicBezTo>
                    <a:pt x="74" y="0"/>
                    <a:pt x="41" y="0"/>
                    <a:pt x="20" y="20"/>
                  </a:cubicBezTo>
                  <a:cubicBezTo>
                    <a:pt x="0" y="40"/>
                    <a:pt x="0" y="73"/>
                    <a:pt x="20" y="93"/>
                  </a:cubicBezTo>
                  <a:cubicBezTo>
                    <a:pt x="57" y="130"/>
                    <a:pt x="57" y="130"/>
                    <a:pt x="57" y="130"/>
                  </a:cubicBezTo>
                  <a:cubicBezTo>
                    <a:pt x="94" y="93"/>
                    <a:pt x="94" y="93"/>
                    <a:pt x="94" y="93"/>
                  </a:cubicBezTo>
                  <a:cubicBezTo>
                    <a:pt x="114" y="73"/>
                    <a:pt x="114" y="40"/>
                    <a:pt x="94" y="20"/>
                  </a:cubicBezTo>
                  <a:close/>
                  <a:moveTo>
                    <a:pt x="57" y="119"/>
                  </a:moveTo>
                  <a:cubicBezTo>
                    <a:pt x="26" y="88"/>
                    <a:pt x="26" y="88"/>
                    <a:pt x="26" y="88"/>
                  </a:cubicBezTo>
                  <a:cubicBezTo>
                    <a:pt x="9" y="71"/>
                    <a:pt x="9" y="43"/>
                    <a:pt x="26" y="26"/>
                  </a:cubicBezTo>
                  <a:cubicBezTo>
                    <a:pt x="43" y="8"/>
                    <a:pt x="71" y="8"/>
                    <a:pt x="88" y="26"/>
                  </a:cubicBezTo>
                  <a:cubicBezTo>
                    <a:pt x="105" y="43"/>
                    <a:pt x="105" y="71"/>
                    <a:pt x="88" y="88"/>
                  </a:cubicBezTo>
                  <a:lnTo>
                    <a:pt x="57" y="119"/>
                  </a:lnTo>
                  <a:close/>
                  <a:moveTo>
                    <a:pt x="80" y="34"/>
                  </a:moveTo>
                  <a:cubicBezTo>
                    <a:pt x="67" y="22"/>
                    <a:pt x="47" y="22"/>
                    <a:pt x="34" y="34"/>
                  </a:cubicBezTo>
                  <a:cubicBezTo>
                    <a:pt x="22" y="46"/>
                    <a:pt x="22" y="67"/>
                    <a:pt x="34" y="79"/>
                  </a:cubicBezTo>
                  <a:cubicBezTo>
                    <a:pt x="47" y="92"/>
                    <a:pt x="67" y="92"/>
                    <a:pt x="80" y="79"/>
                  </a:cubicBezTo>
                  <a:cubicBezTo>
                    <a:pt x="92" y="67"/>
                    <a:pt x="92" y="46"/>
                    <a:pt x="80" y="34"/>
                  </a:cubicBezTo>
                  <a:close/>
                  <a:moveTo>
                    <a:pt x="40" y="74"/>
                  </a:moveTo>
                  <a:cubicBezTo>
                    <a:pt x="31" y="64"/>
                    <a:pt x="31" y="49"/>
                    <a:pt x="40" y="40"/>
                  </a:cubicBezTo>
                  <a:cubicBezTo>
                    <a:pt x="50" y="30"/>
                    <a:pt x="65" y="30"/>
                    <a:pt x="74" y="40"/>
                  </a:cubicBezTo>
                  <a:cubicBezTo>
                    <a:pt x="83" y="49"/>
                    <a:pt x="83" y="64"/>
                    <a:pt x="74" y="74"/>
                  </a:cubicBezTo>
                  <a:cubicBezTo>
                    <a:pt x="65" y="83"/>
                    <a:pt x="50" y="83"/>
                    <a:pt x="40" y="74"/>
                  </a:cubicBezTo>
                  <a:close/>
                </a:path>
              </a:pathLst>
            </a:custGeom>
            <a:solidFill>
              <a:srgbClr val="0078D7"/>
            </a:solidFill>
            <a:ln w="0">
              <a:solidFill>
                <a:srgbClr val="E6E6E6"/>
              </a:solidFill>
              <a:miter lim="800000"/>
            </a:ln>
          </p:spPr>
          <p:txBody>
            <a:bodyPr vert="horz" wrap="square" lIns="91427" tIns="45713" rIns="91427" bIns="45713" numCol="1" anchor="t" anchorCtr="0" compatLnSpc="1">
              <a:prstTxWarp prst="textNoShape">
                <a:avLst/>
              </a:prstTxWarp>
            </a:bodyPr>
            <a:lstStyle/>
            <a:p>
              <a:pPr defTabSz="914224">
                <a:defRPr/>
              </a:pPr>
              <a:endParaRPr lang="en-US" sz="1873" kern="0">
                <a:solidFill>
                  <a:srgbClr val="353535"/>
                </a:solidFill>
              </a:endParaRPr>
            </a:p>
          </p:txBody>
        </p:sp>
      </p:grpSp>
      <p:grpSp>
        <p:nvGrpSpPr>
          <p:cNvPr id="698" name="Condition: Apps">
            <a:extLst>
              <a:ext uri="{FF2B5EF4-FFF2-40B4-BE49-F238E27FC236}">
                <a16:creationId xmlns:a16="http://schemas.microsoft.com/office/drawing/2014/main" id="{CA3C3E0A-66EF-4947-BDE6-A8E03C842466}"/>
              </a:ext>
            </a:extLst>
          </p:cNvPr>
          <p:cNvGrpSpPr>
            <a:grpSpLocks noChangeAspect="1"/>
          </p:cNvGrpSpPr>
          <p:nvPr/>
        </p:nvGrpSpPr>
        <p:grpSpPr>
          <a:xfrm>
            <a:off x="3704534" y="4994562"/>
            <a:ext cx="770607" cy="770609"/>
            <a:chOff x="10968827" y="1678521"/>
            <a:chExt cx="758952" cy="758953"/>
          </a:xfrm>
        </p:grpSpPr>
        <p:sp>
          <p:nvSpPr>
            <p:cNvPr id="699" name="Oval 698">
              <a:extLst>
                <a:ext uri="{FF2B5EF4-FFF2-40B4-BE49-F238E27FC236}">
                  <a16:creationId xmlns:a16="http://schemas.microsoft.com/office/drawing/2014/main" id="{E2860B2D-861C-43BE-8850-B9E64AEC7F3B}"/>
                </a:ext>
              </a:extLst>
            </p:cNvPr>
            <p:cNvSpPr/>
            <p:nvPr/>
          </p:nvSpPr>
          <p:spPr bwMode="auto">
            <a:xfrm>
              <a:off x="10968827" y="1678521"/>
              <a:ext cx="758952" cy="758953"/>
            </a:xfrm>
            <a:prstGeom prst="ellipse">
              <a:avLst/>
            </a:prstGeom>
            <a:solidFill>
              <a:schemeClr val="bg1"/>
            </a:solidFill>
            <a:ln w="9525" cap="flat" cmpd="sng" algn="ctr">
              <a:solidFill>
                <a:schemeClr val="accent1"/>
              </a:solidFill>
              <a:prstDash val="solid"/>
              <a:headEnd type="none"/>
              <a:tailEnd type="none"/>
            </a:ln>
            <a:effectLst/>
          </p:spPr>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pPr>
              <a:endParaRPr lang="en-US" sz="5293" kern="0">
                <a:gradFill>
                  <a:gsLst>
                    <a:gs pos="0">
                      <a:srgbClr val="FFFFFF"/>
                    </a:gs>
                    <a:gs pos="100000">
                      <a:srgbClr val="FFFFFF"/>
                    </a:gs>
                  </a:gsLst>
                  <a:lin ang="5400000" scaled="0"/>
                </a:gradFill>
                <a:latin typeface="Segoe UI"/>
                <a:cs typeface="Segoe UI" pitchFamily="34" charset="0"/>
              </a:endParaRPr>
            </a:p>
          </p:txBody>
        </p:sp>
        <p:grpSp>
          <p:nvGrpSpPr>
            <p:cNvPr id="700" name="Group 699">
              <a:extLst>
                <a:ext uri="{FF2B5EF4-FFF2-40B4-BE49-F238E27FC236}">
                  <a16:creationId xmlns:a16="http://schemas.microsoft.com/office/drawing/2014/main" id="{8D2BCCFD-792F-43F3-ACA8-977D2A414157}"/>
                </a:ext>
              </a:extLst>
            </p:cNvPr>
            <p:cNvGrpSpPr/>
            <p:nvPr/>
          </p:nvGrpSpPr>
          <p:grpSpPr>
            <a:xfrm>
              <a:off x="11150726" y="1863657"/>
              <a:ext cx="405343" cy="399538"/>
              <a:chOff x="9168011" y="5170684"/>
              <a:chExt cx="665163" cy="655637"/>
            </a:xfrm>
          </p:grpSpPr>
          <p:sp>
            <p:nvSpPr>
              <p:cNvPr id="701" name="Freeform 44">
                <a:extLst>
                  <a:ext uri="{FF2B5EF4-FFF2-40B4-BE49-F238E27FC236}">
                    <a16:creationId xmlns:a16="http://schemas.microsoft.com/office/drawing/2014/main" id="{2D1A5594-716B-4DD8-8A58-1D286E42B913}"/>
                  </a:ext>
                </a:extLst>
              </p:cNvPr>
              <p:cNvSpPr>
                <a:spLocks/>
              </p:cNvSpPr>
              <p:nvPr/>
            </p:nvSpPr>
            <p:spPr bwMode="auto">
              <a:xfrm>
                <a:off x="9168012" y="5170684"/>
                <a:ext cx="244474" cy="266700"/>
              </a:xfrm>
              <a:custGeom>
                <a:avLst/>
                <a:gdLst>
                  <a:gd name="T0" fmla="*/ 82 w 82"/>
                  <a:gd name="T1" fmla="*/ 76 h 82"/>
                  <a:gd name="T2" fmla="*/ 76 w 82"/>
                  <a:gd name="T3" fmla="*/ 82 h 82"/>
                  <a:gd name="T4" fmla="*/ 6 w 82"/>
                  <a:gd name="T5" fmla="*/ 82 h 82"/>
                  <a:gd name="T6" fmla="*/ 0 w 82"/>
                  <a:gd name="T7" fmla="*/ 76 h 82"/>
                  <a:gd name="T8" fmla="*/ 0 w 82"/>
                  <a:gd name="T9" fmla="*/ 5 h 82"/>
                  <a:gd name="T10" fmla="*/ 6 w 82"/>
                  <a:gd name="T11" fmla="*/ 0 h 82"/>
                  <a:gd name="T12" fmla="*/ 76 w 82"/>
                  <a:gd name="T13" fmla="*/ 0 h 82"/>
                  <a:gd name="T14" fmla="*/ 82 w 82"/>
                  <a:gd name="T15" fmla="*/ 5 h 82"/>
                  <a:gd name="T16" fmla="*/ 82 w 82"/>
                  <a:gd name="T17"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82">
                    <a:moveTo>
                      <a:pt x="82" y="76"/>
                    </a:moveTo>
                    <a:cubicBezTo>
                      <a:pt x="82" y="79"/>
                      <a:pt x="79" y="82"/>
                      <a:pt x="76" y="82"/>
                    </a:cubicBezTo>
                    <a:cubicBezTo>
                      <a:pt x="6" y="82"/>
                      <a:pt x="6" y="82"/>
                      <a:pt x="6" y="82"/>
                    </a:cubicBezTo>
                    <a:cubicBezTo>
                      <a:pt x="2" y="82"/>
                      <a:pt x="0" y="79"/>
                      <a:pt x="0" y="76"/>
                    </a:cubicBezTo>
                    <a:cubicBezTo>
                      <a:pt x="0" y="5"/>
                      <a:pt x="0" y="5"/>
                      <a:pt x="0" y="5"/>
                    </a:cubicBezTo>
                    <a:cubicBezTo>
                      <a:pt x="0" y="2"/>
                      <a:pt x="2" y="0"/>
                      <a:pt x="6" y="0"/>
                    </a:cubicBezTo>
                    <a:cubicBezTo>
                      <a:pt x="76" y="0"/>
                      <a:pt x="76" y="0"/>
                      <a:pt x="76" y="0"/>
                    </a:cubicBezTo>
                    <a:cubicBezTo>
                      <a:pt x="79" y="0"/>
                      <a:pt x="82" y="2"/>
                      <a:pt x="82" y="5"/>
                    </a:cubicBezTo>
                    <a:lnTo>
                      <a:pt x="82" y="76"/>
                    </a:lnTo>
                    <a:close/>
                  </a:path>
                </a:pathLst>
              </a:custGeom>
              <a:solidFill>
                <a:srgbClr val="0078D7"/>
              </a:solidFill>
              <a:ln w="19050" cap="flat">
                <a:solidFill>
                  <a:srgbClr val="0078D7"/>
                </a:solidFill>
                <a:prstDash val="solid"/>
                <a:miter lim="800000"/>
                <a:headEnd/>
                <a:tailEnd/>
              </a:ln>
            </p:spPr>
            <p:txBody>
              <a:bodyPr vert="horz" wrap="square" lIns="89629" tIns="44815" rIns="89629" bIns="44815" numCol="1" anchor="t" anchorCtr="0" compatLnSpc="1">
                <a:prstTxWarp prst="textNoShape">
                  <a:avLst/>
                </a:prstTxWarp>
              </a:bodyPr>
              <a:lstStyle/>
              <a:p>
                <a:pPr defTabSz="896214">
                  <a:defRPr/>
                </a:pPr>
                <a:endParaRPr lang="en-US" sz="1764" kern="0">
                  <a:ln w="12700">
                    <a:solidFill>
                      <a:srgbClr val="505050"/>
                    </a:solidFill>
                  </a:ln>
                  <a:solidFill>
                    <a:srgbClr val="002050"/>
                  </a:solidFill>
                  <a:latin typeface="Segoe UI"/>
                </a:endParaRPr>
              </a:p>
            </p:txBody>
          </p:sp>
          <p:sp>
            <p:nvSpPr>
              <p:cNvPr id="702" name="Freeform 45">
                <a:extLst>
                  <a:ext uri="{FF2B5EF4-FFF2-40B4-BE49-F238E27FC236}">
                    <a16:creationId xmlns:a16="http://schemas.microsoft.com/office/drawing/2014/main" id="{4EC15234-E4CC-44EA-ACCC-C99379A50657}"/>
                  </a:ext>
                </a:extLst>
              </p:cNvPr>
              <p:cNvSpPr>
                <a:spLocks/>
              </p:cNvSpPr>
              <p:nvPr/>
            </p:nvSpPr>
            <p:spPr bwMode="auto">
              <a:xfrm>
                <a:off x="9168014" y="5481833"/>
                <a:ext cx="244474" cy="133350"/>
              </a:xfrm>
              <a:custGeom>
                <a:avLst/>
                <a:gdLst>
                  <a:gd name="T0" fmla="*/ 82 w 82"/>
                  <a:gd name="T1" fmla="*/ 38 h 41"/>
                  <a:gd name="T2" fmla="*/ 76 w 82"/>
                  <a:gd name="T3" fmla="*/ 41 h 41"/>
                  <a:gd name="T4" fmla="*/ 6 w 82"/>
                  <a:gd name="T5" fmla="*/ 41 h 41"/>
                  <a:gd name="T6" fmla="*/ 0 w 82"/>
                  <a:gd name="T7" fmla="*/ 38 h 41"/>
                  <a:gd name="T8" fmla="*/ 0 w 82"/>
                  <a:gd name="T9" fmla="*/ 3 h 41"/>
                  <a:gd name="T10" fmla="*/ 6 w 82"/>
                  <a:gd name="T11" fmla="*/ 0 h 41"/>
                  <a:gd name="T12" fmla="*/ 76 w 82"/>
                  <a:gd name="T13" fmla="*/ 0 h 41"/>
                  <a:gd name="T14" fmla="*/ 82 w 82"/>
                  <a:gd name="T15" fmla="*/ 3 h 41"/>
                  <a:gd name="T16" fmla="*/ 82 w 82"/>
                  <a:gd name="T17" fmla="*/ 38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41">
                    <a:moveTo>
                      <a:pt x="82" y="38"/>
                    </a:moveTo>
                    <a:cubicBezTo>
                      <a:pt x="82" y="39"/>
                      <a:pt x="79" y="41"/>
                      <a:pt x="76" y="41"/>
                    </a:cubicBezTo>
                    <a:cubicBezTo>
                      <a:pt x="6" y="41"/>
                      <a:pt x="6" y="41"/>
                      <a:pt x="6" y="41"/>
                    </a:cubicBezTo>
                    <a:cubicBezTo>
                      <a:pt x="2" y="41"/>
                      <a:pt x="0" y="39"/>
                      <a:pt x="0" y="38"/>
                    </a:cubicBezTo>
                    <a:cubicBezTo>
                      <a:pt x="0" y="3"/>
                      <a:pt x="0" y="3"/>
                      <a:pt x="0" y="3"/>
                    </a:cubicBezTo>
                    <a:cubicBezTo>
                      <a:pt x="0" y="1"/>
                      <a:pt x="2" y="0"/>
                      <a:pt x="6" y="0"/>
                    </a:cubicBezTo>
                    <a:cubicBezTo>
                      <a:pt x="76" y="0"/>
                      <a:pt x="76" y="0"/>
                      <a:pt x="76" y="0"/>
                    </a:cubicBezTo>
                    <a:cubicBezTo>
                      <a:pt x="79" y="0"/>
                      <a:pt x="82" y="1"/>
                      <a:pt x="82" y="3"/>
                    </a:cubicBezTo>
                    <a:lnTo>
                      <a:pt x="82" y="38"/>
                    </a:lnTo>
                    <a:close/>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29" tIns="44815" rIns="89629" bIns="44815" numCol="1" anchor="t" anchorCtr="0" compatLnSpc="1">
                <a:prstTxWarp prst="textNoShape">
                  <a:avLst/>
                </a:prstTxWarp>
              </a:bodyPr>
              <a:lstStyle/>
              <a:p>
                <a:pPr defTabSz="896214">
                  <a:defRPr/>
                </a:pPr>
                <a:endParaRPr lang="en-US" sz="1764" kern="0">
                  <a:ln w="12700">
                    <a:solidFill>
                      <a:srgbClr val="505050"/>
                    </a:solidFill>
                  </a:ln>
                  <a:solidFill>
                    <a:srgbClr val="002050"/>
                  </a:solidFill>
                  <a:latin typeface="Segoe UI"/>
                </a:endParaRPr>
              </a:p>
            </p:txBody>
          </p:sp>
          <p:sp>
            <p:nvSpPr>
              <p:cNvPr id="703" name="Freeform 46">
                <a:extLst>
                  <a:ext uri="{FF2B5EF4-FFF2-40B4-BE49-F238E27FC236}">
                    <a16:creationId xmlns:a16="http://schemas.microsoft.com/office/drawing/2014/main" id="{098CE9AE-31C7-442B-BBE9-4E3EDE1CEB5A}"/>
                  </a:ext>
                </a:extLst>
              </p:cNvPr>
              <p:cNvSpPr>
                <a:spLocks/>
              </p:cNvSpPr>
              <p:nvPr/>
            </p:nvSpPr>
            <p:spPr bwMode="auto">
              <a:xfrm>
                <a:off x="9456935" y="5170684"/>
                <a:ext cx="376238" cy="444499"/>
              </a:xfrm>
              <a:custGeom>
                <a:avLst/>
                <a:gdLst>
                  <a:gd name="T0" fmla="*/ 126 w 126"/>
                  <a:gd name="T1" fmla="*/ 127 h 137"/>
                  <a:gd name="T2" fmla="*/ 117 w 126"/>
                  <a:gd name="T3" fmla="*/ 137 h 137"/>
                  <a:gd name="T4" fmla="*/ 9 w 126"/>
                  <a:gd name="T5" fmla="*/ 137 h 137"/>
                  <a:gd name="T6" fmla="*/ 0 w 126"/>
                  <a:gd name="T7" fmla="*/ 127 h 137"/>
                  <a:gd name="T8" fmla="*/ 0 w 126"/>
                  <a:gd name="T9" fmla="*/ 9 h 137"/>
                  <a:gd name="T10" fmla="*/ 9 w 126"/>
                  <a:gd name="T11" fmla="*/ 0 h 137"/>
                  <a:gd name="T12" fmla="*/ 117 w 126"/>
                  <a:gd name="T13" fmla="*/ 0 h 137"/>
                  <a:gd name="T14" fmla="*/ 126 w 126"/>
                  <a:gd name="T15" fmla="*/ 9 h 137"/>
                  <a:gd name="T16" fmla="*/ 126 w 126"/>
                  <a:gd name="T17" fmla="*/ 12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6" h="137">
                    <a:moveTo>
                      <a:pt x="126" y="127"/>
                    </a:moveTo>
                    <a:cubicBezTo>
                      <a:pt x="126" y="133"/>
                      <a:pt x="122" y="137"/>
                      <a:pt x="117" y="137"/>
                    </a:cubicBezTo>
                    <a:cubicBezTo>
                      <a:pt x="9" y="137"/>
                      <a:pt x="9" y="137"/>
                      <a:pt x="9" y="137"/>
                    </a:cubicBezTo>
                    <a:cubicBezTo>
                      <a:pt x="4" y="137"/>
                      <a:pt x="0" y="133"/>
                      <a:pt x="0" y="127"/>
                    </a:cubicBezTo>
                    <a:cubicBezTo>
                      <a:pt x="0" y="9"/>
                      <a:pt x="0" y="9"/>
                      <a:pt x="0" y="9"/>
                    </a:cubicBezTo>
                    <a:cubicBezTo>
                      <a:pt x="0" y="4"/>
                      <a:pt x="4" y="0"/>
                      <a:pt x="9" y="0"/>
                    </a:cubicBezTo>
                    <a:cubicBezTo>
                      <a:pt x="117" y="0"/>
                      <a:pt x="117" y="0"/>
                      <a:pt x="117" y="0"/>
                    </a:cubicBezTo>
                    <a:cubicBezTo>
                      <a:pt x="122" y="0"/>
                      <a:pt x="126" y="4"/>
                      <a:pt x="126" y="9"/>
                    </a:cubicBezTo>
                    <a:lnTo>
                      <a:pt x="126" y="127"/>
                    </a:lnTo>
                    <a:close/>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29" tIns="44815" rIns="89629" bIns="44815" numCol="1" anchor="t" anchorCtr="0" compatLnSpc="1">
                <a:prstTxWarp prst="textNoShape">
                  <a:avLst/>
                </a:prstTxWarp>
              </a:bodyPr>
              <a:lstStyle/>
              <a:p>
                <a:pPr defTabSz="896214">
                  <a:defRPr/>
                </a:pPr>
                <a:endParaRPr lang="en-US" sz="1764" kern="0">
                  <a:ln w="12700">
                    <a:solidFill>
                      <a:srgbClr val="505050"/>
                    </a:solidFill>
                  </a:ln>
                  <a:solidFill>
                    <a:srgbClr val="002050"/>
                  </a:solidFill>
                  <a:latin typeface="Segoe UI"/>
                </a:endParaRPr>
              </a:p>
            </p:txBody>
          </p:sp>
          <p:sp>
            <p:nvSpPr>
              <p:cNvPr id="704" name="Freeform 47">
                <a:extLst>
                  <a:ext uri="{FF2B5EF4-FFF2-40B4-BE49-F238E27FC236}">
                    <a16:creationId xmlns:a16="http://schemas.microsoft.com/office/drawing/2014/main" id="{FF0C57A2-E797-44F6-96D7-246672C40852}"/>
                  </a:ext>
                </a:extLst>
              </p:cNvPr>
              <p:cNvSpPr>
                <a:spLocks/>
              </p:cNvSpPr>
              <p:nvPr/>
            </p:nvSpPr>
            <p:spPr bwMode="auto">
              <a:xfrm>
                <a:off x="9168011" y="5667570"/>
                <a:ext cx="665163" cy="158751"/>
              </a:xfrm>
              <a:custGeom>
                <a:avLst/>
                <a:gdLst>
                  <a:gd name="T0" fmla="*/ 223 w 223"/>
                  <a:gd name="T1" fmla="*/ 46 h 49"/>
                  <a:gd name="T2" fmla="*/ 208 w 223"/>
                  <a:gd name="T3" fmla="*/ 49 h 49"/>
                  <a:gd name="T4" fmla="*/ 15 w 223"/>
                  <a:gd name="T5" fmla="*/ 49 h 49"/>
                  <a:gd name="T6" fmla="*/ 0 w 223"/>
                  <a:gd name="T7" fmla="*/ 46 h 49"/>
                  <a:gd name="T8" fmla="*/ 0 w 223"/>
                  <a:gd name="T9" fmla="*/ 3 h 49"/>
                  <a:gd name="T10" fmla="*/ 15 w 223"/>
                  <a:gd name="T11" fmla="*/ 0 h 49"/>
                  <a:gd name="T12" fmla="*/ 208 w 223"/>
                  <a:gd name="T13" fmla="*/ 0 h 49"/>
                  <a:gd name="T14" fmla="*/ 223 w 223"/>
                  <a:gd name="T15" fmla="*/ 3 h 49"/>
                  <a:gd name="T16" fmla="*/ 223 w 223"/>
                  <a:gd name="T17" fmla="*/ 46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3" h="49">
                    <a:moveTo>
                      <a:pt x="223" y="46"/>
                    </a:moveTo>
                    <a:cubicBezTo>
                      <a:pt x="223" y="48"/>
                      <a:pt x="216" y="49"/>
                      <a:pt x="208" y="49"/>
                    </a:cubicBezTo>
                    <a:cubicBezTo>
                      <a:pt x="15" y="49"/>
                      <a:pt x="15" y="49"/>
                      <a:pt x="15" y="49"/>
                    </a:cubicBezTo>
                    <a:cubicBezTo>
                      <a:pt x="7" y="49"/>
                      <a:pt x="0" y="48"/>
                      <a:pt x="0" y="46"/>
                    </a:cubicBezTo>
                    <a:cubicBezTo>
                      <a:pt x="0" y="3"/>
                      <a:pt x="0" y="3"/>
                      <a:pt x="0" y="3"/>
                    </a:cubicBezTo>
                    <a:cubicBezTo>
                      <a:pt x="0" y="1"/>
                      <a:pt x="7" y="0"/>
                      <a:pt x="15" y="0"/>
                    </a:cubicBezTo>
                    <a:cubicBezTo>
                      <a:pt x="208" y="0"/>
                      <a:pt x="208" y="0"/>
                      <a:pt x="208" y="0"/>
                    </a:cubicBezTo>
                    <a:cubicBezTo>
                      <a:pt x="216" y="0"/>
                      <a:pt x="223" y="1"/>
                      <a:pt x="223" y="3"/>
                    </a:cubicBezTo>
                    <a:lnTo>
                      <a:pt x="223" y="46"/>
                    </a:lnTo>
                    <a:close/>
                  </a:path>
                </a:pathLst>
              </a:custGeom>
              <a:noFill/>
              <a:ln w="19050" cap="flat">
                <a:solidFill>
                  <a:srgbClr val="0078D7"/>
                </a:solidFill>
                <a:prstDash val="solid"/>
                <a:miter lim="800000"/>
                <a:headEnd/>
                <a:tailEnd/>
              </a:ln>
            </p:spPr>
            <p:txBody>
              <a:bodyPr vert="horz" wrap="square" lIns="89629" tIns="44815" rIns="89629" bIns="44815" numCol="1" anchor="t" anchorCtr="0" compatLnSpc="1">
                <a:prstTxWarp prst="textNoShape">
                  <a:avLst/>
                </a:prstTxWarp>
              </a:bodyPr>
              <a:lstStyle/>
              <a:p>
                <a:pPr defTabSz="896214">
                  <a:defRPr/>
                </a:pPr>
                <a:endParaRPr lang="en-US" sz="1764" kern="0">
                  <a:ln w="12700">
                    <a:solidFill>
                      <a:srgbClr val="505050"/>
                    </a:solidFill>
                  </a:ln>
                  <a:solidFill>
                    <a:srgbClr val="002050"/>
                  </a:solidFill>
                  <a:latin typeface="Segoe UI"/>
                </a:endParaRPr>
              </a:p>
            </p:txBody>
          </p:sp>
        </p:grpSp>
      </p:grpSp>
      <p:grpSp>
        <p:nvGrpSpPr>
          <p:cNvPr id="705" name="Condition: Devices">
            <a:extLst>
              <a:ext uri="{FF2B5EF4-FFF2-40B4-BE49-F238E27FC236}">
                <a16:creationId xmlns:a16="http://schemas.microsoft.com/office/drawing/2014/main" id="{60CD49F3-6937-438B-B911-6900C4A30AEB}"/>
              </a:ext>
            </a:extLst>
          </p:cNvPr>
          <p:cNvGrpSpPr>
            <a:grpSpLocks noChangeAspect="1"/>
          </p:cNvGrpSpPr>
          <p:nvPr/>
        </p:nvGrpSpPr>
        <p:grpSpPr>
          <a:xfrm>
            <a:off x="3311895" y="2997102"/>
            <a:ext cx="770607" cy="770609"/>
            <a:chOff x="8997947" y="1475843"/>
            <a:chExt cx="1187753" cy="1187753"/>
          </a:xfrm>
        </p:grpSpPr>
        <p:sp>
          <p:nvSpPr>
            <p:cNvPr id="706" name="Oval 705">
              <a:extLst>
                <a:ext uri="{FF2B5EF4-FFF2-40B4-BE49-F238E27FC236}">
                  <a16:creationId xmlns:a16="http://schemas.microsoft.com/office/drawing/2014/main" id="{12D0AF33-9033-47DC-A2EC-C615902DB7EE}"/>
                </a:ext>
              </a:extLst>
            </p:cNvPr>
            <p:cNvSpPr/>
            <p:nvPr/>
          </p:nvSpPr>
          <p:spPr bwMode="auto">
            <a:xfrm>
              <a:off x="8997947" y="1475843"/>
              <a:ext cx="1187753" cy="1187753"/>
            </a:xfrm>
            <a:prstGeom prst="ellipse">
              <a:avLst/>
            </a:prstGeom>
            <a:solidFill>
              <a:schemeClr val="bg1"/>
            </a:solidFill>
            <a:ln w="9525" cap="flat" cmpd="sng" algn="ctr">
              <a:solidFill>
                <a:schemeClr val="accent1"/>
              </a:solidFill>
              <a:prstDash val="solid"/>
              <a:headEnd type="none"/>
              <a:tailEnd type="none"/>
            </a:ln>
            <a:effectLst/>
          </p:spPr>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pPr>
              <a:endParaRPr lang="en-US" sz="5293" kern="0">
                <a:gradFill>
                  <a:gsLst>
                    <a:gs pos="0">
                      <a:srgbClr val="FFFFFF"/>
                    </a:gs>
                    <a:gs pos="100000">
                      <a:srgbClr val="FFFFFF"/>
                    </a:gs>
                  </a:gsLst>
                  <a:lin ang="5400000" scaled="0"/>
                </a:gradFill>
                <a:latin typeface="Segoe UI"/>
                <a:cs typeface="Segoe UI" pitchFamily="34" charset="0"/>
              </a:endParaRPr>
            </a:p>
          </p:txBody>
        </p:sp>
        <p:grpSp>
          <p:nvGrpSpPr>
            <p:cNvPr id="707" name="Group 706">
              <a:extLst>
                <a:ext uri="{FF2B5EF4-FFF2-40B4-BE49-F238E27FC236}">
                  <a16:creationId xmlns:a16="http://schemas.microsoft.com/office/drawing/2014/main" id="{78C2145A-245D-4FE2-A4DC-0CF37644D61B}"/>
                </a:ext>
              </a:extLst>
            </p:cNvPr>
            <p:cNvGrpSpPr/>
            <p:nvPr/>
          </p:nvGrpSpPr>
          <p:grpSpPr>
            <a:xfrm>
              <a:off x="9290152" y="1848014"/>
              <a:ext cx="576390" cy="488371"/>
              <a:chOff x="4947743" y="5339803"/>
              <a:chExt cx="825499" cy="706436"/>
            </a:xfrm>
          </p:grpSpPr>
          <p:sp>
            <p:nvSpPr>
              <p:cNvPr id="708" name="Freeform 5">
                <a:extLst>
                  <a:ext uri="{FF2B5EF4-FFF2-40B4-BE49-F238E27FC236}">
                    <a16:creationId xmlns:a16="http://schemas.microsoft.com/office/drawing/2014/main" id="{283C78A6-7175-4FE6-A801-15D8C331DF0A}"/>
                  </a:ext>
                </a:extLst>
              </p:cNvPr>
              <p:cNvSpPr>
                <a:spLocks/>
              </p:cNvSpPr>
              <p:nvPr/>
            </p:nvSpPr>
            <p:spPr bwMode="auto">
              <a:xfrm>
                <a:off x="5217618" y="5870026"/>
                <a:ext cx="211136" cy="106364"/>
              </a:xfrm>
              <a:custGeom>
                <a:avLst/>
                <a:gdLst>
                  <a:gd name="T0" fmla="*/ 42 w 48"/>
                  <a:gd name="T1" fmla="*/ 0 h 24"/>
                  <a:gd name="T2" fmla="*/ 42 w 48"/>
                  <a:gd name="T3" fmla="*/ 11 h 24"/>
                  <a:gd name="T4" fmla="*/ 48 w 48"/>
                  <a:gd name="T5" fmla="*/ 22 h 24"/>
                  <a:gd name="T6" fmla="*/ 45 w 48"/>
                  <a:gd name="T7" fmla="*/ 23 h 24"/>
                  <a:gd name="T8" fmla="*/ 3 w 48"/>
                  <a:gd name="T9" fmla="*/ 23 h 24"/>
                  <a:gd name="T10" fmla="*/ 0 w 48"/>
                  <a:gd name="T11" fmla="*/ 22 h 24"/>
                  <a:gd name="T12" fmla="*/ 6 w 48"/>
                  <a:gd name="T13" fmla="*/ 11 h 24"/>
                  <a:gd name="T14" fmla="*/ 6 w 48"/>
                  <a:gd name="T15" fmla="*/ 0 h 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24">
                    <a:moveTo>
                      <a:pt x="42" y="0"/>
                    </a:moveTo>
                    <a:cubicBezTo>
                      <a:pt x="42" y="11"/>
                      <a:pt x="42" y="11"/>
                      <a:pt x="42" y="11"/>
                    </a:cubicBezTo>
                    <a:cubicBezTo>
                      <a:pt x="48" y="22"/>
                      <a:pt x="48" y="22"/>
                      <a:pt x="48" y="22"/>
                    </a:cubicBezTo>
                    <a:cubicBezTo>
                      <a:pt x="48" y="24"/>
                      <a:pt x="47" y="23"/>
                      <a:pt x="45" y="23"/>
                    </a:cubicBezTo>
                    <a:cubicBezTo>
                      <a:pt x="3" y="23"/>
                      <a:pt x="3" y="23"/>
                      <a:pt x="3" y="23"/>
                    </a:cubicBezTo>
                    <a:cubicBezTo>
                      <a:pt x="1" y="23"/>
                      <a:pt x="0" y="24"/>
                      <a:pt x="0" y="22"/>
                    </a:cubicBezTo>
                    <a:cubicBezTo>
                      <a:pt x="6" y="11"/>
                      <a:pt x="6" y="11"/>
                      <a:pt x="6" y="11"/>
                    </a:cubicBezTo>
                    <a:cubicBezTo>
                      <a:pt x="6" y="0"/>
                      <a:pt x="6" y="0"/>
                      <a:pt x="6" y="0"/>
                    </a:cubicBezTo>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29" tIns="44815" rIns="89629" bIns="44815" numCol="1" anchor="t" anchorCtr="0" compatLnSpc="1">
                <a:prstTxWarp prst="textNoShape">
                  <a:avLst/>
                </a:prstTxWarp>
              </a:bodyPr>
              <a:lstStyle/>
              <a:p>
                <a:pPr defTabSz="896214">
                  <a:defRPr/>
                </a:pPr>
                <a:endParaRPr lang="en-US" sz="1764" kern="0">
                  <a:solidFill>
                    <a:srgbClr val="505050"/>
                  </a:solidFill>
                  <a:latin typeface="Segoe UI"/>
                </a:endParaRPr>
              </a:p>
            </p:txBody>
          </p:sp>
          <p:sp>
            <p:nvSpPr>
              <p:cNvPr id="709" name="Freeform 6">
                <a:extLst>
                  <a:ext uri="{FF2B5EF4-FFF2-40B4-BE49-F238E27FC236}">
                    <a16:creationId xmlns:a16="http://schemas.microsoft.com/office/drawing/2014/main" id="{EE2625BE-8812-44E8-A369-D33F6B16528F}"/>
                  </a:ext>
                </a:extLst>
              </p:cNvPr>
              <p:cNvSpPr>
                <a:spLocks/>
              </p:cNvSpPr>
              <p:nvPr/>
            </p:nvSpPr>
            <p:spPr bwMode="auto">
              <a:xfrm>
                <a:off x="4947743" y="5339803"/>
                <a:ext cx="742950" cy="531812"/>
              </a:xfrm>
              <a:custGeom>
                <a:avLst/>
                <a:gdLst>
                  <a:gd name="T0" fmla="*/ 118 w 168"/>
                  <a:gd name="T1" fmla="*/ 120 h 120"/>
                  <a:gd name="T2" fmla="*/ 10 w 168"/>
                  <a:gd name="T3" fmla="*/ 120 h 120"/>
                  <a:gd name="T4" fmla="*/ 0 w 168"/>
                  <a:gd name="T5" fmla="*/ 110 h 120"/>
                  <a:gd name="T6" fmla="*/ 0 w 168"/>
                  <a:gd name="T7" fmla="*/ 10 h 120"/>
                  <a:gd name="T8" fmla="*/ 10 w 168"/>
                  <a:gd name="T9" fmla="*/ 0 h 120"/>
                  <a:gd name="T10" fmla="*/ 158 w 168"/>
                  <a:gd name="T11" fmla="*/ 0 h 120"/>
                  <a:gd name="T12" fmla="*/ 168 w 168"/>
                  <a:gd name="T13" fmla="*/ 10 h 120"/>
                  <a:gd name="T14" fmla="*/ 168 w 168"/>
                  <a:gd name="T15" fmla="*/ 29 h 1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 h="120">
                    <a:moveTo>
                      <a:pt x="118" y="120"/>
                    </a:moveTo>
                    <a:cubicBezTo>
                      <a:pt x="10" y="120"/>
                      <a:pt x="10" y="120"/>
                      <a:pt x="10" y="120"/>
                    </a:cubicBezTo>
                    <a:cubicBezTo>
                      <a:pt x="4" y="120"/>
                      <a:pt x="0" y="115"/>
                      <a:pt x="0" y="110"/>
                    </a:cubicBezTo>
                    <a:cubicBezTo>
                      <a:pt x="0" y="10"/>
                      <a:pt x="0" y="10"/>
                      <a:pt x="0" y="10"/>
                    </a:cubicBezTo>
                    <a:cubicBezTo>
                      <a:pt x="0" y="4"/>
                      <a:pt x="4" y="0"/>
                      <a:pt x="10" y="0"/>
                    </a:cubicBezTo>
                    <a:cubicBezTo>
                      <a:pt x="158" y="0"/>
                      <a:pt x="158" y="0"/>
                      <a:pt x="158" y="0"/>
                    </a:cubicBezTo>
                    <a:cubicBezTo>
                      <a:pt x="164" y="0"/>
                      <a:pt x="168" y="4"/>
                      <a:pt x="168" y="10"/>
                    </a:cubicBezTo>
                    <a:cubicBezTo>
                      <a:pt x="168" y="29"/>
                      <a:pt x="168" y="29"/>
                      <a:pt x="168" y="29"/>
                    </a:cubicBezTo>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29" tIns="44815" rIns="89629" bIns="44815" numCol="1" anchor="t" anchorCtr="0" compatLnSpc="1">
                <a:prstTxWarp prst="textNoShape">
                  <a:avLst/>
                </a:prstTxWarp>
              </a:bodyPr>
              <a:lstStyle/>
              <a:p>
                <a:pPr defTabSz="896214">
                  <a:defRPr/>
                </a:pPr>
                <a:endParaRPr lang="en-US" sz="1764" kern="0">
                  <a:solidFill>
                    <a:srgbClr val="505050"/>
                  </a:solidFill>
                  <a:latin typeface="Segoe UI"/>
                </a:endParaRPr>
              </a:p>
            </p:txBody>
          </p:sp>
          <p:sp>
            <p:nvSpPr>
              <p:cNvPr id="710" name="Freeform 7">
                <a:extLst>
                  <a:ext uri="{FF2B5EF4-FFF2-40B4-BE49-F238E27FC236}">
                    <a16:creationId xmlns:a16="http://schemas.microsoft.com/office/drawing/2014/main" id="{393E16E2-EF94-429F-9183-30D8A370D507}"/>
                  </a:ext>
                </a:extLst>
              </p:cNvPr>
              <p:cNvSpPr>
                <a:spLocks/>
              </p:cNvSpPr>
              <p:nvPr/>
            </p:nvSpPr>
            <p:spPr bwMode="auto">
              <a:xfrm>
                <a:off x="4957269" y="5776364"/>
                <a:ext cx="511173" cy="0"/>
              </a:xfrm>
              <a:custGeom>
                <a:avLst/>
                <a:gdLst>
                  <a:gd name="T0" fmla="*/ 0 w 321"/>
                  <a:gd name="T1" fmla="*/ 179 w 321"/>
                  <a:gd name="T2" fmla="*/ 321 w 321"/>
                </a:gdLst>
                <a:ahLst/>
                <a:cxnLst>
                  <a:cxn ang="0">
                    <a:pos x="T0" y="0"/>
                  </a:cxn>
                  <a:cxn ang="0">
                    <a:pos x="T1" y="0"/>
                  </a:cxn>
                  <a:cxn ang="0">
                    <a:pos x="T2" y="0"/>
                  </a:cxn>
                </a:cxnLst>
                <a:rect l="0" t="0" r="r" b="b"/>
                <a:pathLst>
                  <a:path w="321">
                    <a:moveTo>
                      <a:pt x="0" y="0"/>
                    </a:moveTo>
                    <a:lnTo>
                      <a:pt x="179" y="0"/>
                    </a:lnTo>
                    <a:lnTo>
                      <a:pt x="321" y="0"/>
                    </a:lnTo>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29" tIns="44815" rIns="89629" bIns="44815" numCol="1" anchor="t" anchorCtr="0" compatLnSpc="1">
                <a:prstTxWarp prst="textNoShape">
                  <a:avLst/>
                </a:prstTxWarp>
              </a:bodyPr>
              <a:lstStyle/>
              <a:p>
                <a:pPr defTabSz="896214">
                  <a:defRPr/>
                </a:pPr>
                <a:endParaRPr lang="en-US" sz="1764" kern="0">
                  <a:solidFill>
                    <a:srgbClr val="505050"/>
                  </a:solidFill>
                  <a:latin typeface="Segoe UI"/>
                </a:endParaRPr>
              </a:p>
            </p:txBody>
          </p:sp>
          <p:sp>
            <p:nvSpPr>
              <p:cNvPr id="711" name="Freeform 8">
                <a:extLst>
                  <a:ext uri="{FF2B5EF4-FFF2-40B4-BE49-F238E27FC236}">
                    <a16:creationId xmlns:a16="http://schemas.microsoft.com/office/drawing/2014/main" id="{3E68E268-5B04-4122-895B-A703D2E56ECE}"/>
                  </a:ext>
                </a:extLst>
              </p:cNvPr>
              <p:cNvSpPr>
                <a:spLocks/>
              </p:cNvSpPr>
              <p:nvPr/>
            </p:nvSpPr>
            <p:spPr bwMode="auto">
              <a:xfrm>
                <a:off x="5468442" y="5466803"/>
                <a:ext cx="304800" cy="579436"/>
              </a:xfrm>
              <a:custGeom>
                <a:avLst/>
                <a:gdLst>
                  <a:gd name="T0" fmla="*/ 69 w 69"/>
                  <a:gd name="T1" fmla="*/ 118 h 131"/>
                  <a:gd name="T2" fmla="*/ 56 w 69"/>
                  <a:gd name="T3" fmla="*/ 131 h 131"/>
                  <a:gd name="T4" fmla="*/ 12 w 69"/>
                  <a:gd name="T5" fmla="*/ 131 h 131"/>
                  <a:gd name="T6" fmla="*/ 0 w 69"/>
                  <a:gd name="T7" fmla="*/ 118 h 131"/>
                  <a:gd name="T8" fmla="*/ 0 w 69"/>
                  <a:gd name="T9" fmla="*/ 13 h 131"/>
                  <a:gd name="T10" fmla="*/ 12 w 69"/>
                  <a:gd name="T11" fmla="*/ 0 h 131"/>
                  <a:gd name="T12" fmla="*/ 56 w 69"/>
                  <a:gd name="T13" fmla="*/ 0 h 131"/>
                  <a:gd name="T14" fmla="*/ 69 w 69"/>
                  <a:gd name="T15" fmla="*/ 13 h 131"/>
                  <a:gd name="T16" fmla="*/ 69 w 69"/>
                  <a:gd name="T17" fmla="*/ 118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131">
                    <a:moveTo>
                      <a:pt x="69" y="118"/>
                    </a:moveTo>
                    <a:cubicBezTo>
                      <a:pt x="69" y="126"/>
                      <a:pt x="64" y="131"/>
                      <a:pt x="56" y="131"/>
                    </a:cubicBezTo>
                    <a:cubicBezTo>
                      <a:pt x="12" y="131"/>
                      <a:pt x="12" y="131"/>
                      <a:pt x="12" y="131"/>
                    </a:cubicBezTo>
                    <a:cubicBezTo>
                      <a:pt x="4" y="131"/>
                      <a:pt x="0" y="126"/>
                      <a:pt x="0" y="118"/>
                    </a:cubicBezTo>
                    <a:cubicBezTo>
                      <a:pt x="0" y="13"/>
                      <a:pt x="0" y="13"/>
                      <a:pt x="0" y="13"/>
                    </a:cubicBezTo>
                    <a:cubicBezTo>
                      <a:pt x="0" y="4"/>
                      <a:pt x="4" y="0"/>
                      <a:pt x="12" y="0"/>
                    </a:cubicBezTo>
                    <a:cubicBezTo>
                      <a:pt x="56" y="0"/>
                      <a:pt x="56" y="0"/>
                      <a:pt x="56" y="0"/>
                    </a:cubicBezTo>
                    <a:cubicBezTo>
                      <a:pt x="64" y="0"/>
                      <a:pt x="69" y="4"/>
                      <a:pt x="69" y="13"/>
                    </a:cubicBezTo>
                    <a:lnTo>
                      <a:pt x="69" y="118"/>
                    </a:lnTo>
                    <a:close/>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29" tIns="44815" rIns="89629" bIns="44815" numCol="1" anchor="t" anchorCtr="0" compatLnSpc="1">
                <a:prstTxWarp prst="textNoShape">
                  <a:avLst/>
                </a:prstTxWarp>
              </a:bodyPr>
              <a:lstStyle/>
              <a:p>
                <a:pPr defTabSz="896214">
                  <a:defRPr/>
                </a:pPr>
                <a:endParaRPr lang="en-US" sz="1764" kern="0">
                  <a:solidFill>
                    <a:srgbClr val="505050"/>
                  </a:solidFill>
                  <a:latin typeface="Segoe UI"/>
                </a:endParaRPr>
              </a:p>
            </p:txBody>
          </p:sp>
          <p:sp>
            <p:nvSpPr>
              <p:cNvPr id="712" name="Line 9">
                <a:extLst>
                  <a:ext uri="{FF2B5EF4-FFF2-40B4-BE49-F238E27FC236}">
                    <a16:creationId xmlns:a16="http://schemas.microsoft.com/office/drawing/2014/main" id="{B57C8CC7-1013-4C75-B692-C5C4E1C8CDA0}"/>
                  </a:ext>
                </a:extLst>
              </p:cNvPr>
              <p:cNvSpPr>
                <a:spLocks noChangeShapeType="1"/>
              </p:cNvSpPr>
              <p:nvPr/>
            </p:nvSpPr>
            <p:spPr bwMode="auto">
              <a:xfrm flipH="1" flipV="1">
                <a:off x="5468442" y="5963690"/>
                <a:ext cx="304800" cy="0"/>
              </a:xfrm>
              <a:prstGeom prst="line">
                <a:avLst/>
              </a:prstGeom>
              <a:noFill/>
              <a:ln w="1905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89629" tIns="44815" rIns="89629" bIns="44815" numCol="1" anchor="t" anchorCtr="0" compatLnSpc="1">
                <a:prstTxWarp prst="textNoShape">
                  <a:avLst/>
                </a:prstTxWarp>
              </a:bodyPr>
              <a:lstStyle/>
              <a:p>
                <a:pPr defTabSz="896214">
                  <a:defRPr/>
                </a:pPr>
                <a:endParaRPr lang="en-US" sz="1764" kern="0">
                  <a:solidFill>
                    <a:srgbClr val="505050"/>
                  </a:solidFill>
                  <a:latin typeface="Segoe UI"/>
                </a:endParaRPr>
              </a:p>
            </p:txBody>
          </p:sp>
          <p:sp>
            <p:nvSpPr>
              <p:cNvPr id="713" name="Line 10">
                <a:extLst>
                  <a:ext uri="{FF2B5EF4-FFF2-40B4-BE49-F238E27FC236}">
                    <a16:creationId xmlns:a16="http://schemas.microsoft.com/office/drawing/2014/main" id="{598F1822-8F14-44A7-8740-827B40E0E736}"/>
                  </a:ext>
                </a:extLst>
              </p:cNvPr>
              <p:cNvSpPr>
                <a:spLocks noChangeShapeType="1"/>
              </p:cNvSpPr>
              <p:nvPr/>
            </p:nvSpPr>
            <p:spPr bwMode="auto">
              <a:xfrm>
                <a:off x="5468442" y="5543002"/>
                <a:ext cx="304800" cy="4763"/>
              </a:xfrm>
              <a:prstGeom prst="line">
                <a:avLst/>
              </a:prstGeom>
              <a:noFill/>
              <a:ln w="1905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89629" tIns="44815" rIns="89629" bIns="44815" numCol="1" anchor="t" anchorCtr="0" compatLnSpc="1">
                <a:prstTxWarp prst="textNoShape">
                  <a:avLst/>
                </a:prstTxWarp>
              </a:bodyPr>
              <a:lstStyle/>
              <a:p>
                <a:pPr defTabSz="896214">
                  <a:defRPr/>
                </a:pPr>
                <a:endParaRPr lang="en-US" sz="1764" kern="0">
                  <a:solidFill>
                    <a:srgbClr val="505050"/>
                  </a:solidFill>
                  <a:latin typeface="Segoe UI"/>
                </a:endParaRPr>
              </a:p>
            </p:txBody>
          </p:sp>
        </p:grpSp>
      </p:grpSp>
      <p:grpSp>
        <p:nvGrpSpPr>
          <p:cNvPr id="714" name="Condition: Users">
            <a:extLst>
              <a:ext uri="{FF2B5EF4-FFF2-40B4-BE49-F238E27FC236}">
                <a16:creationId xmlns:a16="http://schemas.microsoft.com/office/drawing/2014/main" id="{791090D1-E8DA-4C13-9D84-AF2CEFBB3D7B}"/>
              </a:ext>
            </a:extLst>
          </p:cNvPr>
          <p:cNvGrpSpPr/>
          <p:nvPr/>
        </p:nvGrpSpPr>
        <p:grpSpPr>
          <a:xfrm>
            <a:off x="3704534" y="2133642"/>
            <a:ext cx="770607" cy="770609"/>
            <a:chOff x="2389913" y="1545064"/>
            <a:chExt cx="896425" cy="896425"/>
          </a:xfrm>
        </p:grpSpPr>
        <p:sp>
          <p:nvSpPr>
            <p:cNvPr id="715" name="Oval 714">
              <a:extLst>
                <a:ext uri="{FF2B5EF4-FFF2-40B4-BE49-F238E27FC236}">
                  <a16:creationId xmlns:a16="http://schemas.microsoft.com/office/drawing/2014/main" id="{016A28FB-6E3A-4205-8F8F-5293165D61AF}"/>
                </a:ext>
              </a:extLst>
            </p:cNvPr>
            <p:cNvSpPr/>
            <p:nvPr/>
          </p:nvSpPr>
          <p:spPr bwMode="auto">
            <a:xfrm>
              <a:off x="2389913" y="1545064"/>
              <a:ext cx="896425" cy="896425"/>
            </a:xfrm>
            <a:prstGeom prst="ellipse">
              <a:avLst/>
            </a:prstGeom>
            <a:solidFill>
              <a:schemeClr val="bg1"/>
            </a:solidFill>
            <a:ln w="9525" cap="flat" cmpd="sng" algn="ctr">
              <a:solidFill>
                <a:schemeClr val="accent1"/>
              </a:solidFill>
              <a:prstDash val="solid"/>
              <a:headEnd type="none"/>
              <a:tailEnd type="none"/>
            </a:ln>
            <a:effectLst/>
          </p:spPr>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defRPr/>
              </a:pPr>
              <a:endParaRPr lang="en-US" sz="5293"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716" name="Group 715">
              <a:extLst>
                <a:ext uri="{FF2B5EF4-FFF2-40B4-BE49-F238E27FC236}">
                  <a16:creationId xmlns:a16="http://schemas.microsoft.com/office/drawing/2014/main" id="{741937B3-6631-4733-8052-EB9F753A559A}"/>
                </a:ext>
              </a:extLst>
            </p:cNvPr>
            <p:cNvGrpSpPr/>
            <p:nvPr/>
          </p:nvGrpSpPr>
          <p:grpSpPr>
            <a:xfrm>
              <a:off x="2677696" y="1796615"/>
              <a:ext cx="320858" cy="381540"/>
              <a:chOff x="6701391" y="5898584"/>
              <a:chExt cx="414034" cy="492343"/>
            </a:xfrm>
          </p:grpSpPr>
          <p:sp>
            <p:nvSpPr>
              <p:cNvPr id="717" name="Freeform 9">
                <a:extLst>
                  <a:ext uri="{FF2B5EF4-FFF2-40B4-BE49-F238E27FC236}">
                    <a16:creationId xmlns:a16="http://schemas.microsoft.com/office/drawing/2014/main" id="{4D2D0EFF-3BDC-403D-8107-211AA765612B}"/>
                  </a:ext>
                </a:extLst>
              </p:cNvPr>
              <p:cNvSpPr>
                <a:spLocks/>
              </p:cNvSpPr>
              <p:nvPr/>
            </p:nvSpPr>
            <p:spPr bwMode="auto">
              <a:xfrm>
                <a:off x="6701391" y="6188868"/>
                <a:ext cx="414034" cy="202059"/>
              </a:xfrm>
              <a:custGeom>
                <a:avLst/>
                <a:gdLst>
                  <a:gd name="T0" fmla="*/ 56 w 56"/>
                  <a:gd name="T1" fmla="*/ 28 h 28"/>
                  <a:gd name="T2" fmla="*/ 28 w 56"/>
                  <a:gd name="T3" fmla="*/ 0 h 28"/>
                  <a:gd name="T4" fmla="*/ 0 w 56"/>
                  <a:gd name="T5" fmla="*/ 28 h 28"/>
                </a:gdLst>
                <a:ahLst/>
                <a:cxnLst>
                  <a:cxn ang="0">
                    <a:pos x="T0" y="T1"/>
                  </a:cxn>
                  <a:cxn ang="0">
                    <a:pos x="T2" y="T3"/>
                  </a:cxn>
                  <a:cxn ang="0">
                    <a:pos x="T4" y="T5"/>
                  </a:cxn>
                </a:cxnLst>
                <a:rect l="0" t="0" r="r" b="b"/>
                <a:pathLst>
                  <a:path w="56" h="28">
                    <a:moveTo>
                      <a:pt x="56" y="28"/>
                    </a:moveTo>
                    <a:cubicBezTo>
                      <a:pt x="56" y="13"/>
                      <a:pt x="44" y="0"/>
                      <a:pt x="28" y="0"/>
                    </a:cubicBezTo>
                    <a:cubicBezTo>
                      <a:pt x="12" y="0"/>
                      <a:pt x="0" y="13"/>
                      <a:pt x="0" y="28"/>
                    </a:cubicBezTo>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14224">
                  <a:defRPr/>
                </a:pPr>
                <a:endParaRPr lang="en-US" kern="0">
                  <a:solidFill>
                    <a:srgbClr val="353535"/>
                  </a:solidFill>
                </a:endParaRPr>
              </a:p>
            </p:txBody>
          </p:sp>
          <p:sp>
            <p:nvSpPr>
              <p:cNvPr id="718" name="Oval 717">
                <a:extLst>
                  <a:ext uri="{FF2B5EF4-FFF2-40B4-BE49-F238E27FC236}">
                    <a16:creationId xmlns:a16="http://schemas.microsoft.com/office/drawing/2014/main" id="{343A3894-A6D2-4923-907A-803391E85C30}"/>
                  </a:ext>
                </a:extLst>
              </p:cNvPr>
              <p:cNvSpPr>
                <a:spLocks noChangeArrowheads="1"/>
              </p:cNvSpPr>
              <p:nvPr/>
            </p:nvSpPr>
            <p:spPr bwMode="auto">
              <a:xfrm>
                <a:off x="6761604" y="5898584"/>
                <a:ext cx="293586" cy="290227"/>
              </a:xfrm>
              <a:prstGeom prst="ellipse">
                <a:avLst/>
              </a:prstGeom>
              <a:noFill/>
              <a:ln w="12700" cap="flat">
                <a:solidFill>
                  <a:srgbClr val="0078D7"/>
                </a:solidFill>
                <a:prstDash val="solid"/>
                <a:miter lim="800000"/>
                <a:headEnd/>
                <a:tailEnd/>
              </a:ln>
            </p:spPr>
            <p:txBody>
              <a:bodyPr vert="horz" wrap="square" lIns="93247" tIns="46623" rIns="93247" bIns="46623" numCol="1" anchor="t" anchorCtr="0" compatLnSpc="1">
                <a:prstTxWarp prst="textNoShape">
                  <a:avLst/>
                </a:prstTxWarp>
              </a:bodyPr>
              <a:lstStyle/>
              <a:p>
                <a:pPr defTabSz="914224">
                  <a:defRPr/>
                </a:pPr>
                <a:endParaRPr lang="en-US" kern="0">
                  <a:solidFill>
                    <a:srgbClr val="353535"/>
                  </a:solidFill>
                </a:endParaRPr>
              </a:p>
            </p:txBody>
          </p:sp>
        </p:grpSp>
      </p:grpSp>
      <p:sp>
        <p:nvSpPr>
          <p:cNvPr id="719" name="Oval 718">
            <a:extLst>
              <a:ext uri="{FF2B5EF4-FFF2-40B4-BE49-F238E27FC236}">
                <a16:creationId xmlns:a16="http://schemas.microsoft.com/office/drawing/2014/main" id="{31A54844-3FE7-40C7-BEB9-B3DD7BBBB736}"/>
              </a:ext>
            </a:extLst>
          </p:cNvPr>
          <p:cNvSpPr/>
          <p:nvPr/>
        </p:nvSpPr>
        <p:spPr bwMode="auto">
          <a:xfrm>
            <a:off x="4126241" y="1992896"/>
            <a:ext cx="3929710" cy="3929487"/>
          </a:xfrm>
          <a:prstGeom prst="ellipse">
            <a:avLst/>
          </a:prstGeom>
          <a:noFill/>
          <a:ln w="228600" cap="flat" cmpd="sng" algn="ctr">
            <a:solidFill>
              <a:srgbClr val="0078D7"/>
            </a:solidFill>
            <a:prstDash val="solid"/>
            <a:headEnd type="none"/>
            <a:tailEnd type="none"/>
          </a:ln>
          <a:effectLst/>
        </p:spPr>
        <p:txBody>
          <a:bodyPr rot="0" spcFirstLastPara="0" vertOverflow="overflow" horzOverflow="overflow" vert="horz" wrap="square" lIns="175736" tIns="140589" rIns="175736" bIns="140589" numCol="1" spcCol="0" rtlCol="0" fromWordArt="0" anchor="ctr" anchorCtr="0" forceAA="0" compatLnSpc="1">
            <a:prstTxWarp prst="textNoShape">
              <a:avLst/>
            </a:prstTxWarp>
            <a:noAutofit/>
          </a:bodyPr>
          <a:lstStyle/>
          <a:p>
            <a:pPr algn="ctr" defTabSz="895922"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720" name="Policy Result">
            <a:extLst>
              <a:ext uri="{FF2B5EF4-FFF2-40B4-BE49-F238E27FC236}">
                <a16:creationId xmlns:a16="http://schemas.microsoft.com/office/drawing/2014/main" id="{AD3242C4-63CF-4927-8BCC-99B74DF93EE6}"/>
              </a:ext>
            </a:extLst>
          </p:cNvPr>
          <p:cNvGrpSpPr/>
          <p:nvPr/>
        </p:nvGrpSpPr>
        <p:grpSpPr>
          <a:xfrm>
            <a:off x="6266849" y="4598982"/>
            <a:ext cx="539965" cy="540619"/>
            <a:chOff x="4912910" y="3539396"/>
            <a:chExt cx="640080" cy="640853"/>
          </a:xfrm>
        </p:grpSpPr>
        <p:sp>
          <p:nvSpPr>
            <p:cNvPr id="721" name="Oval 720">
              <a:extLst>
                <a:ext uri="{FF2B5EF4-FFF2-40B4-BE49-F238E27FC236}">
                  <a16:creationId xmlns:a16="http://schemas.microsoft.com/office/drawing/2014/main" id="{41966E5C-87AE-4408-A073-C220F1827DA8}"/>
                </a:ext>
              </a:extLst>
            </p:cNvPr>
            <p:cNvSpPr/>
            <p:nvPr/>
          </p:nvSpPr>
          <p:spPr bwMode="auto">
            <a:xfrm>
              <a:off x="4912910" y="3539782"/>
              <a:ext cx="640080" cy="640080"/>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722" name="Group 155">
              <a:extLst>
                <a:ext uri="{FF2B5EF4-FFF2-40B4-BE49-F238E27FC236}">
                  <a16:creationId xmlns:a16="http://schemas.microsoft.com/office/drawing/2014/main" id="{12B11D71-1DAA-40C4-B5DF-932720DEC73F}"/>
                </a:ext>
              </a:extLst>
            </p:cNvPr>
            <p:cNvGrpSpPr>
              <a:grpSpLocks noChangeAspect="1"/>
            </p:cNvGrpSpPr>
            <p:nvPr/>
          </p:nvGrpSpPr>
          <p:grpSpPr bwMode="auto">
            <a:xfrm>
              <a:off x="4912910" y="3539396"/>
              <a:ext cx="640080" cy="640853"/>
              <a:chOff x="5006" y="757"/>
              <a:chExt cx="828" cy="829"/>
            </a:xfrm>
            <a:solidFill>
              <a:srgbClr val="0078D7"/>
            </a:solidFill>
          </p:grpSpPr>
          <p:sp>
            <p:nvSpPr>
              <p:cNvPr id="723" name="Freeform 156">
                <a:extLst>
                  <a:ext uri="{FF2B5EF4-FFF2-40B4-BE49-F238E27FC236}">
                    <a16:creationId xmlns:a16="http://schemas.microsoft.com/office/drawing/2014/main" id="{1A52E478-819B-4BE9-A610-AD153779A8B6}"/>
                  </a:ext>
                </a:extLst>
              </p:cNvPr>
              <p:cNvSpPr>
                <a:spLocks noEditPoints="1"/>
              </p:cNvSpPr>
              <p:nvPr/>
            </p:nvSpPr>
            <p:spPr bwMode="auto">
              <a:xfrm>
                <a:off x="5006" y="757"/>
                <a:ext cx="828" cy="829"/>
              </a:xfrm>
              <a:custGeom>
                <a:avLst/>
                <a:gdLst>
                  <a:gd name="T0" fmla="*/ 1567 w 3135"/>
                  <a:gd name="T1" fmla="*/ 25 h 3135"/>
                  <a:gd name="T2" fmla="*/ 1567 w 3135"/>
                  <a:gd name="T3" fmla="*/ 25 h 3135"/>
                  <a:gd name="T4" fmla="*/ 26 w 3135"/>
                  <a:gd name="T5" fmla="*/ 1567 h 3135"/>
                  <a:gd name="T6" fmla="*/ 1567 w 3135"/>
                  <a:gd name="T7" fmla="*/ 3108 h 3135"/>
                  <a:gd name="T8" fmla="*/ 3109 w 3135"/>
                  <a:gd name="T9" fmla="*/ 1567 h 3135"/>
                  <a:gd name="T10" fmla="*/ 1567 w 3135"/>
                  <a:gd name="T11" fmla="*/ 25 h 3135"/>
                  <a:gd name="T12" fmla="*/ 1567 w 3135"/>
                  <a:gd name="T13" fmla="*/ 3135 h 3135"/>
                  <a:gd name="T14" fmla="*/ 1567 w 3135"/>
                  <a:gd name="T15" fmla="*/ 3135 h 3135"/>
                  <a:gd name="T16" fmla="*/ 0 w 3135"/>
                  <a:gd name="T17" fmla="*/ 1567 h 3135"/>
                  <a:gd name="T18" fmla="*/ 1567 w 3135"/>
                  <a:gd name="T19" fmla="*/ 0 h 3135"/>
                  <a:gd name="T20" fmla="*/ 3135 w 3135"/>
                  <a:gd name="T21" fmla="*/ 1567 h 3135"/>
                  <a:gd name="T22" fmla="*/ 1567 w 3135"/>
                  <a:gd name="T23" fmla="*/ 3135 h 3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35" h="3135">
                    <a:moveTo>
                      <a:pt x="1567" y="25"/>
                    </a:moveTo>
                    <a:lnTo>
                      <a:pt x="1567" y="25"/>
                    </a:lnTo>
                    <a:cubicBezTo>
                      <a:pt x="718" y="25"/>
                      <a:pt x="26" y="717"/>
                      <a:pt x="26" y="1567"/>
                    </a:cubicBezTo>
                    <a:cubicBezTo>
                      <a:pt x="26" y="2416"/>
                      <a:pt x="718" y="3108"/>
                      <a:pt x="1567" y="3108"/>
                    </a:cubicBezTo>
                    <a:cubicBezTo>
                      <a:pt x="2417" y="3108"/>
                      <a:pt x="3109" y="2416"/>
                      <a:pt x="3109" y="1567"/>
                    </a:cubicBezTo>
                    <a:cubicBezTo>
                      <a:pt x="3109" y="717"/>
                      <a:pt x="2417" y="25"/>
                      <a:pt x="1567" y="25"/>
                    </a:cubicBezTo>
                    <a:close/>
                    <a:moveTo>
                      <a:pt x="1567" y="3135"/>
                    </a:moveTo>
                    <a:lnTo>
                      <a:pt x="1567" y="3135"/>
                    </a:lnTo>
                    <a:cubicBezTo>
                      <a:pt x="703" y="3135"/>
                      <a:pt x="0" y="2431"/>
                      <a:pt x="0" y="1567"/>
                    </a:cubicBezTo>
                    <a:cubicBezTo>
                      <a:pt x="0" y="702"/>
                      <a:pt x="703" y="0"/>
                      <a:pt x="1567" y="0"/>
                    </a:cubicBezTo>
                    <a:cubicBezTo>
                      <a:pt x="2432" y="0"/>
                      <a:pt x="3135" y="702"/>
                      <a:pt x="3135" y="1567"/>
                    </a:cubicBezTo>
                    <a:cubicBezTo>
                      <a:pt x="3135" y="2431"/>
                      <a:pt x="2432" y="3135"/>
                      <a:pt x="1567" y="3135"/>
                    </a:cubicBezTo>
                    <a:close/>
                  </a:path>
                </a:pathLst>
              </a:custGeom>
              <a:grpFill/>
              <a:ln w="9525">
                <a:solidFill>
                  <a:srgbClr val="0078D7"/>
                </a:solid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kern="0">
                  <a:solidFill>
                    <a:srgbClr val="FFFFFF"/>
                  </a:solidFill>
                  <a:latin typeface="Segoe UI"/>
                </a:endParaRPr>
              </a:p>
            </p:txBody>
          </p:sp>
          <p:sp>
            <p:nvSpPr>
              <p:cNvPr id="724" name="Freeform 157">
                <a:extLst>
                  <a:ext uri="{FF2B5EF4-FFF2-40B4-BE49-F238E27FC236}">
                    <a16:creationId xmlns:a16="http://schemas.microsoft.com/office/drawing/2014/main" id="{C00938C3-C904-47C6-A081-15F5B7AF9930}"/>
                  </a:ext>
                </a:extLst>
              </p:cNvPr>
              <p:cNvSpPr>
                <a:spLocks/>
              </p:cNvSpPr>
              <p:nvPr/>
            </p:nvSpPr>
            <p:spPr bwMode="auto">
              <a:xfrm>
                <a:off x="5235" y="934"/>
                <a:ext cx="381" cy="479"/>
              </a:xfrm>
              <a:custGeom>
                <a:avLst/>
                <a:gdLst>
                  <a:gd name="T0" fmla="*/ 1357 w 1440"/>
                  <a:gd name="T1" fmla="*/ 1813 h 1813"/>
                  <a:gd name="T2" fmla="*/ 1357 w 1440"/>
                  <a:gd name="T3" fmla="*/ 1813 h 1813"/>
                  <a:gd name="T4" fmla="*/ 79 w 1440"/>
                  <a:gd name="T5" fmla="*/ 1813 h 1813"/>
                  <a:gd name="T6" fmla="*/ 0 w 1440"/>
                  <a:gd name="T7" fmla="*/ 1730 h 1813"/>
                  <a:gd name="T8" fmla="*/ 0 w 1440"/>
                  <a:gd name="T9" fmla="*/ 81 h 1813"/>
                  <a:gd name="T10" fmla="*/ 79 w 1440"/>
                  <a:gd name="T11" fmla="*/ 0 h 1813"/>
                  <a:gd name="T12" fmla="*/ 573 w 1440"/>
                  <a:gd name="T13" fmla="*/ 0 h 1813"/>
                  <a:gd name="T14" fmla="*/ 573 w 1440"/>
                  <a:gd name="T15" fmla="*/ 27 h 1813"/>
                  <a:gd name="T16" fmla="*/ 79 w 1440"/>
                  <a:gd name="T17" fmla="*/ 27 h 1813"/>
                  <a:gd name="T18" fmla="*/ 27 w 1440"/>
                  <a:gd name="T19" fmla="*/ 81 h 1813"/>
                  <a:gd name="T20" fmla="*/ 27 w 1440"/>
                  <a:gd name="T21" fmla="*/ 1730 h 1813"/>
                  <a:gd name="T22" fmla="*/ 79 w 1440"/>
                  <a:gd name="T23" fmla="*/ 1787 h 1813"/>
                  <a:gd name="T24" fmla="*/ 1357 w 1440"/>
                  <a:gd name="T25" fmla="*/ 1787 h 1813"/>
                  <a:gd name="T26" fmla="*/ 1413 w 1440"/>
                  <a:gd name="T27" fmla="*/ 1730 h 1813"/>
                  <a:gd name="T28" fmla="*/ 1413 w 1440"/>
                  <a:gd name="T29" fmla="*/ 81 h 1813"/>
                  <a:gd name="T30" fmla="*/ 1357 w 1440"/>
                  <a:gd name="T31" fmla="*/ 27 h 1813"/>
                  <a:gd name="T32" fmla="*/ 853 w 1440"/>
                  <a:gd name="T33" fmla="*/ 27 h 1813"/>
                  <a:gd name="T34" fmla="*/ 853 w 1440"/>
                  <a:gd name="T35" fmla="*/ 0 h 1813"/>
                  <a:gd name="T36" fmla="*/ 1357 w 1440"/>
                  <a:gd name="T37" fmla="*/ 0 h 1813"/>
                  <a:gd name="T38" fmla="*/ 1440 w 1440"/>
                  <a:gd name="T39" fmla="*/ 81 h 1813"/>
                  <a:gd name="T40" fmla="*/ 1440 w 1440"/>
                  <a:gd name="T41" fmla="*/ 1730 h 1813"/>
                  <a:gd name="T42" fmla="*/ 1357 w 1440"/>
                  <a:gd name="T43" fmla="*/ 1813 h 18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40" h="1813">
                    <a:moveTo>
                      <a:pt x="1357" y="1813"/>
                    </a:moveTo>
                    <a:lnTo>
                      <a:pt x="1357" y="1813"/>
                    </a:lnTo>
                    <a:lnTo>
                      <a:pt x="79" y="1813"/>
                    </a:lnTo>
                    <a:cubicBezTo>
                      <a:pt x="37" y="1813"/>
                      <a:pt x="0" y="1774"/>
                      <a:pt x="0" y="1730"/>
                    </a:cubicBezTo>
                    <a:lnTo>
                      <a:pt x="0" y="81"/>
                    </a:lnTo>
                    <a:cubicBezTo>
                      <a:pt x="0" y="38"/>
                      <a:pt x="37" y="0"/>
                      <a:pt x="79" y="0"/>
                    </a:cubicBezTo>
                    <a:lnTo>
                      <a:pt x="573" y="0"/>
                    </a:lnTo>
                    <a:lnTo>
                      <a:pt x="573" y="27"/>
                    </a:lnTo>
                    <a:lnTo>
                      <a:pt x="79" y="27"/>
                    </a:lnTo>
                    <a:cubicBezTo>
                      <a:pt x="52" y="27"/>
                      <a:pt x="27" y="53"/>
                      <a:pt x="27" y="81"/>
                    </a:cubicBezTo>
                    <a:lnTo>
                      <a:pt x="27" y="1730"/>
                    </a:lnTo>
                    <a:cubicBezTo>
                      <a:pt x="27" y="1758"/>
                      <a:pt x="52" y="1787"/>
                      <a:pt x="79" y="1787"/>
                    </a:cubicBezTo>
                    <a:lnTo>
                      <a:pt x="1357" y="1787"/>
                    </a:lnTo>
                    <a:cubicBezTo>
                      <a:pt x="1385" y="1787"/>
                      <a:pt x="1413" y="1757"/>
                      <a:pt x="1413" y="1730"/>
                    </a:cubicBezTo>
                    <a:lnTo>
                      <a:pt x="1413" y="81"/>
                    </a:lnTo>
                    <a:cubicBezTo>
                      <a:pt x="1413" y="54"/>
                      <a:pt x="1385" y="27"/>
                      <a:pt x="1357" y="27"/>
                    </a:cubicBezTo>
                    <a:lnTo>
                      <a:pt x="853" y="27"/>
                    </a:lnTo>
                    <a:lnTo>
                      <a:pt x="853" y="0"/>
                    </a:lnTo>
                    <a:lnTo>
                      <a:pt x="1357" y="0"/>
                    </a:lnTo>
                    <a:cubicBezTo>
                      <a:pt x="1400" y="0"/>
                      <a:pt x="1440" y="39"/>
                      <a:pt x="1440" y="81"/>
                    </a:cubicBezTo>
                    <a:lnTo>
                      <a:pt x="1440" y="1730"/>
                    </a:lnTo>
                    <a:cubicBezTo>
                      <a:pt x="1440" y="1773"/>
                      <a:pt x="1400" y="1813"/>
                      <a:pt x="1357" y="1813"/>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kern="0">
                  <a:solidFill>
                    <a:srgbClr val="FFFFFF"/>
                  </a:solidFill>
                  <a:latin typeface="Segoe UI"/>
                </a:endParaRPr>
              </a:p>
            </p:txBody>
          </p:sp>
          <p:sp>
            <p:nvSpPr>
              <p:cNvPr id="725" name="Freeform 158">
                <a:extLst>
                  <a:ext uri="{FF2B5EF4-FFF2-40B4-BE49-F238E27FC236}">
                    <a16:creationId xmlns:a16="http://schemas.microsoft.com/office/drawing/2014/main" id="{6B952AD9-63B0-43A8-AE72-0399ABEA8999}"/>
                  </a:ext>
                </a:extLst>
              </p:cNvPr>
              <p:cNvSpPr>
                <a:spLocks/>
              </p:cNvSpPr>
              <p:nvPr/>
            </p:nvSpPr>
            <p:spPr bwMode="auto">
              <a:xfrm>
                <a:off x="5267" y="980"/>
                <a:ext cx="314" cy="401"/>
              </a:xfrm>
              <a:custGeom>
                <a:avLst/>
                <a:gdLst>
                  <a:gd name="T0" fmla="*/ 1173 w 1187"/>
                  <a:gd name="T1" fmla="*/ 1520 h 1520"/>
                  <a:gd name="T2" fmla="*/ 1173 w 1187"/>
                  <a:gd name="T3" fmla="*/ 1520 h 1520"/>
                  <a:gd name="T4" fmla="*/ 13 w 1187"/>
                  <a:gd name="T5" fmla="*/ 1520 h 1520"/>
                  <a:gd name="T6" fmla="*/ 0 w 1187"/>
                  <a:gd name="T7" fmla="*/ 1507 h 1520"/>
                  <a:gd name="T8" fmla="*/ 0 w 1187"/>
                  <a:gd name="T9" fmla="*/ 14 h 1520"/>
                  <a:gd name="T10" fmla="*/ 13 w 1187"/>
                  <a:gd name="T11" fmla="*/ 0 h 1520"/>
                  <a:gd name="T12" fmla="*/ 133 w 1187"/>
                  <a:gd name="T13" fmla="*/ 0 h 1520"/>
                  <a:gd name="T14" fmla="*/ 133 w 1187"/>
                  <a:gd name="T15" fmla="*/ 27 h 1520"/>
                  <a:gd name="T16" fmla="*/ 27 w 1187"/>
                  <a:gd name="T17" fmla="*/ 27 h 1520"/>
                  <a:gd name="T18" fmla="*/ 27 w 1187"/>
                  <a:gd name="T19" fmla="*/ 1494 h 1520"/>
                  <a:gd name="T20" fmla="*/ 1160 w 1187"/>
                  <a:gd name="T21" fmla="*/ 1494 h 1520"/>
                  <a:gd name="T22" fmla="*/ 1160 w 1187"/>
                  <a:gd name="T23" fmla="*/ 27 h 1520"/>
                  <a:gd name="T24" fmla="*/ 1053 w 1187"/>
                  <a:gd name="T25" fmla="*/ 27 h 1520"/>
                  <a:gd name="T26" fmla="*/ 1053 w 1187"/>
                  <a:gd name="T27" fmla="*/ 0 h 1520"/>
                  <a:gd name="T28" fmla="*/ 1173 w 1187"/>
                  <a:gd name="T29" fmla="*/ 0 h 1520"/>
                  <a:gd name="T30" fmla="*/ 1187 w 1187"/>
                  <a:gd name="T31" fmla="*/ 14 h 1520"/>
                  <a:gd name="T32" fmla="*/ 1187 w 1187"/>
                  <a:gd name="T33" fmla="*/ 1507 h 1520"/>
                  <a:gd name="T34" fmla="*/ 1173 w 1187"/>
                  <a:gd name="T35" fmla="*/ 1520 h 15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87" h="1520">
                    <a:moveTo>
                      <a:pt x="1173" y="1520"/>
                    </a:moveTo>
                    <a:lnTo>
                      <a:pt x="1173" y="1520"/>
                    </a:lnTo>
                    <a:lnTo>
                      <a:pt x="13" y="1520"/>
                    </a:lnTo>
                    <a:cubicBezTo>
                      <a:pt x="6" y="1520"/>
                      <a:pt x="0" y="1514"/>
                      <a:pt x="0" y="1507"/>
                    </a:cubicBezTo>
                    <a:lnTo>
                      <a:pt x="0" y="14"/>
                    </a:lnTo>
                    <a:cubicBezTo>
                      <a:pt x="0" y="6"/>
                      <a:pt x="6" y="0"/>
                      <a:pt x="13" y="0"/>
                    </a:cubicBezTo>
                    <a:lnTo>
                      <a:pt x="133" y="0"/>
                    </a:lnTo>
                    <a:lnTo>
                      <a:pt x="133" y="27"/>
                    </a:lnTo>
                    <a:lnTo>
                      <a:pt x="27" y="27"/>
                    </a:lnTo>
                    <a:lnTo>
                      <a:pt x="27" y="1494"/>
                    </a:lnTo>
                    <a:lnTo>
                      <a:pt x="1160" y="1494"/>
                    </a:lnTo>
                    <a:lnTo>
                      <a:pt x="1160" y="27"/>
                    </a:lnTo>
                    <a:lnTo>
                      <a:pt x="1053" y="27"/>
                    </a:lnTo>
                    <a:lnTo>
                      <a:pt x="1053" y="0"/>
                    </a:lnTo>
                    <a:lnTo>
                      <a:pt x="1173" y="0"/>
                    </a:lnTo>
                    <a:cubicBezTo>
                      <a:pt x="1181" y="0"/>
                      <a:pt x="1187" y="6"/>
                      <a:pt x="1187" y="14"/>
                    </a:cubicBezTo>
                    <a:lnTo>
                      <a:pt x="1187" y="1507"/>
                    </a:lnTo>
                    <a:cubicBezTo>
                      <a:pt x="1187" y="1514"/>
                      <a:pt x="1181" y="1520"/>
                      <a:pt x="1173" y="1520"/>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kern="0">
                  <a:solidFill>
                    <a:srgbClr val="FFFFFF"/>
                  </a:solidFill>
                  <a:latin typeface="Segoe UI"/>
                </a:endParaRPr>
              </a:p>
            </p:txBody>
          </p:sp>
          <p:sp>
            <p:nvSpPr>
              <p:cNvPr id="726" name="Freeform 159">
                <a:extLst>
                  <a:ext uri="{FF2B5EF4-FFF2-40B4-BE49-F238E27FC236}">
                    <a16:creationId xmlns:a16="http://schemas.microsoft.com/office/drawing/2014/main" id="{F8AE9C84-A3DF-4665-B146-BA7D62BCD364}"/>
                  </a:ext>
                </a:extLst>
              </p:cNvPr>
              <p:cNvSpPr>
                <a:spLocks noEditPoints="1"/>
              </p:cNvSpPr>
              <p:nvPr/>
            </p:nvSpPr>
            <p:spPr bwMode="auto">
              <a:xfrm>
                <a:off x="5299" y="917"/>
                <a:ext cx="250" cy="91"/>
              </a:xfrm>
              <a:custGeom>
                <a:avLst/>
                <a:gdLst>
                  <a:gd name="T0" fmla="*/ 478 w 947"/>
                  <a:gd name="T1" fmla="*/ 122 h 344"/>
                  <a:gd name="T2" fmla="*/ 478 w 947"/>
                  <a:gd name="T3" fmla="*/ 122 h 344"/>
                  <a:gd name="T4" fmla="*/ 442 w 947"/>
                  <a:gd name="T5" fmla="*/ 158 h 344"/>
                  <a:gd name="T6" fmla="*/ 478 w 947"/>
                  <a:gd name="T7" fmla="*/ 194 h 344"/>
                  <a:gd name="T8" fmla="*/ 514 w 947"/>
                  <a:gd name="T9" fmla="*/ 158 h 344"/>
                  <a:gd name="T10" fmla="*/ 478 w 947"/>
                  <a:gd name="T11" fmla="*/ 122 h 344"/>
                  <a:gd name="T12" fmla="*/ 478 w 947"/>
                  <a:gd name="T13" fmla="*/ 220 h 344"/>
                  <a:gd name="T14" fmla="*/ 478 w 947"/>
                  <a:gd name="T15" fmla="*/ 220 h 344"/>
                  <a:gd name="T16" fmla="*/ 416 w 947"/>
                  <a:gd name="T17" fmla="*/ 158 h 344"/>
                  <a:gd name="T18" fmla="*/ 478 w 947"/>
                  <a:gd name="T19" fmla="*/ 95 h 344"/>
                  <a:gd name="T20" fmla="*/ 541 w 947"/>
                  <a:gd name="T21" fmla="*/ 158 h 344"/>
                  <a:gd name="T22" fmla="*/ 478 w 947"/>
                  <a:gd name="T23" fmla="*/ 220 h 344"/>
                  <a:gd name="T24" fmla="*/ 27 w 947"/>
                  <a:gd name="T25" fmla="*/ 317 h 344"/>
                  <a:gd name="T26" fmla="*/ 27 w 947"/>
                  <a:gd name="T27" fmla="*/ 317 h 344"/>
                  <a:gd name="T28" fmla="*/ 920 w 947"/>
                  <a:gd name="T29" fmla="*/ 317 h 344"/>
                  <a:gd name="T30" fmla="*/ 920 w 947"/>
                  <a:gd name="T31" fmla="*/ 227 h 344"/>
                  <a:gd name="T32" fmla="*/ 868 w 947"/>
                  <a:gd name="T33" fmla="*/ 184 h 344"/>
                  <a:gd name="T34" fmla="*/ 624 w 947"/>
                  <a:gd name="T35" fmla="*/ 184 h 344"/>
                  <a:gd name="T36" fmla="*/ 610 w 947"/>
                  <a:gd name="T37" fmla="*/ 171 h 344"/>
                  <a:gd name="T38" fmla="*/ 611 w 947"/>
                  <a:gd name="T39" fmla="*/ 169 h 344"/>
                  <a:gd name="T40" fmla="*/ 611 w 947"/>
                  <a:gd name="T41" fmla="*/ 161 h 344"/>
                  <a:gd name="T42" fmla="*/ 478 w 947"/>
                  <a:gd name="T43" fmla="*/ 27 h 344"/>
                  <a:gd name="T44" fmla="*/ 345 w 947"/>
                  <a:gd name="T45" fmla="*/ 161 h 344"/>
                  <a:gd name="T46" fmla="*/ 346 w 947"/>
                  <a:gd name="T47" fmla="*/ 170 h 344"/>
                  <a:gd name="T48" fmla="*/ 342 w 947"/>
                  <a:gd name="T49" fmla="*/ 180 h 344"/>
                  <a:gd name="T50" fmla="*/ 332 w 947"/>
                  <a:gd name="T51" fmla="*/ 184 h 344"/>
                  <a:gd name="T52" fmla="*/ 89 w 947"/>
                  <a:gd name="T53" fmla="*/ 184 h 344"/>
                  <a:gd name="T54" fmla="*/ 27 w 947"/>
                  <a:gd name="T55" fmla="*/ 227 h 344"/>
                  <a:gd name="T56" fmla="*/ 27 w 947"/>
                  <a:gd name="T57" fmla="*/ 317 h 344"/>
                  <a:gd name="T58" fmla="*/ 933 w 947"/>
                  <a:gd name="T59" fmla="*/ 344 h 344"/>
                  <a:gd name="T60" fmla="*/ 933 w 947"/>
                  <a:gd name="T61" fmla="*/ 344 h 344"/>
                  <a:gd name="T62" fmla="*/ 13 w 947"/>
                  <a:gd name="T63" fmla="*/ 344 h 344"/>
                  <a:gd name="T64" fmla="*/ 0 w 947"/>
                  <a:gd name="T65" fmla="*/ 331 h 344"/>
                  <a:gd name="T66" fmla="*/ 0 w 947"/>
                  <a:gd name="T67" fmla="*/ 227 h 344"/>
                  <a:gd name="T68" fmla="*/ 89 w 947"/>
                  <a:gd name="T69" fmla="*/ 157 h 344"/>
                  <a:gd name="T70" fmla="*/ 319 w 947"/>
                  <a:gd name="T71" fmla="*/ 157 h 344"/>
                  <a:gd name="T72" fmla="*/ 478 w 947"/>
                  <a:gd name="T73" fmla="*/ 0 h 344"/>
                  <a:gd name="T74" fmla="*/ 637 w 947"/>
                  <a:gd name="T75" fmla="*/ 157 h 344"/>
                  <a:gd name="T76" fmla="*/ 868 w 947"/>
                  <a:gd name="T77" fmla="*/ 157 h 344"/>
                  <a:gd name="T78" fmla="*/ 947 w 947"/>
                  <a:gd name="T79" fmla="*/ 227 h 344"/>
                  <a:gd name="T80" fmla="*/ 947 w 947"/>
                  <a:gd name="T81" fmla="*/ 331 h 344"/>
                  <a:gd name="T82" fmla="*/ 933 w 947"/>
                  <a:gd name="T83" fmla="*/ 34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947" h="344">
                    <a:moveTo>
                      <a:pt x="478" y="122"/>
                    </a:moveTo>
                    <a:lnTo>
                      <a:pt x="478" y="122"/>
                    </a:lnTo>
                    <a:cubicBezTo>
                      <a:pt x="458" y="122"/>
                      <a:pt x="442" y="138"/>
                      <a:pt x="442" y="158"/>
                    </a:cubicBezTo>
                    <a:cubicBezTo>
                      <a:pt x="442" y="178"/>
                      <a:pt x="458" y="194"/>
                      <a:pt x="478" y="194"/>
                    </a:cubicBezTo>
                    <a:cubicBezTo>
                      <a:pt x="498" y="194"/>
                      <a:pt x="514" y="178"/>
                      <a:pt x="514" y="158"/>
                    </a:cubicBezTo>
                    <a:cubicBezTo>
                      <a:pt x="514" y="138"/>
                      <a:pt x="498" y="122"/>
                      <a:pt x="478" y="122"/>
                    </a:cubicBezTo>
                    <a:close/>
                    <a:moveTo>
                      <a:pt x="478" y="220"/>
                    </a:moveTo>
                    <a:lnTo>
                      <a:pt x="478" y="220"/>
                    </a:lnTo>
                    <a:cubicBezTo>
                      <a:pt x="444" y="220"/>
                      <a:pt x="416" y="192"/>
                      <a:pt x="416" y="158"/>
                    </a:cubicBezTo>
                    <a:cubicBezTo>
                      <a:pt x="416" y="123"/>
                      <a:pt x="444" y="95"/>
                      <a:pt x="478" y="95"/>
                    </a:cubicBezTo>
                    <a:cubicBezTo>
                      <a:pt x="513" y="95"/>
                      <a:pt x="541" y="123"/>
                      <a:pt x="541" y="158"/>
                    </a:cubicBezTo>
                    <a:cubicBezTo>
                      <a:pt x="541" y="192"/>
                      <a:pt x="513" y="220"/>
                      <a:pt x="478" y="220"/>
                    </a:cubicBezTo>
                    <a:close/>
                    <a:moveTo>
                      <a:pt x="27" y="317"/>
                    </a:moveTo>
                    <a:lnTo>
                      <a:pt x="27" y="317"/>
                    </a:lnTo>
                    <a:lnTo>
                      <a:pt x="920" y="317"/>
                    </a:lnTo>
                    <a:lnTo>
                      <a:pt x="920" y="227"/>
                    </a:lnTo>
                    <a:cubicBezTo>
                      <a:pt x="920" y="199"/>
                      <a:pt x="893" y="184"/>
                      <a:pt x="868" y="184"/>
                    </a:cubicBezTo>
                    <a:lnTo>
                      <a:pt x="624" y="184"/>
                    </a:lnTo>
                    <a:cubicBezTo>
                      <a:pt x="616" y="184"/>
                      <a:pt x="610" y="178"/>
                      <a:pt x="610" y="171"/>
                    </a:cubicBezTo>
                    <a:cubicBezTo>
                      <a:pt x="610" y="170"/>
                      <a:pt x="611" y="169"/>
                      <a:pt x="611" y="169"/>
                    </a:cubicBezTo>
                    <a:cubicBezTo>
                      <a:pt x="611" y="167"/>
                      <a:pt x="611" y="162"/>
                      <a:pt x="611" y="161"/>
                    </a:cubicBezTo>
                    <a:cubicBezTo>
                      <a:pt x="611" y="87"/>
                      <a:pt x="551" y="27"/>
                      <a:pt x="478" y="27"/>
                    </a:cubicBezTo>
                    <a:cubicBezTo>
                      <a:pt x="405" y="27"/>
                      <a:pt x="345" y="87"/>
                      <a:pt x="345" y="161"/>
                    </a:cubicBezTo>
                    <a:cubicBezTo>
                      <a:pt x="345" y="164"/>
                      <a:pt x="346" y="170"/>
                      <a:pt x="346" y="170"/>
                    </a:cubicBezTo>
                    <a:cubicBezTo>
                      <a:pt x="346" y="174"/>
                      <a:pt x="344" y="177"/>
                      <a:pt x="342" y="180"/>
                    </a:cubicBezTo>
                    <a:cubicBezTo>
                      <a:pt x="339" y="182"/>
                      <a:pt x="336" y="184"/>
                      <a:pt x="332" y="184"/>
                    </a:cubicBezTo>
                    <a:lnTo>
                      <a:pt x="89" y="184"/>
                    </a:lnTo>
                    <a:cubicBezTo>
                      <a:pt x="59" y="184"/>
                      <a:pt x="27" y="202"/>
                      <a:pt x="27" y="227"/>
                    </a:cubicBezTo>
                    <a:lnTo>
                      <a:pt x="27" y="317"/>
                    </a:lnTo>
                    <a:close/>
                    <a:moveTo>
                      <a:pt x="933" y="344"/>
                    </a:moveTo>
                    <a:lnTo>
                      <a:pt x="933" y="344"/>
                    </a:lnTo>
                    <a:lnTo>
                      <a:pt x="13" y="344"/>
                    </a:lnTo>
                    <a:cubicBezTo>
                      <a:pt x="6" y="344"/>
                      <a:pt x="0" y="338"/>
                      <a:pt x="0" y="331"/>
                    </a:cubicBezTo>
                    <a:lnTo>
                      <a:pt x="0" y="227"/>
                    </a:lnTo>
                    <a:cubicBezTo>
                      <a:pt x="0" y="185"/>
                      <a:pt x="46" y="157"/>
                      <a:pt x="89" y="157"/>
                    </a:cubicBezTo>
                    <a:lnTo>
                      <a:pt x="319" y="157"/>
                    </a:lnTo>
                    <a:cubicBezTo>
                      <a:pt x="321" y="70"/>
                      <a:pt x="392" y="0"/>
                      <a:pt x="478" y="0"/>
                    </a:cubicBezTo>
                    <a:cubicBezTo>
                      <a:pt x="565" y="0"/>
                      <a:pt x="636" y="70"/>
                      <a:pt x="637" y="157"/>
                    </a:cubicBezTo>
                    <a:lnTo>
                      <a:pt x="868" y="157"/>
                    </a:lnTo>
                    <a:cubicBezTo>
                      <a:pt x="913" y="157"/>
                      <a:pt x="947" y="187"/>
                      <a:pt x="947" y="227"/>
                    </a:cubicBezTo>
                    <a:lnTo>
                      <a:pt x="947" y="331"/>
                    </a:lnTo>
                    <a:cubicBezTo>
                      <a:pt x="947" y="338"/>
                      <a:pt x="941" y="344"/>
                      <a:pt x="933" y="344"/>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kern="0">
                  <a:solidFill>
                    <a:srgbClr val="FFFFFF"/>
                  </a:solidFill>
                  <a:latin typeface="Segoe UI"/>
                </a:endParaRPr>
              </a:p>
            </p:txBody>
          </p:sp>
          <p:sp>
            <p:nvSpPr>
              <p:cNvPr id="727" name="Freeform 160">
                <a:extLst>
                  <a:ext uri="{FF2B5EF4-FFF2-40B4-BE49-F238E27FC236}">
                    <a16:creationId xmlns:a16="http://schemas.microsoft.com/office/drawing/2014/main" id="{32EC1CCB-F6F4-4CA5-ABAC-52CEF03BEE7C}"/>
                  </a:ext>
                </a:extLst>
              </p:cNvPr>
              <p:cNvSpPr>
                <a:spLocks noEditPoints="1"/>
              </p:cNvSpPr>
              <p:nvPr/>
            </p:nvSpPr>
            <p:spPr bwMode="auto">
              <a:xfrm>
                <a:off x="5366" y="1055"/>
                <a:ext cx="118" cy="119"/>
              </a:xfrm>
              <a:custGeom>
                <a:avLst/>
                <a:gdLst>
                  <a:gd name="T0" fmla="*/ 225 w 450"/>
                  <a:gd name="T1" fmla="*/ 27 h 450"/>
                  <a:gd name="T2" fmla="*/ 225 w 450"/>
                  <a:gd name="T3" fmla="*/ 27 h 450"/>
                  <a:gd name="T4" fmla="*/ 27 w 450"/>
                  <a:gd name="T5" fmla="*/ 225 h 450"/>
                  <a:gd name="T6" fmla="*/ 225 w 450"/>
                  <a:gd name="T7" fmla="*/ 423 h 450"/>
                  <a:gd name="T8" fmla="*/ 423 w 450"/>
                  <a:gd name="T9" fmla="*/ 225 h 450"/>
                  <a:gd name="T10" fmla="*/ 225 w 450"/>
                  <a:gd name="T11" fmla="*/ 27 h 450"/>
                  <a:gd name="T12" fmla="*/ 225 w 450"/>
                  <a:gd name="T13" fmla="*/ 450 h 450"/>
                  <a:gd name="T14" fmla="*/ 225 w 450"/>
                  <a:gd name="T15" fmla="*/ 450 h 450"/>
                  <a:gd name="T16" fmla="*/ 0 w 450"/>
                  <a:gd name="T17" fmla="*/ 225 h 450"/>
                  <a:gd name="T18" fmla="*/ 225 w 450"/>
                  <a:gd name="T19" fmla="*/ 0 h 450"/>
                  <a:gd name="T20" fmla="*/ 450 w 450"/>
                  <a:gd name="T21" fmla="*/ 225 h 450"/>
                  <a:gd name="T22" fmla="*/ 225 w 450"/>
                  <a:gd name="T23" fmla="*/ 450 h 4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50" h="450">
                    <a:moveTo>
                      <a:pt x="225" y="27"/>
                    </a:moveTo>
                    <a:lnTo>
                      <a:pt x="225" y="27"/>
                    </a:lnTo>
                    <a:cubicBezTo>
                      <a:pt x="116" y="27"/>
                      <a:pt x="27" y="116"/>
                      <a:pt x="27" y="225"/>
                    </a:cubicBezTo>
                    <a:cubicBezTo>
                      <a:pt x="27" y="334"/>
                      <a:pt x="116" y="423"/>
                      <a:pt x="225" y="423"/>
                    </a:cubicBezTo>
                    <a:cubicBezTo>
                      <a:pt x="334" y="423"/>
                      <a:pt x="423" y="334"/>
                      <a:pt x="423" y="225"/>
                    </a:cubicBezTo>
                    <a:cubicBezTo>
                      <a:pt x="423" y="116"/>
                      <a:pt x="334" y="27"/>
                      <a:pt x="225" y="27"/>
                    </a:cubicBezTo>
                    <a:close/>
                    <a:moveTo>
                      <a:pt x="225" y="450"/>
                    </a:moveTo>
                    <a:lnTo>
                      <a:pt x="225" y="450"/>
                    </a:lnTo>
                    <a:cubicBezTo>
                      <a:pt x="101" y="450"/>
                      <a:pt x="0" y="349"/>
                      <a:pt x="0" y="225"/>
                    </a:cubicBezTo>
                    <a:cubicBezTo>
                      <a:pt x="0" y="101"/>
                      <a:pt x="101" y="0"/>
                      <a:pt x="225" y="0"/>
                    </a:cubicBezTo>
                    <a:cubicBezTo>
                      <a:pt x="349" y="0"/>
                      <a:pt x="450" y="101"/>
                      <a:pt x="450" y="225"/>
                    </a:cubicBezTo>
                    <a:cubicBezTo>
                      <a:pt x="450" y="349"/>
                      <a:pt x="349" y="450"/>
                      <a:pt x="225" y="450"/>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kern="0">
                  <a:solidFill>
                    <a:srgbClr val="FFFFFF"/>
                  </a:solidFill>
                  <a:latin typeface="Segoe UI"/>
                </a:endParaRPr>
              </a:p>
            </p:txBody>
          </p:sp>
          <p:sp>
            <p:nvSpPr>
              <p:cNvPr id="728" name="Freeform 161">
                <a:extLst>
                  <a:ext uri="{FF2B5EF4-FFF2-40B4-BE49-F238E27FC236}">
                    <a16:creationId xmlns:a16="http://schemas.microsoft.com/office/drawing/2014/main" id="{72F654BF-ED77-4740-989F-6405140FE488}"/>
                  </a:ext>
                </a:extLst>
              </p:cNvPr>
              <p:cNvSpPr>
                <a:spLocks/>
              </p:cNvSpPr>
              <p:nvPr/>
            </p:nvSpPr>
            <p:spPr bwMode="auto">
              <a:xfrm>
                <a:off x="5396" y="1089"/>
                <a:ext cx="60" cy="49"/>
              </a:xfrm>
              <a:custGeom>
                <a:avLst/>
                <a:gdLst>
                  <a:gd name="T0" fmla="*/ 58 w 229"/>
                  <a:gd name="T1" fmla="*/ 185 h 185"/>
                  <a:gd name="T2" fmla="*/ 58 w 229"/>
                  <a:gd name="T3" fmla="*/ 185 h 185"/>
                  <a:gd name="T4" fmla="*/ 48 w 229"/>
                  <a:gd name="T5" fmla="*/ 181 h 185"/>
                  <a:gd name="T6" fmla="*/ 0 w 229"/>
                  <a:gd name="T7" fmla="*/ 133 h 185"/>
                  <a:gd name="T8" fmla="*/ 19 w 229"/>
                  <a:gd name="T9" fmla="*/ 114 h 185"/>
                  <a:gd name="T10" fmla="*/ 58 w 229"/>
                  <a:gd name="T11" fmla="*/ 153 h 185"/>
                  <a:gd name="T12" fmla="*/ 210 w 229"/>
                  <a:gd name="T13" fmla="*/ 0 h 185"/>
                  <a:gd name="T14" fmla="*/ 229 w 229"/>
                  <a:gd name="T15" fmla="*/ 19 h 185"/>
                  <a:gd name="T16" fmla="*/ 67 w 229"/>
                  <a:gd name="T17" fmla="*/ 181 h 185"/>
                  <a:gd name="T18" fmla="*/ 58 w 229"/>
                  <a:gd name="T19" fmla="*/ 18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9" h="185">
                    <a:moveTo>
                      <a:pt x="58" y="185"/>
                    </a:moveTo>
                    <a:lnTo>
                      <a:pt x="58" y="185"/>
                    </a:lnTo>
                    <a:cubicBezTo>
                      <a:pt x="54" y="185"/>
                      <a:pt x="51" y="184"/>
                      <a:pt x="48" y="181"/>
                    </a:cubicBezTo>
                    <a:lnTo>
                      <a:pt x="0" y="133"/>
                    </a:lnTo>
                    <a:lnTo>
                      <a:pt x="19" y="114"/>
                    </a:lnTo>
                    <a:lnTo>
                      <a:pt x="58" y="153"/>
                    </a:lnTo>
                    <a:lnTo>
                      <a:pt x="210" y="0"/>
                    </a:lnTo>
                    <a:lnTo>
                      <a:pt x="229" y="19"/>
                    </a:lnTo>
                    <a:lnTo>
                      <a:pt x="67" y="181"/>
                    </a:lnTo>
                    <a:cubicBezTo>
                      <a:pt x="64" y="184"/>
                      <a:pt x="61" y="185"/>
                      <a:pt x="58" y="185"/>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kern="0">
                  <a:solidFill>
                    <a:srgbClr val="FFFFFF"/>
                  </a:solidFill>
                  <a:latin typeface="Segoe UI"/>
                </a:endParaRPr>
              </a:p>
            </p:txBody>
          </p:sp>
          <p:sp>
            <p:nvSpPr>
              <p:cNvPr id="729" name="Freeform 162">
                <a:extLst>
                  <a:ext uri="{FF2B5EF4-FFF2-40B4-BE49-F238E27FC236}">
                    <a16:creationId xmlns:a16="http://schemas.microsoft.com/office/drawing/2014/main" id="{E37AF26E-D2F9-4438-876E-1595175B37C5}"/>
                  </a:ext>
                </a:extLst>
              </p:cNvPr>
              <p:cNvSpPr>
                <a:spLocks/>
              </p:cNvSpPr>
              <p:nvPr/>
            </p:nvSpPr>
            <p:spPr bwMode="auto">
              <a:xfrm>
                <a:off x="5355" y="1209"/>
                <a:ext cx="144" cy="7"/>
              </a:xfrm>
              <a:custGeom>
                <a:avLst/>
                <a:gdLst>
                  <a:gd name="T0" fmla="*/ 534 w 547"/>
                  <a:gd name="T1" fmla="*/ 27 h 27"/>
                  <a:gd name="T2" fmla="*/ 534 w 547"/>
                  <a:gd name="T3" fmla="*/ 27 h 27"/>
                  <a:gd name="T4" fmla="*/ 14 w 547"/>
                  <a:gd name="T5" fmla="*/ 27 h 27"/>
                  <a:gd name="T6" fmla="*/ 0 w 547"/>
                  <a:gd name="T7" fmla="*/ 13 h 27"/>
                  <a:gd name="T8" fmla="*/ 14 w 547"/>
                  <a:gd name="T9" fmla="*/ 0 h 27"/>
                  <a:gd name="T10" fmla="*/ 534 w 547"/>
                  <a:gd name="T11" fmla="*/ 0 h 27"/>
                  <a:gd name="T12" fmla="*/ 547 w 547"/>
                  <a:gd name="T13" fmla="*/ 13 h 27"/>
                  <a:gd name="T14" fmla="*/ 534 w 547"/>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7" h="27">
                    <a:moveTo>
                      <a:pt x="534" y="27"/>
                    </a:moveTo>
                    <a:lnTo>
                      <a:pt x="534" y="27"/>
                    </a:lnTo>
                    <a:lnTo>
                      <a:pt x="14" y="27"/>
                    </a:lnTo>
                    <a:cubicBezTo>
                      <a:pt x="6" y="27"/>
                      <a:pt x="0" y="21"/>
                      <a:pt x="0" y="13"/>
                    </a:cubicBezTo>
                    <a:cubicBezTo>
                      <a:pt x="0" y="6"/>
                      <a:pt x="6" y="0"/>
                      <a:pt x="14" y="0"/>
                    </a:cubicBezTo>
                    <a:lnTo>
                      <a:pt x="534" y="0"/>
                    </a:lnTo>
                    <a:cubicBezTo>
                      <a:pt x="541" y="0"/>
                      <a:pt x="547" y="6"/>
                      <a:pt x="547" y="13"/>
                    </a:cubicBezTo>
                    <a:cubicBezTo>
                      <a:pt x="547" y="21"/>
                      <a:pt x="541" y="27"/>
                      <a:pt x="534" y="27"/>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kern="0">
                  <a:solidFill>
                    <a:srgbClr val="FFFFFF"/>
                  </a:solidFill>
                  <a:latin typeface="Segoe UI"/>
                </a:endParaRPr>
              </a:p>
            </p:txBody>
          </p:sp>
          <p:sp>
            <p:nvSpPr>
              <p:cNvPr id="730" name="Freeform 163">
                <a:extLst>
                  <a:ext uri="{FF2B5EF4-FFF2-40B4-BE49-F238E27FC236}">
                    <a16:creationId xmlns:a16="http://schemas.microsoft.com/office/drawing/2014/main" id="{F438849D-C08F-4D0C-9689-00D4E83279F3}"/>
                  </a:ext>
                </a:extLst>
              </p:cNvPr>
              <p:cNvSpPr>
                <a:spLocks/>
              </p:cNvSpPr>
              <p:nvPr/>
            </p:nvSpPr>
            <p:spPr bwMode="auto">
              <a:xfrm>
                <a:off x="5334" y="1261"/>
                <a:ext cx="183" cy="8"/>
              </a:xfrm>
              <a:custGeom>
                <a:avLst/>
                <a:gdLst>
                  <a:gd name="T0" fmla="*/ 680 w 694"/>
                  <a:gd name="T1" fmla="*/ 27 h 27"/>
                  <a:gd name="T2" fmla="*/ 680 w 694"/>
                  <a:gd name="T3" fmla="*/ 27 h 27"/>
                  <a:gd name="T4" fmla="*/ 14 w 694"/>
                  <a:gd name="T5" fmla="*/ 27 h 27"/>
                  <a:gd name="T6" fmla="*/ 0 w 694"/>
                  <a:gd name="T7" fmla="*/ 13 h 27"/>
                  <a:gd name="T8" fmla="*/ 14 w 694"/>
                  <a:gd name="T9" fmla="*/ 0 h 27"/>
                  <a:gd name="T10" fmla="*/ 680 w 694"/>
                  <a:gd name="T11" fmla="*/ 0 h 27"/>
                  <a:gd name="T12" fmla="*/ 694 w 694"/>
                  <a:gd name="T13" fmla="*/ 13 h 27"/>
                  <a:gd name="T14" fmla="*/ 680 w 694"/>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4" h="27">
                    <a:moveTo>
                      <a:pt x="680" y="27"/>
                    </a:moveTo>
                    <a:lnTo>
                      <a:pt x="680" y="27"/>
                    </a:lnTo>
                    <a:lnTo>
                      <a:pt x="14" y="27"/>
                    </a:lnTo>
                    <a:cubicBezTo>
                      <a:pt x="6" y="27"/>
                      <a:pt x="0" y="21"/>
                      <a:pt x="0" y="13"/>
                    </a:cubicBezTo>
                    <a:cubicBezTo>
                      <a:pt x="0" y="6"/>
                      <a:pt x="6" y="0"/>
                      <a:pt x="14" y="0"/>
                    </a:cubicBezTo>
                    <a:lnTo>
                      <a:pt x="680" y="0"/>
                    </a:lnTo>
                    <a:cubicBezTo>
                      <a:pt x="688" y="0"/>
                      <a:pt x="694" y="6"/>
                      <a:pt x="694" y="13"/>
                    </a:cubicBezTo>
                    <a:cubicBezTo>
                      <a:pt x="694" y="21"/>
                      <a:pt x="688" y="27"/>
                      <a:pt x="680" y="27"/>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kern="0">
                  <a:solidFill>
                    <a:srgbClr val="FFFFFF"/>
                  </a:solidFill>
                  <a:latin typeface="Segoe UI"/>
                </a:endParaRPr>
              </a:p>
            </p:txBody>
          </p:sp>
          <p:sp>
            <p:nvSpPr>
              <p:cNvPr id="731" name="Freeform 164">
                <a:extLst>
                  <a:ext uri="{FF2B5EF4-FFF2-40B4-BE49-F238E27FC236}">
                    <a16:creationId xmlns:a16="http://schemas.microsoft.com/office/drawing/2014/main" id="{F07AC845-7D97-43FA-9901-CA3C39B0DE01}"/>
                  </a:ext>
                </a:extLst>
              </p:cNvPr>
              <p:cNvSpPr>
                <a:spLocks/>
              </p:cNvSpPr>
              <p:nvPr/>
            </p:nvSpPr>
            <p:spPr bwMode="auto">
              <a:xfrm>
                <a:off x="5359" y="1307"/>
                <a:ext cx="130" cy="7"/>
              </a:xfrm>
              <a:custGeom>
                <a:avLst/>
                <a:gdLst>
                  <a:gd name="T0" fmla="*/ 480 w 493"/>
                  <a:gd name="T1" fmla="*/ 27 h 27"/>
                  <a:gd name="T2" fmla="*/ 480 w 493"/>
                  <a:gd name="T3" fmla="*/ 27 h 27"/>
                  <a:gd name="T4" fmla="*/ 13 w 493"/>
                  <a:gd name="T5" fmla="*/ 27 h 27"/>
                  <a:gd name="T6" fmla="*/ 0 w 493"/>
                  <a:gd name="T7" fmla="*/ 14 h 27"/>
                  <a:gd name="T8" fmla="*/ 13 w 493"/>
                  <a:gd name="T9" fmla="*/ 0 h 27"/>
                  <a:gd name="T10" fmla="*/ 480 w 493"/>
                  <a:gd name="T11" fmla="*/ 0 h 27"/>
                  <a:gd name="T12" fmla="*/ 493 w 493"/>
                  <a:gd name="T13" fmla="*/ 14 h 27"/>
                  <a:gd name="T14" fmla="*/ 480 w 493"/>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3" h="27">
                    <a:moveTo>
                      <a:pt x="480" y="27"/>
                    </a:moveTo>
                    <a:lnTo>
                      <a:pt x="480" y="27"/>
                    </a:lnTo>
                    <a:lnTo>
                      <a:pt x="13" y="27"/>
                    </a:lnTo>
                    <a:cubicBezTo>
                      <a:pt x="5" y="27"/>
                      <a:pt x="0" y="21"/>
                      <a:pt x="0" y="14"/>
                    </a:cubicBezTo>
                    <a:cubicBezTo>
                      <a:pt x="0" y="6"/>
                      <a:pt x="5" y="0"/>
                      <a:pt x="13" y="0"/>
                    </a:cubicBezTo>
                    <a:lnTo>
                      <a:pt x="480" y="0"/>
                    </a:lnTo>
                    <a:cubicBezTo>
                      <a:pt x="487" y="0"/>
                      <a:pt x="493" y="6"/>
                      <a:pt x="493" y="14"/>
                    </a:cubicBezTo>
                    <a:cubicBezTo>
                      <a:pt x="493" y="21"/>
                      <a:pt x="487" y="27"/>
                      <a:pt x="480" y="27"/>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kern="0">
                  <a:solidFill>
                    <a:srgbClr val="FFFFFF"/>
                  </a:solidFill>
                  <a:latin typeface="Segoe UI"/>
                </a:endParaRPr>
              </a:p>
            </p:txBody>
          </p:sp>
        </p:grpSp>
      </p:grpSp>
      <p:sp>
        <p:nvSpPr>
          <p:cNvPr id="732" name="Isosceles Triangle 731">
            <a:extLst>
              <a:ext uri="{FF2B5EF4-FFF2-40B4-BE49-F238E27FC236}">
                <a16:creationId xmlns:a16="http://schemas.microsoft.com/office/drawing/2014/main" id="{DB5A2F86-F4A7-4DB4-80B5-867C5CEBD70E}"/>
              </a:ext>
            </a:extLst>
          </p:cNvPr>
          <p:cNvSpPr/>
          <p:nvPr/>
        </p:nvSpPr>
        <p:spPr bwMode="auto">
          <a:xfrm flipV="1">
            <a:off x="5017083" y="1233809"/>
            <a:ext cx="1899545" cy="1301275"/>
          </a:xfrm>
          <a:prstGeom prst="triangle">
            <a:avLst/>
          </a:prstGeom>
          <a:gradFill flip="none" rotWithShape="1">
            <a:gsLst>
              <a:gs pos="0">
                <a:srgbClr val="FFFFFF">
                  <a:lumMod val="50000"/>
                  <a:alpha val="56000"/>
                </a:srgbClr>
              </a:gs>
              <a:gs pos="72000">
                <a:srgbClr val="E6E6E6"/>
              </a:gs>
              <a:gs pos="100000">
                <a:srgbClr val="E6E6E6">
                  <a:alpha val="0"/>
                </a:srgbClr>
              </a:gs>
            </a:gsLst>
            <a:lin ang="162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r>
              <a:rPr lang="en-US" sz="2400" kern="0">
                <a:gradFill>
                  <a:gsLst>
                    <a:gs pos="0">
                      <a:srgbClr val="FFFFFF"/>
                    </a:gs>
                    <a:gs pos="100000">
                      <a:srgbClr val="FFFFFF"/>
                    </a:gs>
                  </a:gsLst>
                  <a:lin ang="5400000" scaled="0"/>
                </a:gradFill>
                <a:latin typeface="Segoe UI Semilight"/>
                <a:ea typeface="Segoe UI" pitchFamily="34" charset="0"/>
                <a:cs typeface="Segoe UI" pitchFamily="34" charset="0"/>
              </a:rPr>
              <a:t> </a:t>
            </a:r>
          </a:p>
        </p:txBody>
      </p:sp>
      <p:sp>
        <p:nvSpPr>
          <p:cNvPr id="733" name="TextBox 732">
            <a:extLst>
              <a:ext uri="{FF2B5EF4-FFF2-40B4-BE49-F238E27FC236}">
                <a16:creationId xmlns:a16="http://schemas.microsoft.com/office/drawing/2014/main" id="{E93903EE-DC59-4414-8EAE-34602A5517A1}"/>
              </a:ext>
            </a:extLst>
          </p:cNvPr>
          <p:cNvSpPr txBox="1"/>
          <p:nvPr/>
        </p:nvSpPr>
        <p:spPr>
          <a:xfrm>
            <a:off x="2026634" y="1931063"/>
            <a:ext cx="1774406" cy="481842"/>
          </a:xfrm>
          <a:prstGeom prst="rect">
            <a:avLst/>
          </a:prstGeom>
        </p:spPr>
        <p:txBody>
          <a:bodyPr wrap="none">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algn="r" defTabSz="896043">
              <a:defRPr/>
            </a:pPr>
            <a:r>
              <a:rPr lang="en-US"/>
              <a:t>Employee &amp; Partner</a:t>
            </a:r>
            <a:br>
              <a:rPr lang="en-US"/>
            </a:br>
            <a:r>
              <a:rPr lang="en-US"/>
              <a:t>Users and Roles</a:t>
            </a:r>
          </a:p>
        </p:txBody>
      </p:sp>
      <p:sp>
        <p:nvSpPr>
          <p:cNvPr id="734" name="TextBox 733">
            <a:extLst>
              <a:ext uri="{FF2B5EF4-FFF2-40B4-BE49-F238E27FC236}">
                <a16:creationId xmlns:a16="http://schemas.microsoft.com/office/drawing/2014/main" id="{DD688D07-AC60-4772-946A-0910FE4DB776}"/>
              </a:ext>
            </a:extLst>
          </p:cNvPr>
          <p:cNvSpPr txBox="1"/>
          <p:nvPr/>
        </p:nvSpPr>
        <p:spPr>
          <a:xfrm>
            <a:off x="1749051" y="2785111"/>
            <a:ext cx="1659767" cy="481842"/>
          </a:xfrm>
          <a:prstGeom prst="rect">
            <a:avLst/>
          </a:prstGeom>
        </p:spPr>
        <p:txBody>
          <a:bodyPr wrap="none">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algn="r" defTabSz="896043">
              <a:defRPr/>
            </a:pPr>
            <a:r>
              <a:rPr lang="en-US"/>
              <a:t>Trusted &amp;</a:t>
            </a:r>
            <a:br>
              <a:rPr lang="en-US"/>
            </a:br>
            <a:r>
              <a:rPr lang="en-US"/>
              <a:t>Compliant Devices</a:t>
            </a:r>
          </a:p>
        </p:txBody>
      </p:sp>
      <p:sp>
        <p:nvSpPr>
          <p:cNvPr id="735" name="TextBox 734">
            <a:extLst>
              <a:ext uri="{FF2B5EF4-FFF2-40B4-BE49-F238E27FC236}">
                <a16:creationId xmlns:a16="http://schemas.microsoft.com/office/drawing/2014/main" id="{72458D68-99C2-4AD9-B801-B71C36715F1B}"/>
              </a:ext>
            </a:extLst>
          </p:cNvPr>
          <p:cNvSpPr txBox="1"/>
          <p:nvPr/>
        </p:nvSpPr>
        <p:spPr>
          <a:xfrm>
            <a:off x="1952518" y="4615806"/>
            <a:ext cx="1432774" cy="481842"/>
          </a:xfrm>
          <a:prstGeom prst="rect">
            <a:avLst/>
          </a:prstGeom>
        </p:spPr>
        <p:txBody>
          <a:bodyPr wrap="none">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algn="r" defTabSz="896043">
              <a:defRPr/>
            </a:pPr>
            <a:r>
              <a:rPr lang="en-US"/>
              <a:t>Physical &amp;</a:t>
            </a:r>
            <a:br>
              <a:rPr lang="en-US"/>
            </a:br>
            <a:r>
              <a:rPr lang="en-US"/>
              <a:t>Virtual Location</a:t>
            </a:r>
          </a:p>
        </p:txBody>
      </p:sp>
      <p:sp>
        <p:nvSpPr>
          <p:cNvPr id="736" name="TextBox 735">
            <a:extLst>
              <a:ext uri="{FF2B5EF4-FFF2-40B4-BE49-F238E27FC236}">
                <a16:creationId xmlns:a16="http://schemas.microsoft.com/office/drawing/2014/main" id="{197C5D9D-2E49-4906-A427-03C1DB7B810C}"/>
              </a:ext>
            </a:extLst>
          </p:cNvPr>
          <p:cNvSpPr txBox="1"/>
          <p:nvPr/>
        </p:nvSpPr>
        <p:spPr>
          <a:xfrm>
            <a:off x="2428999" y="5421853"/>
            <a:ext cx="1265751" cy="481842"/>
          </a:xfrm>
          <a:prstGeom prst="rect">
            <a:avLst/>
          </a:prstGeom>
        </p:spPr>
        <p:txBody>
          <a:bodyPr wrap="none">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algn="r" defTabSz="896043">
              <a:defRPr/>
            </a:pPr>
            <a:r>
              <a:rPr lang="en-US"/>
              <a:t>Client apps &amp;</a:t>
            </a:r>
            <a:br>
              <a:rPr lang="en-US"/>
            </a:br>
            <a:r>
              <a:rPr lang="en-US"/>
              <a:t>Auth Method</a:t>
            </a:r>
          </a:p>
        </p:txBody>
      </p:sp>
      <p:grpSp>
        <p:nvGrpSpPr>
          <p:cNvPr id="737" name="User">
            <a:extLst>
              <a:ext uri="{FF2B5EF4-FFF2-40B4-BE49-F238E27FC236}">
                <a16:creationId xmlns:a16="http://schemas.microsoft.com/office/drawing/2014/main" id="{D5A42E8B-6A2F-4025-9378-E617D6075FAB}"/>
              </a:ext>
            </a:extLst>
          </p:cNvPr>
          <p:cNvGrpSpPr/>
          <p:nvPr/>
        </p:nvGrpSpPr>
        <p:grpSpPr>
          <a:xfrm>
            <a:off x="1963897" y="3451508"/>
            <a:ext cx="1005915" cy="1005915"/>
            <a:chOff x="458079" y="2826567"/>
            <a:chExt cx="1006058" cy="1006058"/>
          </a:xfrm>
        </p:grpSpPr>
        <p:sp>
          <p:nvSpPr>
            <p:cNvPr id="738" name="Oval 737">
              <a:extLst>
                <a:ext uri="{FF2B5EF4-FFF2-40B4-BE49-F238E27FC236}">
                  <a16:creationId xmlns:a16="http://schemas.microsoft.com/office/drawing/2014/main" id="{A2B5592C-11EF-4447-B230-7E00959967D8}"/>
                </a:ext>
              </a:extLst>
            </p:cNvPr>
            <p:cNvSpPr/>
            <p:nvPr/>
          </p:nvSpPr>
          <p:spPr bwMode="auto">
            <a:xfrm>
              <a:off x="458079" y="2826567"/>
              <a:ext cx="1006058" cy="1006058"/>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399"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739" name="Group 738">
              <a:extLst>
                <a:ext uri="{FF2B5EF4-FFF2-40B4-BE49-F238E27FC236}">
                  <a16:creationId xmlns:a16="http://schemas.microsoft.com/office/drawing/2014/main" id="{C88E5334-812A-48CB-A79A-6602866C7276}"/>
                </a:ext>
              </a:extLst>
            </p:cNvPr>
            <p:cNvGrpSpPr/>
            <p:nvPr/>
          </p:nvGrpSpPr>
          <p:grpSpPr>
            <a:xfrm>
              <a:off x="619199" y="3053561"/>
              <a:ext cx="683818" cy="552071"/>
              <a:chOff x="1124660" y="2438555"/>
              <a:chExt cx="1323363" cy="1068399"/>
            </a:xfrm>
          </p:grpSpPr>
          <p:sp>
            <p:nvSpPr>
              <p:cNvPr id="740" name="Freeform 5">
                <a:extLst>
                  <a:ext uri="{FF2B5EF4-FFF2-40B4-BE49-F238E27FC236}">
                    <a16:creationId xmlns:a16="http://schemas.microsoft.com/office/drawing/2014/main" id="{028B96B1-F307-4D2A-864B-6894C68557D9}"/>
                  </a:ext>
                </a:extLst>
              </p:cNvPr>
              <p:cNvSpPr>
                <a:spLocks noEditPoints="1"/>
              </p:cNvSpPr>
              <p:nvPr/>
            </p:nvSpPr>
            <p:spPr bwMode="auto">
              <a:xfrm>
                <a:off x="1610118" y="2948250"/>
                <a:ext cx="837905" cy="558704"/>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222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29" tIns="44815" rIns="89629" bIns="44815" numCol="1" anchor="t" anchorCtr="0" compatLnSpc="1">
                <a:prstTxWarp prst="textNoShape">
                  <a:avLst/>
                </a:prstTxWarp>
              </a:bodyPr>
              <a:lstStyle/>
              <a:p>
                <a:pPr defTabSz="896214">
                  <a:defRPr/>
                </a:pPr>
                <a:endParaRPr lang="en-US" sz="1764" kern="0">
                  <a:solidFill>
                    <a:sysClr val="windowText" lastClr="000000"/>
                  </a:solidFill>
                </a:endParaRPr>
              </a:p>
            </p:txBody>
          </p:sp>
          <p:grpSp>
            <p:nvGrpSpPr>
              <p:cNvPr id="741" name="Group 740">
                <a:extLst>
                  <a:ext uri="{FF2B5EF4-FFF2-40B4-BE49-F238E27FC236}">
                    <a16:creationId xmlns:a16="http://schemas.microsoft.com/office/drawing/2014/main" id="{324AF7DF-D41F-492F-A2DC-2D3FC8EAC39F}"/>
                  </a:ext>
                </a:extLst>
              </p:cNvPr>
              <p:cNvGrpSpPr/>
              <p:nvPr/>
            </p:nvGrpSpPr>
            <p:grpSpPr>
              <a:xfrm>
                <a:off x="1124660" y="2438555"/>
                <a:ext cx="593820" cy="706058"/>
                <a:chOff x="6447047" y="5804307"/>
                <a:chExt cx="414034" cy="492291"/>
              </a:xfrm>
            </p:grpSpPr>
            <p:sp>
              <p:nvSpPr>
                <p:cNvPr id="742" name="Freeform 9">
                  <a:extLst>
                    <a:ext uri="{FF2B5EF4-FFF2-40B4-BE49-F238E27FC236}">
                      <a16:creationId xmlns:a16="http://schemas.microsoft.com/office/drawing/2014/main" id="{4C59FC99-C638-4C98-934F-1CD6EF9EEC27}"/>
                    </a:ext>
                  </a:extLst>
                </p:cNvPr>
                <p:cNvSpPr>
                  <a:spLocks/>
                </p:cNvSpPr>
                <p:nvPr/>
              </p:nvSpPr>
              <p:spPr bwMode="auto">
                <a:xfrm>
                  <a:off x="6447047" y="6094541"/>
                  <a:ext cx="414034" cy="202057"/>
                </a:xfrm>
                <a:custGeom>
                  <a:avLst/>
                  <a:gdLst>
                    <a:gd name="T0" fmla="*/ 56 w 56"/>
                    <a:gd name="T1" fmla="*/ 28 h 28"/>
                    <a:gd name="T2" fmla="*/ 28 w 56"/>
                    <a:gd name="T3" fmla="*/ 0 h 28"/>
                    <a:gd name="T4" fmla="*/ 0 w 56"/>
                    <a:gd name="T5" fmla="*/ 28 h 28"/>
                  </a:gdLst>
                  <a:ahLst/>
                  <a:cxnLst>
                    <a:cxn ang="0">
                      <a:pos x="T0" y="T1"/>
                    </a:cxn>
                    <a:cxn ang="0">
                      <a:pos x="T2" y="T3"/>
                    </a:cxn>
                    <a:cxn ang="0">
                      <a:pos x="T4" y="T5"/>
                    </a:cxn>
                  </a:cxnLst>
                  <a:rect l="0" t="0" r="r" b="b"/>
                  <a:pathLst>
                    <a:path w="56" h="28">
                      <a:moveTo>
                        <a:pt x="56" y="28"/>
                      </a:moveTo>
                      <a:cubicBezTo>
                        <a:pt x="56" y="13"/>
                        <a:pt x="44" y="0"/>
                        <a:pt x="28" y="0"/>
                      </a:cubicBezTo>
                      <a:cubicBezTo>
                        <a:pt x="12" y="0"/>
                        <a:pt x="0" y="13"/>
                        <a:pt x="0" y="28"/>
                      </a:cubicBezTo>
                    </a:path>
                  </a:pathLst>
                </a:custGeom>
                <a:noFill/>
                <a:ln w="1905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14224">
                    <a:defRPr/>
                  </a:pPr>
                  <a:endParaRPr lang="en-US" kern="0">
                    <a:solidFill>
                      <a:srgbClr val="353535"/>
                    </a:solidFill>
                  </a:endParaRPr>
                </a:p>
              </p:txBody>
            </p:sp>
            <p:sp>
              <p:nvSpPr>
                <p:cNvPr id="743" name="Oval 742">
                  <a:extLst>
                    <a:ext uri="{FF2B5EF4-FFF2-40B4-BE49-F238E27FC236}">
                      <a16:creationId xmlns:a16="http://schemas.microsoft.com/office/drawing/2014/main" id="{6DE80144-E0A9-4DC5-9C29-99F4EC88B450}"/>
                    </a:ext>
                  </a:extLst>
                </p:cNvPr>
                <p:cNvSpPr>
                  <a:spLocks noChangeArrowheads="1"/>
                </p:cNvSpPr>
                <p:nvPr/>
              </p:nvSpPr>
              <p:spPr bwMode="auto">
                <a:xfrm>
                  <a:off x="6507270" y="5804307"/>
                  <a:ext cx="293587" cy="290228"/>
                </a:xfrm>
                <a:prstGeom prst="ellipse">
                  <a:avLst/>
                </a:prstGeom>
                <a:noFill/>
                <a:ln w="19050" cap="flat">
                  <a:solidFill>
                    <a:srgbClr val="FFFFFF"/>
                  </a:solidFill>
                  <a:prstDash val="solid"/>
                  <a:miter lim="800000"/>
                  <a:headEnd/>
                  <a:tailEnd/>
                </a:ln>
              </p:spPr>
              <p:txBody>
                <a:bodyPr vert="horz" wrap="square" lIns="93247" tIns="46623" rIns="93247" bIns="46623" numCol="1" anchor="t" anchorCtr="0" compatLnSpc="1">
                  <a:prstTxWarp prst="textNoShape">
                    <a:avLst/>
                  </a:prstTxWarp>
                </a:bodyPr>
                <a:lstStyle/>
                <a:p>
                  <a:pPr defTabSz="914224">
                    <a:defRPr/>
                  </a:pPr>
                  <a:endParaRPr lang="en-US" kern="0">
                    <a:solidFill>
                      <a:srgbClr val="353535"/>
                    </a:solidFill>
                  </a:endParaRPr>
                </a:p>
              </p:txBody>
            </p:sp>
          </p:grpSp>
        </p:grpSp>
      </p:grpSp>
      <p:sp>
        <p:nvSpPr>
          <p:cNvPr id="745" name="Conditions">
            <a:extLst>
              <a:ext uri="{FF2B5EF4-FFF2-40B4-BE49-F238E27FC236}">
                <a16:creationId xmlns:a16="http://schemas.microsoft.com/office/drawing/2014/main" id="{267E88CB-D249-4635-A796-9AFD742814D9}"/>
              </a:ext>
            </a:extLst>
          </p:cNvPr>
          <p:cNvSpPr/>
          <p:nvPr/>
        </p:nvSpPr>
        <p:spPr>
          <a:xfrm>
            <a:off x="3350984" y="1078575"/>
            <a:ext cx="1566248" cy="426516"/>
          </a:xfrm>
          <a:prstGeom prst="rect">
            <a:avLst/>
          </a:prstGeom>
        </p:spPr>
        <p:txBody>
          <a:bodyPr wrap="none">
            <a:spAutoFit/>
          </a:bodyPr>
          <a:lstStyle/>
          <a:p>
            <a:pPr algn="ctr" defTabSz="896043">
              <a:lnSpc>
                <a:spcPct val="90000"/>
              </a:lnSpc>
              <a:defRPr/>
            </a:pPr>
            <a:r>
              <a:rPr lang="en-US" sz="2353" kern="0" spc="-69">
                <a:solidFill>
                  <a:srgbClr val="353535"/>
                </a:solidFill>
                <a:latin typeface="Segoe UI"/>
                <a:ea typeface="ＭＳ Ｐゴシック" charset="0"/>
                <a:cs typeface="Segoe UI Semibold" panose="020B0702040204020203" pitchFamily="34" charset="0"/>
              </a:rPr>
              <a:t>Conditions</a:t>
            </a:r>
          </a:p>
        </p:txBody>
      </p:sp>
      <p:grpSp>
        <p:nvGrpSpPr>
          <p:cNvPr id="746" name="Group 745">
            <a:extLst>
              <a:ext uri="{FF2B5EF4-FFF2-40B4-BE49-F238E27FC236}">
                <a16:creationId xmlns:a16="http://schemas.microsoft.com/office/drawing/2014/main" id="{0CDCBF53-3035-4775-A5C8-1DC6E6EE403D}"/>
              </a:ext>
            </a:extLst>
          </p:cNvPr>
          <p:cNvGrpSpPr/>
          <p:nvPr/>
        </p:nvGrpSpPr>
        <p:grpSpPr>
          <a:xfrm>
            <a:off x="4126242" y="1992896"/>
            <a:ext cx="3934703" cy="3929487"/>
            <a:chOff x="2873757" y="1463979"/>
            <a:chExt cx="3935261" cy="3930044"/>
          </a:xfrm>
        </p:grpSpPr>
        <p:sp>
          <p:nvSpPr>
            <p:cNvPr id="747" name="Freeform: Shape 746">
              <a:extLst>
                <a:ext uri="{FF2B5EF4-FFF2-40B4-BE49-F238E27FC236}">
                  <a16:creationId xmlns:a16="http://schemas.microsoft.com/office/drawing/2014/main" id="{39BA4B1E-034C-472A-B6AB-CFA5DCAC5644}"/>
                </a:ext>
              </a:extLst>
            </p:cNvPr>
            <p:cNvSpPr/>
            <p:nvPr/>
          </p:nvSpPr>
          <p:spPr bwMode="auto">
            <a:xfrm>
              <a:off x="6080484" y="2489200"/>
              <a:ext cx="728534" cy="1892300"/>
            </a:xfrm>
            <a:custGeom>
              <a:avLst/>
              <a:gdLst>
                <a:gd name="connsiteX0" fmla="*/ 542325 w 728534"/>
                <a:gd name="connsiteY0" fmla="*/ 0 h 1932398"/>
                <a:gd name="connsiteX1" fmla="*/ 567747 w 728534"/>
                <a:gd name="connsiteY1" fmla="*/ 64118 h 1932398"/>
                <a:gd name="connsiteX2" fmla="*/ 728534 w 728534"/>
                <a:gd name="connsiteY2" fmla="*/ 977107 h 1932398"/>
                <a:gd name="connsiteX3" fmla="*/ 567747 w 728534"/>
                <a:gd name="connsiteY3" fmla="*/ 1890097 h 1932398"/>
                <a:gd name="connsiteX4" fmla="*/ 550975 w 728534"/>
                <a:gd name="connsiteY4" fmla="*/ 1932398 h 1932398"/>
                <a:gd name="connsiteX5" fmla="*/ 518993 w 728534"/>
                <a:gd name="connsiteY5" fmla="*/ 1886246 h 1932398"/>
                <a:gd name="connsiteX6" fmla="*/ 128515 w 728534"/>
                <a:gd name="connsiteY6" fmla="*/ 1650916 h 1932398"/>
                <a:gd name="connsiteX7" fmla="*/ 0 w 728534"/>
                <a:gd name="connsiteY7" fmla="*/ 1637961 h 1932398"/>
                <a:gd name="connsiteX8" fmla="*/ 0 w 728534"/>
                <a:gd name="connsiteY8" fmla="*/ 281954 h 1932398"/>
                <a:gd name="connsiteX9" fmla="*/ 128515 w 728534"/>
                <a:gd name="connsiteY9" fmla="*/ 268998 h 1932398"/>
                <a:gd name="connsiteX10" fmla="*/ 518993 w 728534"/>
                <a:gd name="connsiteY10" fmla="*/ 33669 h 1932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8534" h="1932398">
                  <a:moveTo>
                    <a:pt x="542325" y="0"/>
                  </a:moveTo>
                  <a:lnTo>
                    <a:pt x="567747" y="64118"/>
                  </a:lnTo>
                  <a:cubicBezTo>
                    <a:pt x="672844" y="353168"/>
                    <a:pt x="728534" y="661686"/>
                    <a:pt x="728534" y="977107"/>
                  </a:cubicBezTo>
                  <a:cubicBezTo>
                    <a:pt x="728534" y="1292528"/>
                    <a:pt x="672844" y="1601047"/>
                    <a:pt x="567747" y="1890097"/>
                  </a:cubicBezTo>
                  <a:lnTo>
                    <a:pt x="550975" y="1932398"/>
                  </a:lnTo>
                  <a:lnTo>
                    <a:pt x="518993" y="1886246"/>
                  </a:lnTo>
                  <a:cubicBezTo>
                    <a:pt x="421286" y="1767853"/>
                    <a:pt x="284566" y="1682849"/>
                    <a:pt x="128515" y="1650916"/>
                  </a:cubicBezTo>
                  <a:lnTo>
                    <a:pt x="0" y="1637961"/>
                  </a:lnTo>
                  <a:lnTo>
                    <a:pt x="0" y="281954"/>
                  </a:lnTo>
                  <a:lnTo>
                    <a:pt x="128515" y="268998"/>
                  </a:lnTo>
                  <a:cubicBezTo>
                    <a:pt x="284566" y="237066"/>
                    <a:pt x="421286" y="152062"/>
                    <a:pt x="518993" y="33669"/>
                  </a:cubicBezTo>
                  <a:close/>
                </a:path>
              </a:pathLst>
            </a:cu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48" name="Oval 747">
              <a:extLst>
                <a:ext uri="{FF2B5EF4-FFF2-40B4-BE49-F238E27FC236}">
                  <a16:creationId xmlns:a16="http://schemas.microsoft.com/office/drawing/2014/main" id="{6610EC9A-B797-40EE-BB27-8F3C49E87A03}"/>
                </a:ext>
              </a:extLst>
            </p:cNvPr>
            <p:cNvSpPr/>
            <p:nvPr/>
          </p:nvSpPr>
          <p:spPr bwMode="auto">
            <a:xfrm>
              <a:off x="2873757" y="1463979"/>
              <a:ext cx="3930268" cy="3930044"/>
            </a:xfrm>
            <a:prstGeom prst="ellipse">
              <a:avLst/>
            </a:prstGeom>
            <a:noFill/>
            <a:ln w="228600" cap="flat" cmpd="sng" algn="ctr">
              <a:solidFill>
                <a:srgbClr val="0078D7"/>
              </a:solidFill>
              <a:prstDash val="solid"/>
              <a:headEnd type="none"/>
              <a:tailEnd type="none"/>
            </a:ln>
            <a:effectLst/>
          </p:spPr>
          <p:txBody>
            <a:bodyPr rot="0" spcFirstLastPara="0" vertOverflow="overflow" horzOverflow="overflow" vert="horz" wrap="square" lIns="175736" tIns="140589" rIns="175736" bIns="140589" numCol="1" spcCol="0" rtlCol="0" fromWordArt="0" anchor="ctr" anchorCtr="0" forceAA="0" compatLnSpc="1">
              <a:prstTxWarp prst="textNoShape">
                <a:avLst/>
              </a:prstTxWarp>
              <a:noAutofit/>
            </a:bodyPr>
            <a:lstStyle/>
            <a:p>
              <a:pPr algn="ctr" defTabSz="895922"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49" name="Oval 748">
              <a:extLst>
                <a:ext uri="{FF2B5EF4-FFF2-40B4-BE49-F238E27FC236}">
                  <a16:creationId xmlns:a16="http://schemas.microsoft.com/office/drawing/2014/main" id="{BAD46A83-FC7F-4128-BF7C-0DE5F9C46E87}"/>
                </a:ext>
              </a:extLst>
            </p:cNvPr>
            <p:cNvSpPr/>
            <p:nvPr/>
          </p:nvSpPr>
          <p:spPr bwMode="auto">
            <a:xfrm>
              <a:off x="5312236" y="2759381"/>
              <a:ext cx="1339238" cy="1339238"/>
            </a:xfrm>
            <a:prstGeom prst="ellipse">
              <a:avLst/>
            </a:prstGeom>
            <a:solidFill>
              <a:srgbClr val="0078D7"/>
            </a:solidFill>
            <a:ln w="19050" cap="rnd" cmpd="sng" algn="ctr">
              <a:solidFill>
                <a:srgbClr val="00B0F0"/>
              </a:solidFill>
              <a:prstDash val="sysDot"/>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399" kern="0">
                <a:gradFill>
                  <a:gsLst>
                    <a:gs pos="0">
                      <a:srgbClr val="FFFFFF"/>
                    </a:gs>
                    <a:gs pos="100000">
                      <a:srgbClr val="FFFFFF"/>
                    </a:gs>
                  </a:gsLst>
                  <a:lin ang="5400000" scaled="0"/>
                </a:gradFill>
                <a:latin typeface="Segoe UI Semilight"/>
                <a:cs typeface="Segoe UI" pitchFamily="34" charset="0"/>
              </a:endParaRPr>
            </a:p>
          </p:txBody>
        </p:sp>
        <p:grpSp>
          <p:nvGrpSpPr>
            <p:cNvPr id="750" name="Group 749">
              <a:extLst>
                <a:ext uri="{FF2B5EF4-FFF2-40B4-BE49-F238E27FC236}">
                  <a16:creationId xmlns:a16="http://schemas.microsoft.com/office/drawing/2014/main" id="{9F5ADC23-22FD-43FC-9B80-989082730359}"/>
                </a:ext>
              </a:extLst>
            </p:cNvPr>
            <p:cNvGrpSpPr/>
            <p:nvPr/>
          </p:nvGrpSpPr>
          <p:grpSpPr>
            <a:xfrm rot="7443536">
              <a:off x="3418347" y="3378043"/>
              <a:ext cx="1407673" cy="1932398"/>
              <a:chOff x="5553745" y="2621551"/>
              <a:chExt cx="1407673" cy="1932398"/>
            </a:xfrm>
          </p:grpSpPr>
          <p:sp>
            <p:nvSpPr>
              <p:cNvPr id="754" name="Freeform: Shape 753">
                <a:extLst>
                  <a:ext uri="{FF2B5EF4-FFF2-40B4-BE49-F238E27FC236}">
                    <a16:creationId xmlns:a16="http://schemas.microsoft.com/office/drawing/2014/main" id="{2A6F5800-68BF-4D30-A006-6898027A9DC9}"/>
                  </a:ext>
                </a:extLst>
              </p:cNvPr>
              <p:cNvSpPr/>
              <p:nvPr/>
            </p:nvSpPr>
            <p:spPr bwMode="auto">
              <a:xfrm>
                <a:off x="6232884" y="2621551"/>
                <a:ext cx="728534" cy="1932398"/>
              </a:xfrm>
              <a:custGeom>
                <a:avLst/>
                <a:gdLst>
                  <a:gd name="connsiteX0" fmla="*/ 542325 w 728534"/>
                  <a:gd name="connsiteY0" fmla="*/ 0 h 1932398"/>
                  <a:gd name="connsiteX1" fmla="*/ 567747 w 728534"/>
                  <a:gd name="connsiteY1" fmla="*/ 64118 h 1932398"/>
                  <a:gd name="connsiteX2" fmla="*/ 728534 w 728534"/>
                  <a:gd name="connsiteY2" fmla="*/ 977107 h 1932398"/>
                  <a:gd name="connsiteX3" fmla="*/ 567747 w 728534"/>
                  <a:gd name="connsiteY3" fmla="*/ 1890097 h 1932398"/>
                  <a:gd name="connsiteX4" fmla="*/ 550975 w 728534"/>
                  <a:gd name="connsiteY4" fmla="*/ 1932398 h 1932398"/>
                  <a:gd name="connsiteX5" fmla="*/ 518993 w 728534"/>
                  <a:gd name="connsiteY5" fmla="*/ 1886246 h 1932398"/>
                  <a:gd name="connsiteX6" fmla="*/ 128515 w 728534"/>
                  <a:gd name="connsiteY6" fmla="*/ 1650916 h 1932398"/>
                  <a:gd name="connsiteX7" fmla="*/ 0 w 728534"/>
                  <a:gd name="connsiteY7" fmla="*/ 1637961 h 1932398"/>
                  <a:gd name="connsiteX8" fmla="*/ 0 w 728534"/>
                  <a:gd name="connsiteY8" fmla="*/ 281954 h 1932398"/>
                  <a:gd name="connsiteX9" fmla="*/ 128515 w 728534"/>
                  <a:gd name="connsiteY9" fmla="*/ 268998 h 1932398"/>
                  <a:gd name="connsiteX10" fmla="*/ 518993 w 728534"/>
                  <a:gd name="connsiteY10" fmla="*/ 33669 h 1932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8534" h="1932398">
                    <a:moveTo>
                      <a:pt x="542325" y="0"/>
                    </a:moveTo>
                    <a:lnTo>
                      <a:pt x="567747" y="64118"/>
                    </a:lnTo>
                    <a:cubicBezTo>
                      <a:pt x="672844" y="353168"/>
                      <a:pt x="728534" y="661686"/>
                      <a:pt x="728534" y="977107"/>
                    </a:cubicBezTo>
                    <a:cubicBezTo>
                      <a:pt x="728534" y="1292528"/>
                      <a:pt x="672844" y="1601047"/>
                      <a:pt x="567747" y="1890097"/>
                    </a:cubicBezTo>
                    <a:lnTo>
                      <a:pt x="550975" y="1932398"/>
                    </a:lnTo>
                    <a:lnTo>
                      <a:pt x="518993" y="1886246"/>
                    </a:lnTo>
                    <a:cubicBezTo>
                      <a:pt x="421286" y="1767853"/>
                      <a:pt x="284566" y="1682849"/>
                      <a:pt x="128515" y="1650916"/>
                    </a:cubicBezTo>
                    <a:lnTo>
                      <a:pt x="0" y="1637961"/>
                    </a:lnTo>
                    <a:lnTo>
                      <a:pt x="0" y="281954"/>
                    </a:lnTo>
                    <a:lnTo>
                      <a:pt x="128515" y="268998"/>
                    </a:lnTo>
                    <a:cubicBezTo>
                      <a:pt x="284566" y="237066"/>
                      <a:pt x="421286" y="152062"/>
                      <a:pt x="518993" y="33669"/>
                    </a:cubicBezTo>
                    <a:close/>
                  </a:path>
                </a:pathLst>
              </a:cu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55" name="Oval 754">
                <a:extLst>
                  <a:ext uri="{FF2B5EF4-FFF2-40B4-BE49-F238E27FC236}">
                    <a16:creationId xmlns:a16="http://schemas.microsoft.com/office/drawing/2014/main" id="{9CE1B58E-D021-46E9-B5D7-1901676A88A3}"/>
                  </a:ext>
                </a:extLst>
              </p:cNvPr>
              <p:cNvSpPr/>
              <p:nvPr/>
            </p:nvSpPr>
            <p:spPr bwMode="auto">
              <a:xfrm>
                <a:off x="5553745" y="2911781"/>
                <a:ext cx="1339238" cy="1339238"/>
              </a:xfrm>
              <a:prstGeom prst="ellipse">
                <a:avLst/>
              </a:prstGeom>
              <a:solidFill>
                <a:srgbClr val="0078D7"/>
              </a:solidFill>
              <a:ln w="19050" cap="rnd" cmpd="sng" algn="ctr">
                <a:solidFill>
                  <a:srgbClr val="00B0F0"/>
                </a:solidFill>
                <a:prstDash val="sysDot"/>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399"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751" name="Group 750">
              <a:extLst>
                <a:ext uri="{FF2B5EF4-FFF2-40B4-BE49-F238E27FC236}">
                  <a16:creationId xmlns:a16="http://schemas.microsoft.com/office/drawing/2014/main" id="{D1FC3C2C-D613-4FB5-8CD2-666B51C749FA}"/>
                </a:ext>
              </a:extLst>
            </p:cNvPr>
            <p:cNvGrpSpPr/>
            <p:nvPr/>
          </p:nvGrpSpPr>
          <p:grpSpPr>
            <a:xfrm rot="14861745">
              <a:off x="3691207" y="1366766"/>
              <a:ext cx="1407673" cy="1932398"/>
              <a:chOff x="5553745" y="2621551"/>
              <a:chExt cx="1407673" cy="1932398"/>
            </a:xfrm>
          </p:grpSpPr>
          <p:sp>
            <p:nvSpPr>
              <p:cNvPr id="752" name="Freeform: Shape 751">
                <a:extLst>
                  <a:ext uri="{FF2B5EF4-FFF2-40B4-BE49-F238E27FC236}">
                    <a16:creationId xmlns:a16="http://schemas.microsoft.com/office/drawing/2014/main" id="{1A5AFBEF-2935-4CC4-87A0-4DD96E0DE394}"/>
                  </a:ext>
                </a:extLst>
              </p:cNvPr>
              <p:cNvSpPr/>
              <p:nvPr/>
            </p:nvSpPr>
            <p:spPr bwMode="auto">
              <a:xfrm>
                <a:off x="6232884" y="2621551"/>
                <a:ext cx="728534" cy="1932398"/>
              </a:xfrm>
              <a:custGeom>
                <a:avLst/>
                <a:gdLst>
                  <a:gd name="connsiteX0" fmla="*/ 542325 w 728534"/>
                  <a:gd name="connsiteY0" fmla="*/ 0 h 1932398"/>
                  <a:gd name="connsiteX1" fmla="*/ 567747 w 728534"/>
                  <a:gd name="connsiteY1" fmla="*/ 64118 h 1932398"/>
                  <a:gd name="connsiteX2" fmla="*/ 728534 w 728534"/>
                  <a:gd name="connsiteY2" fmla="*/ 977107 h 1932398"/>
                  <a:gd name="connsiteX3" fmla="*/ 567747 w 728534"/>
                  <a:gd name="connsiteY3" fmla="*/ 1890097 h 1932398"/>
                  <a:gd name="connsiteX4" fmla="*/ 550975 w 728534"/>
                  <a:gd name="connsiteY4" fmla="*/ 1932398 h 1932398"/>
                  <a:gd name="connsiteX5" fmla="*/ 518993 w 728534"/>
                  <a:gd name="connsiteY5" fmla="*/ 1886246 h 1932398"/>
                  <a:gd name="connsiteX6" fmla="*/ 128515 w 728534"/>
                  <a:gd name="connsiteY6" fmla="*/ 1650916 h 1932398"/>
                  <a:gd name="connsiteX7" fmla="*/ 0 w 728534"/>
                  <a:gd name="connsiteY7" fmla="*/ 1637961 h 1932398"/>
                  <a:gd name="connsiteX8" fmla="*/ 0 w 728534"/>
                  <a:gd name="connsiteY8" fmla="*/ 281954 h 1932398"/>
                  <a:gd name="connsiteX9" fmla="*/ 128515 w 728534"/>
                  <a:gd name="connsiteY9" fmla="*/ 268998 h 1932398"/>
                  <a:gd name="connsiteX10" fmla="*/ 518993 w 728534"/>
                  <a:gd name="connsiteY10" fmla="*/ 33669 h 1932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8534" h="1932398">
                    <a:moveTo>
                      <a:pt x="542325" y="0"/>
                    </a:moveTo>
                    <a:lnTo>
                      <a:pt x="567747" y="64118"/>
                    </a:lnTo>
                    <a:cubicBezTo>
                      <a:pt x="672844" y="353168"/>
                      <a:pt x="728534" y="661686"/>
                      <a:pt x="728534" y="977107"/>
                    </a:cubicBezTo>
                    <a:cubicBezTo>
                      <a:pt x="728534" y="1292528"/>
                      <a:pt x="672844" y="1601047"/>
                      <a:pt x="567747" y="1890097"/>
                    </a:cubicBezTo>
                    <a:lnTo>
                      <a:pt x="550975" y="1932398"/>
                    </a:lnTo>
                    <a:lnTo>
                      <a:pt x="518993" y="1886246"/>
                    </a:lnTo>
                    <a:cubicBezTo>
                      <a:pt x="421286" y="1767853"/>
                      <a:pt x="284566" y="1682849"/>
                      <a:pt x="128515" y="1650916"/>
                    </a:cubicBezTo>
                    <a:lnTo>
                      <a:pt x="0" y="1637961"/>
                    </a:lnTo>
                    <a:lnTo>
                      <a:pt x="0" y="281954"/>
                    </a:lnTo>
                    <a:lnTo>
                      <a:pt x="128515" y="268998"/>
                    </a:lnTo>
                    <a:cubicBezTo>
                      <a:pt x="284566" y="237066"/>
                      <a:pt x="421286" y="152062"/>
                      <a:pt x="518993" y="33669"/>
                    </a:cubicBezTo>
                    <a:close/>
                  </a:path>
                </a:pathLst>
              </a:cu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53" name="Oval 752">
                <a:extLst>
                  <a:ext uri="{FF2B5EF4-FFF2-40B4-BE49-F238E27FC236}">
                    <a16:creationId xmlns:a16="http://schemas.microsoft.com/office/drawing/2014/main" id="{6D353466-7761-4CBA-A705-9D87BBA88EAF}"/>
                  </a:ext>
                </a:extLst>
              </p:cNvPr>
              <p:cNvSpPr/>
              <p:nvPr/>
            </p:nvSpPr>
            <p:spPr bwMode="auto">
              <a:xfrm>
                <a:off x="5553745" y="2911781"/>
                <a:ext cx="1339238" cy="1339238"/>
              </a:xfrm>
              <a:prstGeom prst="ellipse">
                <a:avLst/>
              </a:prstGeom>
              <a:solidFill>
                <a:srgbClr val="0078D7"/>
              </a:solidFill>
              <a:ln w="19050" cap="rnd" cmpd="sng" algn="ctr">
                <a:solidFill>
                  <a:srgbClr val="00B0F0"/>
                </a:solidFill>
                <a:prstDash val="sysDot"/>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399"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grpSp>
        <p:nvGrpSpPr>
          <p:cNvPr id="756" name="Math stuff">
            <a:extLst>
              <a:ext uri="{FF2B5EF4-FFF2-40B4-BE49-F238E27FC236}">
                <a16:creationId xmlns:a16="http://schemas.microsoft.com/office/drawing/2014/main" id="{D90E10CF-12FE-4A5F-BD55-14CBE158C98E}"/>
              </a:ext>
            </a:extLst>
          </p:cNvPr>
          <p:cNvGrpSpPr/>
          <p:nvPr/>
        </p:nvGrpSpPr>
        <p:grpSpPr>
          <a:xfrm>
            <a:off x="5145679" y="2357701"/>
            <a:ext cx="1040222" cy="1053935"/>
            <a:chOff x="4304659" y="1589541"/>
            <a:chExt cx="1073894" cy="1088052"/>
          </a:xfrm>
        </p:grpSpPr>
        <p:pic>
          <p:nvPicPr>
            <p:cNvPr id="757" name="Picture 756" descr="A picture containing water, rain, nature&#10;&#10;Description generated with high confidence">
              <a:extLst>
                <a:ext uri="{FF2B5EF4-FFF2-40B4-BE49-F238E27FC236}">
                  <a16:creationId xmlns:a16="http://schemas.microsoft.com/office/drawing/2014/main" id="{D3087575-1E70-4BE4-AEDA-5061D9C92274}"/>
                </a:ext>
              </a:extLst>
            </p:cNvPr>
            <p:cNvPicPr>
              <a:picLocks noChangeAspect="1"/>
            </p:cNvPicPr>
            <p:nvPr/>
          </p:nvPicPr>
          <p:blipFill>
            <a:blip r:embed="rId12" cstate="print">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4424394" y="1709531"/>
              <a:ext cx="811362" cy="827347"/>
            </a:xfrm>
            <a:prstGeom prst="roundRect">
              <a:avLst>
                <a:gd name="adj" fmla="val 9137"/>
              </a:avLst>
            </a:prstGeom>
            <a:ln w="9525">
              <a:solidFill>
                <a:srgbClr val="353535"/>
              </a:solidFill>
            </a:ln>
          </p:spPr>
        </p:pic>
        <p:sp>
          <p:nvSpPr>
            <p:cNvPr id="758" name="chip">
              <a:extLst>
                <a:ext uri="{FF2B5EF4-FFF2-40B4-BE49-F238E27FC236}">
                  <a16:creationId xmlns:a16="http://schemas.microsoft.com/office/drawing/2014/main" id="{B9110493-75CA-4522-9A04-7FA524490725}"/>
                </a:ext>
              </a:extLst>
            </p:cNvPr>
            <p:cNvSpPr>
              <a:spLocks noChangeAspect="1" noEditPoints="1"/>
            </p:cNvSpPr>
            <p:nvPr/>
          </p:nvSpPr>
          <p:spPr bwMode="auto">
            <a:xfrm>
              <a:off x="4304659" y="1589541"/>
              <a:ext cx="1073894" cy="1088052"/>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9525" cap="sq">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lgn="ctr" defTabSz="914224">
                <a:defRPr/>
              </a:pPr>
              <a:endParaRPr lang="en-US" sz="1399" kern="0">
                <a:gradFill>
                  <a:gsLst>
                    <a:gs pos="0">
                      <a:srgbClr val="505050"/>
                    </a:gs>
                    <a:gs pos="100000">
                      <a:srgbClr val="505050"/>
                    </a:gs>
                  </a:gsLst>
                </a:gradFill>
              </a:endParaRPr>
            </a:p>
          </p:txBody>
        </p:sp>
        <p:sp>
          <p:nvSpPr>
            <p:cNvPr id="759" name="TextBox 758">
              <a:extLst>
                <a:ext uri="{FF2B5EF4-FFF2-40B4-BE49-F238E27FC236}">
                  <a16:creationId xmlns:a16="http://schemas.microsoft.com/office/drawing/2014/main" id="{5CDBD7F5-B872-48A1-998F-332FFEB7777C}"/>
                </a:ext>
              </a:extLst>
            </p:cNvPr>
            <p:cNvSpPr txBox="1"/>
            <p:nvPr/>
          </p:nvSpPr>
          <p:spPr>
            <a:xfrm>
              <a:off x="4437444" y="1911492"/>
              <a:ext cx="788318" cy="417774"/>
            </a:xfrm>
            <a:prstGeom prst="rect">
              <a:avLst/>
            </a:prstGeom>
            <a:ln w="9525">
              <a:noFill/>
            </a:ln>
          </p:spPr>
          <p:txBody>
            <a:bodyPr wrap="square">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algn="ctr" defTabSz="896043">
                <a:defRPr/>
              </a:pPr>
              <a:r>
                <a:rPr lang="en-US" sz="1099">
                  <a:solidFill>
                    <a:srgbClr val="FFFFFF"/>
                  </a:solidFill>
                  <a:latin typeface="+mj-lt"/>
                </a:rPr>
                <a:t>Machine</a:t>
              </a:r>
              <a:br>
                <a:rPr lang="en-US" sz="1099">
                  <a:solidFill>
                    <a:srgbClr val="FFFFFF"/>
                  </a:solidFill>
                  <a:latin typeface="+mj-lt"/>
                </a:rPr>
              </a:br>
              <a:r>
                <a:rPr lang="en-US" sz="1099">
                  <a:solidFill>
                    <a:srgbClr val="FFFFFF"/>
                  </a:solidFill>
                  <a:latin typeface="+mj-lt"/>
                </a:rPr>
                <a:t>learning</a:t>
              </a:r>
            </a:p>
          </p:txBody>
        </p:sp>
      </p:grpSp>
      <p:grpSp>
        <p:nvGrpSpPr>
          <p:cNvPr id="760" name="Group 759">
            <a:extLst>
              <a:ext uri="{FF2B5EF4-FFF2-40B4-BE49-F238E27FC236}">
                <a16:creationId xmlns:a16="http://schemas.microsoft.com/office/drawing/2014/main" id="{4BA6DD12-767E-4A8E-9EBB-5E94006DE576}"/>
              </a:ext>
            </a:extLst>
          </p:cNvPr>
          <p:cNvGrpSpPr/>
          <p:nvPr/>
        </p:nvGrpSpPr>
        <p:grpSpPr>
          <a:xfrm>
            <a:off x="4976948" y="4500910"/>
            <a:ext cx="852566" cy="887110"/>
            <a:chOff x="3725362" y="3896538"/>
            <a:chExt cx="852687" cy="887236"/>
          </a:xfrm>
        </p:grpSpPr>
        <p:grpSp>
          <p:nvGrpSpPr>
            <p:cNvPr id="761" name="Group 760">
              <a:extLst>
                <a:ext uri="{FF2B5EF4-FFF2-40B4-BE49-F238E27FC236}">
                  <a16:creationId xmlns:a16="http://schemas.microsoft.com/office/drawing/2014/main" id="{DD49815A-095B-4A9A-A985-4EC75BF1D34F}"/>
                </a:ext>
              </a:extLst>
            </p:cNvPr>
            <p:cNvGrpSpPr/>
            <p:nvPr/>
          </p:nvGrpSpPr>
          <p:grpSpPr>
            <a:xfrm>
              <a:off x="3725362" y="3896538"/>
              <a:ext cx="790940" cy="602507"/>
              <a:chOff x="4314657" y="4074265"/>
              <a:chExt cx="1059471" cy="807063"/>
            </a:xfrm>
            <a:solidFill>
              <a:srgbClr val="FFFFFF"/>
            </a:solidFill>
          </p:grpSpPr>
          <p:grpSp>
            <p:nvGrpSpPr>
              <p:cNvPr id="763" name="Group 762">
                <a:extLst>
                  <a:ext uri="{FF2B5EF4-FFF2-40B4-BE49-F238E27FC236}">
                    <a16:creationId xmlns:a16="http://schemas.microsoft.com/office/drawing/2014/main" id="{D3206099-D3E7-49FD-88E7-CA1DE043CA44}"/>
                  </a:ext>
                </a:extLst>
              </p:cNvPr>
              <p:cNvGrpSpPr/>
              <p:nvPr/>
            </p:nvGrpSpPr>
            <p:grpSpPr>
              <a:xfrm>
                <a:off x="4816142" y="4074265"/>
                <a:ext cx="557986" cy="539640"/>
                <a:chOff x="9763287" y="5133362"/>
                <a:chExt cx="590975" cy="571545"/>
              </a:xfrm>
              <a:grpFill/>
            </p:grpSpPr>
            <p:sp>
              <p:nvSpPr>
                <p:cNvPr id="796" name="Freeform 212">
                  <a:extLst>
                    <a:ext uri="{FF2B5EF4-FFF2-40B4-BE49-F238E27FC236}">
                      <a16:creationId xmlns:a16="http://schemas.microsoft.com/office/drawing/2014/main" id="{A0EFB338-8203-4A74-A9E5-1CF22CD44BE9}"/>
                    </a:ext>
                  </a:extLst>
                </p:cNvPr>
                <p:cNvSpPr>
                  <a:spLocks/>
                </p:cNvSpPr>
                <p:nvPr/>
              </p:nvSpPr>
              <p:spPr bwMode="auto">
                <a:xfrm>
                  <a:off x="9860434" y="5617475"/>
                  <a:ext cx="87432" cy="87432"/>
                </a:xfrm>
                <a:custGeom>
                  <a:avLst/>
                  <a:gdLst>
                    <a:gd name="T0" fmla="*/ 255 w 268"/>
                    <a:gd name="T1" fmla="*/ 269 h 269"/>
                    <a:gd name="T2" fmla="*/ 255 w 268"/>
                    <a:gd name="T3" fmla="*/ 269 h 269"/>
                    <a:gd name="T4" fmla="*/ 0 w 268"/>
                    <a:gd name="T5" fmla="*/ 13 h 269"/>
                    <a:gd name="T6" fmla="*/ 13 w 268"/>
                    <a:gd name="T7" fmla="*/ 0 h 269"/>
                    <a:gd name="T8" fmla="*/ 27 w 268"/>
                    <a:gd name="T9" fmla="*/ 13 h 269"/>
                    <a:gd name="T10" fmla="*/ 255 w 268"/>
                    <a:gd name="T11" fmla="*/ 242 h 269"/>
                    <a:gd name="T12" fmla="*/ 268 w 268"/>
                    <a:gd name="T13" fmla="*/ 255 h 269"/>
                    <a:gd name="T14" fmla="*/ 255 w 268"/>
                    <a:gd name="T15" fmla="*/ 269 h 2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8" h="269">
                      <a:moveTo>
                        <a:pt x="255" y="269"/>
                      </a:moveTo>
                      <a:lnTo>
                        <a:pt x="255" y="269"/>
                      </a:lnTo>
                      <a:cubicBezTo>
                        <a:pt x="114" y="269"/>
                        <a:pt x="0" y="154"/>
                        <a:pt x="0" y="13"/>
                      </a:cubicBezTo>
                      <a:cubicBezTo>
                        <a:pt x="0" y="6"/>
                        <a:pt x="6" y="0"/>
                        <a:pt x="13" y="0"/>
                      </a:cubicBezTo>
                      <a:cubicBezTo>
                        <a:pt x="21" y="0"/>
                        <a:pt x="27" y="6"/>
                        <a:pt x="27" y="13"/>
                      </a:cubicBezTo>
                      <a:cubicBezTo>
                        <a:pt x="27" y="139"/>
                        <a:pt x="129" y="242"/>
                        <a:pt x="255" y="242"/>
                      </a:cubicBezTo>
                      <a:cubicBezTo>
                        <a:pt x="262" y="242"/>
                        <a:pt x="268" y="248"/>
                        <a:pt x="268" y="255"/>
                      </a:cubicBezTo>
                      <a:cubicBezTo>
                        <a:pt x="268" y="263"/>
                        <a:pt x="262" y="269"/>
                        <a:pt x="255" y="269"/>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kern="0">
                    <a:solidFill>
                      <a:srgbClr val="505050"/>
                    </a:solidFill>
                    <a:latin typeface="Segoe UI"/>
                  </a:endParaRPr>
                </a:p>
              </p:txBody>
            </p:sp>
            <p:sp>
              <p:nvSpPr>
                <p:cNvPr id="797" name="Freeform 213">
                  <a:extLst>
                    <a:ext uri="{FF2B5EF4-FFF2-40B4-BE49-F238E27FC236}">
                      <a16:creationId xmlns:a16="http://schemas.microsoft.com/office/drawing/2014/main" id="{1E53C59D-3443-44BA-BE50-CB5091438B31}"/>
                    </a:ext>
                  </a:extLst>
                </p:cNvPr>
                <p:cNvSpPr>
                  <a:spLocks noEditPoints="1"/>
                </p:cNvSpPr>
                <p:nvPr/>
              </p:nvSpPr>
              <p:spPr bwMode="auto">
                <a:xfrm>
                  <a:off x="10187494" y="5617475"/>
                  <a:ext cx="166768" cy="87432"/>
                </a:xfrm>
                <a:custGeom>
                  <a:avLst/>
                  <a:gdLst>
                    <a:gd name="T0" fmla="*/ 27 w 510"/>
                    <a:gd name="T1" fmla="*/ 27 h 269"/>
                    <a:gd name="T2" fmla="*/ 27 w 510"/>
                    <a:gd name="T3" fmla="*/ 27 h 269"/>
                    <a:gd name="T4" fmla="*/ 255 w 510"/>
                    <a:gd name="T5" fmla="*/ 242 h 269"/>
                    <a:gd name="T6" fmla="*/ 483 w 510"/>
                    <a:gd name="T7" fmla="*/ 27 h 269"/>
                    <a:gd name="T8" fmla="*/ 27 w 510"/>
                    <a:gd name="T9" fmla="*/ 27 h 269"/>
                    <a:gd name="T10" fmla="*/ 255 w 510"/>
                    <a:gd name="T11" fmla="*/ 269 h 269"/>
                    <a:gd name="T12" fmla="*/ 255 w 510"/>
                    <a:gd name="T13" fmla="*/ 269 h 269"/>
                    <a:gd name="T14" fmla="*/ 0 w 510"/>
                    <a:gd name="T15" fmla="*/ 13 h 269"/>
                    <a:gd name="T16" fmla="*/ 0 w 510"/>
                    <a:gd name="T17" fmla="*/ 0 h 269"/>
                    <a:gd name="T18" fmla="*/ 510 w 510"/>
                    <a:gd name="T19" fmla="*/ 0 h 269"/>
                    <a:gd name="T20" fmla="*/ 510 w 510"/>
                    <a:gd name="T21" fmla="*/ 13 h 269"/>
                    <a:gd name="T22" fmla="*/ 255 w 510"/>
                    <a:gd name="T23" fmla="*/ 269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0" h="269">
                      <a:moveTo>
                        <a:pt x="27" y="27"/>
                      </a:moveTo>
                      <a:lnTo>
                        <a:pt x="27" y="27"/>
                      </a:lnTo>
                      <a:cubicBezTo>
                        <a:pt x="34" y="146"/>
                        <a:pt x="134" y="242"/>
                        <a:pt x="255" y="242"/>
                      </a:cubicBezTo>
                      <a:cubicBezTo>
                        <a:pt x="377" y="242"/>
                        <a:pt x="476" y="146"/>
                        <a:pt x="483" y="27"/>
                      </a:cubicBezTo>
                      <a:lnTo>
                        <a:pt x="27" y="27"/>
                      </a:lnTo>
                      <a:close/>
                      <a:moveTo>
                        <a:pt x="255" y="269"/>
                      </a:moveTo>
                      <a:lnTo>
                        <a:pt x="255" y="269"/>
                      </a:lnTo>
                      <a:cubicBezTo>
                        <a:pt x="115" y="269"/>
                        <a:pt x="0" y="154"/>
                        <a:pt x="0" y="13"/>
                      </a:cubicBezTo>
                      <a:lnTo>
                        <a:pt x="0" y="0"/>
                      </a:lnTo>
                      <a:lnTo>
                        <a:pt x="510" y="0"/>
                      </a:lnTo>
                      <a:lnTo>
                        <a:pt x="510" y="13"/>
                      </a:lnTo>
                      <a:cubicBezTo>
                        <a:pt x="510" y="154"/>
                        <a:pt x="396" y="269"/>
                        <a:pt x="255" y="269"/>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kern="0">
                    <a:solidFill>
                      <a:srgbClr val="505050"/>
                    </a:solidFill>
                    <a:latin typeface="Segoe UI"/>
                  </a:endParaRPr>
                </a:p>
              </p:txBody>
            </p:sp>
            <p:sp>
              <p:nvSpPr>
                <p:cNvPr id="798" name="Freeform 214">
                  <a:extLst>
                    <a:ext uri="{FF2B5EF4-FFF2-40B4-BE49-F238E27FC236}">
                      <a16:creationId xmlns:a16="http://schemas.microsoft.com/office/drawing/2014/main" id="{7CABB729-767E-45F1-A544-6D0F6607D058}"/>
                    </a:ext>
                  </a:extLst>
                </p:cNvPr>
                <p:cNvSpPr>
                  <a:spLocks/>
                </p:cNvSpPr>
                <p:nvPr/>
              </p:nvSpPr>
              <p:spPr bwMode="auto">
                <a:xfrm>
                  <a:off x="10187494" y="5212698"/>
                  <a:ext cx="8096" cy="412873"/>
                </a:xfrm>
                <a:custGeom>
                  <a:avLst/>
                  <a:gdLst>
                    <a:gd name="T0" fmla="*/ 14 w 27"/>
                    <a:gd name="T1" fmla="*/ 1260 h 1260"/>
                    <a:gd name="T2" fmla="*/ 14 w 27"/>
                    <a:gd name="T3" fmla="*/ 1260 h 1260"/>
                    <a:gd name="T4" fmla="*/ 0 w 27"/>
                    <a:gd name="T5" fmla="*/ 1246 h 1260"/>
                    <a:gd name="T6" fmla="*/ 0 w 27"/>
                    <a:gd name="T7" fmla="*/ 13 h 1260"/>
                    <a:gd name="T8" fmla="*/ 14 w 27"/>
                    <a:gd name="T9" fmla="*/ 0 h 1260"/>
                    <a:gd name="T10" fmla="*/ 27 w 27"/>
                    <a:gd name="T11" fmla="*/ 13 h 1260"/>
                    <a:gd name="T12" fmla="*/ 27 w 27"/>
                    <a:gd name="T13" fmla="*/ 1246 h 1260"/>
                    <a:gd name="T14" fmla="*/ 14 w 27"/>
                    <a:gd name="T15" fmla="*/ 1260 h 12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 h="1260">
                      <a:moveTo>
                        <a:pt x="14" y="1260"/>
                      </a:moveTo>
                      <a:lnTo>
                        <a:pt x="14" y="1260"/>
                      </a:lnTo>
                      <a:cubicBezTo>
                        <a:pt x="6" y="1260"/>
                        <a:pt x="0" y="1254"/>
                        <a:pt x="0" y="1246"/>
                      </a:cubicBezTo>
                      <a:lnTo>
                        <a:pt x="0" y="13"/>
                      </a:lnTo>
                      <a:cubicBezTo>
                        <a:pt x="0" y="6"/>
                        <a:pt x="6" y="0"/>
                        <a:pt x="14" y="0"/>
                      </a:cubicBezTo>
                      <a:cubicBezTo>
                        <a:pt x="21" y="0"/>
                        <a:pt x="27" y="6"/>
                        <a:pt x="27" y="13"/>
                      </a:cubicBezTo>
                      <a:lnTo>
                        <a:pt x="27" y="1246"/>
                      </a:lnTo>
                      <a:cubicBezTo>
                        <a:pt x="27" y="1254"/>
                        <a:pt x="21" y="1260"/>
                        <a:pt x="14" y="1260"/>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kern="0">
                    <a:solidFill>
                      <a:srgbClr val="505050"/>
                    </a:solidFill>
                    <a:latin typeface="Segoe UI"/>
                  </a:endParaRPr>
                </a:p>
              </p:txBody>
            </p:sp>
            <p:sp>
              <p:nvSpPr>
                <p:cNvPr id="799" name="Freeform 215">
                  <a:extLst>
                    <a:ext uri="{FF2B5EF4-FFF2-40B4-BE49-F238E27FC236}">
                      <a16:creationId xmlns:a16="http://schemas.microsoft.com/office/drawing/2014/main" id="{24FA2793-A687-4EFE-9060-85E0CC119E4D}"/>
                    </a:ext>
                  </a:extLst>
                </p:cNvPr>
                <p:cNvSpPr>
                  <a:spLocks/>
                </p:cNvSpPr>
                <p:nvPr/>
              </p:nvSpPr>
              <p:spPr bwMode="auto">
                <a:xfrm>
                  <a:off x="9860434" y="5212698"/>
                  <a:ext cx="8096" cy="412873"/>
                </a:xfrm>
                <a:custGeom>
                  <a:avLst/>
                  <a:gdLst>
                    <a:gd name="T0" fmla="*/ 13 w 27"/>
                    <a:gd name="T1" fmla="*/ 1260 h 1260"/>
                    <a:gd name="T2" fmla="*/ 13 w 27"/>
                    <a:gd name="T3" fmla="*/ 1260 h 1260"/>
                    <a:gd name="T4" fmla="*/ 0 w 27"/>
                    <a:gd name="T5" fmla="*/ 1246 h 1260"/>
                    <a:gd name="T6" fmla="*/ 0 w 27"/>
                    <a:gd name="T7" fmla="*/ 13 h 1260"/>
                    <a:gd name="T8" fmla="*/ 13 w 27"/>
                    <a:gd name="T9" fmla="*/ 0 h 1260"/>
                    <a:gd name="T10" fmla="*/ 27 w 27"/>
                    <a:gd name="T11" fmla="*/ 13 h 1260"/>
                    <a:gd name="T12" fmla="*/ 27 w 27"/>
                    <a:gd name="T13" fmla="*/ 1246 h 1260"/>
                    <a:gd name="T14" fmla="*/ 13 w 27"/>
                    <a:gd name="T15" fmla="*/ 1260 h 12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 h="1260">
                      <a:moveTo>
                        <a:pt x="13" y="1260"/>
                      </a:moveTo>
                      <a:lnTo>
                        <a:pt x="13" y="1260"/>
                      </a:lnTo>
                      <a:cubicBezTo>
                        <a:pt x="6" y="1260"/>
                        <a:pt x="0" y="1254"/>
                        <a:pt x="0" y="1246"/>
                      </a:cubicBezTo>
                      <a:lnTo>
                        <a:pt x="0" y="13"/>
                      </a:lnTo>
                      <a:cubicBezTo>
                        <a:pt x="0" y="6"/>
                        <a:pt x="6" y="0"/>
                        <a:pt x="13" y="0"/>
                      </a:cubicBezTo>
                      <a:cubicBezTo>
                        <a:pt x="21" y="0"/>
                        <a:pt x="27" y="6"/>
                        <a:pt x="27" y="13"/>
                      </a:cubicBezTo>
                      <a:lnTo>
                        <a:pt x="27" y="1246"/>
                      </a:lnTo>
                      <a:cubicBezTo>
                        <a:pt x="27" y="1254"/>
                        <a:pt x="21" y="1260"/>
                        <a:pt x="13" y="1260"/>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kern="0">
                    <a:solidFill>
                      <a:srgbClr val="505050"/>
                    </a:solidFill>
                    <a:latin typeface="Segoe UI"/>
                  </a:endParaRPr>
                </a:p>
              </p:txBody>
            </p:sp>
            <p:sp>
              <p:nvSpPr>
                <p:cNvPr id="800" name="Freeform 216">
                  <a:extLst>
                    <a:ext uri="{FF2B5EF4-FFF2-40B4-BE49-F238E27FC236}">
                      <a16:creationId xmlns:a16="http://schemas.microsoft.com/office/drawing/2014/main" id="{336B1ECD-A853-4F69-874B-3D77B8528FB0}"/>
                    </a:ext>
                  </a:extLst>
                </p:cNvPr>
                <p:cNvSpPr>
                  <a:spLocks/>
                </p:cNvSpPr>
                <p:nvPr/>
              </p:nvSpPr>
              <p:spPr bwMode="auto">
                <a:xfrm>
                  <a:off x="9842623" y="5133362"/>
                  <a:ext cx="273630" cy="9715"/>
                </a:xfrm>
                <a:custGeom>
                  <a:avLst/>
                  <a:gdLst>
                    <a:gd name="T0" fmla="*/ 831 w 844"/>
                    <a:gd name="T1" fmla="*/ 27 h 27"/>
                    <a:gd name="T2" fmla="*/ 831 w 844"/>
                    <a:gd name="T3" fmla="*/ 27 h 27"/>
                    <a:gd name="T4" fmla="*/ 14 w 844"/>
                    <a:gd name="T5" fmla="*/ 27 h 27"/>
                    <a:gd name="T6" fmla="*/ 0 w 844"/>
                    <a:gd name="T7" fmla="*/ 13 h 27"/>
                    <a:gd name="T8" fmla="*/ 14 w 844"/>
                    <a:gd name="T9" fmla="*/ 0 h 27"/>
                    <a:gd name="T10" fmla="*/ 831 w 844"/>
                    <a:gd name="T11" fmla="*/ 0 h 27"/>
                    <a:gd name="T12" fmla="*/ 844 w 844"/>
                    <a:gd name="T13" fmla="*/ 13 h 27"/>
                    <a:gd name="T14" fmla="*/ 831 w 844"/>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4" h="27">
                      <a:moveTo>
                        <a:pt x="831" y="27"/>
                      </a:moveTo>
                      <a:lnTo>
                        <a:pt x="831" y="27"/>
                      </a:lnTo>
                      <a:lnTo>
                        <a:pt x="14" y="27"/>
                      </a:lnTo>
                      <a:cubicBezTo>
                        <a:pt x="6" y="27"/>
                        <a:pt x="0" y="21"/>
                        <a:pt x="0" y="13"/>
                      </a:cubicBezTo>
                      <a:cubicBezTo>
                        <a:pt x="0" y="6"/>
                        <a:pt x="6" y="0"/>
                        <a:pt x="14" y="0"/>
                      </a:cubicBezTo>
                      <a:lnTo>
                        <a:pt x="831" y="0"/>
                      </a:lnTo>
                      <a:cubicBezTo>
                        <a:pt x="838" y="0"/>
                        <a:pt x="844" y="6"/>
                        <a:pt x="844" y="13"/>
                      </a:cubicBezTo>
                      <a:cubicBezTo>
                        <a:pt x="844" y="21"/>
                        <a:pt x="838" y="27"/>
                        <a:pt x="831" y="27"/>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kern="0">
                    <a:solidFill>
                      <a:srgbClr val="505050"/>
                    </a:solidFill>
                    <a:latin typeface="Segoe UI"/>
                  </a:endParaRPr>
                </a:p>
              </p:txBody>
            </p:sp>
            <p:sp>
              <p:nvSpPr>
                <p:cNvPr id="801" name="Freeform 217">
                  <a:extLst>
                    <a:ext uri="{FF2B5EF4-FFF2-40B4-BE49-F238E27FC236}">
                      <a16:creationId xmlns:a16="http://schemas.microsoft.com/office/drawing/2014/main" id="{4C19876D-2C0C-4DC8-9ADD-B3E0F9A0C869}"/>
                    </a:ext>
                  </a:extLst>
                </p:cNvPr>
                <p:cNvSpPr>
                  <a:spLocks/>
                </p:cNvSpPr>
                <p:nvPr/>
              </p:nvSpPr>
              <p:spPr bwMode="auto">
                <a:xfrm>
                  <a:off x="9939770" y="5695192"/>
                  <a:ext cx="335156" cy="9715"/>
                </a:xfrm>
                <a:custGeom>
                  <a:avLst/>
                  <a:gdLst>
                    <a:gd name="T0" fmla="*/ 1016 w 1030"/>
                    <a:gd name="T1" fmla="*/ 27 h 27"/>
                    <a:gd name="T2" fmla="*/ 1016 w 1030"/>
                    <a:gd name="T3" fmla="*/ 27 h 27"/>
                    <a:gd name="T4" fmla="*/ 14 w 1030"/>
                    <a:gd name="T5" fmla="*/ 27 h 27"/>
                    <a:gd name="T6" fmla="*/ 0 w 1030"/>
                    <a:gd name="T7" fmla="*/ 13 h 27"/>
                    <a:gd name="T8" fmla="*/ 14 w 1030"/>
                    <a:gd name="T9" fmla="*/ 0 h 27"/>
                    <a:gd name="T10" fmla="*/ 1016 w 1030"/>
                    <a:gd name="T11" fmla="*/ 0 h 27"/>
                    <a:gd name="T12" fmla="*/ 1030 w 1030"/>
                    <a:gd name="T13" fmla="*/ 13 h 27"/>
                    <a:gd name="T14" fmla="*/ 1016 w 1030"/>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0" h="27">
                      <a:moveTo>
                        <a:pt x="1016" y="27"/>
                      </a:moveTo>
                      <a:lnTo>
                        <a:pt x="1016" y="27"/>
                      </a:lnTo>
                      <a:lnTo>
                        <a:pt x="14" y="27"/>
                      </a:lnTo>
                      <a:cubicBezTo>
                        <a:pt x="6" y="27"/>
                        <a:pt x="0" y="21"/>
                        <a:pt x="0" y="13"/>
                      </a:cubicBezTo>
                      <a:cubicBezTo>
                        <a:pt x="0" y="6"/>
                        <a:pt x="6" y="0"/>
                        <a:pt x="14" y="0"/>
                      </a:cubicBezTo>
                      <a:lnTo>
                        <a:pt x="1016" y="0"/>
                      </a:lnTo>
                      <a:cubicBezTo>
                        <a:pt x="1024" y="0"/>
                        <a:pt x="1030" y="6"/>
                        <a:pt x="1030" y="13"/>
                      </a:cubicBezTo>
                      <a:cubicBezTo>
                        <a:pt x="1030" y="21"/>
                        <a:pt x="1024" y="27"/>
                        <a:pt x="1016" y="27"/>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kern="0">
                    <a:solidFill>
                      <a:srgbClr val="505050"/>
                    </a:solidFill>
                    <a:latin typeface="Segoe UI"/>
                  </a:endParaRPr>
                </a:p>
              </p:txBody>
            </p:sp>
            <p:sp>
              <p:nvSpPr>
                <p:cNvPr id="802" name="Freeform 218">
                  <a:extLst>
                    <a:ext uri="{FF2B5EF4-FFF2-40B4-BE49-F238E27FC236}">
                      <a16:creationId xmlns:a16="http://schemas.microsoft.com/office/drawing/2014/main" id="{131E1B0C-FA11-45D4-95A0-70429E1325A3}"/>
                    </a:ext>
                  </a:extLst>
                </p:cNvPr>
                <p:cNvSpPr>
                  <a:spLocks/>
                </p:cNvSpPr>
                <p:nvPr/>
              </p:nvSpPr>
              <p:spPr bwMode="auto">
                <a:xfrm>
                  <a:off x="9763287" y="5133362"/>
                  <a:ext cx="432302" cy="89051"/>
                </a:xfrm>
                <a:custGeom>
                  <a:avLst/>
                  <a:gdLst>
                    <a:gd name="T0" fmla="*/ 1314 w 1327"/>
                    <a:gd name="T1" fmla="*/ 269 h 269"/>
                    <a:gd name="T2" fmla="*/ 1314 w 1327"/>
                    <a:gd name="T3" fmla="*/ 269 h 269"/>
                    <a:gd name="T4" fmla="*/ 1300 w 1327"/>
                    <a:gd name="T5" fmla="*/ 255 h 269"/>
                    <a:gd name="T6" fmla="*/ 1072 w 1327"/>
                    <a:gd name="T7" fmla="*/ 27 h 269"/>
                    <a:gd name="T8" fmla="*/ 843 w 1327"/>
                    <a:gd name="T9" fmla="*/ 255 h 269"/>
                    <a:gd name="T10" fmla="*/ 843 w 1327"/>
                    <a:gd name="T11" fmla="*/ 269 h 269"/>
                    <a:gd name="T12" fmla="*/ 0 w 1327"/>
                    <a:gd name="T13" fmla="*/ 269 h 269"/>
                    <a:gd name="T14" fmla="*/ 0 w 1327"/>
                    <a:gd name="T15" fmla="*/ 255 h 269"/>
                    <a:gd name="T16" fmla="*/ 255 w 1327"/>
                    <a:gd name="T17" fmla="*/ 0 h 269"/>
                    <a:gd name="T18" fmla="*/ 268 w 1327"/>
                    <a:gd name="T19" fmla="*/ 13 h 269"/>
                    <a:gd name="T20" fmla="*/ 255 w 1327"/>
                    <a:gd name="T21" fmla="*/ 27 h 269"/>
                    <a:gd name="T22" fmla="*/ 27 w 1327"/>
                    <a:gd name="T23" fmla="*/ 242 h 269"/>
                    <a:gd name="T24" fmla="*/ 817 w 1327"/>
                    <a:gd name="T25" fmla="*/ 242 h 269"/>
                    <a:gd name="T26" fmla="*/ 1072 w 1327"/>
                    <a:gd name="T27" fmla="*/ 0 h 269"/>
                    <a:gd name="T28" fmla="*/ 1327 w 1327"/>
                    <a:gd name="T29" fmla="*/ 255 h 269"/>
                    <a:gd name="T30" fmla="*/ 1314 w 1327"/>
                    <a:gd name="T31" fmla="*/ 269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7" h="269">
                      <a:moveTo>
                        <a:pt x="1314" y="269"/>
                      </a:moveTo>
                      <a:lnTo>
                        <a:pt x="1314" y="269"/>
                      </a:lnTo>
                      <a:cubicBezTo>
                        <a:pt x="1306" y="269"/>
                        <a:pt x="1300" y="263"/>
                        <a:pt x="1300" y="255"/>
                      </a:cubicBezTo>
                      <a:cubicBezTo>
                        <a:pt x="1300" y="129"/>
                        <a:pt x="1198" y="27"/>
                        <a:pt x="1072" y="27"/>
                      </a:cubicBezTo>
                      <a:cubicBezTo>
                        <a:pt x="946" y="27"/>
                        <a:pt x="843" y="129"/>
                        <a:pt x="843" y="255"/>
                      </a:cubicBezTo>
                      <a:lnTo>
                        <a:pt x="843" y="269"/>
                      </a:lnTo>
                      <a:lnTo>
                        <a:pt x="0" y="269"/>
                      </a:lnTo>
                      <a:lnTo>
                        <a:pt x="0" y="255"/>
                      </a:lnTo>
                      <a:cubicBezTo>
                        <a:pt x="0" y="115"/>
                        <a:pt x="114" y="0"/>
                        <a:pt x="255" y="0"/>
                      </a:cubicBezTo>
                      <a:cubicBezTo>
                        <a:pt x="262" y="0"/>
                        <a:pt x="268" y="6"/>
                        <a:pt x="268" y="13"/>
                      </a:cubicBezTo>
                      <a:cubicBezTo>
                        <a:pt x="268" y="21"/>
                        <a:pt x="262" y="27"/>
                        <a:pt x="255" y="27"/>
                      </a:cubicBezTo>
                      <a:cubicBezTo>
                        <a:pt x="133" y="27"/>
                        <a:pt x="33" y="122"/>
                        <a:pt x="27" y="242"/>
                      </a:cubicBezTo>
                      <a:lnTo>
                        <a:pt x="817" y="242"/>
                      </a:lnTo>
                      <a:cubicBezTo>
                        <a:pt x="824" y="107"/>
                        <a:pt x="936" y="0"/>
                        <a:pt x="1072" y="0"/>
                      </a:cubicBezTo>
                      <a:cubicBezTo>
                        <a:pt x="1213" y="0"/>
                        <a:pt x="1327" y="115"/>
                        <a:pt x="1327" y="255"/>
                      </a:cubicBezTo>
                      <a:cubicBezTo>
                        <a:pt x="1327" y="263"/>
                        <a:pt x="1321" y="269"/>
                        <a:pt x="1314" y="269"/>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kern="0">
                    <a:solidFill>
                      <a:srgbClr val="505050"/>
                    </a:solidFill>
                    <a:latin typeface="Segoe UI"/>
                  </a:endParaRPr>
                </a:p>
              </p:txBody>
            </p:sp>
            <p:sp>
              <p:nvSpPr>
                <p:cNvPr id="803" name="Freeform 219">
                  <a:extLst>
                    <a:ext uri="{FF2B5EF4-FFF2-40B4-BE49-F238E27FC236}">
                      <a16:creationId xmlns:a16="http://schemas.microsoft.com/office/drawing/2014/main" id="{03217780-F001-4ECF-AF36-BA2C2522EA9D}"/>
                    </a:ext>
                  </a:extLst>
                </p:cNvPr>
                <p:cNvSpPr>
                  <a:spLocks/>
                </p:cNvSpPr>
                <p:nvPr/>
              </p:nvSpPr>
              <p:spPr bwMode="auto">
                <a:xfrm>
                  <a:off x="9920341" y="5266129"/>
                  <a:ext cx="221818" cy="9715"/>
                </a:xfrm>
                <a:custGeom>
                  <a:avLst/>
                  <a:gdLst>
                    <a:gd name="T0" fmla="*/ 665 w 678"/>
                    <a:gd name="T1" fmla="*/ 27 h 27"/>
                    <a:gd name="T2" fmla="*/ 665 w 678"/>
                    <a:gd name="T3" fmla="*/ 27 h 27"/>
                    <a:gd name="T4" fmla="*/ 13 w 678"/>
                    <a:gd name="T5" fmla="*/ 27 h 27"/>
                    <a:gd name="T6" fmla="*/ 0 w 678"/>
                    <a:gd name="T7" fmla="*/ 14 h 27"/>
                    <a:gd name="T8" fmla="*/ 13 w 678"/>
                    <a:gd name="T9" fmla="*/ 0 h 27"/>
                    <a:gd name="T10" fmla="*/ 665 w 678"/>
                    <a:gd name="T11" fmla="*/ 0 h 27"/>
                    <a:gd name="T12" fmla="*/ 678 w 678"/>
                    <a:gd name="T13" fmla="*/ 14 h 27"/>
                    <a:gd name="T14" fmla="*/ 665 w 678"/>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27">
                      <a:moveTo>
                        <a:pt x="665" y="27"/>
                      </a:moveTo>
                      <a:lnTo>
                        <a:pt x="665" y="27"/>
                      </a:lnTo>
                      <a:lnTo>
                        <a:pt x="13" y="27"/>
                      </a:lnTo>
                      <a:cubicBezTo>
                        <a:pt x="6" y="27"/>
                        <a:pt x="0" y="21"/>
                        <a:pt x="0" y="14"/>
                      </a:cubicBezTo>
                      <a:cubicBezTo>
                        <a:pt x="0" y="6"/>
                        <a:pt x="6" y="0"/>
                        <a:pt x="13" y="0"/>
                      </a:cubicBezTo>
                      <a:lnTo>
                        <a:pt x="665" y="0"/>
                      </a:lnTo>
                      <a:cubicBezTo>
                        <a:pt x="672" y="0"/>
                        <a:pt x="678" y="6"/>
                        <a:pt x="678" y="14"/>
                      </a:cubicBezTo>
                      <a:cubicBezTo>
                        <a:pt x="678" y="21"/>
                        <a:pt x="672" y="27"/>
                        <a:pt x="665" y="27"/>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kern="0">
                    <a:solidFill>
                      <a:srgbClr val="505050"/>
                    </a:solidFill>
                    <a:latin typeface="Segoe UI"/>
                  </a:endParaRPr>
                </a:p>
              </p:txBody>
            </p:sp>
            <p:sp>
              <p:nvSpPr>
                <p:cNvPr id="804" name="Freeform 220">
                  <a:extLst>
                    <a:ext uri="{FF2B5EF4-FFF2-40B4-BE49-F238E27FC236}">
                      <a16:creationId xmlns:a16="http://schemas.microsoft.com/office/drawing/2014/main" id="{3C63A011-682A-4A17-8910-F3F1BD2AB05D}"/>
                    </a:ext>
                  </a:extLst>
                </p:cNvPr>
                <p:cNvSpPr>
                  <a:spLocks/>
                </p:cNvSpPr>
                <p:nvPr/>
              </p:nvSpPr>
              <p:spPr bwMode="auto">
                <a:xfrm>
                  <a:off x="9920341" y="5314702"/>
                  <a:ext cx="221818" cy="9715"/>
                </a:xfrm>
                <a:custGeom>
                  <a:avLst/>
                  <a:gdLst>
                    <a:gd name="T0" fmla="*/ 665 w 678"/>
                    <a:gd name="T1" fmla="*/ 27 h 27"/>
                    <a:gd name="T2" fmla="*/ 665 w 678"/>
                    <a:gd name="T3" fmla="*/ 27 h 27"/>
                    <a:gd name="T4" fmla="*/ 13 w 678"/>
                    <a:gd name="T5" fmla="*/ 27 h 27"/>
                    <a:gd name="T6" fmla="*/ 0 w 678"/>
                    <a:gd name="T7" fmla="*/ 13 h 27"/>
                    <a:gd name="T8" fmla="*/ 13 w 678"/>
                    <a:gd name="T9" fmla="*/ 0 h 27"/>
                    <a:gd name="T10" fmla="*/ 665 w 678"/>
                    <a:gd name="T11" fmla="*/ 0 h 27"/>
                    <a:gd name="T12" fmla="*/ 678 w 678"/>
                    <a:gd name="T13" fmla="*/ 13 h 27"/>
                    <a:gd name="T14" fmla="*/ 665 w 678"/>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27">
                      <a:moveTo>
                        <a:pt x="665" y="27"/>
                      </a:moveTo>
                      <a:lnTo>
                        <a:pt x="665" y="27"/>
                      </a:lnTo>
                      <a:lnTo>
                        <a:pt x="13" y="27"/>
                      </a:lnTo>
                      <a:cubicBezTo>
                        <a:pt x="6" y="27"/>
                        <a:pt x="0" y="21"/>
                        <a:pt x="0" y="13"/>
                      </a:cubicBezTo>
                      <a:cubicBezTo>
                        <a:pt x="0" y="6"/>
                        <a:pt x="6" y="0"/>
                        <a:pt x="13" y="0"/>
                      </a:cubicBezTo>
                      <a:lnTo>
                        <a:pt x="665" y="0"/>
                      </a:lnTo>
                      <a:cubicBezTo>
                        <a:pt x="672" y="0"/>
                        <a:pt x="678" y="6"/>
                        <a:pt x="678" y="13"/>
                      </a:cubicBezTo>
                      <a:cubicBezTo>
                        <a:pt x="678" y="21"/>
                        <a:pt x="672" y="27"/>
                        <a:pt x="665" y="27"/>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kern="0">
                    <a:solidFill>
                      <a:srgbClr val="505050"/>
                    </a:solidFill>
                    <a:latin typeface="Segoe UI"/>
                  </a:endParaRPr>
                </a:p>
              </p:txBody>
            </p:sp>
            <p:sp>
              <p:nvSpPr>
                <p:cNvPr id="805" name="Freeform 221">
                  <a:extLst>
                    <a:ext uri="{FF2B5EF4-FFF2-40B4-BE49-F238E27FC236}">
                      <a16:creationId xmlns:a16="http://schemas.microsoft.com/office/drawing/2014/main" id="{1370ECAB-46BD-494B-9A29-B5881BAF2685}"/>
                    </a:ext>
                  </a:extLst>
                </p:cNvPr>
                <p:cNvSpPr>
                  <a:spLocks/>
                </p:cNvSpPr>
                <p:nvPr/>
              </p:nvSpPr>
              <p:spPr bwMode="auto">
                <a:xfrm>
                  <a:off x="9920341" y="5364894"/>
                  <a:ext cx="221818" cy="8096"/>
                </a:xfrm>
                <a:custGeom>
                  <a:avLst/>
                  <a:gdLst>
                    <a:gd name="T0" fmla="*/ 665 w 678"/>
                    <a:gd name="T1" fmla="*/ 26 h 26"/>
                    <a:gd name="T2" fmla="*/ 665 w 678"/>
                    <a:gd name="T3" fmla="*/ 26 h 26"/>
                    <a:gd name="T4" fmla="*/ 13 w 678"/>
                    <a:gd name="T5" fmla="*/ 26 h 26"/>
                    <a:gd name="T6" fmla="*/ 0 w 678"/>
                    <a:gd name="T7" fmla="*/ 13 h 26"/>
                    <a:gd name="T8" fmla="*/ 13 w 678"/>
                    <a:gd name="T9" fmla="*/ 0 h 26"/>
                    <a:gd name="T10" fmla="*/ 665 w 678"/>
                    <a:gd name="T11" fmla="*/ 0 h 26"/>
                    <a:gd name="T12" fmla="*/ 678 w 678"/>
                    <a:gd name="T13" fmla="*/ 13 h 26"/>
                    <a:gd name="T14" fmla="*/ 665 w 678"/>
                    <a:gd name="T15" fmla="*/ 26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26">
                      <a:moveTo>
                        <a:pt x="665" y="26"/>
                      </a:moveTo>
                      <a:lnTo>
                        <a:pt x="665" y="26"/>
                      </a:lnTo>
                      <a:lnTo>
                        <a:pt x="13" y="26"/>
                      </a:lnTo>
                      <a:cubicBezTo>
                        <a:pt x="6" y="26"/>
                        <a:pt x="0" y="20"/>
                        <a:pt x="0" y="13"/>
                      </a:cubicBezTo>
                      <a:cubicBezTo>
                        <a:pt x="0" y="6"/>
                        <a:pt x="6" y="0"/>
                        <a:pt x="13" y="0"/>
                      </a:cubicBezTo>
                      <a:lnTo>
                        <a:pt x="665" y="0"/>
                      </a:lnTo>
                      <a:cubicBezTo>
                        <a:pt x="672" y="0"/>
                        <a:pt x="678" y="6"/>
                        <a:pt x="678" y="13"/>
                      </a:cubicBezTo>
                      <a:cubicBezTo>
                        <a:pt x="678" y="20"/>
                        <a:pt x="672" y="26"/>
                        <a:pt x="665" y="26"/>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kern="0">
                    <a:solidFill>
                      <a:srgbClr val="505050"/>
                    </a:solidFill>
                    <a:latin typeface="Segoe UI"/>
                  </a:endParaRPr>
                </a:p>
              </p:txBody>
            </p:sp>
            <p:sp>
              <p:nvSpPr>
                <p:cNvPr id="806" name="Freeform 222">
                  <a:extLst>
                    <a:ext uri="{FF2B5EF4-FFF2-40B4-BE49-F238E27FC236}">
                      <a16:creationId xmlns:a16="http://schemas.microsoft.com/office/drawing/2014/main" id="{49B37F05-9871-42C5-90F5-AACD35776812}"/>
                    </a:ext>
                  </a:extLst>
                </p:cNvPr>
                <p:cNvSpPr>
                  <a:spLocks/>
                </p:cNvSpPr>
                <p:nvPr/>
              </p:nvSpPr>
              <p:spPr bwMode="auto">
                <a:xfrm>
                  <a:off x="9920341" y="5413468"/>
                  <a:ext cx="221818" cy="8096"/>
                </a:xfrm>
                <a:custGeom>
                  <a:avLst/>
                  <a:gdLst>
                    <a:gd name="T0" fmla="*/ 665 w 678"/>
                    <a:gd name="T1" fmla="*/ 27 h 27"/>
                    <a:gd name="T2" fmla="*/ 665 w 678"/>
                    <a:gd name="T3" fmla="*/ 27 h 27"/>
                    <a:gd name="T4" fmla="*/ 13 w 678"/>
                    <a:gd name="T5" fmla="*/ 27 h 27"/>
                    <a:gd name="T6" fmla="*/ 0 w 678"/>
                    <a:gd name="T7" fmla="*/ 14 h 27"/>
                    <a:gd name="T8" fmla="*/ 13 w 678"/>
                    <a:gd name="T9" fmla="*/ 0 h 27"/>
                    <a:gd name="T10" fmla="*/ 665 w 678"/>
                    <a:gd name="T11" fmla="*/ 0 h 27"/>
                    <a:gd name="T12" fmla="*/ 678 w 678"/>
                    <a:gd name="T13" fmla="*/ 14 h 27"/>
                    <a:gd name="T14" fmla="*/ 665 w 678"/>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27">
                      <a:moveTo>
                        <a:pt x="665" y="27"/>
                      </a:moveTo>
                      <a:lnTo>
                        <a:pt x="665" y="27"/>
                      </a:lnTo>
                      <a:lnTo>
                        <a:pt x="13" y="27"/>
                      </a:lnTo>
                      <a:cubicBezTo>
                        <a:pt x="6" y="27"/>
                        <a:pt x="0" y="21"/>
                        <a:pt x="0" y="14"/>
                      </a:cubicBezTo>
                      <a:cubicBezTo>
                        <a:pt x="0" y="6"/>
                        <a:pt x="6" y="0"/>
                        <a:pt x="13" y="0"/>
                      </a:cubicBezTo>
                      <a:lnTo>
                        <a:pt x="665" y="0"/>
                      </a:lnTo>
                      <a:cubicBezTo>
                        <a:pt x="672" y="0"/>
                        <a:pt x="678" y="6"/>
                        <a:pt x="678" y="14"/>
                      </a:cubicBezTo>
                      <a:cubicBezTo>
                        <a:pt x="678" y="21"/>
                        <a:pt x="672" y="27"/>
                        <a:pt x="665" y="27"/>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kern="0">
                    <a:solidFill>
                      <a:srgbClr val="505050"/>
                    </a:solidFill>
                    <a:latin typeface="Segoe UI"/>
                  </a:endParaRPr>
                </a:p>
              </p:txBody>
            </p:sp>
            <p:sp>
              <p:nvSpPr>
                <p:cNvPr id="807" name="Freeform 223">
                  <a:extLst>
                    <a:ext uri="{FF2B5EF4-FFF2-40B4-BE49-F238E27FC236}">
                      <a16:creationId xmlns:a16="http://schemas.microsoft.com/office/drawing/2014/main" id="{856B9919-454D-4361-8FE3-EBD39E493802}"/>
                    </a:ext>
                  </a:extLst>
                </p:cNvPr>
                <p:cNvSpPr>
                  <a:spLocks/>
                </p:cNvSpPr>
                <p:nvPr/>
              </p:nvSpPr>
              <p:spPr bwMode="auto">
                <a:xfrm>
                  <a:off x="9920341" y="5462041"/>
                  <a:ext cx="221818" cy="9715"/>
                </a:xfrm>
                <a:custGeom>
                  <a:avLst/>
                  <a:gdLst>
                    <a:gd name="T0" fmla="*/ 665 w 678"/>
                    <a:gd name="T1" fmla="*/ 27 h 27"/>
                    <a:gd name="T2" fmla="*/ 665 w 678"/>
                    <a:gd name="T3" fmla="*/ 27 h 27"/>
                    <a:gd name="T4" fmla="*/ 13 w 678"/>
                    <a:gd name="T5" fmla="*/ 27 h 27"/>
                    <a:gd name="T6" fmla="*/ 0 w 678"/>
                    <a:gd name="T7" fmla="*/ 13 h 27"/>
                    <a:gd name="T8" fmla="*/ 13 w 678"/>
                    <a:gd name="T9" fmla="*/ 0 h 27"/>
                    <a:gd name="T10" fmla="*/ 665 w 678"/>
                    <a:gd name="T11" fmla="*/ 0 h 27"/>
                    <a:gd name="T12" fmla="*/ 678 w 678"/>
                    <a:gd name="T13" fmla="*/ 13 h 27"/>
                    <a:gd name="T14" fmla="*/ 665 w 678"/>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27">
                      <a:moveTo>
                        <a:pt x="665" y="27"/>
                      </a:moveTo>
                      <a:lnTo>
                        <a:pt x="665" y="27"/>
                      </a:lnTo>
                      <a:lnTo>
                        <a:pt x="13" y="27"/>
                      </a:lnTo>
                      <a:cubicBezTo>
                        <a:pt x="6" y="27"/>
                        <a:pt x="0" y="21"/>
                        <a:pt x="0" y="13"/>
                      </a:cubicBezTo>
                      <a:cubicBezTo>
                        <a:pt x="0" y="6"/>
                        <a:pt x="6" y="0"/>
                        <a:pt x="13" y="0"/>
                      </a:cubicBezTo>
                      <a:lnTo>
                        <a:pt x="665" y="0"/>
                      </a:lnTo>
                      <a:cubicBezTo>
                        <a:pt x="672" y="0"/>
                        <a:pt x="678" y="6"/>
                        <a:pt x="678" y="13"/>
                      </a:cubicBezTo>
                      <a:cubicBezTo>
                        <a:pt x="678" y="21"/>
                        <a:pt x="672" y="27"/>
                        <a:pt x="665" y="27"/>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kern="0">
                    <a:solidFill>
                      <a:srgbClr val="505050"/>
                    </a:solidFill>
                    <a:latin typeface="Segoe UI"/>
                  </a:endParaRPr>
                </a:p>
              </p:txBody>
            </p:sp>
            <p:sp>
              <p:nvSpPr>
                <p:cNvPr id="808" name="Freeform 224">
                  <a:extLst>
                    <a:ext uri="{FF2B5EF4-FFF2-40B4-BE49-F238E27FC236}">
                      <a16:creationId xmlns:a16="http://schemas.microsoft.com/office/drawing/2014/main" id="{142D952B-DA4D-4FD0-8ADC-F5B300EDA7B6}"/>
                    </a:ext>
                  </a:extLst>
                </p:cNvPr>
                <p:cNvSpPr>
                  <a:spLocks/>
                </p:cNvSpPr>
                <p:nvPr/>
              </p:nvSpPr>
              <p:spPr bwMode="auto">
                <a:xfrm>
                  <a:off x="9920340" y="5518710"/>
                  <a:ext cx="219456" cy="9715"/>
                </a:xfrm>
                <a:custGeom>
                  <a:avLst/>
                  <a:gdLst>
                    <a:gd name="T0" fmla="*/ 330 w 344"/>
                    <a:gd name="T1" fmla="*/ 27 h 27"/>
                    <a:gd name="T2" fmla="*/ 330 w 344"/>
                    <a:gd name="T3" fmla="*/ 27 h 27"/>
                    <a:gd name="T4" fmla="*/ 13 w 344"/>
                    <a:gd name="T5" fmla="*/ 27 h 27"/>
                    <a:gd name="T6" fmla="*/ 0 w 344"/>
                    <a:gd name="T7" fmla="*/ 14 h 27"/>
                    <a:gd name="T8" fmla="*/ 13 w 344"/>
                    <a:gd name="T9" fmla="*/ 0 h 27"/>
                    <a:gd name="T10" fmla="*/ 330 w 344"/>
                    <a:gd name="T11" fmla="*/ 0 h 27"/>
                    <a:gd name="T12" fmla="*/ 344 w 344"/>
                    <a:gd name="T13" fmla="*/ 14 h 27"/>
                    <a:gd name="T14" fmla="*/ 330 w 344"/>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4" h="27">
                      <a:moveTo>
                        <a:pt x="330" y="27"/>
                      </a:moveTo>
                      <a:lnTo>
                        <a:pt x="330" y="27"/>
                      </a:lnTo>
                      <a:lnTo>
                        <a:pt x="13" y="27"/>
                      </a:lnTo>
                      <a:cubicBezTo>
                        <a:pt x="6" y="27"/>
                        <a:pt x="0" y="21"/>
                        <a:pt x="0" y="14"/>
                      </a:cubicBezTo>
                      <a:cubicBezTo>
                        <a:pt x="0" y="6"/>
                        <a:pt x="6" y="0"/>
                        <a:pt x="13" y="0"/>
                      </a:cubicBezTo>
                      <a:lnTo>
                        <a:pt x="330" y="0"/>
                      </a:lnTo>
                      <a:cubicBezTo>
                        <a:pt x="338" y="0"/>
                        <a:pt x="344" y="6"/>
                        <a:pt x="344" y="14"/>
                      </a:cubicBezTo>
                      <a:cubicBezTo>
                        <a:pt x="344" y="21"/>
                        <a:pt x="338" y="27"/>
                        <a:pt x="330" y="27"/>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kern="0">
                    <a:solidFill>
                      <a:srgbClr val="505050"/>
                    </a:solidFill>
                    <a:latin typeface="Segoe UI"/>
                  </a:endParaRPr>
                </a:p>
              </p:txBody>
            </p:sp>
          </p:grpSp>
          <p:grpSp>
            <p:nvGrpSpPr>
              <p:cNvPr id="764" name="Group 763">
                <a:extLst>
                  <a:ext uri="{FF2B5EF4-FFF2-40B4-BE49-F238E27FC236}">
                    <a16:creationId xmlns:a16="http://schemas.microsoft.com/office/drawing/2014/main" id="{62A81BBC-28C5-426C-9368-E325076B768F}"/>
                  </a:ext>
                </a:extLst>
              </p:cNvPr>
              <p:cNvGrpSpPr/>
              <p:nvPr/>
            </p:nvGrpSpPr>
            <p:grpSpPr>
              <a:xfrm>
                <a:off x="4565401" y="4207980"/>
                <a:ext cx="557986" cy="539640"/>
                <a:chOff x="4212581" y="4384439"/>
                <a:chExt cx="590975" cy="571545"/>
              </a:xfrm>
              <a:grpFill/>
            </p:grpSpPr>
            <p:sp>
              <p:nvSpPr>
                <p:cNvPr id="781" name="Rectangle: Top Corners Rounded 780">
                  <a:extLst>
                    <a:ext uri="{FF2B5EF4-FFF2-40B4-BE49-F238E27FC236}">
                      <a16:creationId xmlns:a16="http://schemas.microsoft.com/office/drawing/2014/main" id="{1B42C5B5-D931-4333-A3FA-BD90F0078F5B}"/>
                    </a:ext>
                  </a:extLst>
                </p:cNvPr>
                <p:cNvSpPr/>
                <p:nvPr/>
              </p:nvSpPr>
              <p:spPr bwMode="auto">
                <a:xfrm>
                  <a:off x="4317350" y="4394156"/>
                  <a:ext cx="319438" cy="493088"/>
                </a:xfrm>
                <a:prstGeom prst="round2SameRect">
                  <a:avLst>
                    <a:gd name="adj1" fmla="val 22258"/>
                    <a:gd name="adj2" fmla="val 0"/>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782" name="Group 781">
                  <a:extLst>
                    <a:ext uri="{FF2B5EF4-FFF2-40B4-BE49-F238E27FC236}">
                      <a16:creationId xmlns:a16="http://schemas.microsoft.com/office/drawing/2014/main" id="{69D1DC1F-6617-47FE-80C1-350DE6EC7A86}"/>
                    </a:ext>
                  </a:extLst>
                </p:cNvPr>
                <p:cNvGrpSpPr/>
                <p:nvPr/>
              </p:nvGrpSpPr>
              <p:grpSpPr>
                <a:xfrm>
                  <a:off x="4212581" y="4384439"/>
                  <a:ext cx="590975" cy="571545"/>
                  <a:chOff x="9763287" y="5133362"/>
                  <a:chExt cx="590975" cy="571545"/>
                </a:xfrm>
                <a:grpFill/>
              </p:grpSpPr>
              <p:sp>
                <p:nvSpPr>
                  <p:cNvPr id="783" name="Freeform 212">
                    <a:extLst>
                      <a:ext uri="{FF2B5EF4-FFF2-40B4-BE49-F238E27FC236}">
                        <a16:creationId xmlns:a16="http://schemas.microsoft.com/office/drawing/2014/main" id="{5C933840-2C62-40B7-9702-7AE63B9509B0}"/>
                      </a:ext>
                    </a:extLst>
                  </p:cNvPr>
                  <p:cNvSpPr>
                    <a:spLocks/>
                  </p:cNvSpPr>
                  <p:nvPr/>
                </p:nvSpPr>
                <p:spPr bwMode="auto">
                  <a:xfrm>
                    <a:off x="9860434" y="5617475"/>
                    <a:ext cx="87432" cy="87432"/>
                  </a:xfrm>
                  <a:custGeom>
                    <a:avLst/>
                    <a:gdLst>
                      <a:gd name="T0" fmla="*/ 255 w 268"/>
                      <a:gd name="T1" fmla="*/ 269 h 269"/>
                      <a:gd name="T2" fmla="*/ 255 w 268"/>
                      <a:gd name="T3" fmla="*/ 269 h 269"/>
                      <a:gd name="T4" fmla="*/ 0 w 268"/>
                      <a:gd name="T5" fmla="*/ 13 h 269"/>
                      <a:gd name="T6" fmla="*/ 13 w 268"/>
                      <a:gd name="T7" fmla="*/ 0 h 269"/>
                      <a:gd name="T8" fmla="*/ 27 w 268"/>
                      <a:gd name="T9" fmla="*/ 13 h 269"/>
                      <a:gd name="T10" fmla="*/ 255 w 268"/>
                      <a:gd name="T11" fmla="*/ 242 h 269"/>
                      <a:gd name="T12" fmla="*/ 268 w 268"/>
                      <a:gd name="T13" fmla="*/ 255 h 269"/>
                      <a:gd name="T14" fmla="*/ 255 w 268"/>
                      <a:gd name="T15" fmla="*/ 269 h 2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8" h="269">
                        <a:moveTo>
                          <a:pt x="255" y="269"/>
                        </a:moveTo>
                        <a:lnTo>
                          <a:pt x="255" y="269"/>
                        </a:lnTo>
                        <a:cubicBezTo>
                          <a:pt x="114" y="269"/>
                          <a:pt x="0" y="154"/>
                          <a:pt x="0" y="13"/>
                        </a:cubicBezTo>
                        <a:cubicBezTo>
                          <a:pt x="0" y="6"/>
                          <a:pt x="6" y="0"/>
                          <a:pt x="13" y="0"/>
                        </a:cubicBezTo>
                        <a:cubicBezTo>
                          <a:pt x="21" y="0"/>
                          <a:pt x="27" y="6"/>
                          <a:pt x="27" y="13"/>
                        </a:cubicBezTo>
                        <a:cubicBezTo>
                          <a:pt x="27" y="139"/>
                          <a:pt x="129" y="242"/>
                          <a:pt x="255" y="242"/>
                        </a:cubicBezTo>
                        <a:cubicBezTo>
                          <a:pt x="262" y="242"/>
                          <a:pt x="268" y="248"/>
                          <a:pt x="268" y="255"/>
                        </a:cubicBezTo>
                        <a:cubicBezTo>
                          <a:pt x="268" y="263"/>
                          <a:pt x="262" y="269"/>
                          <a:pt x="255" y="269"/>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kern="0">
                      <a:solidFill>
                        <a:srgbClr val="505050"/>
                      </a:solidFill>
                      <a:latin typeface="Segoe UI"/>
                    </a:endParaRPr>
                  </a:p>
                </p:txBody>
              </p:sp>
              <p:sp>
                <p:nvSpPr>
                  <p:cNvPr id="784" name="Freeform 213">
                    <a:extLst>
                      <a:ext uri="{FF2B5EF4-FFF2-40B4-BE49-F238E27FC236}">
                        <a16:creationId xmlns:a16="http://schemas.microsoft.com/office/drawing/2014/main" id="{CDC104BD-18E2-4DA6-A61D-EA586DB02817}"/>
                      </a:ext>
                    </a:extLst>
                  </p:cNvPr>
                  <p:cNvSpPr>
                    <a:spLocks noEditPoints="1"/>
                  </p:cNvSpPr>
                  <p:nvPr/>
                </p:nvSpPr>
                <p:spPr bwMode="auto">
                  <a:xfrm>
                    <a:off x="10187494" y="5617475"/>
                    <a:ext cx="166768" cy="87432"/>
                  </a:xfrm>
                  <a:custGeom>
                    <a:avLst/>
                    <a:gdLst>
                      <a:gd name="T0" fmla="*/ 27 w 510"/>
                      <a:gd name="T1" fmla="*/ 27 h 269"/>
                      <a:gd name="T2" fmla="*/ 27 w 510"/>
                      <a:gd name="T3" fmla="*/ 27 h 269"/>
                      <a:gd name="T4" fmla="*/ 255 w 510"/>
                      <a:gd name="T5" fmla="*/ 242 h 269"/>
                      <a:gd name="T6" fmla="*/ 483 w 510"/>
                      <a:gd name="T7" fmla="*/ 27 h 269"/>
                      <a:gd name="T8" fmla="*/ 27 w 510"/>
                      <a:gd name="T9" fmla="*/ 27 h 269"/>
                      <a:gd name="T10" fmla="*/ 255 w 510"/>
                      <a:gd name="T11" fmla="*/ 269 h 269"/>
                      <a:gd name="T12" fmla="*/ 255 w 510"/>
                      <a:gd name="T13" fmla="*/ 269 h 269"/>
                      <a:gd name="T14" fmla="*/ 0 w 510"/>
                      <a:gd name="T15" fmla="*/ 13 h 269"/>
                      <a:gd name="T16" fmla="*/ 0 w 510"/>
                      <a:gd name="T17" fmla="*/ 0 h 269"/>
                      <a:gd name="T18" fmla="*/ 510 w 510"/>
                      <a:gd name="T19" fmla="*/ 0 h 269"/>
                      <a:gd name="T20" fmla="*/ 510 w 510"/>
                      <a:gd name="T21" fmla="*/ 13 h 269"/>
                      <a:gd name="T22" fmla="*/ 255 w 510"/>
                      <a:gd name="T23" fmla="*/ 269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0" h="269">
                        <a:moveTo>
                          <a:pt x="27" y="27"/>
                        </a:moveTo>
                        <a:lnTo>
                          <a:pt x="27" y="27"/>
                        </a:lnTo>
                        <a:cubicBezTo>
                          <a:pt x="34" y="146"/>
                          <a:pt x="134" y="242"/>
                          <a:pt x="255" y="242"/>
                        </a:cubicBezTo>
                        <a:cubicBezTo>
                          <a:pt x="377" y="242"/>
                          <a:pt x="476" y="146"/>
                          <a:pt x="483" y="27"/>
                        </a:cubicBezTo>
                        <a:lnTo>
                          <a:pt x="27" y="27"/>
                        </a:lnTo>
                        <a:close/>
                        <a:moveTo>
                          <a:pt x="255" y="269"/>
                        </a:moveTo>
                        <a:lnTo>
                          <a:pt x="255" y="269"/>
                        </a:lnTo>
                        <a:cubicBezTo>
                          <a:pt x="115" y="269"/>
                          <a:pt x="0" y="154"/>
                          <a:pt x="0" y="13"/>
                        </a:cubicBezTo>
                        <a:lnTo>
                          <a:pt x="0" y="0"/>
                        </a:lnTo>
                        <a:lnTo>
                          <a:pt x="510" y="0"/>
                        </a:lnTo>
                        <a:lnTo>
                          <a:pt x="510" y="13"/>
                        </a:lnTo>
                        <a:cubicBezTo>
                          <a:pt x="510" y="154"/>
                          <a:pt x="396" y="269"/>
                          <a:pt x="255" y="269"/>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kern="0">
                      <a:solidFill>
                        <a:srgbClr val="505050"/>
                      </a:solidFill>
                      <a:latin typeface="Segoe UI"/>
                    </a:endParaRPr>
                  </a:p>
                </p:txBody>
              </p:sp>
              <p:sp>
                <p:nvSpPr>
                  <p:cNvPr id="785" name="Freeform 214">
                    <a:extLst>
                      <a:ext uri="{FF2B5EF4-FFF2-40B4-BE49-F238E27FC236}">
                        <a16:creationId xmlns:a16="http://schemas.microsoft.com/office/drawing/2014/main" id="{1C236A29-339E-4516-9537-0014E5C3E500}"/>
                      </a:ext>
                    </a:extLst>
                  </p:cNvPr>
                  <p:cNvSpPr>
                    <a:spLocks/>
                  </p:cNvSpPr>
                  <p:nvPr/>
                </p:nvSpPr>
                <p:spPr bwMode="auto">
                  <a:xfrm>
                    <a:off x="10187494" y="5212698"/>
                    <a:ext cx="8096" cy="412873"/>
                  </a:xfrm>
                  <a:custGeom>
                    <a:avLst/>
                    <a:gdLst>
                      <a:gd name="T0" fmla="*/ 14 w 27"/>
                      <a:gd name="T1" fmla="*/ 1260 h 1260"/>
                      <a:gd name="T2" fmla="*/ 14 w 27"/>
                      <a:gd name="T3" fmla="*/ 1260 h 1260"/>
                      <a:gd name="T4" fmla="*/ 0 w 27"/>
                      <a:gd name="T5" fmla="*/ 1246 h 1260"/>
                      <a:gd name="T6" fmla="*/ 0 w 27"/>
                      <a:gd name="T7" fmla="*/ 13 h 1260"/>
                      <a:gd name="T8" fmla="*/ 14 w 27"/>
                      <a:gd name="T9" fmla="*/ 0 h 1260"/>
                      <a:gd name="T10" fmla="*/ 27 w 27"/>
                      <a:gd name="T11" fmla="*/ 13 h 1260"/>
                      <a:gd name="T12" fmla="*/ 27 w 27"/>
                      <a:gd name="T13" fmla="*/ 1246 h 1260"/>
                      <a:gd name="T14" fmla="*/ 14 w 27"/>
                      <a:gd name="T15" fmla="*/ 1260 h 12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 h="1260">
                        <a:moveTo>
                          <a:pt x="14" y="1260"/>
                        </a:moveTo>
                        <a:lnTo>
                          <a:pt x="14" y="1260"/>
                        </a:lnTo>
                        <a:cubicBezTo>
                          <a:pt x="6" y="1260"/>
                          <a:pt x="0" y="1254"/>
                          <a:pt x="0" y="1246"/>
                        </a:cubicBezTo>
                        <a:lnTo>
                          <a:pt x="0" y="13"/>
                        </a:lnTo>
                        <a:cubicBezTo>
                          <a:pt x="0" y="6"/>
                          <a:pt x="6" y="0"/>
                          <a:pt x="14" y="0"/>
                        </a:cubicBezTo>
                        <a:cubicBezTo>
                          <a:pt x="21" y="0"/>
                          <a:pt x="27" y="6"/>
                          <a:pt x="27" y="13"/>
                        </a:cubicBezTo>
                        <a:lnTo>
                          <a:pt x="27" y="1246"/>
                        </a:lnTo>
                        <a:cubicBezTo>
                          <a:pt x="27" y="1254"/>
                          <a:pt x="21" y="1260"/>
                          <a:pt x="14" y="1260"/>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kern="0">
                      <a:solidFill>
                        <a:srgbClr val="505050"/>
                      </a:solidFill>
                      <a:latin typeface="Segoe UI"/>
                    </a:endParaRPr>
                  </a:p>
                </p:txBody>
              </p:sp>
              <p:sp>
                <p:nvSpPr>
                  <p:cNvPr id="786" name="Freeform 215">
                    <a:extLst>
                      <a:ext uri="{FF2B5EF4-FFF2-40B4-BE49-F238E27FC236}">
                        <a16:creationId xmlns:a16="http://schemas.microsoft.com/office/drawing/2014/main" id="{C99FAEC5-1309-41DE-8450-36B6AC3BFBBD}"/>
                      </a:ext>
                    </a:extLst>
                  </p:cNvPr>
                  <p:cNvSpPr>
                    <a:spLocks/>
                  </p:cNvSpPr>
                  <p:nvPr/>
                </p:nvSpPr>
                <p:spPr bwMode="auto">
                  <a:xfrm>
                    <a:off x="9860434" y="5212698"/>
                    <a:ext cx="8096" cy="412873"/>
                  </a:xfrm>
                  <a:custGeom>
                    <a:avLst/>
                    <a:gdLst>
                      <a:gd name="T0" fmla="*/ 13 w 27"/>
                      <a:gd name="T1" fmla="*/ 1260 h 1260"/>
                      <a:gd name="T2" fmla="*/ 13 w 27"/>
                      <a:gd name="T3" fmla="*/ 1260 h 1260"/>
                      <a:gd name="T4" fmla="*/ 0 w 27"/>
                      <a:gd name="T5" fmla="*/ 1246 h 1260"/>
                      <a:gd name="T6" fmla="*/ 0 w 27"/>
                      <a:gd name="T7" fmla="*/ 13 h 1260"/>
                      <a:gd name="T8" fmla="*/ 13 w 27"/>
                      <a:gd name="T9" fmla="*/ 0 h 1260"/>
                      <a:gd name="T10" fmla="*/ 27 w 27"/>
                      <a:gd name="T11" fmla="*/ 13 h 1260"/>
                      <a:gd name="T12" fmla="*/ 27 w 27"/>
                      <a:gd name="T13" fmla="*/ 1246 h 1260"/>
                      <a:gd name="T14" fmla="*/ 13 w 27"/>
                      <a:gd name="T15" fmla="*/ 1260 h 12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 h="1260">
                        <a:moveTo>
                          <a:pt x="13" y="1260"/>
                        </a:moveTo>
                        <a:lnTo>
                          <a:pt x="13" y="1260"/>
                        </a:lnTo>
                        <a:cubicBezTo>
                          <a:pt x="6" y="1260"/>
                          <a:pt x="0" y="1254"/>
                          <a:pt x="0" y="1246"/>
                        </a:cubicBezTo>
                        <a:lnTo>
                          <a:pt x="0" y="13"/>
                        </a:lnTo>
                        <a:cubicBezTo>
                          <a:pt x="0" y="6"/>
                          <a:pt x="6" y="0"/>
                          <a:pt x="13" y="0"/>
                        </a:cubicBezTo>
                        <a:cubicBezTo>
                          <a:pt x="21" y="0"/>
                          <a:pt x="27" y="6"/>
                          <a:pt x="27" y="13"/>
                        </a:cubicBezTo>
                        <a:lnTo>
                          <a:pt x="27" y="1246"/>
                        </a:lnTo>
                        <a:cubicBezTo>
                          <a:pt x="27" y="1254"/>
                          <a:pt x="21" y="1260"/>
                          <a:pt x="13" y="1260"/>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kern="0">
                      <a:solidFill>
                        <a:srgbClr val="505050"/>
                      </a:solidFill>
                      <a:latin typeface="Segoe UI"/>
                    </a:endParaRPr>
                  </a:p>
                </p:txBody>
              </p:sp>
              <p:sp>
                <p:nvSpPr>
                  <p:cNvPr id="787" name="Freeform 216">
                    <a:extLst>
                      <a:ext uri="{FF2B5EF4-FFF2-40B4-BE49-F238E27FC236}">
                        <a16:creationId xmlns:a16="http://schemas.microsoft.com/office/drawing/2014/main" id="{003B7CDE-07C6-44D2-A857-52E4A37A1C30}"/>
                      </a:ext>
                    </a:extLst>
                  </p:cNvPr>
                  <p:cNvSpPr>
                    <a:spLocks/>
                  </p:cNvSpPr>
                  <p:nvPr/>
                </p:nvSpPr>
                <p:spPr bwMode="auto">
                  <a:xfrm>
                    <a:off x="9842623" y="5133362"/>
                    <a:ext cx="273630" cy="9715"/>
                  </a:xfrm>
                  <a:custGeom>
                    <a:avLst/>
                    <a:gdLst>
                      <a:gd name="T0" fmla="*/ 831 w 844"/>
                      <a:gd name="T1" fmla="*/ 27 h 27"/>
                      <a:gd name="T2" fmla="*/ 831 w 844"/>
                      <a:gd name="T3" fmla="*/ 27 h 27"/>
                      <a:gd name="T4" fmla="*/ 14 w 844"/>
                      <a:gd name="T5" fmla="*/ 27 h 27"/>
                      <a:gd name="T6" fmla="*/ 0 w 844"/>
                      <a:gd name="T7" fmla="*/ 13 h 27"/>
                      <a:gd name="T8" fmla="*/ 14 w 844"/>
                      <a:gd name="T9" fmla="*/ 0 h 27"/>
                      <a:gd name="T10" fmla="*/ 831 w 844"/>
                      <a:gd name="T11" fmla="*/ 0 h 27"/>
                      <a:gd name="T12" fmla="*/ 844 w 844"/>
                      <a:gd name="T13" fmla="*/ 13 h 27"/>
                      <a:gd name="T14" fmla="*/ 831 w 844"/>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4" h="27">
                        <a:moveTo>
                          <a:pt x="831" y="27"/>
                        </a:moveTo>
                        <a:lnTo>
                          <a:pt x="831" y="27"/>
                        </a:lnTo>
                        <a:lnTo>
                          <a:pt x="14" y="27"/>
                        </a:lnTo>
                        <a:cubicBezTo>
                          <a:pt x="6" y="27"/>
                          <a:pt x="0" y="21"/>
                          <a:pt x="0" y="13"/>
                        </a:cubicBezTo>
                        <a:cubicBezTo>
                          <a:pt x="0" y="6"/>
                          <a:pt x="6" y="0"/>
                          <a:pt x="14" y="0"/>
                        </a:cubicBezTo>
                        <a:lnTo>
                          <a:pt x="831" y="0"/>
                        </a:lnTo>
                        <a:cubicBezTo>
                          <a:pt x="838" y="0"/>
                          <a:pt x="844" y="6"/>
                          <a:pt x="844" y="13"/>
                        </a:cubicBezTo>
                        <a:cubicBezTo>
                          <a:pt x="844" y="21"/>
                          <a:pt x="838" y="27"/>
                          <a:pt x="831" y="27"/>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kern="0">
                      <a:solidFill>
                        <a:srgbClr val="505050"/>
                      </a:solidFill>
                      <a:latin typeface="Segoe UI"/>
                    </a:endParaRPr>
                  </a:p>
                </p:txBody>
              </p:sp>
              <p:sp>
                <p:nvSpPr>
                  <p:cNvPr id="788" name="Freeform 218">
                    <a:extLst>
                      <a:ext uri="{FF2B5EF4-FFF2-40B4-BE49-F238E27FC236}">
                        <a16:creationId xmlns:a16="http://schemas.microsoft.com/office/drawing/2014/main" id="{1875EC98-4604-477F-A545-9650122FF481}"/>
                      </a:ext>
                    </a:extLst>
                  </p:cNvPr>
                  <p:cNvSpPr>
                    <a:spLocks/>
                  </p:cNvSpPr>
                  <p:nvPr/>
                </p:nvSpPr>
                <p:spPr bwMode="auto">
                  <a:xfrm>
                    <a:off x="9763287" y="5133362"/>
                    <a:ext cx="432302" cy="89051"/>
                  </a:xfrm>
                  <a:custGeom>
                    <a:avLst/>
                    <a:gdLst>
                      <a:gd name="T0" fmla="*/ 1314 w 1327"/>
                      <a:gd name="T1" fmla="*/ 269 h 269"/>
                      <a:gd name="T2" fmla="*/ 1314 w 1327"/>
                      <a:gd name="T3" fmla="*/ 269 h 269"/>
                      <a:gd name="T4" fmla="*/ 1300 w 1327"/>
                      <a:gd name="T5" fmla="*/ 255 h 269"/>
                      <a:gd name="T6" fmla="*/ 1072 w 1327"/>
                      <a:gd name="T7" fmla="*/ 27 h 269"/>
                      <a:gd name="T8" fmla="*/ 843 w 1327"/>
                      <a:gd name="T9" fmla="*/ 255 h 269"/>
                      <a:gd name="T10" fmla="*/ 843 w 1327"/>
                      <a:gd name="T11" fmla="*/ 269 h 269"/>
                      <a:gd name="T12" fmla="*/ 0 w 1327"/>
                      <a:gd name="T13" fmla="*/ 269 h 269"/>
                      <a:gd name="T14" fmla="*/ 0 w 1327"/>
                      <a:gd name="T15" fmla="*/ 255 h 269"/>
                      <a:gd name="T16" fmla="*/ 255 w 1327"/>
                      <a:gd name="T17" fmla="*/ 0 h 269"/>
                      <a:gd name="T18" fmla="*/ 268 w 1327"/>
                      <a:gd name="T19" fmla="*/ 13 h 269"/>
                      <a:gd name="T20" fmla="*/ 255 w 1327"/>
                      <a:gd name="T21" fmla="*/ 27 h 269"/>
                      <a:gd name="T22" fmla="*/ 27 w 1327"/>
                      <a:gd name="T23" fmla="*/ 242 h 269"/>
                      <a:gd name="T24" fmla="*/ 817 w 1327"/>
                      <a:gd name="T25" fmla="*/ 242 h 269"/>
                      <a:gd name="T26" fmla="*/ 1072 w 1327"/>
                      <a:gd name="T27" fmla="*/ 0 h 269"/>
                      <a:gd name="T28" fmla="*/ 1327 w 1327"/>
                      <a:gd name="T29" fmla="*/ 255 h 269"/>
                      <a:gd name="T30" fmla="*/ 1314 w 1327"/>
                      <a:gd name="T31" fmla="*/ 269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7" h="269">
                        <a:moveTo>
                          <a:pt x="1314" y="269"/>
                        </a:moveTo>
                        <a:lnTo>
                          <a:pt x="1314" y="269"/>
                        </a:lnTo>
                        <a:cubicBezTo>
                          <a:pt x="1306" y="269"/>
                          <a:pt x="1300" y="263"/>
                          <a:pt x="1300" y="255"/>
                        </a:cubicBezTo>
                        <a:cubicBezTo>
                          <a:pt x="1300" y="129"/>
                          <a:pt x="1198" y="27"/>
                          <a:pt x="1072" y="27"/>
                        </a:cubicBezTo>
                        <a:cubicBezTo>
                          <a:pt x="946" y="27"/>
                          <a:pt x="843" y="129"/>
                          <a:pt x="843" y="255"/>
                        </a:cubicBezTo>
                        <a:lnTo>
                          <a:pt x="843" y="269"/>
                        </a:lnTo>
                        <a:lnTo>
                          <a:pt x="0" y="269"/>
                        </a:lnTo>
                        <a:lnTo>
                          <a:pt x="0" y="255"/>
                        </a:lnTo>
                        <a:cubicBezTo>
                          <a:pt x="0" y="115"/>
                          <a:pt x="114" y="0"/>
                          <a:pt x="255" y="0"/>
                        </a:cubicBezTo>
                        <a:cubicBezTo>
                          <a:pt x="262" y="0"/>
                          <a:pt x="268" y="6"/>
                          <a:pt x="268" y="13"/>
                        </a:cubicBezTo>
                        <a:cubicBezTo>
                          <a:pt x="268" y="21"/>
                          <a:pt x="262" y="27"/>
                          <a:pt x="255" y="27"/>
                        </a:cubicBezTo>
                        <a:cubicBezTo>
                          <a:pt x="133" y="27"/>
                          <a:pt x="33" y="122"/>
                          <a:pt x="27" y="242"/>
                        </a:cubicBezTo>
                        <a:lnTo>
                          <a:pt x="817" y="242"/>
                        </a:lnTo>
                        <a:cubicBezTo>
                          <a:pt x="824" y="107"/>
                          <a:pt x="936" y="0"/>
                          <a:pt x="1072" y="0"/>
                        </a:cubicBezTo>
                        <a:cubicBezTo>
                          <a:pt x="1213" y="0"/>
                          <a:pt x="1327" y="115"/>
                          <a:pt x="1327" y="255"/>
                        </a:cubicBezTo>
                        <a:cubicBezTo>
                          <a:pt x="1327" y="263"/>
                          <a:pt x="1321" y="269"/>
                          <a:pt x="1314" y="269"/>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kern="0">
                      <a:solidFill>
                        <a:srgbClr val="505050"/>
                      </a:solidFill>
                      <a:latin typeface="Segoe UI"/>
                    </a:endParaRPr>
                  </a:p>
                </p:txBody>
              </p:sp>
              <p:sp>
                <p:nvSpPr>
                  <p:cNvPr id="789" name="Freeform 219">
                    <a:extLst>
                      <a:ext uri="{FF2B5EF4-FFF2-40B4-BE49-F238E27FC236}">
                        <a16:creationId xmlns:a16="http://schemas.microsoft.com/office/drawing/2014/main" id="{C63A508A-1B22-4A8F-AE4F-39C1795D954B}"/>
                      </a:ext>
                    </a:extLst>
                  </p:cNvPr>
                  <p:cNvSpPr>
                    <a:spLocks/>
                  </p:cNvSpPr>
                  <p:nvPr/>
                </p:nvSpPr>
                <p:spPr bwMode="auto">
                  <a:xfrm>
                    <a:off x="9920341" y="5266129"/>
                    <a:ext cx="221818" cy="9715"/>
                  </a:xfrm>
                  <a:custGeom>
                    <a:avLst/>
                    <a:gdLst>
                      <a:gd name="T0" fmla="*/ 665 w 678"/>
                      <a:gd name="T1" fmla="*/ 27 h 27"/>
                      <a:gd name="T2" fmla="*/ 665 w 678"/>
                      <a:gd name="T3" fmla="*/ 27 h 27"/>
                      <a:gd name="T4" fmla="*/ 13 w 678"/>
                      <a:gd name="T5" fmla="*/ 27 h 27"/>
                      <a:gd name="T6" fmla="*/ 0 w 678"/>
                      <a:gd name="T7" fmla="*/ 14 h 27"/>
                      <a:gd name="T8" fmla="*/ 13 w 678"/>
                      <a:gd name="T9" fmla="*/ 0 h 27"/>
                      <a:gd name="T10" fmla="*/ 665 w 678"/>
                      <a:gd name="T11" fmla="*/ 0 h 27"/>
                      <a:gd name="T12" fmla="*/ 678 w 678"/>
                      <a:gd name="T13" fmla="*/ 14 h 27"/>
                      <a:gd name="T14" fmla="*/ 665 w 678"/>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27">
                        <a:moveTo>
                          <a:pt x="665" y="27"/>
                        </a:moveTo>
                        <a:lnTo>
                          <a:pt x="665" y="27"/>
                        </a:lnTo>
                        <a:lnTo>
                          <a:pt x="13" y="27"/>
                        </a:lnTo>
                        <a:cubicBezTo>
                          <a:pt x="6" y="27"/>
                          <a:pt x="0" y="21"/>
                          <a:pt x="0" y="14"/>
                        </a:cubicBezTo>
                        <a:cubicBezTo>
                          <a:pt x="0" y="6"/>
                          <a:pt x="6" y="0"/>
                          <a:pt x="13" y="0"/>
                        </a:cubicBezTo>
                        <a:lnTo>
                          <a:pt x="665" y="0"/>
                        </a:lnTo>
                        <a:cubicBezTo>
                          <a:pt x="672" y="0"/>
                          <a:pt x="678" y="6"/>
                          <a:pt x="678" y="14"/>
                        </a:cubicBezTo>
                        <a:cubicBezTo>
                          <a:pt x="678" y="21"/>
                          <a:pt x="672" y="27"/>
                          <a:pt x="665" y="27"/>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kern="0">
                      <a:solidFill>
                        <a:srgbClr val="505050"/>
                      </a:solidFill>
                      <a:latin typeface="Segoe UI"/>
                    </a:endParaRPr>
                  </a:p>
                </p:txBody>
              </p:sp>
              <p:sp>
                <p:nvSpPr>
                  <p:cNvPr id="790" name="Freeform 220">
                    <a:extLst>
                      <a:ext uri="{FF2B5EF4-FFF2-40B4-BE49-F238E27FC236}">
                        <a16:creationId xmlns:a16="http://schemas.microsoft.com/office/drawing/2014/main" id="{8BBE9593-2E72-44D1-9E4B-950F4C6E1EF4}"/>
                      </a:ext>
                    </a:extLst>
                  </p:cNvPr>
                  <p:cNvSpPr>
                    <a:spLocks/>
                  </p:cNvSpPr>
                  <p:nvPr/>
                </p:nvSpPr>
                <p:spPr bwMode="auto">
                  <a:xfrm>
                    <a:off x="9920341" y="5314702"/>
                    <a:ext cx="221818" cy="9715"/>
                  </a:xfrm>
                  <a:custGeom>
                    <a:avLst/>
                    <a:gdLst>
                      <a:gd name="T0" fmla="*/ 665 w 678"/>
                      <a:gd name="T1" fmla="*/ 27 h 27"/>
                      <a:gd name="T2" fmla="*/ 665 w 678"/>
                      <a:gd name="T3" fmla="*/ 27 h 27"/>
                      <a:gd name="T4" fmla="*/ 13 w 678"/>
                      <a:gd name="T5" fmla="*/ 27 h 27"/>
                      <a:gd name="T6" fmla="*/ 0 w 678"/>
                      <a:gd name="T7" fmla="*/ 13 h 27"/>
                      <a:gd name="T8" fmla="*/ 13 w 678"/>
                      <a:gd name="T9" fmla="*/ 0 h 27"/>
                      <a:gd name="T10" fmla="*/ 665 w 678"/>
                      <a:gd name="T11" fmla="*/ 0 h 27"/>
                      <a:gd name="T12" fmla="*/ 678 w 678"/>
                      <a:gd name="T13" fmla="*/ 13 h 27"/>
                      <a:gd name="T14" fmla="*/ 665 w 678"/>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27">
                        <a:moveTo>
                          <a:pt x="665" y="27"/>
                        </a:moveTo>
                        <a:lnTo>
                          <a:pt x="665" y="27"/>
                        </a:lnTo>
                        <a:lnTo>
                          <a:pt x="13" y="27"/>
                        </a:lnTo>
                        <a:cubicBezTo>
                          <a:pt x="6" y="27"/>
                          <a:pt x="0" y="21"/>
                          <a:pt x="0" y="13"/>
                        </a:cubicBezTo>
                        <a:cubicBezTo>
                          <a:pt x="0" y="6"/>
                          <a:pt x="6" y="0"/>
                          <a:pt x="13" y="0"/>
                        </a:cubicBezTo>
                        <a:lnTo>
                          <a:pt x="665" y="0"/>
                        </a:lnTo>
                        <a:cubicBezTo>
                          <a:pt x="672" y="0"/>
                          <a:pt x="678" y="6"/>
                          <a:pt x="678" y="13"/>
                        </a:cubicBezTo>
                        <a:cubicBezTo>
                          <a:pt x="678" y="21"/>
                          <a:pt x="672" y="27"/>
                          <a:pt x="665" y="27"/>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kern="0">
                      <a:solidFill>
                        <a:srgbClr val="505050"/>
                      </a:solidFill>
                      <a:latin typeface="Segoe UI"/>
                    </a:endParaRPr>
                  </a:p>
                </p:txBody>
              </p:sp>
              <p:sp>
                <p:nvSpPr>
                  <p:cNvPr id="791" name="Freeform 221">
                    <a:extLst>
                      <a:ext uri="{FF2B5EF4-FFF2-40B4-BE49-F238E27FC236}">
                        <a16:creationId xmlns:a16="http://schemas.microsoft.com/office/drawing/2014/main" id="{F850612A-730B-4249-8C42-0F388812F88D}"/>
                      </a:ext>
                    </a:extLst>
                  </p:cNvPr>
                  <p:cNvSpPr>
                    <a:spLocks/>
                  </p:cNvSpPr>
                  <p:nvPr/>
                </p:nvSpPr>
                <p:spPr bwMode="auto">
                  <a:xfrm>
                    <a:off x="9920341" y="5364894"/>
                    <a:ext cx="221818" cy="8096"/>
                  </a:xfrm>
                  <a:custGeom>
                    <a:avLst/>
                    <a:gdLst>
                      <a:gd name="T0" fmla="*/ 665 w 678"/>
                      <a:gd name="T1" fmla="*/ 26 h 26"/>
                      <a:gd name="T2" fmla="*/ 665 w 678"/>
                      <a:gd name="T3" fmla="*/ 26 h 26"/>
                      <a:gd name="T4" fmla="*/ 13 w 678"/>
                      <a:gd name="T5" fmla="*/ 26 h 26"/>
                      <a:gd name="T6" fmla="*/ 0 w 678"/>
                      <a:gd name="T7" fmla="*/ 13 h 26"/>
                      <a:gd name="T8" fmla="*/ 13 w 678"/>
                      <a:gd name="T9" fmla="*/ 0 h 26"/>
                      <a:gd name="T10" fmla="*/ 665 w 678"/>
                      <a:gd name="T11" fmla="*/ 0 h 26"/>
                      <a:gd name="T12" fmla="*/ 678 w 678"/>
                      <a:gd name="T13" fmla="*/ 13 h 26"/>
                      <a:gd name="T14" fmla="*/ 665 w 678"/>
                      <a:gd name="T15" fmla="*/ 26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26">
                        <a:moveTo>
                          <a:pt x="665" y="26"/>
                        </a:moveTo>
                        <a:lnTo>
                          <a:pt x="665" y="26"/>
                        </a:lnTo>
                        <a:lnTo>
                          <a:pt x="13" y="26"/>
                        </a:lnTo>
                        <a:cubicBezTo>
                          <a:pt x="6" y="26"/>
                          <a:pt x="0" y="20"/>
                          <a:pt x="0" y="13"/>
                        </a:cubicBezTo>
                        <a:cubicBezTo>
                          <a:pt x="0" y="6"/>
                          <a:pt x="6" y="0"/>
                          <a:pt x="13" y="0"/>
                        </a:cubicBezTo>
                        <a:lnTo>
                          <a:pt x="665" y="0"/>
                        </a:lnTo>
                        <a:cubicBezTo>
                          <a:pt x="672" y="0"/>
                          <a:pt x="678" y="6"/>
                          <a:pt x="678" y="13"/>
                        </a:cubicBezTo>
                        <a:cubicBezTo>
                          <a:pt x="678" y="20"/>
                          <a:pt x="672" y="26"/>
                          <a:pt x="665" y="26"/>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kern="0">
                      <a:solidFill>
                        <a:srgbClr val="505050"/>
                      </a:solidFill>
                      <a:latin typeface="Segoe UI"/>
                    </a:endParaRPr>
                  </a:p>
                </p:txBody>
              </p:sp>
              <p:sp>
                <p:nvSpPr>
                  <p:cNvPr id="792" name="Freeform 222">
                    <a:extLst>
                      <a:ext uri="{FF2B5EF4-FFF2-40B4-BE49-F238E27FC236}">
                        <a16:creationId xmlns:a16="http://schemas.microsoft.com/office/drawing/2014/main" id="{744022DA-E8A6-4BD0-B90D-14BD7094DFA1}"/>
                      </a:ext>
                    </a:extLst>
                  </p:cNvPr>
                  <p:cNvSpPr>
                    <a:spLocks/>
                  </p:cNvSpPr>
                  <p:nvPr/>
                </p:nvSpPr>
                <p:spPr bwMode="auto">
                  <a:xfrm>
                    <a:off x="9920341" y="5413468"/>
                    <a:ext cx="221818" cy="8096"/>
                  </a:xfrm>
                  <a:custGeom>
                    <a:avLst/>
                    <a:gdLst>
                      <a:gd name="T0" fmla="*/ 665 w 678"/>
                      <a:gd name="T1" fmla="*/ 27 h 27"/>
                      <a:gd name="T2" fmla="*/ 665 w 678"/>
                      <a:gd name="T3" fmla="*/ 27 h 27"/>
                      <a:gd name="T4" fmla="*/ 13 w 678"/>
                      <a:gd name="T5" fmla="*/ 27 h 27"/>
                      <a:gd name="T6" fmla="*/ 0 w 678"/>
                      <a:gd name="T7" fmla="*/ 14 h 27"/>
                      <a:gd name="T8" fmla="*/ 13 w 678"/>
                      <a:gd name="T9" fmla="*/ 0 h 27"/>
                      <a:gd name="T10" fmla="*/ 665 w 678"/>
                      <a:gd name="T11" fmla="*/ 0 h 27"/>
                      <a:gd name="T12" fmla="*/ 678 w 678"/>
                      <a:gd name="T13" fmla="*/ 14 h 27"/>
                      <a:gd name="T14" fmla="*/ 665 w 678"/>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27">
                        <a:moveTo>
                          <a:pt x="665" y="27"/>
                        </a:moveTo>
                        <a:lnTo>
                          <a:pt x="665" y="27"/>
                        </a:lnTo>
                        <a:lnTo>
                          <a:pt x="13" y="27"/>
                        </a:lnTo>
                        <a:cubicBezTo>
                          <a:pt x="6" y="27"/>
                          <a:pt x="0" y="21"/>
                          <a:pt x="0" y="14"/>
                        </a:cubicBezTo>
                        <a:cubicBezTo>
                          <a:pt x="0" y="6"/>
                          <a:pt x="6" y="0"/>
                          <a:pt x="13" y="0"/>
                        </a:cubicBezTo>
                        <a:lnTo>
                          <a:pt x="665" y="0"/>
                        </a:lnTo>
                        <a:cubicBezTo>
                          <a:pt x="672" y="0"/>
                          <a:pt x="678" y="6"/>
                          <a:pt x="678" y="14"/>
                        </a:cubicBezTo>
                        <a:cubicBezTo>
                          <a:pt x="678" y="21"/>
                          <a:pt x="672" y="27"/>
                          <a:pt x="665" y="27"/>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kern="0">
                      <a:solidFill>
                        <a:srgbClr val="505050"/>
                      </a:solidFill>
                      <a:latin typeface="Segoe UI"/>
                    </a:endParaRPr>
                  </a:p>
                </p:txBody>
              </p:sp>
              <p:sp>
                <p:nvSpPr>
                  <p:cNvPr id="793" name="Freeform 223">
                    <a:extLst>
                      <a:ext uri="{FF2B5EF4-FFF2-40B4-BE49-F238E27FC236}">
                        <a16:creationId xmlns:a16="http://schemas.microsoft.com/office/drawing/2014/main" id="{EF25AB5F-956F-4B06-8358-84AB4C882A27}"/>
                      </a:ext>
                    </a:extLst>
                  </p:cNvPr>
                  <p:cNvSpPr>
                    <a:spLocks/>
                  </p:cNvSpPr>
                  <p:nvPr/>
                </p:nvSpPr>
                <p:spPr bwMode="auto">
                  <a:xfrm>
                    <a:off x="9920341" y="5462041"/>
                    <a:ext cx="221818" cy="9715"/>
                  </a:xfrm>
                  <a:custGeom>
                    <a:avLst/>
                    <a:gdLst>
                      <a:gd name="T0" fmla="*/ 665 w 678"/>
                      <a:gd name="T1" fmla="*/ 27 h 27"/>
                      <a:gd name="T2" fmla="*/ 665 w 678"/>
                      <a:gd name="T3" fmla="*/ 27 h 27"/>
                      <a:gd name="T4" fmla="*/ 13 w 678"/>
                      <a:gd name="T5" fmla="*/ 27 h 27"/>
                      <a:gd name="T6" fmla="*/ 0 w 678"/>
                      <a:gd name="T7" fmla="*/ 13 h 27"/>
                      <a:gd name="T8" fmla="*/ 13 w 678"/>
                      <a:gd name="T9" fmla="*/ 0 h 27"/>
                      <a:gd name="T10" fmla="*/ 665 w 678"/>
                      <a:gd name="T11" fmla="*/ 0 h 27"/>
                      <a:gd name="T12" fmla="*/ 678 w 678"/>
                      <a:gd name="T13" fmla="*/ 13 h 27"/>
                      <a:gd name="T14" fmla="*/ 665 w 678"/>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27">
                        <a:moveTo>
                          <a:pt x="665" y="27"/>
                        </a:moveTo>
                        <a:lnTo>
                          <a:pt x="665" y="27"/>
                        </a:lnTo>
                        <a:lnTo>
                          <a:pt x="13" y="27"/>
                        </a:lnTo>
                        <a:cubicBezTo>
                          <a:pt x="6" y="27"/>
                          <a:pt x="0" y="21"/>
                          <a:pt x="0" y="13"/>
                        </a:cubicBezTo>
                        <a:cubicBezTo>
                          <a:pt x="0" y="6"/>
                          <a:pt x="6" y="0"/>
                          <a:pt x="13" y="0"/>
                        </a:cubicBezTo>
                        <a:lnTo>
                          <a:pt x="665" y="0"/>
                        </a:lnTo>
                        <a:cubicBezTo>
                          <a:pt x="672" y="0"/>
                          <a:pt x="678" y="6"/>
                          <a:pt x="678" y="13"/>
                        </a:cubicBezTo>
                        <a:cubicBezTo>
                          <a:pt x="678" y="21"/>
                          <a:pt x="672" y="27"/>
                          <a:pt x="665" y="27"/>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kern="0">
                      <a:solidFill>
                        <a:srgbClr val="505050"/>
                      </a:solidFill>
                      <a:latin typeface="Segoe UI"/>
                    </a:endParaRPr>
                  </a:p>
                </p:txBody>
              </p:sp>
              <p:sp>
                <p:nvSpPr>
                  <p:cNvPr id="794" name="Freeform 224">
                    <a:extLst>
                      <a:ext uri="{FF2B5EF4-FFF2-40B4-BE49-F238E27FC236}">
                        <a16:creationId xmlns:a16="http://schemas.microsoft.com/office/drawing/2014/main" id="{24084C06-977B-4A02-96C1-C63F9E08B8B4}"/>
                      </a:ext>
                    </a:extLst>
                  </p:cNvPr>
                  <p:cNvSpPr>
                    <a:spLocks/>
                  </p:cNvSpPr>
                  <p:nvPr/>
                </p:nvSpPr>
                <p:spPr bwMode="auto">
                  <a:xfrm>
                    <a:off x="9920340" y="5518710"/>
                    <a:ext cx="219456" cy="9715"/>
                  </a:xfrm>
                  <a:custGeom>
                    <a:avLst/>
                    <a:gdLst>
                      <a:gd name="T0" fmla="*/ 330 w 344"/>
                      <a:gd name="T1" fmla="*/ 27 h 27"/>
                      <a:gd name="T2" fmla="*/ 330 w 344"/>
                      <a:gd name="T3" fmla="*/ 27 h 27"/>
                      <a:gd name="T4" fmla="*/ 13 w 344"/>
                      <a:gd name="T5" fmla="*/ 27 h 27"/>
                      <a:gd name="T6" fmla="*/ 0 w 344"/>
                      <a:gd name="T7" fmla="*/ 14 h 27"/>
                      <a:gd name="T8" fmla="*/ 13 w 344"/>
                      <a:gd name="T9" fmla="*/ 0 h 27"/>
                      <a:gd name="T10" fmla="*/ 330 w 344"/>
                      <a:gd name="T11" fmla="*/ 0 h 27"/>
                      <a:gd name="T12" fmla="*/ 344 w 344"/>
                      <a:gd name="T13" fmla="*/ 14 h 27"/>
                      <a:gd name="T14" fmla="*/ 330 w 344"/>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4" h="27">
                        <a:moveTo>
                          <a:pt x="330" y="27"/>
                        </a:moveTo>
                        <a:lnTo>
                          <a:pt x="330" y="27"/>
                        </a:lnTo>
                        <a:lnTo>
                          <a:pt x="13" y="27"/>
                        </a:lnTo>
                        <a:cubicBezTo>
                          <a:pt x="6" y="27"/>
                          <a:pt x="0" y="21"/>
                          <a:pt x="0" y="14"/>
                        </a:cubicBezTo>
                        <a:cubicBezTo>
                          <a:pt x="0" y="6"/>
                          <a:pt x="6" y="0"/>
                          <a:pt x="13" y="0"/>
                        </a:cubicBezTo>
                        <a:lnTo>
                          <a:pt x="330" y="0"/>
                        </a:lnTo>
                        <a:cubicBezTo>
                          <a:pt x="338" y="0"/>
                          <a:pt x="344" y="6"/>
                          <a:pt x="344" y="14"/>
                        </a:cubicBezTo>
                        <a:cubicBezTo>
                          <a:pt x="344" y="21"/>
                          <a:pt x="338" y="27"/>
                          <a:pt x="330" y="27"/>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kern="0">
                      <a:solidFill>
                        <a:srgbClr val="505050"/>
                      </a:solidFill>
                      <a:latin typeface="Segoe UI"/>
                    </a:endParaRPr>
                  </a:p>
                </p:txBody>
              </p:sp>
              <p:sp>
                <p:nvSpPr>
                  <p:cNvPr id="795" name="Freeform 217">
                    <a:extLst>
                      <a:ext uri="{FF2B5EF4-FFF2-40B4-BE49-F238E27FC236}">
                        <a16:creationId xmlns:a16="http://schemas.microsoft.com/office/drawing/2014/main" id="{2ADE238C-00F7-44D5-9B24-982FD724A3C8}"/>
                      </a:ext>
                    </a:extLst>
                  </p:cNvPr>
                  <p:cNvSpPr>
                    <a:spLocks/>
                  </p:cNvSpPr>
                  <p:nvPr/>
                </p:nvSpPr>
                <p:spPr bwMode="auto">
                  <a:xfrm>
                    <a:off x="9939770" y="5695192"/>
                    <a:ext cx="335156" cy="9715"/>
                  </a:xfrm>
                  <a:custGeom>
                    <a:avLst/>
                    <a:gdLst>
                      <a:gd name="T0" fmla="*/ 1016 w 1030"/>
                      <a:gd name="T1" fmla="*/ 27 h 27"/>
                      <a:gd name="T2" fmla="*/ 1016 w 1030"/>
                      <a:gd name="T3" fmla="*/ 27 h 27"/>
                      <a:gd name="T4" fmla="*/ 14 w 1030"/>
                      <a:gd name="T5" fmla="*/ 27 h 27"/>
                      <a:gd name="T6" fmla="*/ 0 w 1030"/>
                      <a:gd name="T7" fmla="*/ 13 h 27"/>
                      <a:gd name="T8" fmla="*/ 14 w 1030"/>
                      <a:gd name="T9" fmla="*/ 0 h 27"/>
                      <a:gd name="T10" fmla="*/ 1016 w 1030"/>
                      <a:gd name="T11" fmla="*/ 0 h 27"/>
                      <a:gd name="T12" fmla="*/ 1030 w 1030"/>
                      <a:gd name="T13" fmla="*/ 13 h 27"/>
                      <a:gd name="T14" fmla="*/ 1016 w 1030"/>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0" h="27">
                        <a:moveTo>
                          <a:pt x="1016" y="27"/>
                        </a:moveTo>
                        <a:lnTo>
                          <a:pt x="1016" y="27"/>
                        </a:lnTo>
                        <a:lnTo>
                          <a:pt x="14" y="27"/>
                        </a:lnTo>
                        <a:cubicBezTo>
                          <a:pt x="6" y="27"/>
                          <a:pt x="0" y="21"/>
                          <a:pt x="0" y="13"/>
                        </a:cubicBezTo>
                        <a:cubicBezTo>
                          <a:pt x="0" y="6"/>
                          <a:pt x="6" y="0"/>
                          <a:pt x="14" y="0"/>
                        </a:cubicBezTo>
                        <a:lnTo>
                          <a:pt x="1016" y="0"/>
                        </a:lnTo>
                        <a:cubicBezTo>
                          <a:pt x="1024" y="0"/>
                          <a:pt x="1030" y="6"/>
                          <a:pt x="1030" y="13"/>
                        </a:cubicBezTo>
                        <a:cubicBezTo>
                          <a:pt x="1030" y="21"/>
                          <a:pt x="1024" y="27"/>
                          <a:pt x="1016" y="27"/>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kern="0">
                      <a:solidFill>
                        <a:srgbClr val="505050"/>
                      </a:solidFill>
                      <a:latin typeface="Segoe UI"/>
                    </a:endParaRPr>
                  </a:p>
                </p:txBody>
              </p:sp>
            </p:grpSp>
          </p:grpSp>
          <p:grpSp>
            <p:nvGrpSpPr>
              <p:cNvPr id="765" name="Group 764">
                <a:extLst>
                  <a:ext uri="{FF2B5EF4-FFF2-40B4-BE49-F238E27FC236}">
                    <a16:creationId xmlns:a16="http://schemas.microsoft.com/office/drawing/2014/main" id="{07643E9A-3300-47A8-A71C-413C5F0E0199}"/>
                  </a:ext>
                </a:extLst>
              </p:cNvPr>
              <p:cNvGrpSpPr/>
              <p:nvPr/>
            </p:nvGrpSpPr>
            <p:grpSpPr>
              <a:xfrm>
                <a:off x="4314657" y="4341688"/>
                <a:ext cx="557986" cy="539640"/>
                <a:chOff x="4212581" y="4384439"/>
                <a:chExt cx="590975" cy="571545"/>
              </a:xfrm>
              <a:grpFill/>
            </p:grpSpPr>
            <p:sp>
              <p:nvSpPr>
                <p:cNvPr id="766" name="Rectangle: Top Corners Rounded 765">
                  <a:extLst>
                    <a:ext uri="{FF2B5EF4-FFF2-40B4-BE49-F238E27FC236}">
                      <a16:creationId xmlns:a16="http://schemas.microsoft.com/office/drawing/2014/main" id="{97E94F8F-39BA-4007-9CDA-5EFA1B149F2B}"/>
                    </a:ext>
                  </a:extLst>
                </p:cNvPr>
                <p:cNvSpPr/>
                <p:nvPr/>
              </p:nvSpPr>
              <p:spPr bwMode="auto">
                <a:xfrm>
                  <a:off x="4317350" y="4394156"/>
                  <a:ext cx="319438" cy="493088"/>
                </a:xfrm>
                <a:prstGeom prst="round2SameRect">
                  <a:avLst>
                    <a:gd name="adj1" fmla="val 22258"/>
                    <a:gd name="adj2" fmla="val 0"/>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767" name="Group 766">
                  <a:extLst>
                    <a:ext uri="{FF2B5EF4-FFF2-40B4-BE49-F238E27FC236}">
                      <a16:creationId xmlns:a16="http://schemas.microsoft.com/office/drawing/2014/main" id="{1DC5223C-E18D-42D1-AECE-5DA415811745}"/>
                    </a:ext>
                  </a:extLst>
                </p:cNvPr>
                <p:cNvGrpSpPr/>
                <p:nvPr/>
              </p:nvGrpSpPr>
              <p:grpSpPr>
                <a:xfrm>
                  <a:off x="4212581" y="4384439"/>
                  <a:ext cx="590975" cy="571545"/>
                  <a:chOff x="9763287" y="5133362"/>
                  <a:chExt cx="590975" cy="571545"/>
                </a:xfrm>
                <a:grpFill/>
              </p:grpSpPr>
              <p:sp>
                <p:nvSpPr>
                  <p:cNvPr id="768" name="Freeform 212">
                    <a:extLst>
                      <a:ext uri="{FF2B5EF4-FFF2-40B4-BE49-F238E27FC236}">
                        <a16:creationId xmlns:a16="http://schemas.microsoft.com/office/drawing/2014/main" id="{33A84C06-2EB9-4D4A-B145-E5D388D9C2D9}"/>
                      </a:ext>
                    </a:extLst>
                  </p:cNvPr>
                  <p:cNvSpPr>
                    <a:spLocks/>
                  </p:cNvSpPr>
                  <p:nvPr/>
                </p:nvSpPr>
                <p:spPr bwMode="auto">
                  <a:xfrm>
                    <a:off x="9860434" y="5617475"/>
                    <a:ext cx="87432" cy="87432"/>
                  </a:xfrm>
                  <a:custGeom>
                    <a:avLst/>
                    <a:gdLst>
                      <a:gd name="T0" fmla="*/ 255 w 268"/>
                      <a:gd name="T1" fmla="*/ 269 h 269"/>
                      <a:gd name="T2" fmla="*/ 255 w 268"/>
                      <a:gd name="T3" fmla="*/ 269 h 269"/>
                      <a:gd name="T4" fmla="*/ 0 w 268"/>
                      <a:gd name="T5" fmla="*/ 13 h 269"/>
                      <a:gd name="T6" fmla="*/ 13 w 268"/>
                      <a:gd name="T7" fmla="*/ 0 h 269"/>
                      <a:gd name="T8" fmla="*/ 27 w 268"/>
                      <a:gd name="T9" fmla="*/ 13 h 269"/>
                      <a:gd name="T10" fmla="*/ 255 w 268"/>
                      <a:gd name="T11" fmla="*/ 242 h 269"/>
                      <a:gd name="T12" fmla="*/ 268 w 268"/>
                      <a:gd name="T13" fmla="*/ 255 h 269"/>
                      <a:gd name="T14" fmla="*/ 255 w 268"/>
                      <a:gd name="T15" fmla="*/ 269 h 2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8" h="269">
                        <a:moveTo>
                          <a:pt x="255" y="269"/>
                        </a:moveTo>
                        <a:lnTo>
                          <a:pt x="255" y="269"/>
                        </a:lnTo>
                        <a:cubicBezTo>
                          <a:pt x="114" y="269"/>
                          <a:pt x="0" y="154"/>
                          <a:pt x="0" y="13"/>
                        </a:cubicBezTo>
                        <a:cubicBezTo>
                          <a:pt x="0" y="6"/>
                          <a:pt x="6" y="0"/>
                          <a:pt x="13" y="0"/>
                        </a:cubicBezTo>
                        <a:cubicBezTo>
                          <a:pt x="21" y="0"/>
                          <a:pt x="27" y="6"/>
                          <a:pt x="27" y="13"/>
                        </a:cubicBezTo>
                        <a:cubicBezTo>
                          <a:pt x="27" y="139"/>
                          <a:pt x="129" y="242"/>
                          <a:pt x="255" y="242"/>
                        </a:cubicBezTo>
                        <a:cubicBezTo>
                          <a:pt x="262" y="242"/>
                          <a:pt x="268" y="248"/>
                          <a:pt x="268" y="255"/>
                        </a:cubicBezTo>
                        <a:cubicBezTo>
                          <a:pt x="268" y="263"/>
                          <a:pt x="262" y="269"/>
                          <a:pt x="255" y="269"/>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kern="0">
                      <a:solidFill>
                        <a:srgbClr val="505050"/>
                      </a:solidFill>
                      <a:latin typeface="Segoe UI"/>
                    </a:endParaRPr>
                  </a:p>
                </p:txBody>
              </p:sp>
              <p:sp>
                <p:nvSpPr>
                  <p:cNvPr id="769" name="Freeform 213">
                    <a:extLst>
                      <a:ext uri="{FF2B5EF4-FFF2-40B4-BE49-F238E27FC236}">
                        <a16:creationId xmlns:a16="http://schemas.microsoft.com/office/drawing/2014/main" id="{F99628B3-DC07-4390-8DEC-AE815403F677}"/>
                      </a:ext>
                    </a:extLst>
                  </p:cNvPr>
                  <p:cNvSpPr>
                    <a:spLocks noEditPoints="1"/>
                  </p:cNvSpPr>
                  <p:nvPr/>
                </p:nvSpPr>
                <p:spPr bwMode="auto">
                  <a:xfrm>
                    <a:off x="10187494" y="5617475"/>
                    <a:ext cx="166768" cy="87432"/>
                  </a:xfrm>
                  <a:custGeom>
                    <a:avLst/>
                    <a:gdLst>
                      <a:gd name="T0" fmla="*/ 27 w 510"/>
                      <a:gd name="T1" fmla="*/ 27 h 269"/>
                      <a:gd name="T2" fmla="*/ 27 w 510"/>
                      <a:gd name="T3" fmla="*/ 27 h 269"/>
                      <a:gd name="T4" fmla="*/ 255 w 510"/>
                      <a:gd name="T5" fmla="*/ 242 h 269"/>
                      <a:gd name="T6" fmla="*/ 483 w 510"/>
                      <a:gd name="T7" fmla="*/ 27 h 269"/>
                      <a:gd name="T8" fmla="*/ 27 w 510"/>
                      <a:gd name="T9" fmla="*/ 27 h 269"/>
                      <a:gd name="T10" fmla="*/ 255 w 510"/>
                      <a:gd name="T11" fmla="*/ 269 h 269"/>
                      <a:gd name="T12" fmla="*/ 255 w 510"/>
                      <a:gd name="T13" fmla="*/ 269 h 269"/>
                      <a:gd name="T14" fmla="*/ 0 w 510"/>
                      <a:gd name="T15" fmla="*/ 13 h 269"/>
                      <a:gd name="T16" fmla="*/ 0 w 510"/>
                      <a:gd name="T17" fmla="*/ 0 h 269"/>
                      <a:gd name="T18" fmla="*/ 510 w 510"/>
                      <a:gd name="T19" fmla="*/ 0 h 269"/>
                      <a:gd name="T20" fmla="*/ 510 w 510"/>
                      <a:gd name="T21" fmla="*/ 13 h 269"/>
                      <a:gd name="T22" fmla="*/ 255 w 510"/>
                      <a:gd name="T23" fmla="*/ 269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0" h="269">
                        <a:moveTo>
                          <a:pt x="27" y="27"/>
                        </a:moveTo>
                        <a:lnTo>
                          <a:pt x="27" y="27"/>
                        </a:lnTo>
                        <a:cubicBezTo>
                          <a:pt x="34" y="146"/>
                          <a:pt x="134" y="242"/>
                          <a:pt x="255" y="242"/>
                        </a:cubicBezTo>
                        <a:cubicBezTo>
                          <a:pt x="377" y="242"/>
                          <a:pt x="476" y="146"/>
                          <a:pt x="483" y="27"/>
                        </a:cubicBezTo>
                        <a:lnTo>
                          <a:pt x="27" y="27"/>
                        </a:lnTo>
                        <a:close/>
                        <a:moveTo>
                          <a:pt x="255" y="269"/>
                        </a:moveTo>
                        <a:lnTo>
                          <a:pt x="255" y="269"/>
                        </a:lnTo>
                        <a:cubicBezTo>
                          <a:pt x="115" y="269"/>
                          <a:pt x="0" y="154"/>
                          <a:pt x="0" y="13"/>
                        </a:cubicBezTo>
                        <a:lnTo>
                          <a:pt x="0" y="0"/>
                        </a:lnTo>
                        <a:lnTo>
                          <a:pt x="510" y="0"/>
                        </a:lnTo>
                        <a:lnTo>
                          <a:pt x="510" y="13"/>
                        </a:lnTo>
                        <a:cubicBezTo>
                          <a:pt x="510" y="154"/>
                          <a:pt x="396" y="269"/>
                          <a:pt x="255" y="269"/>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kern="0">
                      <a:solidFill>
                        <a:srgbClr val="505050"/>
                      </a:solidFill>
                      <a:latin typeface="Segoe UI"/>
                    </a:endParaRPr>
                  </a:p>
                </p:txBody>
              </p:sp>
              <p:sp>
                <p:nvSpPr>
                  <p:cNvPr id="770" name="Freeform 214">
                    <a:extLst>
                      <a:ext uri="{FF2B5EF4-FFF2-40B4-BE49-F238E27FC236}">
                        <a16:creationId xmlns:a16="http://schemas.microsoft.com/office/drawing/2014/main" id="{DB85421D-B1C0-49F4-A54A-0B1BBEC8DD66}"/>
                      </a:ext>
                    </a:extLst>
                  </p:cNvPr>
                  <p:cNvSpPr>
                    <a:spLocks/>
                  </p:cNvSpPr>
                  <p:nvPr/>
                </p:nvSpPr>
                <p:spPr bwMode="auto">
                  <a:xfrm>
                    <a:off x="10187494" y="5212698"/>
                    <a:ext cx="8096" cy="412873"/>
                  </a:xfrm>
                  <a:custGeom>
                    <a:avLst/>
                    <a:gdLst>
                      <a:gd name="T0" fmla="*/ 14 w 27"/>
                      <a:gd name="T1" fmla="*/ 1260 h 1260"/>
                      <a:gd name="T2" fmla="*/ 14 w 27"/>
                      <a:gd name="T3" fmla="*/ 1260 h 1260"/>
                      <a:gd name="T4" fmla="*/ 0 w 27"/>
                      <a:gd name="T5" fmla="*/ 1246 h 1260"/>
                      <a:gd name="T6" fmla="*/ 0 w 27"/>
                      <a:gd name="T7" fmla="*/ 13 h 1260"/>
                      <a:gd name="T8" fmla="*/ 14 w 27"/>
                      <a:gd name="T9" fmla="*/ 0 h 1260"/>
                      <a:gd name="T10" fmla="*/ 27 w 27"/>
                      <a:gd name="T11" fmla="*/ 13 h 1260"/>
                      <a:gd name="T12" fmla="*/ 27 w 27"/>
                      <a:gd name="T13" fmla="*/ 1246 h 1260"/>
                      <a:gd name="T14" fmla="*/ 14 w 27"/>
                      <a:gd name="T15" fmla="*/ 1260 h 12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 h="1260">
                        <a:moveTo>
                          <a:pt x="14" y="1260"/>
                        </a:moveTo>
                        <a:lnTo>
                          <a:pt x="14" y="1260"/>
                        </a:lnTo>
                        <a:cubicBezTo>
                          <a:pt x="6" y="1260"/>
                          <a:pt x="0" y="1254"/>
                          <a:pt x="0" y="1246"/>
                        </a:cubicBezTo>
                        <a:lnTo>
                          <a:pt x="0" y="13"/>
                        </a:lnTo>
                        <a:cubicBezTo>
                          <a:pt x="0" y="6"/>
                          <a:pt x="6" y="0"/>
                          <a:pt x="14" y="0"/>
                        </a:cubicBezTo>
                        <a:cubicBezTo>
                          <a:pt x="21" y="0"/>
                          <a:pt x="27" y="6"/>
                          <a:pt x="27" y="13"/>
                        </a:cubicBezTo>
                        <a:lnTo>
                          <a:pt x="27" y="1246"/>
                        </a:lnTo>
                        <a:cubicBezTo>
                          <a:pt x="27" y="1254"/>
                          <a:pt x="21" y="1260"/>
                          <a:pt x="14" y="1260"/>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kern="0">
                      <a:solidFill>
                        <a:srgbClr val="505050"/>
                      </a:solidFill>
                      <a:latin typeface="Segoe UI"/>
                    </a:endParaRPr>
                  </a:p>
                </p:txBody>
              </p:sp>
              <p:sp>
                <p:nvSpPr>
                  <p:cNvPr id="771" name="Freeform 215">
                    <a:extLst>
                      <a:ext uri="{FF2B5EF4-FFF2-40B4-BE49-F238E27FC236}">
                        <a16:creationId xmlns:a16="http://schemas.microsoft.com/office/drawing/2014/main" id="{EFE56B8D-1520-449D-8996-C6E38015E16F}"/>
                      </a:ext>
                    </a:extLst>
                  </p:cNvPr>
                  <p:cNvSpPr>
                    <a:spLocks/>
                  </p:cNvSpPr>
                  <p:nvPr/>
                </p:nvSpPr>
                <p:spPr bwMode="auto">
                  <a:xfrm>
                    <a:off x="9860434" y="5212698"/>
                    <a:ext cx="8096" cy="412873"/>
                  </a:xfrm>
                  <a:custGeom>
                    <a:avLst/>
                    <a:gdLst>
                      <a:gd name="T0" fmla="*/ 13 w 27"/>
                      <a:gd name="T1" fmla="*/ 1260 h 1260"/>
                      <a:gd name="T2" fmla="*/ 13 w 27"/>
                      <a:gd name="T3" fmla="*/ 1260 h 1260"/>
                      <a:gd name="T4" fmla="*/ 0 w 27"/>
                      <a:gd name="T5" fmla="*/ 1246 h 1260"/>
                      <a:gd name="T6" fmla="*/ 0 w 27"/>
                      <a:gd name="T7" fmla="*/ 13 h 1260"/>
                      <a:gd name="T8" fmla="*/ 13 w 27"/>
                      <a:gd name="T9" fmla="*/ 0 h 1260"/>
                      <a:gd name="T10" fmla="*/ 27 w 27"/>
                      <a:gd name="T11" fmla="*/ 13 h 1260"/>
                      <a:gd name="T12" fmla="*/ 27 w 27"/>
                      <a:gd name="T13" fmla="*/ 1246 h 1260"/>
                      <a:gd name="T14" fmla="*/ 13 w 27"/>
                      <a:gd name="T15" fmla="*/ 1260 h 12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 h="1260">
                        <a:moveTo>
                          <a:pt x="13" y="1260"/>
                        </a:moveTo>
                        <a:lnTo>
                          <a:pt x="13" y="1260"/>
                        </a:lnTo>
                        <a:cubicBezTo>
                          <a:pt x="6" y="1260"/>
                          <a:pt x="0" y="1254"/>
                          <a:pt x="0" y="1246"/>
                        </a:cubicBezTo>
                        <a:lnTo>
                          <a:pt x="0" y="13"/>
                        </a:lnTo>
                        <a:cubicBezTo>
                          <a:pt x="0" y="6"/>
                          <a:pt x="6" y="0"/>
                          <a:pt x="13" y="0"/>
                        </a:cubicBezTo>
                        <a:cubicBezTo>
                          <a:pt x="21" y="0"/>
                          <a:pt x="27" y="6"/>
                          <a:pt x="27" y="13"/>
                        </a:cubicBezTo>
                        <a:lnTo>
                          <a:pt x="27" y="1246"/>
                        </a:lnTo>
                        <a:cubicBezTo>
                          <a:pt x="27" y="1254"/>
                          <a:pt x="21" y="1260"/>
                          <a:pt x="13" y="1260"/>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kern="0">
                      <a:solidFill>
                        <a:srgbClr val="505050"/>
                      </a:solidFill>
                      <a:latin typeface="Segoe UI"/>
                    </a:endParaRPr>
                  </a:p>
                </p:txBody>
              </p:sp>
              <p:sp>
                <p:nvSpPr>
                  <p:cNvPr id="772" name="Freeform 216">
                    <a:extLst>
                      <a:ext uri="{FF2B5EF4-FFF2-40B4-BE49-F238E27FC236}">
                        <a16:creationId xmlns:a16="http://schemas.microsoft.com/office/drawing/2014/main" id="{1CC8B350-4D96-4B56-A67E-34BA0572BC77}"/>
                      </a:ext>
                    </a:extLst>
                  </p:cNvPr>
                  <p:cNvSpPr>
                    <a:spLocks/>
                  </p:cNvSpPr>
                  <p:nvPr/>
                </p:nvSpPr>
                <p:spPr bwMode="auto">
                  <a:xfrm>
                    <a:off x="9842623" y="5133362"/>
                    <a:ext cx="273630" cy="9715"/>
                  </a:xfrm>
                  <a:custGeom>
                    <a:avLst/>
                    <a:gdLst>
                      <a:gd name="T0" fmla="*/ 831 w 844"/>
                      <a:gd name="T1" fmla="*/ 27 h 27"/>
                      <a:gd name="T2" fmla="*/ 831 w 844"/>
                      <a:gd name="T3" fmla="*/ 27 h 27"/>
                      <a:gd name="T4" fmla="*/ 14 w 844"/>
                      <a:gd name="T5" fmla="*/ 27 h 27"/>
                      <a:gd name="T6" fmla="*/ 0 w 844"/>
                      <a:gd name="T7" fmla="*/ 13 h 27"/>
                      <a:gd name="T8" fmla="*/ 14 w 844"/>
                      <a:gd name="T9" fmla="*/ 0 h 27"/>
                      <a:gd name="T10" fmla="*/ 831 w 844"/>
                      <a:gd name="T11" fmla="*/ 0 h 27"/>
                      <a:gd name="T12" fmla="*/ 844 w 844"/>
                      <a:gd name="T13" fmla="*/ 13 h 27"/>
                      <a:gd name="T14" fmla="*/ 831 w 844"/>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4" h="27">
                        <a:moveTo>
                          <a:pt x="831" y="27"/>
                        </a:moveTo>
                        <a:lnTo>
                          <a:pt x="831" y="27"/>
                        </a:lnTo>
                        <a:lnTo>
                          <a:pt x="14" y="27"/>
                        </a:lnTo>
                        <a:cubicBezTo>
                          <a:pt x="6" y="27"/>
                          <a:pt x="0" y="21"/>
                          <a:pt x="0" y="13"/>
                        </a:cubicBezTo>
                        <a:cubicBezTo>
                          <a:pt x="0" y="6"/>
                          <a:pt x="6" y="0"/>
                          <a:pt x="14" y="0"/>
                        </a:cubicBezTo>
                        <a:lnTo>
                          <a:pt x="831" y="0"/>
                        </a:lnTo>
                        <a:cubicBezTo>
                          <a:pt x="838" y="0"/>
                          <a:pt x="844" y="6"/>
                          <a:pt x="844" y="13"/>
                        </a:cubicBezTo>
                        <a:cubicBezTo>
                          <a:pt x="844" y="21"/>
                          <a:pt x="838" y="27"/>
                          <a:pt x="831" y="27"/>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kern="0">
                      <a:solidFill>
                        <a:srgbClr val="505050"/>
                      </a:solidFill>
                      <a:latin typeface="Segoe UI"/>
                    </a:endParaRPr>
                  </a:p>
                </p:txBody>
              </p:sp>
              <p:sp>
                <p:nvSpPr>
                  <p:cNvPr id="773" name="Freeform 218">
                    <a:extLst>
                      <a:ext uri="{FF2B5EF4-FFF2-40B4-BE49-F238E27FC236}">
                        <a16:creationId xmlns:a16="http://schemas.microsoft.com/office/drawing/2014/main" id="{D423D962-858D-4453-805E-DCB417112D9F}"/>
                      </a:ext>
                    </a:extLst>
                  </p:cNvPr>
                  <p:cNvSpPr>
                    <a:spLocks/>
                  </p:cNvSpPr>
                  <p:nvPr/>
                </p:nvSpPr>
                <p:spPr bwMode="auto">
                  <a:xfrm>
                    <a:off x="9763287" y="5133362"/>
                    <a:ext cx="432302" cy="89051"/>
                  </a:xfrm>
                  <a:custGeom>
                    <a:avLst/>
                    <a:gdLst>
                      <a:gd name="T0" fmla="*/ 1314 w 1327"/>
                      <a:gd name="T1" fmla="*/ 269 h 269"/>
                      <a:gd name="T2" fmla="*/ 1314 w 1327"/>
                      <a:gd name="T3" fmla="*/ 269 h 269"/>
                      <a:gd name="T4" fmla="*/ 1300 w 1327"/>
                      <a:gd name="T5" fmla="*/ 255 h 269"/>
                      <a:gd name="T6" fmla="*/ 1072 w 1327"/>
                      <a:gd name="T7" fmla="*/ 27 h 269"/>
                      <a:gd name="T8" fmla="*/ 843 w 1327"/>
                      <a:gd name="T9" fmla="*/ 255 h 269"/>
                      <a:gd name="T10" fmla="*/ 843 w 1327"/>
                      <a:gd name="T11" fmla="*/ 269 h 269"/>
                      <a:gd name="T12" fmla="*/ 0 w 1327"/>
                      <a:gd name="T13" fmla="*/ 269 h 269"/>
                      <a:gd name="T14" fmla="*/ 0 w 1327"/>
                      <a:gd name="T15" fmla="*/ 255 h 269"/>
                      <a:gd name="T16" fmla="*/ 255 w 1327"/>
                      <a:gd name="T17" fmla="*/ 0 h 269"/>
                      <a:gd name="T18" fmla="*/ 268 w 1327"/>
                      <a:gd name="T19" fmla="*/ 13 h 269"/>
                      <a:gd name="T20" fmla="*/ 255 w 1327"/>
                      <a:gd name="T21" fmla="*/ 27 h 269"/>
                      <a:gd name="T22" fmla="*/ 27 w 1327"/>
                      <a:gd name="T23" fmla="*/ 242 h 269"/>
                      <a:gd name="T24" fmla="*/ 817 w 1327"/>
                      <a:gd name="T25" fmla="*/ 242 h 269"/>
                      <a:gd name="T26" fmla="*/ 1072 w 1327"/>
                      <a:gd name="T27" fmla="*/ 0 h 269"/>
                      <a:gd name="T28" fmla="*/ 1327 w 1327"/>
                      <a:gd name="T29" fmla="*/ 255 h 269"/>
                      <a:gd name="T30" fmla="*/ 1314 w 1327"/>
                      <a:gd name="T31" fmla="*/ 269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7" h="269">
                        <a:moveTo>
                          <a:pt x="1314" y="269"/>
                        </a:moveTo>
                        <a:lnTo>
                          <a:pt x="1314" y="269"/>
                        </a:lnTo>
                        <a:cubicBezTo>
                          <a:pt x="1306" y="269"/>
                          <a:pt x="1300" y="263"/>
                          <a:pt x="1300" y="255"/>
                        </a:cubicBezTo>
                        <a:cubicBezTo>
                          <a:pt x="1300" y="129"/>
                          <a:pt x="1198" y="27"/>
                          <a:pt x="1072" y="27"/>
                        </a:cubicBezTo>
                        <a:cubicBezTo>
                          <a:pt x="946" y="27"/>
                          <a:pt x="843" y="129"/>
                          <a:pt x="843" y="255"/>
                        </a:cubicBezTo>
                        <a:lnTo>
                          <a:pt x="843" y="269"/>
                        </a:lnTo>
                        <a:lnTo>
                          <a:pt x="0" y="269"/>
                        </a:lnTo>
                        <a:lnTo>
                          <a:pt x="0" y="255"/>
                        </a:lnTo>
                        <a:cubicBezTo>
                          <a:pt x="0" y="115"/>
                          <a:pt x="114" y="0"/>
                          <a:pt x="255" y="0"/>
                        </a:cubicBezTo>
                        <a:cubicBezTo>
                          <a:pt x="262" y="0"/>
                          <a:pt x="268" y="6"/>
                          <a:pt x="268" y="13"/>
                        </a:cubicBezTo>
                        <a:cubicBezTo>
                          <a:pt x="268" y="21"/>
                          <a:pt x="262" y="27"/>
                          <a:pt x="255" y="27"/>
                        </a:cubicBezTo>
                        <a:cubicBezTo>
                          <a:pt x="133" y="27"/>
                          <a:pt x="33" y="122"/>
                          <a:pt x="27" y="242"/>
                        </a:cubicBezTo>
                        <a:lnTo>
                          <a:pt x="817" y="242"/>
                        </a:lnTo>
                        <a:cubicBezTo>
                          <a:pt x="824" y="107"/>
                          <a:pt x="936" y="0"/>
                          <a:pt x="1072" y="0"/>
                        </a:cubicBezTo>
                        <a:cubicBezTo>
                          <a:pt x="1213" y="0"/>
                          <a:pt x="1327" y="115"/>
                          <a:pt x="1327" y="255"/>
                        </a:cubicBezTo>
                        <a:cubicBezTo>
                          <a:pt x="1327" y="263"/>
                          <a:pt x="1321" y="269"/>
                          <a:pt x="1314" y="269"/>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kern="0">
                      <a:solidFill>
                        <a:srgbClr val="505050"/>
                      </a:solidFill>
                      <a:latin typeface="Segoe UI"/>
                    </a:endParaRPr>
                  </a:p>
                </p:txBody>
              </p:sp>
              <p:sp>
                <p:nvSpPr>
                  <p:cNvPr id="774" name="Freeform 219">
                    <a:extLst>
                      <a:ext uri="{FF2B5EF4-FFF2-40B4-BE49-F238E27FC236}">
                        <a16:creationId xmlns:a16="http://schemas.microsoft.com/office/drawing/2014/main" id="{4B9DC8E7-9479-44AD-8890-9CC855D3AE3F}"/>
                      </a:ext>
                    </a:extLst>
                  </p:cNvPr>
                  <p:cNvSpPr>
                    <a:spLocks/>
                  </p:cNvSpPr>
                  <p:nvPr/>
                </p:nvSpPr>
                <p:spPr bwMode="auto">
                  <a:xfrm>
                    <a:off x="9920341" y="5266129"/>
                    <a:ext cx="221818" cy="9715"/>
                  </a:xfrm>
                  <a:custGeom>
                    <a:avLst/>
                    <a:gdLst>
                      <a:gd name="T0" fmla="*/ 665 w 678"/>
                      <a:gd name="T1" fmla="*/ 27 h 27"/>
                      <a:gd name="T2" fmla="*/ 665 w 678"/>
                      <a:gd name="T3" fmla="*/ 27 h 27"/>
                      <a:gd name="T4" fmla="*/ 13 w 678"/>
                      <a:gd name="T5" fmla="*/ 27 h 27"/>
                      <a:gd name="T6" fmla="*/ 0 w 678"/>
                      <a:gd name="T7" fmla="*/ 14 h 27"/>
                      <a:gd name="T8" fmla="*/ 13 w 678"/>
                      <a:gd name="T9" fmla="*/ 0 h 27"/>
                      <a:gd name="T10" fmla="*/ 665 w 678"/>
                      <a:gd name="T11" fmla="*/ 0 h 27"/>
                      <a:gd name="T12" fmla="*/ 678 w 678"/>
                      <a:gd name="T13" fmla="*/ 14 h 27"/>
                      <a:gd name="T14" fmla="*/ 665 w 678"/>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27">
                        <a:moveTo>
                          <a:pt x="665" y="27"/>
                        </a:moveTo>
                        <a:lnTo>
                          <a:pt x="665" y="27"/>
                        </a:lnTo>
                        <a:lnTo>
                          <a:pt x="13" y="27"/>
                        </a:lnTo>
                        <a:cubicBezTo>
                          <a:pt x="6" y="27"/>
                          <a:pt x="0" y="21"/>
                          <a:pt x="0" y="14"/>
                        </a:cubicBezTo>
                        <a:cubicBezTo>
                          <a:pt x="0" y="6"/>
                          <a:pt x="6" y="0"/>
                          <a:pt x="13" y="0"/>
                        </a:cubicBezTo>
                        <a:lnTo>
                          <a:pt x="665" y="0"/>
                        </a:lnTo>
                        <a:cubicBezTo>
                          <a:pt x="672" y="0"/>
                          <a:pt x="678" y="6"/>
                          <a:pt x="678" y="14"/>
                        </a:cubicBezTo>
                        <a:cubicBezTo>
                          <a:pt x="678" y="21"/>
                          <a:pt x="672" y="27"/>
                          <a:pt x="665" y="27"/>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kern="0">
                      <a:solidFill>
                        <a:srgbClr val="505050"/>
                      </a:solidFill>
                      <a:latin typeface="Segoe UI"/>
                    </a:endParaRPr>
                  </a:p>
                </p:txBody>
              </p:sp>
              <p:sp>
                <p:nvSpPr>
                  <p:cNvPr id="775" name="Freeform 220">
                    <a:extLst>
                      <a:ext uri="{FF2B5EF4-FFF2-40B4-BE49-F238E27FC236}">
                        <a16:creationId xmlns:a16="http://schemas.microsoft.com/office/drawing/2014/main" id="{44BABB93-466A-42BC-86BF-F9D88F840BE7}"/>
                      </a:ext>
                    </a:extLst>
                  </p:cNvPr>
                  <p:cNvSpPr>
                    <a:spLocks/>
                  </p:cNvSpPr>
                  <p:nvPr/>
                </p:nvSpPr>
                <p:spPr bwMode="auto">
                  <a:xfrm>
                    <a:off x="9920341" y="5314702"/>
                    <a:ext cx="221818" cy="9715"/>
                  </a:xfrm>
                  <a:custGeom>
                    <a:avLst/>
                    <a:gdLst>
                      <a:gd name="T0" fmla="*/ 665 w 678"/>
                      <a:gd name="T1" fmla="*/ 27 h 27"/>
                      <a:gd name="T2" fmla="*/ 665 w 678"/>
                      <a:gd name="T3" fmla="*/ 27 h 27"/>
                      <a:gd name="T4" fmla="*/ 13 w 678"/>
                      <a:gd name="T5" fmla="*/ 27 h 27"/>
                      <a:gd name="T6" fmla="*/ 0 w 678"/>
                      <a:gd name="T7" fmla="*/ 13 h 27"/>
                      <a:gd name="T8" fmla="*/ 13 w 678"/>
                      <a:gd name="T9" fmla="*/ 0 h 27"/>
                      <a:gd name="T10" fmla="*/ 665 w 678"/>
                      <a:gd name="T11" fmla="*/ 0 h 27"/>
                      <a:gd name="T12" fmla="*/ 678 w 678"/>
                      <a:gd name="T13" fmla="*/ 13 h 27"/>
                      <a:gd name="T14" fmla="*/ 665 w 678"/>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27">
                        <a:moveTo>
                          <a:pt x="665" y="27"/>
                        </a:moveTo>
                        <a:lnTo>
                          <a:pt x="665" y="27"/>
                        </a:lnTo>
                        <a:lnTo>
                          <a:pt x="13" y="27"/>
                        </a:lnTo>
                        <a:cubicBezTo>
                          <a:pt x="6" y="27"/>
                          <a:pt x="0" y="21"/>
                          <a:pt x="0" y="13"/>
                        </a:cubicBezTo>
                        <a:cubicBezTo>
                          <a:pt x="0" y="6"/>
                          <a:pt x="6" y="0"/>
                          <a:pt x="13" y="0"/>
                        </a:cubicBezTo>
                        <a:lnTo>
                          <a:pt x="665" y="0"/>
                        </a:lnTo>
                        <a:cubicBezTo>
                          <a:pt x="672" y="0"/>
                          <a:pt x="678" y="6"/>
                          <a:pt x="678" y="13"/>
                        </a:cubicBezTo>
                        <a:cubicBezTo>
                          <a:pt x="678" y="21"/>
                          <a:pt x="672" y="27"/>
                          <a:pt x="665" y="27"/>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kern="0">
                      <a:solidFill>
                        <a:srgbClr val="505050"/>
                      </a:solidFill>
                      <a:latin typeface="Segoe UI"/>
                    </a:endParaRPr>
                  </a:p>
                </p:txBody>
              </p:sp>
              <p:sp>
                <p:nvSpPr>
                  <p:cNvPr id="776" name="Freeform 221">
                    <a:extLst>
                      <a:ext uri="{FF2B5EF4-FFF2-40B4-BE49-F238E27FC236}">
                        <a16:creationId xmlns:a16="http://schemas.microsoft.com/office/drawing/2014/main" id="{5D918C85-408B-4F5E-89FE-24BA71A7A294}"/>
                      </a:ext>
                    </a:extLst>
                  </p:cNvPr>
                  <p:cNvSpPr>
                    <a:spLocks/>
                  </p:cNvSpPr>
                  <p:nvPr/>
                </p:nvSpPr>
                <p:spPr bwMode="auto">
                  <a:xfrm>
                    <a:off x="9920341" y="5364894"/>
                    <a:ext cx="221818" cy="8096"/>
                  </a:xfrm>
                  <a:custGeom>
                    <a:avLst/>
                    <a:gdLst>
                      <a:gd name="T0" fmla="*/ 665 w 678"/>
                      <a:gd name="T1" fmla="*/ 26 h 26"/>
                      <a:gd name="T2" fmla="*/ 665 w 678"/>
                      <a:gd name="T3" fmla="*/ 26 h 26"/>
                      <a:gd name="T4" fmla="*/ 13 w 678"/>
                      <a:gd name="T5" fmla="*/ 26 h 26"/>
                      <a:gd name="T6" fmla="*/ 0 w 678"/>
                      <a:gd name="T7" fmla="*/ 13 h 26"/>
                      <a:gd name="T8" fmla="*/ 13 w 678"/>
                      <a:gd name="T9" fmla="*/ 0 h 26"/>
                      <a:gd name="T10" fmla="*/ 665 w 678"/>
                      <a:gd name="T11" fmla="*/ 0 h 26"/>
                      <a:gd name="T12" fmla="*/ 678 w 678"/>
                      <a:gd name="T13" fmla="*/ 13 h 26"/>
                      <a:gd name="T14" fmla="*/ 665 w 678"/>
                      <a:gd name="T15" fmla="*/ 26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26">
                        <a:moveTo>
                          <a:pt x="665" y="26"/>
                        </a:moveTo>
                        <a:lnTo>
                          <a:pt x="665" y="26"/>
                        </a:lnTo>
                        <a:lnTo>
                          <a:pt x="13" y="26"/>
                        </a:lnTo>
                        <a:cubicBezTo>
                          <a:pt x="6" y="26"/>
                          <a:pt x="0" y="20"/>
                          <a:pt x="0" y="13"/>
                        </a:cubicBezTo>
                        <a:cubicBezTo>
                          <a:pt x="0" y="6"/>
                          <a:pt x="6" y="0"/>
                          <a:pt x="13" y="0"/>
                        </a:cubicBezTo>
                        <a:lnTo>
                          <a:pt x="665" y="0"/>
                        </a:lnTo>
                        <a:cubicBezTo>
                          <a:pt x="672" y="0"/>
                          <a:pt x="678" y="6"/>
                          <a:pt x="678" y="13"/>
                        </a:cubicBezTo>
                        <a:cubicBezTo>
                          <a:pt x="678" y="20"/>
                          <a:pt x="672" y="26"/>
                          <a:pt x="665" y="26"/>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kern="0">
                      <a:solidFill>
                        <a:srgbClr val="505050"/>
                      </a:solidFill>
                      <a:latin typeface="Segoe UI"/>
                    </a:endParaRPr>
                  </a:p>
                </p:txBody>
              </p:sp>
              <p:sp>
                <p:nvSpPr>
                  <p:cNvPr id="777" name="Freeform 222">
                    <a:extLst>
                      <a:ext uri="{FF2B5EF4-FFF2-40B4-BE49-F238E27FC236}">
                        <a16:creationId xmlns:a16="http://schemas.microsoft.com/office/drawing/2014/main" id="{E2B2E72F-E537-4026-BE86-44FCFB9F34FB}"/>
                      </a:ext>
                    </a:extLst>
                  </p:cNvPr>
                  <p:cNvSpPr>
                    <a:spLocks/>
                  </p:cNvSpPr>
                  <p:nvPr/>
                </p:nvSpPr>
                <p:spPr bwMode="auto">
                  <a:xfrm>
                    <a:off x="9920341" y="5413468"/>
                    <a:ext cx="221818" cy="8096"/>
                  </a:xfrm>
                  <a:custGeom>
                    <a:avLst/>
                    <a:gdLst>
                      <a:gd name="T0" fmla="*/ 665 w 678"/>
                      <a:gd name="T1" fmla="*/ 27 h 27"/>
                      <a:gd name="T2" fmla="*/ 665 w 678"/>
                      <a:gd name="T3" fmla="*/ 27 h 27"/>
                      <a:gd name="T4" fmla="*/ 13 w 678"/>
                      <a:gd name="T5" fmla="*/ 27 h 27"/>
                      <a:gd name="T6" fmla="*/ 0 w 678"/>
                      <a:gd name="T7" fmla="*/ 14 h 27"/>
                      <a:gd name="T8" fmla="*/ 13 w 678"/>
                      <a:gd name="T9" fmla="*/ 0 h 27"/>
                      <a:gd name="T10" fmla="*/ 665 w 678"/>
                      <a:gd name="T11" fmla="*/ 0 h 27"/>
                      <a:gd name="T12" fmla="*/ 678 w 678"/>
                      <a:gd name="T13" fmla="*/ 14 h 27"/>
                      <a:gd name="T14" fmla="*/ 665 w 678"/>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27">
                        <a:moveTo>
                          <a:pt x="665" y="27"/>
                        </a:moveTo>
                        <a:lnTo>
                          <a:pt x="665" y="27"/>
                        </a:lnTo>
                        <a:lnTo>
                          <a:pt x="13" y="27"/>
                        </a:lnTo>
                        <a:cubicBezTo>
                          <a:pt x="6" y="27"/>
                          <a:pt x="0" y="21"/>
                          <a:pt x="0" y="14"/>
                        </a:cubicBezTo>
                        <a:cubicBezTo>
                          <a:pt x="0" y="6"/>
                          <a:pt x="6" y="0"/>
                          <a:pt x="13" y="0"/>
                        </a:cubicBezTo>
                        <a:lnTo>
                          <a:pt x="665" y="0"/>
                        </a:lnTo>
                        <a:cubicBezTo>
                          <a:pt x="672" y="0"/>
                          <a:pt x="678" y="6"/>
                          <a:pt x="678" y="14"/>
                        </a:cubicBezTo>
                        <a:cubicBezTo>
                          <a:pt x="678" y="21"/>
                          <a:pt x="672" y="27"/>
                          <a:pt x="665" y="27"/>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kern="0">
                      <a:solidFill>
                        <a:srgbClr val="505050"/>
                      </a:solidFill>
                      <a:latin typeface="Segoe UI"/>
                    </a:endParaRPr>
                  </a:p>
                </p:txBody>
              </p:sp>
              <p:sp>
                <p:nvSpPr>
                  <p:cNvPr id="778" name="Freeform 223">
                    <a:extLst>
                      <a:ext uri="{FF2B5EF4-FFF2-40B4-BE49-F238E27FC236}">
                        <a16:creationId xmlns:a16="http://schemas.microsoft.com/office/drawing/2014/main" id="{9F19374B-047A-4B2D-951C-1154D86F2F12}"/>
                      </a:ext>
                    </a:extLst>
                  </p:cNvPr>
                  <p:cNvSpPr>
                    <a:spLocks/>
                  </p:cNvSpPr>
                  <p:nvPr/>
                </p:nvSpPr>
                <p:spPr bwMode="auto">
                  <a:xfrm>
                    <a:off x="9920341" y="5462041"/>
                    <a:ext cx="221818" cy="9715"/>
                  </a:xfrm>
                  <a:custGeom>
                    <a:avLst/>
                    <a:gdLst>
                      <a:gd name="T0" fmla="*/ 665 w 678"/>
                      <a:gd name="T1" fmla="*/ 27 h 27"/>
                      <a:gd name="T2" fmla="*/ 665 w 678"/>
                      <a:gd name="T3" fmla="*/ 27 h 27"/>
                      <a:gd name="T4" fmla="*/ 13 w 678"/>
                      <a:gd name="T5" fmla="*/ 27 h 27"/>
                      <a:gd name="T6" fmla="*/ 0 w 678"/>
                      <a:gd name="T7" fmla="*/ 13 h 27"/>
                      <a:gd name="T8" fmla="*/ 13 w 678"/>
                      <a:gd name="T9" fmla="*/ 0 h 27"/>
                      <a:gd name="T10" fmla="*/ 665 w 678"/>
                      <a:gd name="T11" fmla="*/ 0 h 27"/>
                      <a:gd name="T12" fmla="*/ 678 w 678"/>
                      <a:gd name="T13" fmla="*/ 13 h 27"/>
                      <a:gd name="T14" fmla="*/ 665 w 678"/>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27">
                        <a:moveTo>
                          <a:pt x="665" y="27"/>
                        </a:moveTo>
                        <a:lnTo>
                          <a:pt x="665" y="27"/>
                        </a:lnTo>
                        <a:lnTo>
                          <a:pt x="13" y="27"/>
                        </a:lnTo>
                        <a:cubicBezTo>
                          <a:pt x="6" y="27"/>
                          <a:pt x="0" y="21"/>
                          <a:pt x="0" y="13"/>
                        </a:cubicBezTo>
                        <a:cubicBezTo>
                          <a:pt x="0" y="6"/>
                          <a:pt x="6" y="0"/>
                          <a:pt x="13" y="0"/>
                        </a:cubicBezTo>
                        <a:lnTo>
                          <a:pt x="665" y="0"/>
                        </a:lnTo>
                        <a:cubicBezTo>
                          <a:pt x="672" y="0"/>
                          <a:pt x="678" y="6"/>
                          <a:pt x="678" y="13"/>
                        </a:cubicBezTo>
                        <a:cubicBezTo>
                          <a:pt x="678" y="21"/>
                          <a:pt x="672" y="27"/>
                          <a:pt x="665" y="27"/>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kern="0">
                      <a:solidFill>
                        <a:srgbClr val="505050"/>
                      </a:solidFill>
                      <a:latin typeface="Segoe UI"/>
                    </a:endParaRPr>
                  </a:p>
                </p:txBody>
              </p:sp>
              <p:sp>
                <p:nvSpPr>
                  <p:cNvPr id="779" name="Freeform 224">
                    <a:extLst>
                      <a:ext uri="{FF2B5EF4-FFF2-40B4-BE49-F238E27FC236}">
                        <a16:creationId xmlns:a16="http://schemas.microsoft.com/office/drawing/2014/main" id="{501FA98B-246D-43F2-B0DB-91152B985642}"/>
                      </a:ext>
                    </a:extLst>
                  </p:cNvPr>
                  <p:cNvSpPr>
                    <a:spLocks/>
                  </p:cNvSpPr>
                  <p:nvPr/>
                </p:nvSpPr>
                <p:spPr bwMode="auto">
                  <a:xfrm>
                    <a:off x="9920340" y="5518710"/>
                    <a:ext cx="219456" cy="9715"/>
                  </a:xfrm>
                  <a:custGeom>
                    <a:avLst/>
                    <a:gdLst>
                      <a:gd name="T0" fmla="*/ 330 w 344"/>
                      <a:gd name="T1" fmla="*/ 27 h 27"/>
                      <a:gd name="T2" fmla="*/ 330 w 344"/>
                      <a:gd name="T3" fmla="*/ 27 h 27"/>
                      <a:gd name="T4" fmla="*/ 13 w 344"/>
                      <a:gd name="T5" fmla="*/ 27 h 27"/>
                      <a:gd name="T6" fmla="*/ 0 w 344"/>
                      <a:gd name="T7" fmla="*/ 14 h 27"/>
                      <a:gd name="T8" fmla="*/ 13 w 344"/>
                      <a:gd name="T9" fmla="*/ 0 h 27"/>
                      <a:gd name="T10" fmla="*/ 330 w 344"/>
                      <a:gd name="T11" fmla="*/ 0 h 27"/>
                      <a:gd name="T12" fmla="*/ 344 w 344"/>
                      <a:gd name="T13" fmla="*/ 14 h 27"/>
                      <a:gd name="T14" fmla="*/ 330 w 344"/>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4" h="27">
                        <a:moveTo>
                          <a:pt x="330" y="27"/>
                        </a:moveTo>
                        <a:lnTo>
                          <a:pt x="330" y="27"/>
                        </a:lnTo>
                        <a:lnTo>
                          <a:pt x="13" y="27"/>
                        </a:lnTo>
                        <a:cubicBezTo>
                          <a:pt x="6" y="27"/>
                          <a:pt x="0" y="21"/>
                          <a:pt x="0" y="14"/>
                        </a:cubicBezTo>
                        <a:cubicBezTo>
                          <a:pt x="0" y="6"/>
                          <a:pt x="6" y="0"/>
                          <a:pt x="13" y="0"/>
                        </a:cubicBezTo>
                        <a:lnTo>
                          <a:pt x="330" y="0"/>
                        </a:lnTo>
                        <a:cubicBezTo>
                          <a:pt x="338" y="0"/>
                          <a:pt x="344" y="6"/>
                          <a:pt x="344" y="14"/>
                        </a:cubicBezTo>
                        <a:cubicBezTo>
                          <a:pt x="344" y="21"/>
                          <a:pt x="338" y="27"/>
                          <a:pt x="330" y="27"/>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kern="0">
                      <a:solidFill>
                        <a:srgbClr val="505050"/>
                      </a:solidFill>
                      <a:latin typeface="Segoe UI"/>
                    </a:endParaRPr>
                  </a:p>
                </p:txBody>
              </p:sp>
              <p:sp>
                <p:nvSpPr>
                  <p:cNvPr id="780" name="Freeform 217">
                    <a:extLst>
                      <a:ext uri="{FF2B5EF4-FFF2-40B4-BE49-F238E27FC236}">
                        <a16:creationId xmlns:a16="http://schemas.microsoft.com/office/drawing/2014/main" id="{1C66A497-A797-4AC4-AD7C-37733399CA9C}"/>
                      </a:ext>
                    </a:extLst>
                  </p:cNvPr>
                  <p:cNvSpPr>
                    <a:spLocks/>
                  </p:cNvSpPr>
                  <p:nvPr/>
                </p:nvSpPr>
                <p:spPr bwMode="auto">
                  <a:xfrm>
                    <a:off x="9939770" y="5695192"/>
                    <a:ext cx="335156" cy="9715"/>
                  </a:xfrm>
                  <a:custGeom>
                    <a:avLst/>
                    <a:gdLst>
                      <a:gd name="T0" fmla="*/ 1016 w 1030"/>
                      <a:gd name="T1" fmla="*/ 27 h 27"/>
                      <a:gd name="T2" fmla="*/ 1016 w 1030"/>
                      <a:gd name="T3" fmla="*/ 27 h 27"/>
                      <a:gd name="T4" fmla="*/ 14 w 1030"/>
                      <a:gd name="T5" fmla="*/ 27 h 27"/>
                      <a:gd name="T6" fmla="*/ 0 w 1030"/>
                      <a:gd name="T7" fmla="*/ 13 h 27"/>
                      <a:gd name="T8" fmla="*/ 14 w 1030"/>
                      <a:gd name="T9" fmla="*/ 0 h 27"/>
                      <a:gd name="T10" fmla="*/ 1016 w 1030"/>
                      <a:gd name="T11" fmla="*/ 0 h 27"/>
                      <a:gd name="T12" fmla="*/ 1030 w 1030"/>
                      <a:gd name="T13" fmla="*/ 13 h 27"/>
                      <a:gd name="T14" fmla="*/ 1016 w 1030"/>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0" h="27">
                        <a:moveTo>
                          <a:pt x="1016" y="27"/>
                        </a:moveTo>
                        <a:lnTo>
                          <a:pt x="1016" y="27"/>
                        </a:lnTo>
                        <a:lnTo>
                          <a:pt x="14" y="27"/>
                        </a:lnTo>
                        <a:cubicBezTo>
                          <a:pt x="6" y="27"/>
                          <a:pt x="0" y="21"/>
                          <a:pt x="0" y="13"/>
                        </a:cubicBezTo>
                        <a:cubicBezTo>
                          <a:pt x="0" y="6"/>
                          <a:pt x="6" y="0"/>
                          <a:pt x="14" y="0"/>
                        </a:cubicBezTo>
                        <a:lnTo>
                          <a:pt x="1016" y="0"/>
                        </a:lnTo>
                        <a:cubicBezTo>
                          <a:pt x="1024" y="0"/>
                          <a:pt x="1030" y="6"/>
                          <a:pt x="1030" y="13"/>
                        </a:cubicBezTo>
                        <a:cubicBezTo>
                          <a:pt x="1030" y="21"/>
                          <a:pt x="1024" y="27"/>
                          <a:pt x="1016" y="27"/>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kern="0">
                      <a:solidFill>
                        <a:srgbClr val="505050"/>
                      </a:solidFill>
                      <a:latin typeface="Segoe UI"/>
                    </a:endParaRPr>
                  </a:p>
                </p:txBody>
              </p:sp>
            </p:grpSp>
          </p:grpSp>
        </p:grpSp>
        <p:sp>
          <p:nvSpPr>
            <p:cNvPr id="762" name="TextBox 761">
              <a:extLst>
                <a:ext uri="{FF2B5EF4-FFF2-40B4-BE49-F238E27FC236}">
                  <a16:creationId xmlns:a16="http://schemas.microsoft.com/office/drawing/2014/main" id="{0E921EF8-2A75-4564-8809-498AF28460BD}"/>
                </a:ext>
              </a:extLst>
            </p:cNvPr>
            <p:cNvSpPr txBox="1"/>
            <p:nvPr/>
          </p:nvSpPr>
          <p:spPr>
            <a:xfrm>
              <a:off x="3882064" y="4520188"/>
              <a:ext cx="695985" cy="263586"/>
            </a:xfrm>
            <a:prstGeom prst="rect">
              <a:avLst/>
            </a:prstGeom>
          </p:spPr>
          <p:txBody>
            <a:bodyPr wrap="none">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defTabSz="896043">
                <a:defRPr/>
              </a:pPr>
              <a:r>
                <a:rPr lang="en-US" sz="1199">
                  <a:solidFill>
                    <a:srgbClr val="FFFFFF"/>
                  </a:solidFill>
                </a:rPr>
                <a:t>Policies</a:t>
              </a:r>
            </a:p>
          </p:txBody>
        </p:sp>
      </p:grpSp>
      <p:grpSp>
        <p:nvGrpSpPr>
          <p:cNvPr id="809" name="Group 808">
            <a:extLst>
              <a:ext uri="{FF2B5EF4-FFF2-40B4-BE49-F238E27FC236}">
                <a16:creationId xmlns:a16="http://schemas.microsoft.com/office/drawing/2014/main" id="{B041B0C4-D397-46DB-98A3-99CACB2C2602}"/>
              </a:ext>
            </a:extLst>
          </p:cNvPr>
          <p:cNvGrpSpPr/>
          <p:nvPr/>
        </p:nvGrpSpPr>
        <p:grpSpPr>
          <a:xfrm>
            <a:off x="6763341" y="3432498"/>
            <a:ext cx="996492" cy="1138200"/>
            <a:chOff x="5727971" y="2924092"/>
            <a:chExt cx="996634" cy="1138362"/>
          </a:xfrm>
        </p:grpSpPr>
        <p:grpSp>
          <p:nvGrpSpPr>
            <p:cNvPr id="810" name="Group 809">
              <a:extLst>
                <a:ext uri="{FF2B5EF4-FFF2-40B4-BE49-F238E27FC236}">
                  <a16:creationId xmlns:a16="http://schemas.microsoft.com/office/drawing/2014/main" id="{59B760D2-6600-4F7E-9CAF-814F025642C8}"/>
                </a:ext>
              </a:extLst>
            </p:cNvPr>
            <p:cNvGrpSpPr/>
            <p:nvPr/>
          </p:nvGrpSpPr>
          <p:grpSpPr>
            <a:xfrm>
              <a:off x="5727971" y="2924092"/>
              <a:ext cx="729430" cy="562554"/>
              <a:chOff x="5199063" y="3544889"/>
              <a:chExt cx="673100" cy="519112"/>
            </a:xfrm>
            <a:solidFill>
              <a:srgbClr val="FFFFFF"/>
            </a:solidFill>
          </p:grpSpPr>
          <p:sp>
            <p:nvSpPr>
              <p:cNvPr id="812" name="Freeform 160">
                <a:extLst>
                  <a:ext uri="{FF2B5EF4-FFF2-40B4-BE49-F238E27FC236}">
                    <a16:creationId xmlns:a16="http://schemas.microsoft.com/office/drawing/2014/main" id="{5E84D9D5-2758-49C7-BB4A-8B02FA5AE2A1}"/>
                  </a:ext>
                </a:extLst>
              </p:cNvPr>
              <p:cNvSpPr>
                <a:spLocks noEditPoints="1"/>
              </p:cNvSpPr>
              <p:nvPr/>
            </p:nvSpPr>
            <p:spPr bwMode="auto">
              <a:xfrm>
                <a:off x="5426075" y="3614739"/>
                <a:ext cx="196850" cy="196850"/>
              </a:xfrm>
              <a:custGeom>
                <a:avLst/>
                <a:gdLst>
                  <a:gd name="T0" fmla="*/ 329 w 720"/>
                  <a:gd name="T1" fmla="*/ 433 h 720"/>
                  <a:gd name="T2" fmla="*/ 433 w 720"/>
                  <a:gd name="T3" fmla="*/ 330 h 720"/>
                  <a:gd name="T4" fmla="*/ 330 w 720"/>
                  <a:gd name="T5" fmla="*/ 287 h 720"/>
                  <a:gd name="T6" fmla="*/ 329 w 720"/>
                  <a:gd name="T7" fmla="*/ 433 h 720"/>
                  <a:gd name="T8" fmla="*/ 360 w 720"/>
                  <a:gd name="T9" fmla="*/ 466 h 720"/>
                  <a:gd name="T10" fmla="*/ 319 w 720"/>
                  <a:gd name="T11" fmla="*/ 458 h 720"/>
                  <a:gd name="T12" fmla="*/ 262 w 720"/>
                  <a:gd name="T13" fmla="*/ 319 h 720"/>
                  <a:gd name="T14" fmla="*/ 401 w 720"/>
                  <a:gd name="T15" fmla="*/ 263 h 720"/>
                  <a:gd name="T16" fmla="*/ 458 w 720"/>
                  <a:gd name="T17" fmla="*/ 401 h 720"/>
                  <a:gd name="T18" fmla="*/ 322 w 720"/>
                  <a:gd name="T19" fmla="*/ 613 h 720"/>
                  <a:gd name="T20" fmla="*/ 395 w 720"/>
                  <a:gd name="T21" fmla="*/ 613 h 720"/>
                  <a:gd name="T22" fmla="*/ 519 w 720"/>
                  <a:gd name="T23" fmla="*/ 665 h 720"/>
                  <a:gd name="T24" fmla="*/ 563 w 720"/>
                  <a:gd name="T25" fmla="*/ 515 h 720"/>
                  <a:gd name="T26" fmla="*/ 688 w 720"/>
                  <a:gd name="T27" fmla="*/ 463 h 720"/>
                  <a:gd name="T28" fmla="*/ 613 w 720"/>
                  <a:gd name="T29" fmla="*/ 326 h 720"/>
                  <a:gd name="T30" fmla="*/ 665 w 720"/>
                  <a:gd name="T31" fmla="*/ 201 h 720"/>
                  <a:gd name="T32" fmla="*/ 514 w 720"/>
                  <a:gd name="T33" fmla="*/ 157 h 720"/>
                  <a:gd name="T34" fmla="*/ 463 w 720"/>
                  <a:gd name="T35" fmla="*/ 32 h 720"/>
                  <a:gd name="T36" fmla="*/ 325 w 720"/>
                  <a:gd name="T37" fmla="*/ 107 h 720"/>
                  <a:gd name="T38" fmla="*/ 201 w 720"/>
                  <a:gd name="T39" fmla="*/ 55 h 720"/>
                  <a:gd name="T40" fmla="*/ 157 w 720"/>
                  <a:gd name="T41" fmla="*/ 206 h 720"/>
                  <a:gd name="T42" fmla="*/ 32 w 720"/>
                  <a:gd name="T43" fmla="*/ 257 h 720"/>
                  <a:gd name="T44" fmla="*/ 107 w 720"/>
                  <a:gd name="T45" fmla="*/ 395 h 720"/>
                  <a:gd name="T46" fmla="*/ 55 w 720"/>
                  <a:gd name="T47" fmla="*/ 519 h 720"/>
                  <a:gd name="T48" fmla="*/ 205 w 720"/>
                  <a:gd name="T49" fmla="*/ 564 h 720"/>
                  <a:gd name="T50" fmla="*/ 257 w 720"/>
                  <a:gd name="T51" fmla="*/ 688 h 720"/>
                  <a:gd name="T52" fmla="*/ 264 w 720"/>
                  <a:gd name="T53" fmla="*/ 720 h 720"/>
                  <a:gd name="T54" fmla="*/ 172 w 720"/>
                  <a:gd name="T55" fmla="*/ 681 h 720"/>
                  <a:gd name="T56" fmla="*/ 144 w 720"/>
                  <a:gd name="T57" fmla="*/ 540 h 720"/>
                  <a:gd name="T58" fmla="*/ 0 w 720"/>
                  <a:gd name="T59" fmla="*/ 455 h 720"/>
                  <a:gd name="T60" fmla="*/ 81 w 720"/>
                  <a:gd name="T61" fmla="*/ 335 h 720"/>
                  <a:gd name="T62" fmla="*/ 39 w 720"/>
                  <a:gd name="T63" fmla="*/ 172 h 720"/>
                  <a:gd name="T64" fmla="*/ 181 w 720"/>
                  <a:gd name="T65" fmla="*/ 144 h 720"/>
                  <a:gd name="T66" fmla="*/ 266 w 720"/>
                  <a:gd name="T67" fmla="*/ 0 h 720"/>
                  <a:gd name="T68" fmla="*/ 386 w 720"/>
                  <a:gd name="T69" fmla="*/ 81 h 720"/>
                  <a:gd name="T70" fmla="*/ 548 w 720"/>
                  <a:gd name="T71" fmla="*/ 39 h 720"/>
                  <a:gd name="T72" fmla="*/ 576 w 720"/>
                  <a:gd name="T73" fmla="*/ 181 h 720"/>
                  <a:gd name="T74" fmla="*/ 720 w 720"/>
                  <a:gd name="T75" fmla="*/ 266 h 720"/>
                  <a:gd name="T76" fmla="*/ 639 w 720"/>
                  <a:gd name="T77" fmla="*/ 386 h 720"/>
                  <a:gd name="T78" fmla="*/ 681 w 720"/>
                  <a:gd name="T79" fmla="*/ 548 h 720"/>
                  <a:gd name="T80" fmla="*/ 539 w 720"/>
                  <a:gd name="T81" fmla="*/ 576 h 720"/>
                  <a:gd name="T82" fmla="*/ 454 w 720"/>
                  <a:gd name="T83" fmla="*/ 720 h 720"/>
                  <a:gd name="T84" fmla="*/ 334 w 720"/>
                  <a:gd name="T85" fmla="*/ 640 h 7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20" h="720">
                    <a:moveTo>
                      <a:pt x="329" y="433"/>
                    </a:moveTo>
                    <a:lnTo>
                      <a:pt x="329" y="433"/>
                    </a:lnTo>
                    <a:cubicBezTo>
                      <a:pt x="369" y="450"/>
                      <a:pt x="416" y="431"/>
                      <a:pt x="433" y="391"/>
                    </a:cubicBezTo>
                    <a:cubicBezTo>
                      <a:pt x="441" y="372"/>
                      <a:pt x="441" y="350"/>
                      <a:pt x="433" y="330"/>
                    </a:cubicBezTo>
                    <a:cubicBezTo>
                      <a:pt x="425" y="311"/>
                      <a:pt x="410" y="295"/>
                      <a:pt x="391" y="287"/>
                    </a:cubicBezTo>
                    <a:cubicBezTo>
                      <a:pt x="371" y="279"/>
                      <a:pt x="350" y="279"/>
                      <a:pt x="330" y="287"/>
                    </a:cubicBezTo>
                    <a:cubicBezTo>
                      <a:pt x="310" y="295"/>
                      <a:pt x="295" y="310"/>
                      <a:pt x="287" y="329"/>
                    </a:cubicBezTo>
                    <a:cubicBezTo>
                      <a:pt x="270" y="370"/>
                      <a:pt x="289" y="416"/>
                      <a:pt x="329" y="433"/>
                    </a:cubicBezTo>
                    <a:lnTo>
                      <a:pt x="329" y="433"/>
                    </a:lnTo>
                    <a:close/>
                    <a:moveTo>
                      <a:pt x="360" y="466"/>
                    </a:moveTo>
                    <a:lnTo>
                      <a:pt x="360" y="466"/>
                    </a:lnTo>
                    <a:cubicBezTo>
                      <a:pt x="346" y="466"/>
                      <a:pt x="332" y="464"/>
                      <a:pt x="319" y="458"/>
                    </a:cubicBezTo>
                    <a:lnTo>
                      <a:pt x="319" y="458"/>
                    </a:lnTo>
                    <a:cubicBezTo>
                      <a:pt x="265" y="435"/>
                      <a:pt x="240" y="373"/>
                      <a:pt x="262" y="319"/>
                    </a:cubicBezTo>
                    <a:cubicBezTo>
                      <a:pt x="273" y="293"/>
                      <a:pt x="294" y="273"/>
                      <a:pt x="320" y="262"/>
                    </a:cubicBezTo>
                    <a:cubicBezTo>
                      <a:pt x="346" y="251"/>
                      <a:pt x="375" y="252"/>
                      <a:pt x="401" y="263"/>
                    </a:cubicBezTo>
                    <a:cubicBezTo>
                      <a:pt x="427" y="274"/>
                      <a:pt x="447" y="294"/>
                      <a:pt x="458" y="320"/>
                    </a:cubicBezTo>
                    <a:cubicBezTo>
                      <a:pt x="469" y="347"/>
                      <a:pt x="469" y="375"/>
                      <a:pt x="458" y="401"/>
                    </a:cubicBezTo>
                    <a:cubicBezTo>
                      <a:pt x="441" y="442"/>
                      <a:pt x="401" y="466"/>
                      <a:pt x="360" y="466"/>
                    </a:cubicBezTo>
                    <a:close/>
                    <a:moveTo>
                      <a:pt x="322" y="613"/>
                    </a:moveTo>
                    <a:lnTo>
                      <a:pt x="322" y="613"/>
                    </a:lnTo>
                    <a:lnTo>
                      <a:pt x="395" y="613"/>
                    </a:lnTo>
                    <a:lnTo>
                      <a:pt x="462" y="688"/>
                    </a:lnTo>
                    <a:lnTo>
                      <a:pt x="519" y="665"/>
                    </a:lnTo>
                    <a:lnTo>
                      <a:pt x="512" y="566"/>
                    </a:lnTo>
                    <a:lnTo>
                      <a:pt x="563" y="515"/>
                    </a:lnTo>
                    <a:lnTo>
                      <a:pt x="664" y="520"/>
                    </a:lnTo>
                    <a:lnTo>
                      <a:pt x="688" y="463"/>
                    </a:lnTo>
                    <a:lnTo>
                      <a:pt x="613" y="398"/>
                    </a:lnTo>
                    <a:lnTo>
                      <a:pt x="613" y="326"/>
                    </a:lnTo>
                    <a:lnTo>
                      <a:pt x="688" y="259"/>
                    </a:lnTo>
                    <a:lnTo>
                      <a:pt x="665" y="201"/>
                    </a:lnTo>
                    <a:lnTo>
                      <a:pt x="565" y="208"/>
                    </a:lnTo>
                    <a:lnTo>
                      <a:pt x="514" y="157"/>
                    </a:lnTo>
                    <a:lnTo>
                      <a:pt x="520" y="56"/>
                    </a:lnTo>
                    <a:lnTo>
                      <a:pt x="463" y="32"/>
                    </a:lnTo>
                    <a:lnTo>
                      <a:pt x="398" y="108"/>
                    </a:lnTo>
                    <a:lnTo>
                      <a:pt x="325" y="107"/>
                    </a:lnTo>
                    <a:lnTo>
                      <a:pt x="258" y="32"/>
                    </a:lnTo>
                    <a:lnTo>
                      <a:pt x="201" y="55"/>
                    </a:lnTo>
                    <a:lnTo>
                      <a:pt x="208" y="155"/>
                    </a:lnTo>
                    <a:lnTo>
                      <a:pt x="157" y="206"/>
                    </a:lnTo>
                    <a:lnTo>
                      <a:pt x="56" y="200"/>
                    </a:lnTo>
                    <a:lnTo>
                      <a:pt x="32" y="257"/>
                    </a:lnTo>
                    <a:lnTo>
                      <a:pt x="107" y="322"/>
                    </a:lnTo>
                    <a:lnTo>
                      <a:pt x="107" y="395"/>
                    </a:lnTo>
                    <a:lnTo>
                      <a:pt x="32" y="462"/>
                    </a:lnTo>
                    <a:lnTo>
                      <a:pt x="55" y="519"/>
                    </a:lnTo>
                    <a:lnTo>
                      <a:pt x="155" y="512"/>
                    </a:lnTo>
                    <a:lnTo>
                      <a:pt x="205" y="564"/>
                    </a:lnTo>
                    <a:lnTo>
                      <a:pt x="200" y="664"/>
                    </a:lnTo>
                    <a:lnTo>
                      <a:pt x="257" y="688"/>
                    </a:lnTo>
                    <a:lnTo>
                      <a:pt x="322" y="613"/>
                    </a:lnTo>
                    <a:close/>
                    <a:moveTo>
                      <a:pt x="264" y="720"/>
                    </a:moveTo>
                    <a:lnTo>
                      <a:pt x="264" y="720"/>
                    </a:lnTo>
                    <a:lnTo>
                      <a:pt x="172" y="681"/>
                    </a:lnTo>
                    <a:lnTo>
                      <a:pt x="178" y="574"/>
                    </a:lnTo>
                    <a:lnTo>
                      <a:pt x="144" y="540"/>
                    </a:lnTo>
                    <a:lnTo>
                      <a:pt x="38" y="547"/>
                    </a:lnTo>
                    <a:lnTo>
                      <a:pt x="0" y="455"/>
                    </a:lnTo>
                    <a:lnTo>
                      <a:pt x="80" y="383"/>
                    </a:lnTo>
                    <a:lnTo>
                      <a:pt x="81" y="335"/>
                    </a:lnTo>
                    <a:lnTo>
                      <a:pt x="0" y="265"/>
                    </a:lnTo>
                    <a:lnTo>
                      <a:pt x="39" y="172"/>
                    </a:lnTo>
                    <a:lnTo>
                      <a:pt x="146" y="178"/>
                    </a:lnTo>
                    <a:lnTo>
                      <a:pt x="181" y="144"/>
                    </a:lnTo>
                    <a:lnTo>
                      <a:pt x="173" y="38"/>
                    </a:lnTo>
                    <a:lnTo>
                      <a:pt x="266" y="0"/>
                    </a:lnTo>
                    <a:lnTo>
                      <a:pt x="337" y="81"/>
                    </a:lnTo>
                    <a:lnTo>
                      <a:pt x="386" y="81"/>
                    </a:lnTo>
                    <a:lnTo>
                      <a:pt x="456" y="0"/>
                    </a:lnTo>
                    <a:lnTo>
                      <a:pt x="548" y="39"/>
                    </a:lnTo>
                    <a:lnTo>
                      <a:pt x="542" y="146"/>
                    </a:lnTo>
                    <a:lnTo>
                      <a:pt x="576" y="181"/>
                    </a:lnTo>
                    <a:lnTo>
                      <a:pt x="682" y="173"/>
                    </a:lnTo>
                    <a:lnTo>
                      <a:pt x="720" y="266"/>
                    </a:lnTo>
                    <a:lnTo>
                      <a:pt x="640" y="338"/>
                    </a:lnTo>
                    <a:lnTo>
                      <a:pt x="639" y="386"/>
                    </a:lnTo>
                    <a:lnTo>
                      <a:pt x="720" y="456"/>
                    </a:lnTo>
                    <a:lnTo>
                      <a:pt x="681" y="548"/>
                    </a:lnTo>
                    <a:lnTo>
                      <a:pt x="574" y="542"/>
                    </a:lnTo>
                    <a:lnTo>
                      <a:pt x="539" y="576"/>
                    </a:lnTo>
                    <a:lnTo>
                      <a:pt x="547" y="682"/>
                    </a:lnTo>
                    <a:lnTo>
                      <a:pt x="454" y="720"/>
                    </a:lnTo>
                    <a:lnTo>
                      <a:pt x="383" y="640"/>
                    </a:lnTo>
                    <a:lnTo>
                      <a:pt x="334" y="640"/>
                    </a:lnTo>
                    <a:lnTo>
                      <a:pt x="264" y="720"/>
                    </a:ln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kern="0">
                  <a:solidFill>
                    <a:srgbClr val="FFFFFF"/>
                  </a:solidFill>
                  <a:latin typeface="Segoe UI"/>
                </a:endParaRPr>
              </a:p>
            </p:txBody>
          </p:sp>
          <p:sp>
            <p:nvSpPr>
              <p:cNvPr id="813" name="Freeform 161">
                <a:extLst>
                  <a:ext uri="{FF2B5EF4-FFF2-40B4-BE49-F238E27FC236}">
                    <a16:creationId xmlns:a16="http://schemas.microsoft.com/office/drawing/2014/main" id="{FB2A1626-E520-4AAF-B8B4-3E9CBF1DB948}"/>
                  </a:ext>
                </a:extLst>
              </p:cNvPr>
              <p:cNvSpPr>
                <a:spLocks noEditPoints="1"/>
              </p:cNvSpPr>
              <p:nvPr/>
            </p:nvSpPr>
            <p:spPr bwMode="auto">
              <a:xfrm>
                <a:off x="5589588" y="3744914"/>
                <a:ext cx="138113" cy="138113"/>
              </a:xfrm>
              <a:custGeom>
                <a:avLst/>
                <a:gdLst>
                  <a:gd name="T0" fmla="*/ 253 w 505"/>
                  <a:gd name="T1" fmla="*/ 202 h 505"/>
                  <a:gd name="T2" fmla="*/ 233 w 505"/>
                  <a:gd name="T3" fmla="*/ 299 h 505"/>
                  <a:gd name="T4" fmla="*/ 272 w 505"/>
                  <a:gd name="T5" fmla="*/ 299 h 505"/>
                  <a:gd name="T6" fmla="*/ 272 w 505"/>
                  <a:gd name="T7" fmla="*/ 206 h 505"/>
                  <a:gd name="T8" fmla="*/ 253 w 505"/>
                  <a:gd name="T9" fmla="*/ 329 h 505"/>
                  <a:gd name="T10" fmla="*/ 223 w 505"/>
                  <a:gd name="T11" fmla="*/ 323 h 505"/>
                  <a:gd name="T12" fmla="*/ 283 w 505"/>
                  <a:gd name="T13" fmla="*/ 181 h 505"/>
                  <a:gd name="T14" fmla="*/ 282 w 505"/>
                  <a:gd name="T15" fmla="*/ 324 h 505"/>
                  <a:gd name="T16" fmla="*/ 225 w 505"/>
                  <a:gd name="T17" fmla="*/ 422 h 505"/>
                  <a:gd name="T18" fmla="*/ 279 w 505"/>
                  <a:gd name="T19" fmla="*/ 422 h 505"/>
                  <a:gd name="T20" fmla="*/ 358 w 505"/>
                  <a:gd name="T21" fmla="*/ 459 h 505"/>
                  <a:gd name="T22" fmla="*/ 391 w 505"/>
                  <a:gd name="T23" fmla="*/ 354 h 505"/>
                  <a:gd name="T24" fmla="*/ 473 w 505"/>
                  <a:gd name="T25" fmla="*/ 324 h 505"/>
                  <a:gd name="T26" fmla="*/ 423 w 505"/>
                  <a:gd name="T27" fmla="*/ 227 h 505"/>
                  <a:gd name="T28" fmla="*/ 460 w 505"/>
                  <a:gd name="T29" fmla="*/ 147 h 505"/>
                  <a:gd name="T30" fmla="*/ 355 w 505"/>
                  <a:gd name="T31" fmla="*/ 114 h 505"/>
                  <a:gd name="T32" fmla="*/ 325 w 505"/>
                  <a:gd name="T33" fmla="*/ 32 h 505"/>
                  <a:gd name="T34" fmla="*/ 227 w 505"/>
                  <a:gd name="T35" fmla="*/ 82 h 505"/>
                  <a:gd name="T36" fmla="*/ 148 w 505"/>
                  <a:gd name="T37" fmla="*/ 45 h 505"/>
                  <a:gd name="T38" fmla="*/ 114 w 505"/>
                  <a:gd name="T39" fmla="*/ 150 h 505"/>
                  <a:gd name="T40" fmla="*/ 32 w 505"/>
                  <a:gd name="T41" fmla="*/ 180 h 505"/>
                  <a:gd name="T42" fmla="*/ 83 w 505"/>
                  <a:gd name="T43" fmla="*/ 278 h 505"/>
                  <a:gd name="T44" fmla="*/ 46 w 505"/>
                  <a:gd name="T45" fmla="*/ 357 h 505"/>
                  <a:gd name="T46" fmla="*/ 151 w 505"/>
                  <a:gd name="T47" fmla="*/ 391 h 505"/>
                  <a:gd name="T48" fmla="*/ 181 w 505"/>
                  <a:gd name="T49" fmla="*/ 473 h 505"/>
                  <a:gd name="T50" fmla="*/ 188 w 505"/>
                  <a:gd name="T51" fmla="*/ 505 h 505"/>
                  <a:gd name="T52" fmla="*/ 119 w 505"/>
                  <a:gd name="T53" fmla="*/ 476 h 505"/>
                  <a:gd name="T54" fmla="*/ 103 w 505"/>
                  <a:gd name="T55" fmla="*/ 380 h 505"/>
                  <a:gd name="T56" fmla="*/ 0 w 505"/>
                  <a:gd name="T57" fmla="*/ 316 h 505"/>
                  <a:gd name="T58" fmla="*/ 56 w 505"/>
                  <a:gd name="T59" fmla="*/ 236 h 505"/>
                  <a:gd name="T60" fmla="*/ 29 w 505"/>
                  <a:gd name="T61" fmla="*/ 119 h 505"/>
                  <a:gd name="T62" fmla="*/ 125 w 505"/>
                  <a:gd name="T63" fmla="*/ 102 h 505"/>
                  <a:gd name="T64" fmla="*/ 189 w 505"/>
                  <a:gd name="T65" fmla="*/ 0 h 505"/>
                  <a:gd name="T66" fmla="*/ 269 w 505"/>
                  <a:gd name="T67" fmla="*/ 56 h 505"/>
                  <a:gd name="T68" fmla="*/ 386 w 505"/>
                  <a:gd name="T69" fmla="*/ 29 h 505"/>
                  <a:gd name="T70" fmla="*/ 403 w 505"/>
                  <a:gd name="T71" fmla="*/ 125 h 505"/>
                  <a:gd name="T72" fmla="*/ 505 w 505"/>
                  <a:gd name="T73" fmla="*/ 189 h 505"/>
                  <a:gd name="T74" fmla="*/ 449 w 505"/>
                  <a:gd name="T75" fmla="*/ 268 h 505"/>
                  <a:gd name="T76" fmla="*/ 476 w 505"/>
                  <a:gd name="T77" fmla="*/ 386 h 505"/>
                  <a:gd name="T78" fmla="*/ 381 w 505"/>
                  <a:gd name="T79" fmla="*/ 402 h 505"/>
                  <a:gd name="T80" fmla="*/ 317 w 505"/>
                  <a:gd name="T81" fmla="*/ 505 h 505"/>
                  <a:gd name="T82" fmla="*/ 237 w 505"/>
                  <a:gd name="T83" fmla="*/ 449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05" h="505">
                    <a:moveTo>
                      <a:pt x="253" y="202"/>
                    </a:moveTo>
                    <a:lnTo>
                      <a:pt x="253" y="202"/>
                    </a:lnTo>
                    <a:cubicBezTo>
                      <a:pt x="233" y="202"/>
                      <a:pt x="215" y="213"/>
                      <a:pt x="206" y="233"/>
                    </a:cubicBezTo>
                    <a:cubicBezTo>
                      <a:pt x="196" y="258"/>
                      <a:pt x="208" y="288"/>
                      <a:pt x="233" y="299"/>
                    </a:cubicBezTo>
                    <a:lnTo>
                      <a:pt x="233" y="299"/>
                    </a:lnTo>
                    <a:cubicBezTo>
                      <a:pt x="246" y="304"/>
                      <a:pt x="259" y="304"/>
                      <a:pt x="272" y="299"/>
                    </a:cubicBezTo>
                    <a:cubicBezTo>
                      <a:pt x="284" y="294"/>
                      <a:pt x="294" y="284"/>
                      <a:pt x="299" y="272"/>
                    </a:cubicBezTo>
                    <a:cubicBezTo>
                      <a:pt x="310" y="246"/>
                      <a:pt x="298" y="217"/>
                      <a:pt x="272" y="206"/>
                    </a:cubicBezTo>
                    <a:cubicBezTo>
                      <a:pt x="266" y="203"/>
                      <a:pt x="259" y="202"/>
                      <a:pt x="253" y="202"/>
                    </a:cubicBezTo>
                    <a:close/>
                    <a:moveTo>
                      <a:pt x="253" y="329"/>
                    </a:moveTo>
                    <a:lnTo>
                      <a:pt x="253" y="329"/>
                    </a:lnTo>
                    <a:cubicBezTo>
                      <a:pt x="243" y="329"/>
                      <a:pt x="233" y="327"/>
                      <a:pt x="223" y="323"/>
                    </a:cubicBezTo>
                    <a:cubicBezTo>
                      <a:pt x="184" y="307"/>
                      <a:pt x="165" y="261"/>
                      <a:pt x="182" y="222"/>
                    </a:cubicBezTo>
                    <a:cubicBezTo>
                      <a:pt x="198" y="183"/>
                      <a:pt x="244" y="165"/>
                      <a:pt x="283" y="181"/>
                    </a:cubicBezTo>
                    <a:cubicBezTo>
                      <a:pt x="322" y="198"/>
                      <a:pt x="340" y="243"/>
                      <a:pt x="324" y="282"/>
                    </a:cubicBezTo>
                    <a:cubicBezTo>
                      <a:pt x="316" y="301"/>
                      <a:pt x="301" y="316"/>
                      <a:pt x="282" y="324"/>
                    </a:cubicBezTo>
                    <a:cubicBezTo>
                      <a:pt x="272" y="327"/>
                      <a:pt x="263" y="329"/>
                      <a:pt x="253" y="329"/>
                    </a:cubicBezTo>
                    <a:close/>
                    <a:moveTo>
                      <a:pt x="225" y="422"/>
                    </a:moveTo>
                    <a:lnTo>
                      <a:pt x="225" y="422"/>
                    </a:lnTo>
                    <a:lnTo>
                      <a:pt x="279" y="422"/>
                    </a:lnTo>
                    <a:lnTo>
                      <a:pt x="324" y="473"/>
                    </a:lnTo>
                    <a:lnTo>
                      <a:pt x="358" y="459"/>
                    </a:lnTo>
                    <a:lnTo>
                      <a:pt x="353" y="392"/>
                    </a:lnTo>
                    <a:lnTo>
                      <a:pt x="391" y="354"/>
                    </a:lnTo>
                    <a:lnTo>
                      <a:pt x="459" y="358"/>
                    </a:lnTo>
                    <a:lnTo>
                      <a:pt x="473" y="324"/>
                    </a:lnTo>
                    <a:lnTo>
                      <a:pt x="422" y="280"/>
                    </a:lnTo>
                    <a:lnTo>
                      <a:pt x="423" y="227"/>
                    </a:lnTo>
                    <a:lnTo>
                      <a:pt x="474" y="181"/>
                    </a:lnTo>
                    <a:lnTo>
                      <a:pt x="460" y="147"/>
                    </a:lnTo>
                    <a:lnTo>
                      <a:pt x="393" y="152"/>
                    </a:lnTo>
                    <a:lnTo>
                      <a:pt x="355" y="114"/>
                    </a:lnTo>
                    <a:lnTo>
                      <a:pt x="359" y="46"/>
                    </a:lnTo>
                    <a:lnTo>
                      <a:pt x="325" y="32"/>
                    </a:lnTo>
                    <a:lnTo>
                      <a:pt x="281" y="83"/>
                    </a:lnTo>
                    <a:lnTo>
                      <a:pt x="227" y="82"/>
                    </a:lnTo>
                    <a:lnTo>
                      <a:pt x="182" y="32"/>
                    </a:lnTo>
                    <a:lnTo>
                      <a:pt x="148" y="45"/>
                    </a:lnTo>
                    <a:lnTo>
                      <a:pt x="153" y="113"/>
                    </a:lnTo>
                    <a:lnTo>
                      <a:pt x="114" y="150"/>
                    </a:lnTo>
                    <a:lnTo>
                      <a:pt x="46" y="146"/>
                    </a:lnTo>
                    <a:lnTo>
                      <a:pt x="32" y="180"/>
                    </a:lnTo>
                    <a:lnTo>
                      <a:pt x="83" y="224"/>
                    </a:lnTo>
                    <a:lnTo>
                      <a:pt x="83" y="278"/>
                    </a:lnTo>
                    <a:lnTo>
                      <a:pt x="32" y="323"/>
                    </a:lnTo>
                    <a:lnTo>
                      <a:pt x="46" y="357"/>
                    </a:lnTo>
                    <a:lnTo>
                      <a:pt x="113" y="353"/>
                    </a:lnTo>
                    <a:lnTo>
                      <a:pt x="151" y="391"/>
                    </a:lnTo>
                    <a:lnTo>
                      <a:pt x="147" y="459"/>
                    </a:lnTo>
                    <a:lnTo>
                      <a:pt x="181" y="473"/>
                    </a:lnTo>
                    <a:lnTo>
                      <a:pt x="225" y="422"/>
                    </a:lnTo>
                    <a:close/>
                    <a:moveTo>
                      <a:pt x="188" y="505"/>
                    </a:moveTo>
                    <a:lnTo>
                      <a:pt x="188" y="505"/>
                    </a:lnTo>
                    <a:lnTo>
                      <a:pt x="119" y="476"/>
                    </a:lnTo>
                    <a:lnTo>
                      <a:pt x="123" y="401"/>
                    </a:lnTo>
                    <a:lnTo>
                      <a:pt x="103" y="380"/>
                    </a:lnTo>
                    <a:lnTo>
                      <a:pt x="28" y="385"/>
                    </a:lnTo>
                    <a:lnTo>
                      <a:pt x="0" y="316"/>
                    </a:lnTo>
                    <a:lnTo>
                      <a:pt x="56" y="266"/>
                    </a:lnTo>
                    <a:lnTo>
                      <a:pt x="56" y="236"/>
                    </a:lnTo>
                    <a:lnTo>
                      <a:pt x="0" y="188"/>
                    </a:lnTo>
                    <a:lnTo>
                      <a:pt x="29" y="119"/>
                    </a:lnTo>
                    <a:lnTo>
                      <a:pt x="104" y="123"/>
                    </a:lnTo>
                    <a:lnTo>
                      <a:pt x="125" y="102"/>
                    </a:lnTo>
                    <a:lnTo>
                      <a:pt x="120" y="28"/>
                    </a:lnTo>
                    <a:lnTo>
                      <a:pt x="189" y="0"/>
                    </a:lnTo>
                    <a:lnTo>
                      <a:pt x="239" y="56"/>
                    </a:lnTo>
                    <a:lnTo>
                      <a:pt x="269" y="56"/>
                    </a:lnTo>
                    <a:lnTo>
                      <a:pt x="317" y="0"/>
                    </a:lnTo>
                    <a:lnTo>
                      <a:pt x="386" y="29"/>
                    </a:lnTo>
                    <a:lnTo>
                      <a:pt x="382" y="104"/>
                    </a:lnTo>
                    <a:lnTo>
                      <a:pt x="403" y="125"/>
                    </a:lnTo>
                    <a:lnTo>
                      <a:pt x="477" y="119"/>
                    </a:lnTo>
                    <a:lnTo>
                      <a:pt x="505" y="189"/>
                    </a:lnTo>
                    <a:lnTo>
                      <a:pt x="449" y="239"/>
                    </a:lnTo>
                    <a:lnTo>
                      <a:pt x="449" y="268"/>
                    </a:lnTo>
                    <a:lnTo>
                      <a:pt x="505" y="317"/>
                    </a:lnTo>
                    <a:lnTo>
                      <a:pt x="476" y="386"/>
                    </a:lnTo>
                    <a:lnTo>
                      <a:pt x="402" y="382"/>
                    </a:lnTo>
                    <a:lnTo>
                      <a:pt x="381" y="402"/>
                    </a:lnTo>
                    <a:lnTo>
                      <a:pt x="386" y="477"/>
                    </a:lnTo>
                    <a:lnTo>
                      <a:pt x="317" y="505"/>
                    </a:lnTo>
                    <a:lnTo>
                      <a:pt x="267" y="449"/>
                    </a:lnTo>
                    <a:lnTo>
                      <a:pt x="237" y="449"/>
                    </a:lnTo>
                    <a:lnTo>
                      <a:pt x="188" y="505"/>
                    </a:ln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kern="0">
                  <a:solidFill>
                    <a:srgbClr val="FFFFFF"/>
                  </a:solidFill>
                  <a:latin typeface="Segoe UI"/>
                </a:endParaRPr>
              </a:p>
            </p:txBody>
          </p:sp>
          <p:sp>
            <p:nvSpPr>
              <p:cNvPr id="814" name="Freeform 162">
                <a:extLst>
                  <a:ext uri="{FF2B5EF4-FFF2-40B4-BE49-F238E27FC236}">
                    <a16:creationId xmlns:a16="http://schemas.microsoft.com/office/drawing/2014/main" id="{D2CE8BCB-56E5-4E86-956E-F8F097F9D953}"/>
                  </a:ext>
                </a:extLst>
              </p:cNvPr>
              <p:cNvSpPr>
                <a:spLocks/>
              </p:cNvSpPr>
              <p:nvPr/>
            </p:nvSpPr>
            <p:spPr bwMode="auto">
              <a:xfrm>
                <a:off x="5281613" y="3752851"/>
                <a:ext cx="201613" cy="201613"/>
              </a:xfrm>
              <a:custGeom>
                <a:avLst/>
                <a:gdLst>
                  <a:gd name="T0" fmla="*/ 457 w 738"/>
                  <a:gd name="T1" fmla="*/ 606 h 738"/>
                  <a:gd name="T2" fmla="*/ 401 w 738"/>
                  <a:gd name="T3" fmla="*/ 711 h 738"/>
                  <a:gd name="T4" fmla="*/ 306 w 738"/>
                  <a:gd name="T5" fmla="*/ 616 h 738"/>
                  <a:gd name="T6" fmla="*/ 150 w 738"/>
                  <a:gd name="T7" fmla="*/ 634 h 738"/>
                  <a:gd name="T8" fmla="*/ 149 w 738"/>
                  <a:gd name="T9" fmla="*/ 499 h 738"/>
                  <a:gd name="T10" fmla="*/ 27 w 738"/>
                  <a:gd name="T11" fmla="*/ 401 h 738"/>
                  <a:gd name="T12" fmla="*/ 121 w 738"/>
                  <a:gd name="T13" fmla="*/ 305 h 738"/>
                  <a:gd name="T14" fmla="*/ 104 w 738"/>
                  <a:gd name="T15" fmla="*/ 150 h 738"/>
                  <a:gd name="T16" fmla="*/ 239 w 738"/>
                  <a:gd name="T17" fmla="*/ 149 h 738"/>
                  <a:gd name="T18" fmla="*/ 337 w 738"/>
                  <a:gd name="T19" fmla="*/ 26 h 738"/>
                  <a:gd name="T20" fmla="*/ 432 w 738"/>
                  <a:gd name="T21" fmla="*/ 121 h 738"/>
                  <a:gd name="T22" fmla="*/ 588 w 738"/>
                  <a:gd name="T23" fmla="*/ 104 h 738"/>
                  <a:gd name="T24" fmla="*/ 589 w 738"/>
                  <a:gd name="T25" fmla="*/ 239 h 738"/>
                  <a:gd name="T26" fmla="*/ 711 w 738"/>
                  <a:gd name="T27" fmla="*/ 336 h 738"/>
                  <a:gd name="T28" fmla="*/ 616 w 738"/>
                  <a:gd name="T29" fmla="*/ 432 h 738"/>
                  <a:gd name="T30" fmla="*/ 616 w 738"/>
                  <a:gd name="T31" fmla="*/ 467 h 738"/>
                  <a:gd name="T32" fmla="*/ 637 w 738"/>
                  <a:gd name="T33" fmla="*/ 453 h 738"/>
                  <a:gd name="T34" fmla="*/ 738 w 738"/>
                  <a:gd name="T35" fmla="*/ 317 h 738"/>
                  <a:gd name="T36" fmla="*/ 618 w 738"/>
                  <a:gd name="T37" fmla="*/ 239 h 738"/>
                  <a:gd name="T38" fmla="*/ 593 w 738"/>
                  <a:gd name="T39" fmla="*/ 71 h 738"/>
                  <a:gd name="T40" fmla="*/ 453 w 738"/>
                  <a:gd name="T41" fmla="*/ 101 h 738"/>
                  <a:gd name="T42" fmla="*/ 317 w 738"/>
                  <a:gd name="T43" fmla="*/ 0 h 738"/>
                  <a:gd name="T44" fmla="*/ 239 w 738"/>
                  <a:gd name="T45" fmla="*/ 120 h 738"/>
                  <a:gd name="T46" fmla="*/ 72 w 738"/>
                  <a:gd name="T47" fmla="*/ 144 h 738"/>
                  <a:gd name="T48" fmla="*/ 101 w 738"/>
                  <a:gd name="T49" fmla="*/ 284 h 738"/>
                  <a:gd name="T50" fmla="*/ 0 w 738"/>
                  <a:gd name="T51" fmla="*/ 420 h 738"/>
                  <a:gd name="T52" fmla="*/ 120 w 738"/>
                  <a:gd name="T53" fmla="*/ 498 h 738"/>
                  <a:gd name="T54" fmla="*/ 145 w 738"/>
                  <a:gd name="T55" fmla="*/ 666 h 738"/>
                  <a:gd name="T56" fmla="*/ 284 w 738"/>
                  <a:gd name="T57" fmla="*/ 636 h 738"/>
                  <a:gd name="T58" fmla="*/ 421 w 738"/>
                  <a:gd name="T59" fmla="*/ 738 h 738"/>
                  <a:gd name="T60" fmla="*/ 476 w 738"/>
                  <a:gd name="T61" fmla="*/ 627 h 738"/>
                  <a:gd name="T62" fmla="*/ 457 w 738"/>
                  <a:gd name="T63" fmla="*/ 606 h 7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38" h="738">
                    <a:moveTo>
                      <a:pt x="457" y="606"/>
                    </a:moveTo>
                    <a:lnTo>
                      <a:pt x="457" y="606"/>
                    </a:lnTo>
                    <a:lnTo>
                      <a:pt x="432" y="616"/>
                    </a:lnTo>
                    <a:lnTo>
                      <a:pt x="401" y="711"/>
                    </a:lnTo>
                    <a:lnTo>
                      <a:pt x="339" y="711"/>
                    </a:lnTo>
                    <a:lnTo>
                      <a:pt x="306" y="616"/>
                    </a:lnTo>
                    <a:lnTo>
                      <a:pt x="239" y="588"/>
                    </a:lnTo>
                    <a:lnTo>
                      <a:pt x="150" y="634"/>
                    </a:lnTo>
                    <a:lnTo>
                      <a:pt x="106" y="590"/>
                    </a:lnTo>
                    <a:lnTo>
                      <a:pt x="149" y="499"/>
                    </a:lnTo>
                    <a:lnTo>
                      <a:pt x="121" y="432"/>
                    </a:lnTo>
                    <a:lnTo>
                      <a:pt x="27" y="401"/>
                    </a:lnTo>
                    <a:lnTo>
                      <a:pt x="27" y="339"/>
                    </a:lnTo>
                    <a:lnTo>
                      <a:pt x="121" y="305"/>
                    </a:lnTo>
                    <a:lnTo>
                      <a:pt x="149" y="238"/>
                    </a:lnTo>
                    <a:lnTo>
                      <a:pt x="104" y="150"/>
                    </a:lnTo>
                    <a:lnTo>
                      <a:pt x="148" y="106"/>
                    </a:lnTo>
                    <a:lnTo>
                      <a:pt x="239" y="149"/>
                    </a:lnTo>
                    <a:lnTo>
                      <a:pt x="306" y="121"/>
                    </a:lnTo>
                    <a:lnTo>
                      <a:pt x="337" y="26"/>
                    </a:lnTo>
                    <a:lnTo>
                      <a:pt x="398" y="27"/>
                    </a:lnTo>
                    <a:lnTo>
                      <a:pt x="432" y="121"/>
                    </a:lnTo>
                    <a:lnTo>
                      <a:pt x="499" y="149"/>
                    </a:lnTo>
                    <a:lnTo>
                      <a:pt x="588" y="104"/>
                    </a:lnTo>
                    <a:lnTo>
                      <a:pt x="632" y="148"/>
                    </a:lnTo>
                    <a:lnTo>
                      <a:pt x="589" y="239"/>
                    </a:lnTo>
                    <a:lnTo>
                      <a:pt x="616" y="305"/>
                    </a:lnTo>
                    <a:lnTo>
                      <a:pt x="711" y="336"/>
                    </a:lnTo>
                    <a:lnTo>
                      <a:pt x="711" y="398"/>
                    </a:lnTo>
                    <a:lnTo>
                      <a:pt x="616" y="432"/>
                    </a:lnTo>
                    <a:lnTo>
                      <a:pt x="606" y="457"/>
                    </a:lnTo>
                    <a:lnTo>
                      <a:pt x="616" y="467"/>
                    </a:lnTo>
                    <a:lnTo>
                      <a:pt x="627" y="477"/>
                    </a:lnTo>
                    <a:lnTo>
                      <a:pt x="637" y="453"/>
                    </a:lnTo>
                    <a:lnTo>
                      <a:pt x="738" y="417"/>
                    </a:lnTo>
                    <a:lnTo>
                      <a:pt x="738" y="317"/>
                    </a:lnTo>
                    <a:lnTo>
                      <a:pt x="636" y="284"/>
                    </a:lnTo>
                    <a:lnTo>
                      <a:pt x="618" y="239"/>
                    </a:lnTo>
                    <a:lnTo>
                      <a:pt x="664" y="142"/>
                    </a:lnTo>
                    <a:lnTo>
                      <a:pt x="593" y="71"/>
                    </a:lnTo>
                    <a:lnTo>
                      <a:pt x="498" y="120"/>
                    </a:lnTo>
                    <a:lnTo>
                      <a:pt x="453" y="101"/>
                    </a:lnTo>
                    <a:lnTo>
                      <a:pt x="417" y="0"/>
                    </a:lnTo>
                    <a:lnTo>
                      <a:pt x="317" y="0"/>
                    </a:lnTo>
                    <a:lnTo>
                      <a:pt x="284" y="101"/>
                    </a:lnTo>
                    <a:lnTo>
                      <a:pt x="239" y="120"/>
                    </a:lnTo>
                    <a:lnTo>
                      <a:pt x="142" y="74"/>
                    </a:lnTo>
                    <a:lnTo>
                      <a:pt x="72" y="144"/>
                    </a:lnTo>
                    <a:lnTo>
                      <a:pt x="120" y="240"/>
                    </a:lnTo>
                    <a:lnTo>
                      <a:pt x="101" y="284"/>
                    </a:lnTo>
                    <a:lnTo>
                      <a:pt x="0" y="320"/>
                    </a:lnTo>
                    <a:lnTo>
                      <a:pt x="0" y="420"/>
                    </a:lnTo>
                    <a:lnTo>
                      <a:pt x="101" y="454"/>
                    </a:lnTo>
                    <a:lnTo>
                      <a:pt x="120" y="498"/>
                    </a:lnTo>
                    <a:lnTo>
                      <a:pt x="74" y="595"/>
                    </a:lnTo>
                    <a:lnTo>
                      <a:pt x="145" y="666"/>
                    </a:lnTo>
                    <a:lnTo>
                      <a:pt x="240" y="618"/>
                    </a:lnTo>
                    <a:lnTo>
                      <a:pt x="284" y="636"/>
                    </a:lnTo>
                    <a:lnTo>
                      <a:pt x="321" y="738"/>
                    </a:lnTo>
                    <a:lnTo>
                      <a:pt x="421" y="738"/>
                    </a:lnTo>
                    <a:lnTo>
                      <a:pt x="454" y="636"/>
                    </a:lnTo>
                    <a:lnTo>
                      <a:pt x="476" y="627"/>
                    </a:lnTo>
                    <a:lnTo>
                      <a:pt x="467" y="617"/>
                    </a:lnTo>
                    <a:lnTo>
                      <a:pt x="457" y="606"/>
                    </a:ln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kern="0">
                  <a:solidFill>
                    <a:srgbClr val="FFFFFF"/>
                  </a:solidFill>
                  <a:latin typeface="Segoe UI"/>
                </a:endParaRPr>
              </a:p>
            </p:txBody>
          </p:sp>
          <p:sp>
            <p:nvSpPr>
              <p:cNvPr id="815" name="Freeform 163">
                <a:extLst>
                  <a:ext uri="{FF2B5EF4-FFF2-40B4-BE49-F238E27FC236}">
                    <a16:creationId xmlns:a16="http://schemas.microsoft.com/office/drawing/2014/main" id="{0E586190-6164-409B-BF53-C6B5A2C2C577}"/>
                  </a:ext>
                </a:extLst>
              </p:cNvPr>
              <p:cNvSpPr>
                <a:spLocks noEditPoints="1"/>
              </p:cNvSpPr>
              <p:nvPr/>
            </p:nvSpPr>
            <p:spPr bwMode="auto">
              <a:xfrm>
                <a:off x="5353050" y="3822701"/>
                <a:ext cx="58738" cy="60325"/>
              </a:xfrm>
              <a:custGeom>
                <a:avLst/>
                <a:gdLst>
                  <a:gd name="T0" fmla="*/ 185 w 212"/>
                  <a:gd name="T1" fmla="*/ 112 h 218"/>
                  <a:gd name="T2" fmla="*/ 185 w 212"/>
                  <a:gd name="T3" fmla="*/ 112 h 218"/>
                  <a:gd name="T4" fmla="*/ 162 w 212"/>
                  <a:gd name="T5" fmla="*/ 168 h 218"/>
                  <a:gd name="T6" fmla="*/ 50 w 212"/>
                  <a:gd name="T7" fmla="*/ 168 h 218"/>
                  <a:gd name="T8" fmla="*/ 27 w 212"/>
                  <a:gd name="T9" fmla="*/ 112 h 218"/>
                  <a:gd name="T10" fmla="*/ 50 w 212"/>
                  <a:gd name="T11" fmla="*/ 56 h 218"/>
                  <a:gd name="T12" fmla="*/ 106 w 212"/>
                  <a:gd name="T13" fmla="*/ 32 h 218"/>
                  <a:gd name="T14" fmla="*/ 162 w 212"/>
                  <a:gd name="T15" fmla="*/ 56 h 218"/>
                  <a:gd name="T16" fmla="*/ 185 w 212"/>
                  <a:gd name="T17" fmla="*/ 112 h 218"/>
                  <a:gd name="T18" fmla="*/ 31 w 212"/>
                  <a:gd name="T19" fmla="*/ 37 h 218"/>
                  <a:gd name="T20" fmla="*/ 31 w 212"/>
                  <a:gd name="T21" fmla="*/ 37 h 218"/>
                  <a:gd name="T22" fmla="*/ 0 w 212"/>
                  <a:gd name="T23" fmla="*/ 112 h 218"/>
                  <a:gd name="T24" fmla="*/ 3 w 212"/>
                  <a:gd name="T25" fmla="*/ 136 h 218"/>
                  <a:gd name="T26" fmla="*/ 16 w 212"/>
                  <a:gd name="T27" fmla="*/ 167 h 218"/>
                  <a:gd name="T28" fmla="*/ 31 w 212"/>
                  <a:gd name="T29" fmla="*/ 187 h 218"/>
                  <a:gd name="T30" fmla="*/ 106 w 212"/>
                  <a:gd name="T31" fmla="*/ 218 h 218"/>
                  <a:gd name="T32" fmla="*/ 181 w 212"/>
                  <a:gd name="T33" fmla="*/ 187 h 218"/>
                  <a:gd name="T34" fmla="*/ 212 w 212"/>
                  <a:gd name="T35" fmla="*/ 112 h 218"/>
                  <a:gd name="T36" fmla="*/ 181 w 212"/>
                  <a:gd name="T37" fmla="*/ 37 h 218"/>
                  <a:gd name="T38" fmla="*/ 162 w 212"/>
                  <a:gd name="T39" fmla="*/ 21 h 218"/>
                  <a:gd name="T40" fmla="*/ 131 w 212"/>
                  <a:gd name="T41" fmla="*/ 9 h 218"/>
                  <a:gd name="T42" fmla="*/ 31 w 212"/>
                  <a:gd name="T43" fmla="*/ 37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2" h="218">
                    <a:moveTo>
                      <a:pt x="185" y="112"/>
                    </a:moveTo>
                    <a:lnTo>
                      <a:pt x="185" y="112"/>
                    </a:lnTo>
                    <a:cubicBezTo>
                      <a:pt x="185" y="133"/>
                      <a:pt x="177" y="153"/>
                      <a:pt x="162" y="168"/>
                    </a:cubicBezTo>
                    <a:cubicBezTo>
                      <a:pt x="131" y="199"/>
                      <a:pt x="81" y="199"/>
                      <a:pt x="50" y="168"/>
                    </a:cubicBezTo>
                    <a:cubicBezTo>
                      <a:pt x="35" y="153"/>
                      <a:pt x="27" y="133"/>
                      <a:pt x="27" y="112"/>
                    </a:cubicBezTo>
                    <a:cubicBezTo>
                      <a:pt x="27" y="90"/>
                      <a:pt x="35" y="70"/>
                      <a:pt x="50" y="56"/>
                    </a:cubicBezTo>
                    <a:cubicBezTo>
                      <a:pt x="66" y="40"/>
                      <a:pt x="86" y="32"/>
                      <a:pt x="106" y="32"/>
                    </a:cubicBezTo>
                    <a:cubicBezTo>
                      <a:pt x="126" y="32"/>
                      <a:pt x="147" y="40"/>
                      <a:pt x="162" y="56"/>
                    </a:cubicBezTo>
                    <a:cubicBezTo>
                      <a:pt x="177" y="70"/>
                      <a:pt x="185" y="90"/>
                      <a:pt x="185" y="112"/>
                    </a:cubicBezTo>
                    <a:close/>
                    <a:moveTo>
                      <a:pt x="31" y="37"/>
                    </a:moveTo>
                    <a:lnTo>
                      <a:pt x="31" y="37"/>
                    </a:lnTo>
                    <a:cubicBezTo>
                      <a:pt x="11" y="57"/>
                      <a:pt x="0" y="83"/>
                      <a:pt x="0" y="112"/>
                    </a:cubicBezTo>
                    <a:cubicBezTo>
                      <a:pt x="0" y="120"/>
                      <a:pt x="1" y="128"/>
                      <a:pt x="3" y="136"/>
                    </a:cubicBezTo>
                    <a:cubicBezTo>
                      <a:pt x="6" y="147"/>
                      <a:pt x="10" y="157"/>
                      <a:pt x="16" y="167"/>
                    </a:cubicBezTo>
                    <a:cubicBezTo>
                      <a:pt x="20" y="174"/>
                      <a:pt x="25" y="181"/>
                      <a:pt x="31" y="187"/>
                    </a:cubicBezTo>
                    <a:cubicBezTo>
                      <a:pt x="52" y="207"/>
                      <a:pt x="79" y="218"/>
                      <a:pt x="106" y="218"/>
                    </a:cubicBezTo>
                    <a:cubicBezTo>
                      <a:pt x="133" y="218"/>
                      <a:pt x="160" y="207"/>
                      <a:pt x="181" y="187"/>
                    </a:cubicBezTo>
                    <a:cubicBezTo>
                      <a:pt x="201" y="167"/>
                      <a:pt x="212" y="140"/>
                      <a:pt x="212" y="112"/>
                    </a:cubicBezTo>
                    <a:cubicBezTo>
                      <a:pt x="212" y="83"/>
                      <a:pt x="201" y="57"/>
                      <a:pt x="181" y="37"/>
                    </a:cubicBezTo>
                    <a:cubicBezTo>
                      <a:pt x="175" y="31"/>
                      <a:pt x="169" y="26"/>
                      <a:pt x="162" y="21"/>
                    </a:cubicBezTo>
                    <a:cubicBezTo>
                      <a:pt x="152" y="15"/>
                      <a:pt x="141" y="11"/>
                      <a:pt x="131" y="9"/>
                    </a:cubicBezTo>
                    <a:cubicBezTo>
                      <a:pt x="96" y="0"/>
                      <a:pt x="58" y="10"/>
                      <a:pt x="31" y="37"/>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kern="0">
                  <a:solidFill>
                    <a:srgbClr val="FFFFFF"/>
                  </a:solidFill>
                  <a:latin typeface="Segoe UI"/>
                </a:endParaRPr>
              </a:p>
            </p:txBody>
          </p:sp>
          <p:sp>
            <p:nvSpPr>
              <p:cNvPr id="816" name="Freeform 164">
                <a:extLst>
                  <a:ext uri="{FF2B5EF4-FFF2-40B4-BE49-F238E27FC236}">
                    <a16:creationId xmlns:a16="http://schemas.microsoft.com/office/drawing/2014/main" id="{16B24101-8376-483E-A883-010AED1B96E2}"/>
                  </a:ext>
                </a:extLst>
              </p:cNvPr>
              <p:cNvSpPr>
                <a:spLocks/>
              </p:cNvSpPr>
              <p:nvPr/>
            </p:nvSpPr>
            <p:spPr bwMode="auto">
              <a:xfrm>
                <a:off x="5199063" y="3544889"/>
                <a:ext cx="673100" cy="442913"/>
              </a:xfrm>
              <a:custGeom>
                <a:avLst/>
                <a:gdLst>
                  <a:gd name="T0" fmla="*/ 2209 w 2450"/>
                  <a:gd name="T1" fmla="*/ 633 h 1612"/>
                  <a:gd name="T2" fmla="*/ 2209 w 2450"/>
                  <a:gd name="T3" fmla="*/ 633 h 1612"/>
                  <a:gd name="T4" fmla="*/ 2032 w 2450"/>
                  <a:gd name="T5" fmla="*/ 316 h 1612"/>
                  <a:gd name="T6" fmla="*/ 1809 w 2450"/>
                  <a:gd name="T7" fmla="*/ 249 h 1612"/>
                  <a:gd name="T8" fmla="*/ 1630 w 2450"/>
                  <a:gd name="T9" fmla="*/ 294 h 1612"/>
                  <a:gd name="T10" fmla="*/ 1069 w 2450"/>
                  <a:gd name="T11" fmla="*/ 0 h 1612"/>
                  <a:gd name="T12" fmla="*/ 687 w 2450"/>
                  <a:gd name="T13" fmla="*/ 116 h 1612"/>
                  <a:gd name="T14" fmla="*/ 385 w 2450"/>
                  <a:gd name="T15" fmla="*/ 681 h 1612"/>
                  <a:gd name="T16" fmla="*/ 385 w 2450"/>
                  <a:gd name="T17" fmla="*/ 701 h 1612"/>
                  <a:gd name="T18" fmla="*/ 0 w 2450"/>
                  <a:gd name="T19" fmla="*/ 1153 h 1612"/>
                  <a:gd name="T20" fmla="*/ 464 w 2450"/>
                  <a:gd name="T21" fmla="*/ 1612 h 1612"/>
                  <a:gd name="T22" fmla="*/ 1007 w 2450"/>
                  <a:gd name="T23" fmla="*/ 1612 h 1612"/>
                  <a:gd name="T24" fmla="*/ 980 w 2450"/>
                  <a:gd name="T25" fmla="*/ 1585 h 1612"/>
                  <a:gd name="T26" fmla="*/ 464 w 2450"/>
                  <a:gd name="T27" fmla="*/ 1585 h 1612"/>
                  <a:gd name="T28" fmla="*/ 26 w 2450"/>
                  <a:gd name="T29" fmla="*/ 1153 h 1612"/>
                  <a:gd name="T30" fmla="*/ 401 w 2450"/>
                  <a:gd name="T31" fmla="*/ 725 h 1612"/>
                  <a:gd name="T32" fmla="*/ 412 w 2450"/>
                  <a:gd name="T33" fmla="*/ 723 h 1612"/>
                  <a:gd name="T34" fmla="*/ 412 w 2450"/>
                  <a:gd name="T35" fmla="*/ 681 h 1612"/>
                  <a:gd name="T36" fmla="*/ 702 w 2450"/>
                  <a:gd name="T37" fmla="*/ 138 h 1612"/>
                  <a:gd name="T38" fmla="*/ 1069 w 2450"/>
                  <a:gd name="T39" fmla="*/ 27 h 1612"/>
                  <a:gd name="T40" fmla="*/ 1615 w 2450"/>
                  <a:gd name="T41" fmla="*/ 319 h 1612"/>
                  <a:gd name="T42" fmla="*/ 1622 w 2450"/>
                  <a:gd name="T43" fmla="*/ 329 h 1612"/>
                  <a:gd name="T44" fmla="*/ 1633 w 2450"/>
                  <a:gd name="T45" fmla="*/ 323 h 1612"/>
                  <a:gd name="T46" fmla="*/ 1809 w 2450"/>
                  <a:gd name="T47" fmla="*/ 276 h 1612"/>
                  <a:gd name="T48" fmla="*/ 2017 w 2450"/>
                  <a:gd name="T49" fmla="*/ 338 h 1612"/>
                  <a:gd name="T50" fmla="*/ 2183 w 2450"/>
                  <a:gd name="T51" fmla="*/ 641 h 1612"/>
                  <a:gd name="T52" fmla="*/ 2183 w 2450"/>
                  <a:gd name="T53" fmla="*/ 648 h 1612"/>
                  <a:gd name="T54" fmla="*/ 2189 w 2450"/>
                  <a:gd name="T55" fmla="*/ 652 h 1612"/>
                  <a:gd name="T56" fmla="*/ 2423 w 2450"/>
                  <a:gd name="T57" fmla="*/ 1077 h 1612"/>
                  <a:gd name="T58" fmla="*/ 1969 w 2450"/>
                  <a:gd name="T59" fmla="*/ 1585 h 1612"/>
                  <a:gd name="T60" fmla="*/ 1280 w 2450"/>
                  <a:gd name="T61" fmla="*/ 1585 h 1612"/>
                  <a:gd name="T62" fmla="*/ 1306 w 2450"/>
                  <a:gd name="T63" fmla="*/ 1612 h 1612"/>
                  <a:gd name="T64" fmla="*/ 1911 w 2450"/>
                  <a:gd name="T65" fmla="*/ 1612 h 1612"/>
                  <a:gd name="T66" fmla="*/ 1971 w 2450"/>
                  <a:gd name="T67" fmla="*/ 1612 h 1612"/>
                  <a:gd name="T68" fmla="*/ 2450 w 2450"/>
                  <a:gd name="T69" fmla="*/ 1077 h 1612"/>
                  <a:gd name="T70" fmla="*/ 2209 w 2450"/>
                  <a:gd name="T71" fmla="*/ 633 h 16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450" h="1612">
                    <a:moveTo>
                      <a:pt x="2209" y="633"/>
                    </a:moveTo>
                    <a:lnTo>
                      <a:pt x="2209" y="633"/>
                    </a:lnTo>
                    <a:cubicBezTo>
                      <a:pt x="2204" y="505"/>
                      <a:pt x="2139" y="387"/>
                      <a:pt x="2032" y="316"/>
                    </a:cubicBezTo>
                    <a:cubicBezTo>
                      <a:pt x="1966" y="272"/>
                      <a:pt x="1889" y="249"/>
                      <a:pt x="1809" y="249"/>
                    </a:cubicBezTo>
                    <a:cubicBezTo>
                      <a:pt x="1746" y="249"/>
                      <a:pt x="1685" y="265"/>
                      <a:pt x="1630" y="294"/>
                    </a:cubicBezTo>
                    <a:cubicBezTo>
                      <a:pt x="1501" y="110"/>
                      <a:pt x="1292" y="0"/>
                      <a:pt x="1069" y="0"/>
                    </a:cubicBezTo>
                    <a:cubicBezTo>
                      <a:pt x="932" y="0"/>
                      <a:pt x="800" y="40"/>
                      <a:pt x="687" y="116"/>
                    </a:cubicBezTo>
                    <a:cubicBezTo>
                      <a:pt x="498" y="243"/>
                      <a:pt x="385" y="455"/>
                      <a:pt x="385" y="681"/>
                    </a:cubicBezTo>
                    <a:lnTo>
                      <a:pt x="385" y="701"/>
                    </a:lnTo>
                    <a:cubicBezTo>
                      <a:pt x="168" y="739"/>
                      <a:pt x="0" y="936"/>
                      <a:pt x="0" y="1153"/>
                    </a:cubicBezTo>
                    <a:cubicBezTo>
                      <a:pt x="0" y="1406"/>
                      <a:pt x="208" y="1612"/>
                      <a:pt x="464" y="1612"/>
                    </a:cubicBezTo>
                    <a:lnTo>
                      <a:pt x="1007" y="1612"/>
                    </a:lnTo>
                    <a:lnTo>
                      <a:pt x="980" y="1585"/>
                    </a:lnTo>
                    <a:lnTo>
                      <a:pt x="464" y="1585"/>
                    </a:lnTo>
                    <a:cubicBezTo>
                      <a:pt x="223" y="1585"/>
                      <a:pt x="26" y="1391"/>
                      <a:pt x="26" y="1153"/>
                    </a:cubicBezTo>
                    <a:cubicBezTo>
                      <a:pt x="26" y="945"/>
                      <a:pt x="191" y="757"/>
                      <a:pt x="401" y="725"/>
                    </a:cubicBezTo>
                    <a:lnTo>
                      <a:pt x="412" y="723"/>
                    </a:lnTo>
                    <a:lnTo>
                      <a:pt x="412" y="681"/>
                    </a:lnTo>
                    <a:cubicBezTo>
                      <a:pt x="412" y="463"/>
                      <a:pt x="520" y="261"/>
                      <a:pt x="702" y="138"/>
                    </a:cubicBezTo>
                    <a:cubicBezTo>
                      <a:pt x="810" y="65"/>
                      <a:pt x="937" y="27"/>
                      <a:pt x="1069" y="27"/>
                    </a:cubicBezTo>
                    <a:cubicBezTo>
                      <a:pt x="1287" y="27"/>
                      <a:pt x="1491" y="136"/>
                      <a:pt x="1615" y="319"/>
                    </a:cubicBezTo>
                    <a:lnTo>
                      <a:pt x="1622" y="329"/>
                    </a:lnTo>
                    <a:lnTo>
                      <a:pt x="1633" y="323"/>
                    </a:lnTo>
                    <a:cubicBezTo>
                      <a:pt x="1686" y="292"/>
                      <a:pt x="1747" y="276"/>
                      <a:pt x="1809" y="276"/>
                    </a:cubicBezTo>
                    <a:cubicBezTo>
                      <a:pt x="1884" y="276"/>
                      <a:pt x="1956" y="297"/>
                      <a:pt x="2017" y="338"/>
                    </a:cubicBezTo>
                    <a:cubicBezTo>
                      <a:pt x="2118" y="406"/>
                      <a:pt x="2180" y="519"/>
                      <a:pt x="2183" y="641"/>
                    </a:cubicBezTo>
                    <a:lnTo>
                      <a:pt x="2183" y="648"/>
                    </a:lnTo>
                    <a:lnTo>
                      <a:pt x="2189" y="652"/>
                    </a:lnTo>
                    <a:cubicBezTo>
                      <a:pt x="2336" y="748"/>
                      <a:pt x="2423" y="907"/>
                      <a:pt x="2423" y="1077"/>
                    </a:cubicBezTo>
                    <a:cubicBezTo>
                      <a:pt x="2423" y="1342"/>
                      <a:pt x="2228" y="1560"/>
                      <a:pt x="1969" y="1585"/>
                    </a:cubicBezTo>
                    <a:lnTo>
                      <a:pt x="1280" y="1585"/>
                    </a:lnTo>
                    <a:lnTo>
                      <a:pt x="1306" y="1612"/>
                    </a:lnTo>
                    <a:lnTo>
                      <a:pt x="1911" y="1612"/>
                    </a:lnTo>
                    <a:lnTo>
                      <a:pt x="1971" y="1612"/>
                    </a:lnTo>
                    <a:cubicBezTo>
                      <a:pt x="2244" y="1585"/>
                      <a:pt x="2450" y="1355"/>
                      <a:pt x="2450" y="1077"/>
                    </a:cubicBezTo>
                    <a:cubicBezTo>
                      <a:pt x="2450" y="900"/>
                      <a:pt x="2360" y="735"/>
                      <a:pt x="2209" y="633"/>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kern="0">
                  <a:solidFill>
                    <a:srgbClr val="FFFFFF"/>
                  </a:solidFill>
                  <a:latin typeface="Segoe UI"/>
                </a:endParaRPr>
              </a:p>
            </p:txBody>
          </p:sp>
          <p:sp>
            <p:nvSpPr>
              <p:cNvPr id="817" name="Freeform 165">
                <a:extLst>
                  <a:ext uri="{FF2B5EF4-FFF2-40B4-BE49-F238E27FC236}">
                    <a16:creationId xmlns:a16="http://schemas.microsoft.com/office/drawing/2014/main" id="{4A7B355A-CCE7-4DD3-BE39-4B20B96EFE5C}"/>
                  </a:ext>
                </a:extLst>
              </p:cNvPr>
              <p:cNvSpPr>
                <a:spLocks noEditPoints="1"/>
              </p:cNvSpPr>
              <p:nvPr/>
            </p:nvSpPr>
            <p:spPr bwMode="auto">
              <a:xfrm>
                <a:off x="5543550" y="4014789"/>
                <a:ext cx="34925" cy="34925"/>
              </a:xfrm>
              <a:custGeom>
                <a:avLst/>
                <a:gdLst>
                  <a:gd name="T0" fmla="*/ 63 w 125"/>
                  <a:gd name="T1" fmla="*/ 26 h 125"/>
                  <a:gd name="T2" fmla="*/ 63 w 125"/>
                  <a:gd name="T3" fmla="*/ 26 h 125"/>
                  <a:gd name="T4" fmla="*/ 37 w 125"/>
                  <a:gd name="T5" fmla="*/ 37 h 125"/>
                  <a:gd name="T6" fmla="*/ 27 w 125"/>
                  <a:gd name="T7" fmla="*/ 62 h 125"/>
                  <a:gd name="T8" fmla="*/ 37 w 125"/>
                  <a:gd name="T9" fmla="*/ 87 h 125"/>
                  <a:gd name="T10" fmla="*/ 88 w 125"/>
                  <a:gd name="T11" fmla="*/ 87 h 125"/>
                  <a:gd name="T12" fmla="*/ 98 w 125"/>
                  <a:gd name="T13" fmla="*/ 62 h 125"/>
                  <a:gd name="T14" fmla="*/ 88 w 125"/>
                  <a:gd name="T15" fmla="*/ 37 h 125"/>
                  <a:gd name="T16" fmla="*/ 63 w 125"/>
                  <a:gd name="T17" fmla="*/ 26 h 125"/>
                  <a:gd name="T18" fmla="*/ 63 w 125"/>
                  <a:gd name="T19" fmla="*/ 125 h 125"/>
                  <a:gd name="T20" fmla="*/ 63 w 125"/>
                  <a:gd name="T21" fmla="*/ 125 h 125"/>
                  <a:gd name="T22" fmla="*/ 19 w 125"/>
                  <a:gd name="T23" fmla="*/ 106 h 125"/>
                  <a:gd name="T24" fmla="*/ 0 w 125"/>
                  <a:gd name="T25" fmla="*/ 62 h 125"/>
                  <a:gd name="T26" fmla="*/ 19 w 125"/>
                  <a:gd name="T27" fmla="*/ 18 h 125"/>
                  <a:gd name="T28" fmla="*/ 63 w 125"/>
                  <a:gd name="T29" fmla="*/ 0 h 125"/>
                  <a:gd name="T30" fmla="*/ 107 w 125"/>
                  <a:gd name="T31" fmla="*/ 18 h 125"/>
                  <a:gd name="T32" fmla="*/ 125 w 125"/>
                  <a:gd name="T33" fmla="*/ 62 h 125"/>
                  <a:gd name="T34" fmla="*/ 107 w 125"/>
                  <a:gd name="T35" fmla="*/ 106 h 125"/>
                  <a:gd name="T36" fmla="*/ 63 w 125"/>
                  <a:gd name="T37" fmla="*/ 125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5" h="125">
                    <a:moveTo>
                      <a:pt x="63" y="26"/>
                    </a:moveTo>
                    <a:lnTo>
                      <a:pt x="63" y="26"/>
                    </a:lnTo>
                    <a:cubicBezTo>
                      <a:pt x="53" y="26"/>
                      <a:pt x="44" y="30"/>
                      <a:pt x="37" y="37"/>
                    </a:cubicBezTo>
                    <a:cubicBezTo>
                      <a:pt x="31" y="44"/>
                      <a:pt x="27" y="53"/>
                      <a:pt x="27" y="62"/>
                    </a:cubicBezTo>
                    <a:cubicBezTo>
                      <a:pt x="27" y="72"/>
                      <a:pt x="31" y="81"/>
                      <a:pt x="37" y="87"/>
                    </a:cubicBezTo>
                    <a:cubicBezTo>
                      <a:pt x="51" y="101"/>
                      <a:pt x="74" y="101"/>
                      <a:pt x="88" y="87"/>
                    </a:cubicBezTo>
                    <a:cubicBezTo>
                      <a:pt x="95" y="81"/>
                      <a:pt x="98" y="72"/>
                      <a:pt x="98" y="62"/>
                    </a:cubicBezTo>
                    <a:cubicBezTo>
                      <a:pt x="98" y="53"/>
                      <a:pt x="95" y="44"/>
                      <a:pt x="88" y="37"/>
                    </a:cubicBezTo>
                    <a:cubicBezTo>
                      <a:pt x="81" y="30"/>
                      <a:pt x="72" y="26"/>
                      <a:pt x="63" y="26"/>
                    </a:cubicBezTo>
                    <a:close/>
                    <a:moveTo>
                      <a:pt x="63" y="125"/>
                    </a:moveTo>
                    <a:lnTo>
                      <a:pt x="63" y="125"/>
                    </a:lnTo>
                    <a:cubicBezTo>
                      <a:pt x="47" y="125"/>
                      <a:pt x="31" y="118"/>
                      <a:pt x="19" y="106"/>
                    </a:cubicBezTo>
                    <a:cubicBezTo>
                      <a:pt x="7" y="94"/>
                      <a:pt x="0" y="79"/>
                      <a:pt x="0" y="62"/>
                    </a:cubicBezTo>
                    <a:cubicBezTo>
                      <a:pt x="0" y="45"/>
                      <a:pt x="7" y="30"/>
                      <a:pt x="19" y="18"/>
                    </a:cubicBezTo>
                    <a:cubicBezTo>
                      <a:pt x="30" y="6"/>
                      <a:pt x="46" y="0"/>
                      <a:pt x="63" y="0"/>
                    </a:cubicBezTo>
                    <a:cubicBezTo>
                      <a:pt x="79" y="0"/>
                      <a:pt x="95" y="6"/>
                      <a:pt x="107" y="18"/>
                    </a:cubicBezTo>
                    <a:cubicBezTo>
                      <a:pt x="119" y="30"/>
                      <a:pt x="125" y="45"/>
                      <a:pt x="125" y="62"/>
                    </a:cubicBezTo>
                    <a:cubicBezTo>
                      <a:pt x="125" y="79"/>
                      <a:pt x="119" y="94"/>
                      <a:pt x="107" y="106"/>
                    </a:cubicBezTo>
                    <a:cubicBezTo>
                      <a:pt x="95" y="118"/>
                      <a:pt x="79" y="125"/>
                      <a:pt x="63" y="125"/>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kern="0">
                  <a:solidFill>
                    <a:srgbClr val="FFFFFF"/>
                  </a:solidFill>
                  <a:latin typeface="Segoe UI"/>
                </a:endParaRPr>
              </a:p>
            </p:txBody>
          </p:sp>
          <p:sp>
            <p:nvSpPr>
              <p:cNvPr id="818" name="Freeform 166">
                <a:extLst>
                  <a:ext uri="{FF2B5EF4-FFF2-40B4-BE49-F238E27FC236}">
                    <a16:creationId xmlns:a16="http://schemas.microsoft.com/office/drawing/2014/main" id="{A55707F5-5AB7-453D-AAED-45E5585FFDC5}"/>
                  </a:ext>
                </a:extLst>
              </p:cNvPr>
              <p:cNvSpPr>
                <a:spLocks/>
              </p:cNvSpPr>
              <p:nvPr/>
            </p:nvSpPr>
            <p:spPr bwMode="auto">
              <a:xfrm>
                <a:off x="5329238" y="3800476"/>
                <a:ext cx="263525" cy="263525"/>
              </a:xfrm>
              <a:custGeom>
                <a:avLst/>
                <a:gdLst>
                  <a:gd name="T0" fmla="*/ 454 w 961"/>
                  <a:gd name="T1" fmla="*/ 303 h 960"/>
                  <a:gd name="T2" fmla="*/ 454 w 961"/>
                  <a:gd name="T3" fmla="*/ 303 h 960"/>
                  <a:gd name="T4" fmla="*/ 443 w 961"/>
                  <a:gd name="T5" fmla="*/ 293 h 960"/>
                  <a:gd name="T6" fmla="*/ 433 w 961"/>
                  <a:gd name="T7" fmla="*/ 283 h 960"/>
                  <a:gd name="T8" fmla="*/ 428 w 961"/>
                  <a:gd name="T9" fmla="*/ 278 h 960"/>
                  <a:gd name="T10" fmla="*/ 374 w 961"/>
                  <a:gd name="T11" fmla="*/ 66 h 960"/>
                  <a:gd name="T12" fmla="*/ 373 w 961"/>
                  <a:gd name="T13" fmla="*/ 65 h 960"/>
                  <a:gd name="T14" fmla="*/ 213 w 961"/>
                  <a:gd name="T15" fmla="*/ 1 h 960"/>
                  <a:gd name="T16" fmla="*/ 196 w 961"/>
                  <a:gd name="T17" fmla="*/ 2 h 960"/>
                  <a:gd name="T18" fmla="*/ 221 w 961"/>
                  <a:gd name="T19" fmla="*/ 93 h 960"/>
                  <a:gd name="T20" fmla="*/ 252 w 961"/>
                  <a:gd name="T21" fmla="*/ 105 h 960"/>
                  <a:gd name="T22" fmla="*/ 231 w 961"/>
                  <a:gd name="T23" fmla="*/ 28 h 960"/>
                  <a:gd name="T24" fmla="*/ 353 w 961"/>
                  <a:gd name="T25" fmla="*/ 83 h 960"/>
                  <a:gd name="T26" fmla="*/ 354 w 961"/>
                  <a:gd name="T27" fmla="*/ 83 h 960"/>
                  <a:gd name="T28" fmla="*/ 400 w 961"/>
                  <a:gd name="T29" fmla="*/ 278 h 960"/>
                  <a:gd name="T30" fmla="*/ 397 w 961"/>
                  <a:gd name="T31" fmla="*/ 286 h 960"/>
                  <a:gd name="T32" fmla="*/ 425 w 961"/>
                  <a:gd name="T33" fmla="*/ 312 h 960"/>
                  <a:gd name="T34" fmla="*/ 913 w 961"/>
                  <a:gd name="T35" fmla="*/ 801 h 960"/>
                  <a:gd name="T36" fmla="*/ 934 w 961"/>
                  <a:gd name="T37" fmla="*/ 851 h 960"/>
                  <a:gd name="T38" fmla="*/ 913 w 961"/>
                  <a:gd name="T39" fmla="*/ 901 h 960"/>
                  <a:gd name="T40" fmla="*/ 901 w 961"/>
                  <a:gd name="T41" fmla="*/ 913 h 960"/>
                  <a:gd name="T42" fmla="*/ 801 w 961"/>
                  <a:gd name="T43" fmla="*/ 913 h 960"/>
                  <a:gd name="T44" fmla="*/ 313 w 961"/>
                  <a:gd name="T45" fmla="*/ 425 h 960"/>
                  <a:gd name="T46" fmla="*/ 287 w 961"/>
                  <a:gd name="T47" fmla="*/ 397 h 960"/>
                  <a:gd name="T48" fmla="*/ 279 w 961"/>
                  <a:gd name="T49" fmla="*/ 399 h 960"/>
                  <a:gd name="T50" fmla="*/ 85 w 961"/>
                  <a:gd name="T51" fmla="*/ 354 h 960"/>
                  <a:gd name="T52" fmla="*/ 84 w 961"/>
                  <a:gd name="T53" fmla="*/ 353 h 960"/>
                  <a:gd name="T54" fmla="*/ 29 w 961"/>
                  <a:gd name="T55" fmla="*/ 230 h 960"/>
                  <a:gd name="T56" fmla="*/ 106 w 961"/>
                  <a:gd name="T57" fmla="*/ 251 h 960"/>
                  <a:gd name="T58" fmla="*/ 93 w 961"/>
                  <a:gd name="T59" fmla="*/ 220 h 960"/>
                  <a:gd name="T60" fmla="*/ 2 w 961"/>
                  <a:gd name="T61" fmla="*/ 196 h 960"/>
                  <a:gd name="T62" fmla="*/ 2 w 961"/>
                  <a:gd name="T63" fmla="*/ 213 h 960"/>
                  <a:gd name="T64" fmla="*/ 64 w 961"/>
                  <a:gd name="T65" fmla="*/ 371 h 960"/>
                  <a:gd name="T66" fmla="*/ 65 w 961"/>
                  <a:gd name="T67" fmla="*/ 372 h 960"/>
                  <a:gd name="T68" fmla="*/ 279 w 961"/>
                  <a:gd name="T69" fmla="*/ 427 h 960"/>
                  <a:gd name="T70" fmla="*/ 284 w 961"/>
                  <a:gd name="T71" fmla="*/ 432 h 960"/>
                  <a:gd name="T72" fmla="*/ 294 w 961"/>
                  <a:gd name="T73" fmla="*/ 443 h 960"/>
                  <a:gd name="T74" fmla="*/ 303 w 961"/>
                  <a:gd name="T75" fmla="*/ 453 h 960"/>
                  <a:gd name="T76" fmla="*/ 508 w 961"/>
                  <a:gd name="T77" fmla="*/ 657 h 960"/>
                  <a:gd name="T78" fmla="*/ 535 w 961"/>
                  <a:gd name="T79" fmla="*/ 684 h 960"/>
                  <a:gd name="T80" fmla="*/ 782 w 961"/>
                  <a:gd name="T81" fmla="*/ 932 h 960"/>
                  <a:gd name="T82" fmla="*/ 851 w 961"/>
                  <a:gd name="T83" fmla="*/ 960 h 960"/>
                  <a:gd name="T84" fmla="*/ 920 w 961"/>
                  <a:gd name="T85" fmla="*/ 932 h 960"/>
                  <a:gd name="T86" fmla="*/ 932 w 961"/>
                  <a:gd name="T87" fmla="*/ 920 h 960"/>
                  <a:gd name="T88" fmla="*/ 961 w 961"/>
                  <a:gd name="T89" fmla="*/ 851 h 960"/>
                  <a:gd name="T90" fmla="*/ 932 w 961"/>
                  <a:gd name="T91" fmla="*/ 782 h 960"/>
                  <a:gd name="T92" fmla="*/ 834 w 961"/>
                  <a:gd name="T93" fmla="*/ 684 h 960"/>
                  <a:gd name="T94" fmla="*/ 808 w 961"/>
                  <a:gd name="T95" fmla="*/ 657 h 960"/>
                  <a:gd name="T96" fmla="*/ 454 w 961"/>
                  <a:gd name="T97" fmla="*/ 303 h 9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961" h="960">
                    <a:moveTo>
                      <a:pt x="454" y="303"/>
                    </a:moveTo>
                    <a:lnTo>
                      <a:pt x="454" y="303"/>
                    </a:lnTo>
                    <a:lnTo>
                      <a:pt x="443" y="293"/>
                    </a:lnTo>
                    <a:lnTo>
                      <a:pt x="433" y="283"/>
                    </a:lnTo>
                    <a:lnTo>
                      <a:pt x="428" y="278"/>
                    </a:lnTo>
                    <a:cubicBezTo>
                      <a:pt x="450" y="203"/>
                      <a:pt x="429" y="122"/>
                      <a:pt x="374" y="66"/>
                    </a:cubicBezTo>
                    <a:lnTo>
                      <a:pt x="373" y="65"/>
                    </a:lnTo>
                    <a:cubicBezTo>
                      <a:pt x="330" y="22"/>
                      <a:pt x="273" y="0"/>
                      <a:pt x="213" y="1"/>
                    </a:cubicBezTo>
                    <a:lnTo>
                      <a:pt x="196" y="2"/>
                    </a:lnTo>
                    <a:lnTo>
                      <a:pt x="221" y="93"/>
                    </a:lnTo>
                    <a:cubicBezTo>
                      <a:pt x="231" y="95"/>
                      <a:pt x="242" y="99"/>
                      <a:pt x="252" y="105"/>
                    </a:cubicBezTo>
                    <a:lnTo>
                      <a:pt x="231" y="28"/>
                    </a:lnTo>
                    <a:cubicBezTo>
                      <a:pt x="277" y="31"/>
                      <a:pt x="320" y="50"/>
                      <a:pt x="353" y="83"/>
                    </a:cubicBezTo>
                    <a:lnTo>
                      <a:pt x="354" y="83"/>
                    </a:lnTo>
                    <a:cubicBezTo>
                      <a:pt x="405" y="135"/>
                      <a:pt x="423" y="209"/>
                      <a:pt x="400" y="278"/>
                    </a:cubicBezTo>
                    <a:lnTo>
                      <a:pt x="397" y="286"/>
                    </a:lnTo>
                    <a:lnTo>
                      <a:pt x="425" y="312"/>
                    </a:lnTo>
                    <a:lnTo>
                      <a:pt x="913" y="801"/>
                    </a:lnTo>
                    <a:cubicBezTo>
                      <a:pt x="927" y="814"/>
                      <a:pt x="934" y="832"/>
                      <a:pt x="934" y="851"/>
                    </a:cubicBezTo>
                    <a:cubicBezTo>
                      <a:pt x="934" y="870"/>
                      <a:pt x="927" y="887"/>
                      <a:pt x="913" y="901"/>
                    </a:cubicBezTo>
                    <a:lnTo>
                      <a:pt x="901" y="913"/>
                    </a:lnTo>
                    <a:cubicBezTo>
                      <a:pt x="874" y="940"/>
                      <a:pt x="829" y="940"/>
                      <a:pt x="801" y="913"/>
                    </a:cubicBezTo>
                    <a:lnTo>
                      <a:pt x="313" y="425"/>
                    </a:lnTo>
                    <a:lnTo>
                      <a:pt x="287" y="397"/>
                    </a:lnTo>
                    <a:lnTo>
                      <a:pt x="279" y="399"/>
                    </a:lnTo>
                    <a:cubicBezTo>
                      <a:pt x="210" y="422"/>
                      <a:pt x="136" y="405"/>
                      <a:pt x="85" y="354"/>
                    </a:cubicBezTo>
                    <a:lnTo>
                      <a:pt x="84" y="353"/>
                    </a:lnTo>
                    <a:cubicBezTo>
                      <a:pt x="51" y="320"/>
                      <a:pt x="31" y="277"/>
                      <a:pt x="29" y="230"/>
                    </a:cubicBezTo>
                    <a:lnTo>
                      <a:pt x="106" y="251"/>
                    </a:lnTo>
                    <a:cubicBezTo>
                      <a:pt x="100" y="241"/>
                      <a:pt x="96" y="231"/>
                      <a:pt x="93" y="220"/>
                    </a:cubicBezTo>
                    <a:lnTo>
                      <a:pt x="2" y="196"/>
                    </a:lnTo>
                    <a:lnTo>
                      <a:pt x="2" y="213"/>
                    </a:lnTo>
                    <a:cubicBezTo>
                      <a:pt x="0" y="273"/>
                      <a:pt x="22" y="329"/>
                      <a:pt x="64" y="371"/>
                    </a:cubicBezTo>
                    <a:lnTo>
                      <a:pt x="65" y="372"/>
                    </a:lnTo>
                    <a:cubicBezTo>
                      <a:pt x="122" y="429"/>
                      <a:pt x="203" y="449"/>
                      <a:pt x="279" y="427"/>
                    </a:cubicBezTo>
                    <a:lnTo>
                      <a:pt x="284" y="432"/>
                    </a:lnTo>
                    <a:lnTo>
                      <a:pt x="294" y="443"/>
                    </a:lnTo>
                    <a:lnTo>
                      <a:pt x="303" y="453"/>
                    </a:lnTo>
                    <a:lnTo>
                      <a:pt x="508" y="657"/>
                    </a:lnTo>
                    <a:lnTo>
                      <a:pt x="535" y="684"/>
                    </a:lnTo>
                    <a:lnTo>
                      <a:pt x="782" y="932"/>
                    </a:lnTo>
                    <a:cubicBezTo>
                      <a:pt x="801" y="951"/>
                      <a:pt x="826" y="960"/>
                      <a:pt x="851" y="960"/>
                    </a:cubicBezTo>
                    <a:cubicBezTo>
                      <a:pt x="876" y="960"/>
                      <a:pt x="901" y="951"/>
                      <a:pt x="920" y="932"/>
                    </a:cubicBezTo>
                    <a:lnTo>
                      <a:pt x="932" y="920"/>
                    </a:lnTo>
                    <a:cubicBezTo>
                      <a:pt x="951" y="901"/>
                      <a:pt x="961" y="877"/>
                      <a:pt x="961" y="851"/>
                    </a:cubicBezTo>
                    <a:cubicBezTo>
                      <a:pt x="961" y="825"/>
                      <a:pt x="951" y="800"/>
                      <a:pt x="932" y="782"/>
                    </a:cubicBezTo>
                    <a:lnTo>
                      <a:pt x="834" y="684"/>
                    </a:lnTo>
                    <a:lnTo>
                      <a:pt x="808" y="657"/>
                    </a:lnTo>
                    <a:lnTo>
                      <a:pt x="454" y="303"/>
                    </a:ln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kern="0">
                  <a:solidFill>
                    <a:srgbClr val="FFFFFF"/>
                  </a:solidFill>
                  <a:latin typeface="Segoe UI"/>
                </a:endParaRPr>
              </a:p>
            </p:txBody>
          </p:sp>
        </p:grpSp>
        <p:sp>
          <p:nvSpPr>
            <p:cNvPr id="811" name="TextBox 810">
              <a:extLst>
                <a:ext uri="{FF2B5EF4-FFF2-40B4-BE49-F238E27FC236}">
                  <a16:creationId xmlns:a16="http://schemas.microsoft.com/office/drawing/2014/main" id="{52557867-3059-43EE-9D92-C16C3E4BEB04}"/>
                </a:ext>
              </a:extLst>
            </p:cNvPr>
            <p:cNvSpPr txBox="1"/>
            <p:nvPr/>
          </p:nvSpPr>
          <p:spPr>
            <a:xfrm>
              <a:off x="5826123" y="3460066"/>
              <a:ext cx="898482" cy="602388"/>
            </a:xfrm>
            <a:prstGeom prst="rect">
              <a:avLst/>
            </a:prstGeom>
          </p:spPr>
          <p:txBody>
            <a:bodyPr wrap="none">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defTabSz="896043">
                <a:defRPr/>
              </a:pPr>
              <a:r>
                <a:rPr lang="en-US" sz="1199">
                  <a:solidFill>
                    <a:srgbClr val="FFFFFF"/>
                  </a:solidFill>
                </a:rPr>
                <a:t>Real time</a:t>
              </a:r>
              <a:br>
                <a:rPr lang="en-US" sz="1199">
                  <a:solidFill>
                    <a:srgbClr val="FFFFFF"/>
                  </a:solidFill>
                </a:rPr>
              </a:br>
              <a:r>
                <a:rPr lang="en-US" sz="1199">
                  <a:solidFill>
                    <a:srgbClr val="FFFFFF"/>
                  </a:solidFill>
                </a:rPr>
                <a:t>Evaluation</a:t>
              </a:r>
            </a:p>
            <a:p>
              <a:pPr defTabSz="896043">
                <a:defRPr/>
              </a:pPr>
              <a:r>
                <a:rPr lang="en-US" sz="1199">
                  <a:solidFill>
                    <a:srgbClr val="FFFFFF"/>
                  </a:solidFill>
                </a:rPr>
                <a:t>Engine</a:t>
              </a:r>
            </a:p>
          </p:txBody>
        </p:sp>
      </p:grpSp>
      <p:sp>
        <p:nvSpPr>
          <p:cNvPr id="819" name="TextBox 818">
            <a:extLst>
              <a:ext uri="{FF2B5EF4-FFF2-40B4-BE49-F238E27FC236}">
                <a16:creationId xmlns:a16="http://schemas.microsoft.com/office/drawing/2014/main" id="{0CEF4F9A-D397-4084-A8D3-B8E94794E229}"/>
              </a:ext>
            </a:extLst>
          </p:cNvPr>
          <p:cNvSpPr txBox="1"/>
          <p:nvPr/>
        </p:nvSpPr>
        <p:spPr>
          <a:xfrm>
            <a:off x="6348194" y="2314279"/>
            <a:ext cx="704975" cy="432925"/>
          </a:xfrm>
          <a:prstGeom prst="rect">
            <a:avLst/>
          </a:prstGeom>
        </p:spPr>
        <p:txBody>
          <a:bodyPr wrap="none">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defTabSz="896043">
              <a:defRPr/>
            </a:pPr>
            <a:r>
              <a:rPr lang="en-US" sz="1199"/>
              <a:t>Session</a:t>
            </a:r>
            <a:br>
              <a:rPr lang="en-US" sz="1199"/>
            </a:br>
            <a:r>
              <a:rPr lang="en-US" sz="1199"/>
              <a:t>Risk</a:t>
            </a:r>
          </a:p>
        </p:txBody>
      </p:sp>
      <p:grpSp>
        <p:nvGrpSpPr>
          <p:cNvPr id="820" name="Group 819">
            <a:extLst>
              <a:ext uri="{FF2B5EF4-FFF2-40B4-BE49-F238E27FC236}">
                <a16:creationId xmlns:a16="http://schemas.microsoft.com/office/drawing/2014/main" id="{3652BAF2-487A-4698-8E8F-CC08AACE6506}"/>
              </a:ext>
            </a:extLst>
          </p:cNvPr>
          <p:cNvGrpSpPr/>
          <p:nvPr/>
        </p:nvGrpSpPr>
        <p:grpSpPr>
          <a:xfrm>
            <a:off x="6508322" y="2652408"/>
            <a:ext cx="539843" cy="539845"/>
            <a:chOff x="5462286" y="2128965"/>
            <a:chExt cx="539920" cy="539922"/>
          </a:xfrm>
        </p:grpSpPr>
        <p:grpSp>
          <p:nvGrpSpPr>
            <p:cNvPr id="821" name="Group 820">
              <a:extLst>
                <a:ext uri="{FF2B5EF4-FFF2-40B4-BE49-F238E27FC236}">
                  <a16:creationId xmlns:a16="http://schemas.microsoft.com/office/drawing/2014/main" id="{F1C39FFE-5CA0-43BD-AC91-D6021370C2EE}"/>
                </a:ext>
              </a:extLst>
            </p:cNvPr>
            <p:cNvGrpSpPr/>
            <p:nvPr/>
          </p:nvGrpSpPr>
          <p:grpSpPr>
            <a:xfrm>
              <a:off x="5462286" y="2128965"/>
              <a:ext cx="539920" cy="539922"/>
              <a:chOff x="3060314" y="5492593"/>
              <a:chExt cx="820074" cy="820072"/>
            </a:xfrm>
          </p:grpSpPr>
          <p:sp>
            <p:nvSpPr>
              <p:cNvPr id="823" name="Circle: Hollow 822">
                <a:extLst>
                  <a:ext uri="{FF2B5EF4-FFF2-40B4-BE49-F238E27FC236}">
                    <a16:creationId xmlns:a16="http://schemas.microsoft.com/office/drawing/2014/main" id="{063E00AD-4B8C-43F1-A337-DEA52079F275}"/>
                  </a:ext>
                </a:extLst>
              </p:cNvPr>
              <p:cNvSpPr/>
              <p:nvPr/>
            </p:nvSpPr>
            <p:spPr bwMode="auto">
              <a:xfrm flipH="1">
                <a:off x="3060314" y="5492593"/>
                <a:ext cx="820074" cy="820072"/>
              </a:xfrm>
              <a:prstGeom prst="donut">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a:solidFill>
                    <a:srgbClr val="353535"/>
                  </a:solidFill>
                  <a:latin typeface="Segoe UI Semibold" panose="020B0702040204020203" pitchFamily="34" charset="0"/>
                  <a:ea typeface="Segoe UI" pitchFamily="34" charset="0"/>
                  <a:cs typeface="Segoe UI Semibold" panose="020B0702040204020203" pitchFamily="34" charset="0"/>
                </a:endParaRPr>
              </a:p>
            </p:txBody>
          </p:sp>
          <p:sp>
            <p:nvSpPr>
              <p:cNvPr id="824" name="Block Arc 823">
                <a:extLst>
                  <a:ext uri="{FF2B5EF4-FFF2-40B4-BE49-F238E27FC236}">
                    <a16:creationId xmlns:a16="http://schemas.microsoft.com/office/drawing/2014/main" id="{CE2AC50F-83B1-498E-AD8B-5807D1D3E417}"/>
                  </a:ext>
                </a:extLst>
              </p:cNvPr>
              <p:cNvSpPr/>
              <p:nvPr/>
            </p:nvSpPr>
            <p:spPr bwMode="auto">
              <a:xfrm rot="16200000" flipH="1">
                <a:off x="3060316" y="5492593"/>
                <a:ext cx="820072" cy="820072"/>
              </a:xfrm>
              <a:prstGeom prst="blockArc">
                <a:avLst>
                  <a:gd name="adj1" fmla="val 6914879"/>
                  <a:gd name="adj2" fmla="val 0"/>
                  <a:gd name="adj3" fmla="val 25000"/>
                </a:avLst>
              </a:prstGeom>
              <a:solidFill>
                <a:srgbClr val="FFB900"/>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199"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25" name="Block Arc 824">
                <a:extLst>
                  <a:ext uri="{FF2B5EF4-FFF2-40B4-BE49-F238E27FC236}">
                    <a16:creationId xmlns:a16="http://schemas.microsoft.com/office/drawing/2014/main" id="{A1DDBB8E-8659-40F4-83E8-737A3DC25047}"/>
                  </a:ext>
                </a:extLst>
              </p:cNvPr>
              <p:cNvSpPr/>
              <p:nvPr/>
            </p:nvSpPr>
            <p:spPr bwMode="auto">
              <a:xfrm rot="16200000" flipH="1">
                <a:off x="3060316" y="5492593"/>
                <a:ext cx="820072" cy="820072"/>
              </a:xfrm>
              <a:prstGeom prst="blockArc">
                <a:avLst>
                  <a:gd name="adj1" fmla="val 14771597"/>
                  <a:gd name="adj2" fmla="val 0"/>
                  <a:gd name="adj3" fmla="val 25000"/>
                </a:avLst>
              </a:prstGeom>
              <a:solidFill>
                <a:srgbClr val="00B050"/>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199"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822" name="Oval 821">
              <a:extLst>
                <a:ext uri="{FF2B5EF4-FFF2-40B4-BE49-F238E27FC236}">
                  <a16:creationId xmlns:a16="http://schemas.microsoft.com/office/drawing/2014/main" id="{80FEE484-E32B-4DF3-B537-940393012006}"/>
                </a:ext>
              </a:extLst>
            </p:cNvPr>
            <p:cNvSpPr/>
            <p:nvPr/>
          </p:nvSpPr>
          <p:spPr bwMode="auto">
            <a:xfrm>
              <a:off x="5564235" y="2230913"/>
              <a:ext cx="336022" cy="336026"/>
            </a:xfrm>
            <a:prstGeom prst="ellipse">
              <a:avLst/>
            </a:prstGeom>
            <a:solidFill>
              <a:srgbClr val="FFFFFF"/>
            </a:solidFill>
            <a:ln w="9525" cap="flat" cmpd="sng" algn="ctr">
              <a:solidFill>
                <a:srgbClr val="353535"/>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endParaRPr lang="en-US" sz="900" kern="0">
                <a:solidFill>
                  <a:srgbClr val="353535"/>
                </a:solidFill>
                <a:latin typeface="Segoe UI Semibold" panose="020B0702040204020203" pitchFamily="34" charset="0"/>
                <a:ea typeface="Segoe UI" pitchFamily="34" charset="0"/>
                <a:cs typeface="Segoe UI Semibold" panose="020B0702040204020203" pitchFamily="34" charset="0"/>
              </a:endParaRPr>
            </a:p>
          </p:txBody>
        </p:sp>
      </p:grpSp>
      <p:grpSp>
        <p:nvGrpSpPr>
          <p:cNvPr id="826" name="Group 825">
            <a:extLst>
              <a:ext uri="{FF2B5EF4-FFF2-40B4-BE49-F238E27FC236}">
                <a16:creationId xmlns:a16="http://schemas.microsoft.com/office/drawing/2014/main" id="{565D03E8-C3B2-43B0-ACD7-C353D2FEF050}"/>
              </a:ext>
            </a:extLst>
          </p:cNvPr>
          <p:cNvGrpSpPr/>
          <p:nvPr/>
        </p:nvGrpSpPr>
        <p:grpSpPr>
          <a:xfrm>
            <a:off x="6508702" y="2757301"/>
            <a:ext cx="539086" cy="335978"/>
            <a:chOff x="5464398" y="2233873"/>
            <a:chExt cx="539163" cy="336026"/>
          </a:xfrm>
        </p:grpSpPr>
        <p:sp>
          <p:nvSpPr>
            <p:cNvPr id="827" name="Isosceles Triangle 826">
              <a:extLst>
                <a:ext uri="{FF2B5EF4-FFF2-40B4-BE49-F238E27FC236}">
                  <a16:creationId xmlns:a16="http://schemas.microsoft.com/office/drawing/2014/main" id="{4C531F77-6354-4257-AB5F-DEAA4D5AF7A3}"/>
                </a:ext>
              </a:extLst>
            </p:cNvPr>
            <p:cNvSpPr/>
            <p:nvPr/>
          </p:nvSpPr>
          <p:spPr bwMode="auto">
            <a:xfrm rot="16200000">
              <a:off x="5464398" y="2344804"/>
              <a:ext cx="114164" cy="114164"/>
            </a:xfrm>
            <a:prstGeom prst="triangle">
              <a:avLst/>
            </a:prstGeom>
            <a:solidFill>
              <a:srgbClr val="353535"/>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28" name="Isosceles Triangle 827">
              <a:extLst>
                <a:ext uri="{FF2B5EF4-FFF2-40B4-BE49-F238E27FC236}">
                  <a16:creationId xmlns:a16="http://schemas.microsoft.com/office/drawing/2014/main" id="{17C35463-7D94-4E98-AEB9-827ED2061D12}"/>
                </a:ext>
              </a:extLst>
            </p:cNvPr>
            <p:cNvSpPr/>
            <p:nvPr/>
          </p:nvSpPr>
          <p:spPr bwMode="auto">
            <a:xfrm rot="5400000" flipH="1">
              <a:off x="5889397" y="2344804"/>
              <a:ext cx="114164" cy="114164"/>
            </a:xfrm>
            <a:prstGeom prst="triangle">
              <a:avLst/>
            </a:prstGeom>
            <a:no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29" name="Oval 828">
              <a:extLst>
                <a:ext uri="{FF2B5EF4-FFF2-40B4-BE49-F238E27FC236}">
                  <a16:creationId xmlns:a16="http://schemas.microsoft.com/office/drawing/2014/main" id="{824A67BE-4DE9-445C-AE0C-5A597D1E3CFF}"/>
                </a:ext>
              </a:extLst>
            </p:cNvPr>
            <p:cNvSpPr/>
            <p:nvPr/>
          </p:nvSpPr>
          <p:spPr bwMode="auto">
            <a:xfrm>
              <a:off x="5565969" y="2233873"/>
              <a:ext cx="336022" cy="336026"/>
            </a:xfrm>
            <a:prstGeom prst="ellipse">
              <a:avLst/>
            </a:prstGeom>
            <a:solidFill>
              <a:srgbClr val="FFFFFF"/>
            </a:solidFill>
            <a:ln w="9525" cap="flat" cmpd="sng" algn="ctr">
              <a:solidFill>
                <a:srgbClr val="353535"/>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endParaRPr lang="en-US" sz="900" kern="0">
                <a:solidFill>
                  <a:srgbClr val="353535"/>
                </a:solidFill>
                <a:latin typeface="Segoe UI Semibold" panose="020B0702040204020203" pitchFamily="34" charset="0"/>
                <a:ea typeface="Segoe UI" pitchFamily="34" charset="0"/>
                <a:cs typeface="Segoe UI Semibold" panose="020B0702040204020203" pitchFamily="34" charset="0"/>
              </a:endParaRPr>
            </a:p>
          </p:txBody>
        </p:sp>
      </p:grpSp>
      <p:sp>
        <p:nvSpPr>
          <p:cNvPr id="830" name="Rectangle 829">
            <a:extLst>
              <a:ext uri="{FF2B5EF4-FFF2-40B4-BE49-F238E27FC236}">
                <a16:creationId xmlns:a16="http://schemas.microsoft.com/office/drawing/2014/main" id="{79F256CC-6642-414E-B04A-08499114825A}"/>
              </a:ext>
            </a:extLst>
          </p:cNvPr>
          <p:cNvSpPr/>
          <p:nvPr/>
        </p:nvSpPr>
        <p:spPr>
          <a:xfrm>
            <a:off x="6638664" y="2785666"/>
            <a:ext cx="289707" cy="291800"/>
          </a:xfrm>
          <a:prstGeom prst="rect">
            <a:avLst/>
          </a:prstGeom>
        </p:spPr>
        <p:txBody>
          <a:bodyPr wrap="none">
            <a:spAutoFit/>
          </a:bodyPr>
          <a:lstStyle/>
          <a:p>
            <a:pPr algn="ctr" defTabSz="932293" fontAlgn="base">
              <a:lnSpc>
                <a:spcPct val="90000"/>
              </a:lnSpc>
              <a:spcBef>
                <a:spcPct val="0"/>
              </a:spcBef>
              <a:spcAft>
                <a:spcPct val="0"/>
              </a:spcAft>
              <a:defRPr/>
            </a:pPr>
            <a:r>
              <a:rPr lang="en-US" sz="1399">
                <a:solidFill>
                  <a:srgbClr val="353535"/>
                </a:solidFill>
                <a:latin typeface="Segoe UI Semibold" panose="020B0702040204020203" pitchFamily="34" charset="0"/>
                <a:ea typeface="Segoe UI" pitchFamily="34" charset="0"/>
                <a:cs typeface="Segoe UI Semibold" panose="020B0702040204020203" pitchFamily="34" charset="0"/>
              </a:rPr>
              <a:t>3</a:t>
            </a:r>
            <a:endParaRPr lang="en-US" sz="900">
              <a:solidFill>
                <a:srgbClr val="353535"/>
              </a:solidFill>
              <a:latin typeface="Segoe UI Semibold" panose="020B0702040204020203" pitchFamily="34" charset="0"/>
              <a:ea typeface="Segoe UI" pitchFamily="34" charset="0"/>
              <a:cs typeface="Segoe UI Semibold" panose="020B0702040204020203" pitchFamily="34" charset="0"/>
            </a:endParaRPr>
          </a:p>
        </p:txBody>
      </p:sp>
      <p:sp>
        <p:nvSpPr>
          <p:cNvPr id="831" name="Oval 830">
            <a:extLst>
              <a:ext uri="{FF2B5EF4-FFF2-40B4-BE49-F238E27FC236}">
                <a16:creationId xmlns:a16="http://schemas.microsoft.com/office/drawing/2014/main" id="{C3FE25F6-AC86-4B47-9ED3-68E80B3AE2BD}"/>
              </a:ext>
            </a:extLst>
          </p:cNvPr>
          <p:cNvSpPr/>
          <p:nvPr/>
        </p:nvSpPr>
        <p:spPr bwMode="auto">
          <a:xfrm>
            <a:off x="4128737" y="1992896"/>
            <a:ext cx="3929710" cy="3929487"/>
          </a:xfrm>
          <a:prstGeom prst="ellipse">
            <a:avLst/>
          </a:prstGeom>
          <a:noFill/>
          <a:ln w="28575" cap="rnd" cmpd="sng" algn="ctr">
            <a:solidFill>
              <a:srgbClr val="00B0F0"/>
            </a:solidFill>
            <a:prstDash val="sysDot"/>
            <a:headEnd type="none"/>
            <a:tailEnd type="none"/>
          </a:ln>
          <a:effectLst/>
        </p:spPr>
        <p:txBody>
          <a:bodyPr rot="0" spcFirstLastPara="0" vertOverflow="overflow" horzOverflow="overflow" vert="horz" wrap="square" lIns="175736" tIns="140589" rIns="175736" bIns="140589" numCol="1" spcCol="0" rtlCol="0" fromWordArt="0" anchor="ctr" anchorCtr="0" forceAA="0" compatLnSpc="1">
            <a:prstTxWarp prst="textNoShape">
              <a:avLst/>
            </a:prstTxWarp>
            <a:noAutofit/>
          </a:bodyPr>
          <a:lstStyle/>
          <a:p>
            <a:pPr algn="ctr" defTabSz="895922"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32" name="Isosceles Triangle 831">
            <a:extLst>
              <a:ext uri="{FF2B5EF4-FFF2-40B4-BE49-F238E27FC236}">
                <a16:creationId xmlns:a16="http://schemas.microsoft.com/office/drawing/2014/main" id="{A7889CAB-C8C3-4B53-BE5F-6F2F45B7347B}"/>
              </a:ext>
            </a:extLst>
          </p:cNvPr>
          <p:cNvSpPr/>
          <p:nvPr/>
        </p:nvSpPr>
        <p:spPr bwMode="auto">
          <a:xfrm flipV="1">
            <a:off x="5087560" y="1132926"/>
            <a:ext cx="1758593" cy="1180755"/>
          </a:xfrm>
          <a:prstGeom prst="triangle">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r>
              <a:rPr lang="en-US" sz="2400" kern="0">
                <a:gradFill>
                  <a:gsLst>
                    <a:gs pos="0">
                      <a:srgbClr val="FFFFFF"/>
                    </a:gs>
                    <a:gs pos="100000">
                      <a:srgbClr val="FFFFFF"/>
                    </a:gs>
                  </a:gsLst>
                  <a:lin ang="5400000" scaled="0"/>
                </a:gradFill>
                <a:latin typeface="Segoe UI Semilight"/>
                <a:ea typeface="Segoe UI" pitchFamily="34" charset="0"/>
                <a:cs typeface="Segoe UI" pitchFamily="34" charset="0"/>
              </a:rPr>
              <a:t> </a:t>
            </a:r>
          </a:p>
        </p:txBody>
      </p:sp>
      <p:grpSp>
        <p:nvGrpSpPr>
          <p:cNvPr id="833" name="10TB of Data">
            <a:extLst>
              <a:ext uri="{FF2B5EF4-FFF2-40B4-BE49-F238E27FC236}">
                <a16:creationId xmlns:a16="http://schemas.microsoft.com/office/drawing/2014/main" id="{93D1B6AC-A58F-4753-AD38-A1DC520F8134}"/>
              </a:ext>
            </a:extLst>
          </p:cNvPr>
          <p:cNvGrpSpPr/>
          <p:nvPr/>
        </p:nvGrpSpPr>
        <p:grpSpPr>
          <a:xfrm>
            <a:off x="5608168" y="933741"/>
            <a:ext cx="787215" cy="869695"/>
            <a:chOff x="4474513" y="437335"/>
            <a:chExt cx="787326" cy="869819"/>
          </a:xfrm>
        </p:grpSpPr>
        <p:grpSp>
          <p:nvGrpSpPr>
            <p:cNvPr id="834" name="Group 167">
              <a:extLst>
                <a:ext uri="{FF2B5EF4-FFF2-40B4-BE49-F238E27FC236}">
                  <a16:creationId xmlns:a16="http://schemas.microsoft.com/office/drawing/2014/main" id="{45D45A9F-387D-4A8B-A949-5208C9BE39E9}"/>
                </a:ext>
              </a:extLst>
            </p:cNvPr>
            <p:cNvGrpSpPr>
              <a:grpSpLocks noChangeAspect="1"/>
            </p:cNvGrpSpPr>
            <p:nvPr/>
          </p:nvGrpSpPr>
          <p:grpSpPr bwMode="auto">
            <a:xfrm>
              <a:off x="4499386" y="437335"/>
              <a:ext cx="664881" cy="869819"/>
              <a:chOff x="6332" y="882"/>
              <a:chExt cx="425" cy="556"/>
            </a:xfrm>
            <a:solidFill>
              <a:srgbClr val="353535"/>
            </a:solidFill>
          </p:grpSpPr>
          <p:sp>
            <p:nvSpPr>
              <p:cNvPr id="836" name="Freeform 169">
                <a:extLst>
                  <a:ext uri="{FF2B5EF4-FFF2-40B4-BE49-F238E27FC236}">
                    <a16:creationId xmlns:a16="http://schemas.microsoft.com/office/drawing/2014/main" id="{351FAF62-1EE8-4EC2-9215-CCF815C288BD}"/>
                  </a:ext>
                </a:extLst>
              </p:cNvPr>
              <p:cNvSpPr>
                <a:spLocks/>
              </p:cNvSpPr>
              <p:nvPr/>
            </p:nvSpPr>
            <p:spPr bwMode="auto">
              <a:xfrm>
                <a:off x="6332" y="1131"/>
                <a:ext cx="368" cy="307"/>
              </a:xfrm>
              <a:custGeom>
                <a:avLst/>
                <a:gdLst>
                  <a:gd name="T0" fmla="*/ 1368 w 1391"/>
                  <a:gd name="T1" fmla="*/ 1160 h 1160"/>
                  <a:gd name="T2" fmla="*/ 1368 w 1391"/>
                  <a:gd name="T3" fmla="*/ 1160 h 1160"/>
                  <a:gd name="T4" fmla="*/ 178 w 1391"/>
                  <a:gd name="T5" fmla="*/ 1160 h 1160"/>
                  <a:gd name="T6" fmla="*/ 87 w 1391"/>
                  <a:gd name="T7" fmla="*/ 1055 h 1160"/>
                  <a:gd name="T8" fmla="*/ 30 w 1391"/>
                  <a:gd name="T9" fmla="*/ 387 h 1160"/>
                  <a:gd name="T10" fmla="*/ 1 w 1391"/>
                  <a:gd name="T11" fmla="*/ 69 h 1160"/>
                  <a:gd name="T12" fmla="*/ 16 w 1391"/>
                  <a:gd name="T13" fmla="*/ 23 h 1160"/>
                  <a:gd name="T14" fmla="*/ 80 w 1391"/>
                  <a:gd name="T15" fmla="*/ 0 h 1160"/>
                  <a:gd name="T16" fmla="*/ 456 w 1391"/>
                  <a:gd name="T17" fmla="*/ 0 h 1160"/>
                  <a:gd name="T18" fmla="*/ 541 w 1391"/>
                  <a:gd name="T19" fmla="*/ 83 h 1160"/>
                  <a:gd name="T20" fmla="*/ 544 w 1391"/>
                  <a:gd name="T21" fmla="*/ 120 h 1160"/>
                  <a:gd name="T22" fmla="*/ 1294 w 1391"/>
                  <a:gd name="T23" fmla="*/ 120 h 1160"/>
                  <a:gd name="T24" fmla="*/ 1385 w 1391"/>
                  <a:gd name="T25" fmla="*/ 189 h 1160"/>
                  <a:gd name="T26" fmla="*/ 1391 w 1391"/>
                  <a:gd name="T27" fmla="*/ 298 h 1160"/>
                  <a:gd name="T28" fmla="*/ 1364 w 1391"/>
                  <a:gd name="T29" fmla="*/ 299 h 1160"/>
                  <a:gd name="T30" fmla="*/ 1358 w 1391"/>
                  <a:gd name="T31" fmla="*/ 191 h 1160"/>
                  <a:gd name="T32" fmla="*/ 1294 w 1391"/>
                  <a:gd name="T33" fmla="*/ 146 h 1160"/>
                  <a:gd name="T34" fmla="*/ 520 w 1391"/>
                  <a:gd name="T35" fmla="*/ 146 h 1160"/>
                  <a:gd name="T36" fmla="*/ 514 w 1391"/>
                  <a:gd name="T37" fmla="*/ 85 h 1160"/>
                  <a:gd name="T38" fmla="*/ 456 w 1391"/>
                  <a:gd name="T39" fmla="*/ 26 h 1160"/>
                  <a:gd name="T40" fmla="*/ 80 w 1391"/>
                  <a:gd name="T41" fmla="*/ 26 h 1160"/>
                  <a:gd name="T42" fmla="*/ 35 w 1391"/>
                  <a:gd name="T43" fmla="*/ 41 h 1160"/>
                  <a:gd name="T44" fmla="*/ 28 w 1391"/>
                  <a:gd name="T45" fmla="*/ 66 h 1160"/>
                  <a:gd name="T46" fmla="*/ 38 w 1391"/>
                  <a:gd name="T47" fmla="*/ 171 h 1160"/>
                  <a:gd name="T48" fmla="*/ 57 w 1391"/>
                  <a:gd name="T49" fmla="*/ 384 h 1160"/>
                  <a:gd name="T50" fmla="*/ 114 w 1391"/>
                  <a:gd name="T51" fmla="*/ 1052 h 1160"/>
                  <a:gd name="T52" fmla="*/ 178 w 1391"/>
                  <a:gd name="T53" fmla="*/ 1133 h 1160"/>
                  <a:gd name="T54" fmla="*/ 1368 w 1391"/>
                  <a:gd name="T55" fmla="*/ 1133 h 1160"/>
                  <a:gd name="T56" fmla="*/ 1368 w 1391"/>
                  <a:gd name="T57" fmla="*/ 1160 h 1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91" h="1160">
                    <a:moveTo>
                      <a:pt x="1368" y="1160"/>
                    </a:moveTo>
                    <a:lnTo>
                      <a:pt x="1368" y="1160"/>
                    </a:lnTo>
                    <a:lnTo>
                      <a:pt x="178" y="1160"/>
                    </a:lnTo>
                    <a:cubicBezTo>
                      <a:pt x="131" y="1160"/>
                      <a:pt x="91" y="1097"/>
                      <a:pt x="87" y="1055"/>
                    </a:cubicBezTo>
                    <a:lnTo>
                      <a:pt x="30" y="387"/>
                    </a:lnTo>
                    <a:lnTo>
                      <a:pt x="1" y="69"/>
                    </a:lnTo>
                    <a:cubicBezTo>
                      <a:pt x="0" y="51"/>
                      <a:pt x="5" y="35"/>
                      <a:pt x="16" y="23"/>
                    </a:cubicBezTo>
                    <a:cubicBezTo>
                      <a:pt x="29" y="8"/>
                      <a:pt x="52" y="0"/>
                      <a:pt x="80" y="0"/>
                    </a:cubicBezTo>
                    <a:lnTo>
                      <a:pt x="456" y="0"/>
                    </a:lnTo>
                    <a:cubicBezTo>
                      <a:pt x="499" y="0"/>
                      <a:pt x="537" y="37"/>
                      <a:pt x="541" y="83"/>
                    </a:cubicBezTo>
                    <a:lnTo>
                      <a:pt x="544" y="120"/>
                    </a:lnTo>
                    <a:lnTo>
                      <a:pt x="1294" y="120"/>
                    </a:lnTo>
                    <a:cubicBezTo>
                      <a:pt x="1344" y="120"/>
                      <a:pt x="1381" y="148"/>
                      <a:pt x="1385" y="189"/>
                    </a:cubicBezTo>
                    <a:lnTo>
                      <a:pt x="1391" y="298"/>
                    </a:lnTo>
                    <a:lnTo>
                      <a:pt x="1364" y="299"/>
                    </a:lnTo>
                    <a:lnTo>
                      <a:pt x="1358" y="191"/>
                    </a:lnTo>
                    <a:cubicBezTo>
                      <a:pt x="1355" y="160"/>
                      <a:pt x="1323" y="146"/>
                      <a:pt x="1294" y="146"/>
                    </a:cubicBezTo>
                    <a:lnTo>
                      <a:pt x="520" y="146"/>
                    </a:lnTo>
                    <a:lnTo>
                      <a:pt x="514" y="85"/>
                    </a:lnTo>
                    <a:cubicBezTo>
                      <a:pt x="511" y="53"/>
                      <a:pt x="485" y="26"/>
                      <a:pt x="456" y="26"/>
                    </a:cubicBezTo>
                    <a:lnTo>
                      <a:pt x="80" y="26"/>
                    </a:lnTo>
                    <a:cubicBezTo>
                      <a:pt x="60" y="26"/>
                      <a:pt x="44" y="31"/>
                      <a:pt x="35" y="41"/>
                    </a:cubicBezTo>
                    <a:cubicBezTo>
                      <a:pt x="29" y="47"/>
                      <a:pt x="27" y="56"/>
                      <a:pt x="28" y="66"/>
                    </a:cubicBezTo>
                    <a:lnTo>
                      <a:pt x="38" y="171"/>
                    </a:lnTo>
                    <a:lnTo>
                      <a:pt x="57" y="384"/>
                    </a:lnTo>
                    <a:lnTo>
                      <a:pt x="114" y="1052"/>
                    </a:lnTo>
                    <a:cubicBezTo>
                      <a:pt x="117" y="1086"/>
                      <a:pt x="150" y="1133"/>
                      <a:pt x="178" y="1133"/>
                    </a:cubicBezTo>
                    <a:lnTo>
                      <a:pt x="1368" y="1133"/>
                    </a:lnTo>
                    <a:lnTo>
                      <a:pt x="1368" y="1160"/>
                    </a:ln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kern="0">
                  <a:solidFill>
                    <a:srgbClr val="FFFFFF"/>
                  </a:solidFill>
                  <a:latin typeface="Segoe UI"/>
                </a:endParaRPr>
              </a:p>
            </p:txBody>
          </p:sp>
          <p:sp>
            <p:nvSpPr>
              <p:cNvPr id="837" name="Freeform 170">
                <a:extLst>
                  <a:ext uri="{FF2B5EF4-FFF2-40B4-BE49-F238E27FC236}">
                    <a16:creationId xmlns:a16="http://schemas.microsoft.com/office/drawing/2014/main" id="{682E54C9-E3E4-43D2-A383-9B3567F1E003}"/>
                  </a:ext>
                </a:extLst>
              </p:cNvPr>
              <p:cNvSpPr>
                <a:spLocks noEditPoints="1"/>
              </p:cNvSpPr>
              <p:nvPr/>
            </p:nvSpPr>
            <p:spPr bwMode="auto">
              <a:xfrm>
                <a:off x="6361" y="1209"/>
                <a:ext cx="396" cy="229"/>
              </a:xfrm>
              <a:custGeom>
                <a:avLst/>
                <a:gdLst>
                  <a:gd name="T0" fmla="*/ 221 w 1498"/>
                  <a:gd name="T1" fmla="*/ 27 h 867"/>
                  <a:gd name="T2" fmla="*/ 221 w 1498"/>
                  <a:gd name="T3" fmla="*/ 27 h 867"/>
                  <a:gd name="T4" fmla="*/ 153 w 1498"/>
                  <a:gd name="T5" fmla="*/ 86 h 867"/>
                  <a:gd name="T6" fmla="*/ 30 w 1498"/>
                  <a:gd name="T7" fmla="*/ 786 h 867"/>
                  <a:gd name="T8" fmla="*/ 40 w 1498"/>
                  <a:gd name="T9" fmla="*/ 825 h 867"/>
                  <a:gd name="T10" fmla="*/ 74 w 1498"/>
                  <a:gd name="T11" fmla="*/ 840 h 867"/>
                  <a:gd name="T12" fmla="*/ 1277 w 1498"/>
                  <a:gd name="T13" fmla="*/ 840 h 867"/>
                  <a:gd name="T14" fmla="*/ 1344 w 1498"/>
                  <a:gd name="T15" fmla="*/ 781 h 867"/>
                  <a:gd name="T16" fmla="*/ 1467 w 1498"/>
                  <a:gd name="T17" fmla="*/ 81 h 867"/>
                  <a:gd name="T18" fmla="*/ 1458 w 1498"/>
                  <a:gd name="T19" fmla="*/ 42 h 867"/>
                  <a:gd name="T20" fmla="*/ 1424 w 1498"/>
                  <a:gd name="T21" fmla="*/ 27 h 867"/>
                  <a:gd name="T22" fmla="*/ 221 w 1498"/>
                  <a:gd name="T23" fmla="*/ 27 h 867"/>
                  <a:gd name="T24" fmla="*/ 1277 w 1498"/>
                  <a:gd name="T25" fmla="*/ 867 h 867"/>
                  <a:gd name="T26" fmla="*/ 1277 w 1498"/>
                  <a:gd name="T27" fmla="*/ 867 h 867"/>
                  <a:gd name="T28" fmla="*/ 74 w 1498"/>
                  <a:gd name="T29" fmla="*/ 867 h 867"/>
                  <a:gd name="T30" fmla="*/ 19 w 1498"/>
                  <a:gd name="T31" fmla="*/ 842 h 867"/>
                  <a:gd name="T32" fmla="*/ 4 w 1498"/>
                  <a:gd name="T33" fmla="*/ 782 h 867"/>
                  <a:gd name="T34" fmla="*/ 127 w 1498"/>
                  <a:gd name="T35" fmla="*/ 82 h 867"/>
                  <a:gd name="T36" fmla="*/ 221 w 1498"/>
                  <a:gd name="T37" fmla="*/ 0 h 867"/>
                  <a:gd name="T38" fmla="*/ 1424 w 1498"/>
                  <a:gd name="T39" fmla="*/ 0 h 867"/>
                  <a:gd name="T40" fmla="*/ 1478 w 1498"/>
                  <a:gd name="T41" fmla="*/ 24 h 867"/>
                  <a:gd name="T42" fmla="*/ 1493 w 1498"/>
                  <a:gd name="T43" fmla="*/ 86 h 867"/>
                  <a:gd name="T44" fmla="*/ 1371 w 1498"/>
                  <a:gd name="T45" fmla="*/ 785 h 867"/>
                  <a:gd name="T46" fmla="*/ 1277 w 1498"/>
                  <a:gd name="T47" fmla="*/ 867 h 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98" h="867">
                    <a:moveTo>
                      <a:pt x="221" y="27"/>
                    </a:moveTo>
                    <a:lnTo>
                      <a:pt x="221" y="27"/>
                    </a:lnTo>
                    <a:cubicBezTo>
                      <a:pt x="190" y="27"/>
                      <a:pt x="159" y="55"/>
                      <a:pt x="153" y="86"/>
                    </a:cubicBezTo>
                    <a:lnTo>
                      <a:pt x="30" y="786"/>
                    </a:lnTo>
                    <a:cubicBezTo>
                      <a:pt x="28" y="801"/>
                      <a:pt x="31" y="815"/>
                      <a:pt x="40" y="825"/>
                    </a:cubicBezTo>
                    <a:cubicBezTo>
                      <a:pt x="48" y="835"/>
                      <a:pt x="60" y="840"/>
                      <a:pt x="74" y="840"/>
                    </a:cubicBezTo>
                    <a:lnTo>
                      <a:pt x="1277" y="840"/>
                    </a:lnTo>
                    <a:cubicBezTo>
                      <a:pt x="1308" y="840"/>
                      <a:pt x="1339" y="813"/>
                      <a:pt x="1344" y="781"/>
                    </a:cubicBezTo>
                    <a:lnTo>
                      <a:pt x="1467" y="81"/>
                    </a:lnTo>
                    <a:cubicBezTo>
                      <a:pt x="1470" y="67"/>
                      <a:pt x="1466" y="52"/>
                      <a:pt x="1458" y="42"/>
                    </a:cubicBezTo>
                    <a:cubicBezTo>
                      <a:pt x="1449" y="32"/>
                      <a:pt x="1438" y="27"/>
                      <a:pt x="1424" y="27"/>
                    </a:cubicBezTo>
                    <a:lnTo>
                      <a:pt x="221" y="27"/>
                    </a:lnTo>
                    <a:close/>
                    <a:moveTo>
                      <a:pt x="1277" y="867"/>
                    </a:moveTo>
                    <a:lnTo>
                      <a:pt x="1277" y="867"/>
                    </a:lnTo>
                    <a:lnTo>
                      <a:pt x="74" y="867"/>
                    </a:lnTo>
                    <a:cubicBezTo>
                      <a:pt x="52" y="867"/>
                      <a:pt x="32" y="858"/>
                      <a:pt x="19" y="842"/>
                    </a:cubicBezTo>
                    <a:cubicBezTo>
                      <a:pt x="6" y="826"/>
                      <a:pt x="0" y="804"/>
                      <a:pt x="4" y="782"/>
                    </a:cubicBezTo>
                    <a:lnTo>
                      <a:pt x="127" y="82"/>
                    </a:lnTo>
                    <a:cubicBezTo>
                      <a:pt x="135" y="37"/>
                      <a:pt x="177" y="0"/>
                      <a:pt x="221" y="0"/>
                    </a:cubicBezTo>
                    <a:lnTo>
                      <a:pt x="1424" y="0"/>
                    </a:lnTo>
                    <a:cubicBezTo>
                      <a:pt x="1446" y="0"/>
                      <a:pt x="1465" y="9"/>
                      <a:pt x="1478" y="24"/>
                    </a:cubicBezTo>
                    <a:cubicBezTo>
                      <a:pt x="1492" y="41"/>
                      <a:pt x="1498" y="63"/>
                      <a:pt x="1493" y="86"/>
                    </a:cubicBezTo>
                    <a:lnTo>
                      <a:pt x="1371" y="785"/>
                    </a:lnTo>
                    <a:cubicBezTo>
                      <a:pt x="1363" y="830"/>
                      <a:pt x="1321" y="867"/>
                      <a:pt x="1277" y="867"/>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kern="0">
                  <a:solidFill>
                    <a:srgbClr val="FFFFFF"/>
                  </a:solidFill>
                  <a:latin typeface="Segoe UI"/>
                </a:endParaRPr>
              </a:p>
            </p:txBody>
          </p:sp>
          <p:sp>
            <p:nvSpPr>
              <p:cNvPr id="838" name="Freeform 171">
                <a:extLst>
                  <a:ext uri="{FF2B5EF4-FFF2-40B4-BE49-F238E27FC236}">
                    <a16:creationId xmlns:a16="http://schemas.microsoft.com/office/drawing/2014/main" id="{FD21D355-89EE-47D6-B2C5-39802B314457}"/>
                  </a:ext>
                </a:extLst>
              </p:cNvPr>
              <p:cNvSpPr>
                <a:spLocks noEditPoints="1"/>
              </p:cNvSpPr>
              <p:nvPr/>
            </p:nvSpPr>
            <p:spPr bwMode="auto">
              <a:xfrm>
                <a:off x="6455" y="1028"/>
                <a:ext cx="44" cy="66"/>
              </a:xfrm>
              <a:custGeom>
                <a:avLst/>
                <a:gdLst>
                  <a:gd name="T0" fmla="*/ 129 w 166"/>
                  <a:gd name="T1" fmla="*/ 151 h 248"/>
                  <a:gd name="T2" fmla="*/ 129 w 166"/>
                  <a:gd name="T3" fmla="*/ 151 h 248"/>
                  <a:gd name="T4" fmla="*/ 108 w 166"/>
                  <a:gd name="T5" fmla="*/ 76 h 248"/>
                  <a:gd name="T6" fmla="*/ 105 w 166"/>
                  <a:gd name="T7" fmla="*/ 66 h 248"/>
                  <a:gd name="T8" fmla="*/ 100 w 166"/>
                  <a:gd name="T9" fmla="*/ 55 h 248"/>
                  <a:gd name="T10" fmla="*/ 94 w 166"/>
                  <a:gd name="T11" fmla="*/ 45 h 248"/>
                  <a:gd name="T12" fmla="*/ 85 w 166"/>
                  <a:gd name="T13" fmla="*/ 37 h 248"/>
                  <a:gd name="T14" fmla="*/ 73 w 166"/>
                  <a:gd name="T15" fmla="*/ 32 h 248"/>
                  <a:gd name="T16" fmla="*/ 58 w 166"/>
                  <a:gd name="T17" fmla="*/ 34 h 248"/>
                  <a:gd name="T18" fmla="*/ 39 w 166"/>
                  <a:gd name="T19" fmla="*/ 45 h 248"/>
                  <a:gd name="T20" fmla="*/ 33 w 166"/>
                  <a:gd name="T21" fmla="*/ 62 h 248"/>
                  <a:gd name="T22" fmla="*/ 33 w 166"/>
                  <a:gd name="T23" fmla="*/ 80 h 248"/>
                  <a:gd name="T24" fmla="*/ 37 w 166"/>
                  <a:gd name="T25" fmla="*/ 96 h 248"/>
                  <a:gd name="T26" fmla="*/ 58 w 166"/>
                  <a:gd name="T27" fmla="*/ 171 h 248"/>
                  <a:gd name="T28" fmla="*/ 61 w 166"/>
                  <a:gd name="T29" fmla="*/ 181 h 248"/>
                  <a:gd name="T30" fmla="*/ 66 w 166"/>
                  <a:gd name="T31" fmla="*/ 192 h 248"/>
                  <a:gd name="T32" fmla="*/ 72 w 166"/>
                  <a:gd name="T33" fmla="*/ 203 h 248"/>
                  <a:gd name="T34" fmla="*/ 81 w 166"/>
                  <a:gd name="T35" fmla="*/ 211 h 248"/>
                  <a:gd name="T36" fmla="*/ 93 w 166"/>
                  <a:gd name="T37" fmla="*/ 215 h 248"/>
                  <a:gd name="T38" fmla="*/ 108 w 166"/>
                  <a:gd name="T39" fmla="*/ 214 h 248"/>
                  <a:gd name="T40" fmla="*/ 122 w 166"/>
                  <a:gd name="T41" fmla="*/ 207 h 248"/>
                  <a:gd name="T42" fmla="*/ 130 w 166"/>
                  <a:gd name="T43" fmla="*/ 197 h 248"/>
                  <a:gd name="T44" fmla="*/ 133 w 166"/>
                  <a:gd name="T45" fmla="*/ 185 h 248"/>
                  <a:gd name="T46" fmla="*/ 133 w 166"/>
                  <a:gd name="T47" fmla="*/ 173 h 248"/>
                  <a:gd name="T48" fmla="*/ 132 w 166"/>
                  <a:gd name="T49" fmla="*/ 161 h 248"/>
                  <a:gd name="T50" fmla="*/ 129 w 166"/>
                  <a:gd name="T51" fmla="*/ 151 h 248"/>
                  <a:gd name="T52" fmla="*/ 26 w 166"/>
                  <a:gd name="T53" fmla="*/ 180 h 248"/>
                  <a:gd name="T54" fmla="*/ 26 w 166"/>
                  <a:gd name="T55" fmla="*/ 180 h 248"/>
                  <a:gd name="T56" fmla="*/ 5 w 166"/>
                  <a:gd name="T57" fmla="*/ 105 h 248"/>
                  <a:gd name="T58" fmla="*/ 1 w 166"/>
                  <a:gd name="T59" fmla="*/ 89 h 248"/>
                  <a:gd name="T60" fmla="*/ 0 w 166"/>
                  <a:gd name="T61" fmla="*/ 70 h 248"/>
                  <a:gd name="T62" fmla="*/ 2 w 166"/>
                  <a:gd name="T63" fmla="*/ 50 h 248"/>
                  <a:gd name="T64" fmla="*/ 9 w 166"/>
                  <a:gd name="T65" fmla="*/ 31 h 248"/>
                  <a:gd name="T66" fmla="*/ 25 w 166"/>
                  <a:gd name="T67" fmla="*/ 15 h 248"/>
                  <a:gd name="T68" fmla="*/ 50 w 166"/>
                  <a:gd name="T69" fmla="*/ 4 h 248"/>
                  <a:gd name="T70" fmla="*/ 77 w 166"/>
                  <a:gd name="T71" fmla="*/ 1 h 248"/>
                  <a:gd name="T72" fmla="*/ 98 w 166"/>
                  <a:gd name="T73" fmla="*/ 7 h 248"/>
                  <a:gd name="T74" fmla="*/ 114 w 166"/>
                  <a:gd name="T75" fmla="*/ 19 h 248"/>
                  <a:gd name="T76" fmla="*/ 126 w 166"/>
                  <a:gd name="T77" fmla="*/ 35 h 248"/>
                  <a:gd name="T78" fmla="*/ 135 w 166"/>
                  <a:gd name="T79" fmla="*/ 52 h 248"/>
                  <a:gd name="T80" fmla="*/ 140 w 166"/>
                  <a:gd name="T81" fmla="*/ 67 h 248"/>
                  <a:gd name="T82" fmla="*/ 161 w 166"/>
                  <a:gd name="T83" fmla="*/ 142 h 248"/>
                  <a:gd name="T84" fmla="*/ 165 w 166"/>
                  <a:gd name="T85" fmla="*/ 158 h 248"/>
                  <a:gd name="T86" fmla="*/ 166 w 166"/>
                  <a:gd name="T87" fmla="*/ 177 h 248"/>
                  <a:gd name="T88" fmla="*/ 164 w 166"/>
                  <a:gd name="T89" fmla="*/ 197 h 248"/>
                  <a:gd name="T90" fmla="*/ 157 w 166"/>
                  <a:gd name="T91" fmla="*/ 216 h 248"/>
                  <a:gd name="T92" fmla="*/ 142 w 166"/>
                  <a:gd name="T93" fmla="*/ 232 h 248"/>
                  <a:gd name="T94" fmla="*/ 117 w 166"/>
                  <a:gd name="T95" fmla="*/ 244 h 248"/>
                  <a:gd name="T96" fmla="*/ 90 w 166"/>
                  <a:gd name="T97" fmla="*/ 247 h 248"/>
                  <a:gd name="T98" fmla="*/ 68 w 166"/>
                  <a:gd name="T99" fmla="*/ 241 h 248"/>
                  <a:gd name="T100" fmla="*/ 52 w 166"/>
                  <a:gd name="T101" fmla="*/ 229 h 248"/>
                  <a:gd name="T102" fmla="*/ 40 w 166"/>
                  <a:gd name="T103" fmla="*/ 213 h 248"/>
                  <a:gd name="T104" fmla="*/ 31 w 166"/>
                  <a:gd name="T105" fmla="*/ 196 h 248"/>
                  <a:gd name="T106" fmla="*/ 26 w 166"/>
                  <a:gd name="T107" fmla="*/ 180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66" h="248">
                    <a:moveTo>
                      <a:pt x="129" y="151"/>
                    </a:moveTo>
                    <a:lnTo>
                      <a:pt x="129" y="151"/>
                    </a:lnTo>
                    <a:lnTo>
                      <a:pt x="108" y="76"/>
                    </a:lnTo>
                    <a:cubicBezTo>
                      <a:pt x="107" y="73"/>
                      <a:pt x="106" y="70"/>
                      <a:pt x="105" y="66"/>
                    </a:cubicBezTo>
                    <a:cubicBezTo>
                      <a:pt x="104" y="63"/>
                      <a:pt x="102" y="59"/>
                      <a:pt x="100" y="55"/>
                    </a:cubicBezTo>
                    <a:cubicBezTo>
                      <a:pt x="99" y="52"/>
                      <a:pt x="96" y="48"/>
                      <a:pt x="94" y="45"/>
                    </a:cubicBezTo>
                    <a:cubicBezTo>
                      <a:pt x="91" y="42"/>
                      <a:pt x="88" y="39"/>
                      <a:pt x="85" y="37"/>
                    </a:cubicBezTo>
                    <a:cubicBezTo>
                      <a:pt x="82" y="34"/>
                      <a:pt x="78" y="33"/>
                      <a:pt x="73" y="32"/>
                    </a:cubicBezTo>
                    <a:cubicBezTo>
                      <a:pt x="69" y="32"/>
                      <a:pt x="64" y="32"/>
                      <a:pt x="58" y="34"/>
                    </a:cubicBezTo>
                    <a:cubicBezTo>
                      <a:pt x="49" y="36"/>
                      <a:pt x="43" y="40"/>
                      <a:pt x="39" y="45"/>
                    </a:cubicBezTo>
                    <a:cubicBezTo>
                      <a:pt x="36" y="50"/>
                      <a:pt x="33" y="56"/>
                      <a:pt x="33" y="62"/>
                    </a:cubicBezTo>
                    <a:cubicBezTo>
                      <a:pt x="32" y="68"/>
                      <a:pt x="32" y="74"/>
                      <a:pt x="33" y="80"/>
                    </a:cubicBezTo>
                    <a:cubicBezTo>
                      <a:pt x="34" y="86"/>
                      <a:pt x="36" y="92"/>
                      <a:pt x="37" y="96"/>
                    </a:cubicBezTo>
                    <a:lnTo>
                      <a:pt x="58" y="171"/>
                    </a:lnTo>
                    <a:cubicBezTo>
                      <a:pt x="59" y="174"/>
                      <a:pt x="60" y="178"/>
                      <a:pt x="61" y="181"/>
                    </a:cubicBezTo>
                    <a:cubicBezTo>
                      <a:pt x="62" y="185"/>
                      <a:pt x="64" y="188"/>
                      <a:pt x="66" y="192"/>
                    </a:cubicBezTo>
                    <a:cubicBezTo>
                      <a:pt x="67" y="196"/>
                      <a:pt x="70" y="199"/>
                      <a:pt x="72" y="203"/>
                    </a:cubicBezTo>
                    <a:cubicBezTo>
                      <a:pt x="75" y="206"/>
                      <a:pt x="78" y="209"/>
                      <a:pt x="81" y="211"/>
                    </a:cubicBezTo>
                    <a:cubicBezTo>
                      <a:pt x="85" y="213"/>
                      <a:pt x="89" y="214"/>
                      <a:pt x="93" y="215"/>
                    </a:cubicBezTo>
                    <a:cubicBezTo>
                      <a:pt x="97" y="216"/>
                      <a:pt x="103" y="215"/>
                      <a:pt x="108" y="214"/>
                    </a:cubicBezTo>
                    <a:cubicBezTo>
                      <a:pt x="114" y="212"/>
                      <a:pt x="119" y="210"/>
                      <a:pt x="122" y="207"/>
                    </a:cubicBezTo>
                    <a:cubicBezTo>
                      <a:pt x="126" y="204"/>
                      <a:pt x="128" y="201"/>
                      <a:pt x="130" y="197"/>
                    </a:cubicBezTo>
                    <a:cubicBezTo>
                      <a:pt x="132" y="193"/>
                      <a:pt x="133" y="190"/>
                      <a:pt x="133" y="185"/>
                    </a:cubicBezTo>
                    <a:cubicBezTo>
                      <a:pt x="134" y="181"/>
                      <a:pt x="134" y="177"/>
                      <a:pt x="133" y="173"/>
                    </a:cubicBezTo>
                    <a:cubicBezTo>
                      <a:pt x="133" y="169"/>
                      <a:pt x="133" y="165"/>
                      <a:pt x="132" y="161"/>
                    </a:cubicBezTo>
                    <a:cubicBezTo>
                      <a:pt x="131" y="158"/>
                      <a:pt x="130" y="154"/>
                      <a:pt x="129" y="151"/>
                    </a:cubicBezTo>
                    <a:close/>
                    <a:moveTo>
                      <a:pt x="26" y="180"/>
                    </a:moveTo>
                    <a:lnTo>
                      <a:pt x="26" y="180"/>
                    </a:lnTo>
                    <a:lnTo>
                      <a:pt x="5" y="105"/>
                    </a:lnTo>
                    <a:cubicBezTo>
                      <a:pt x="4" y="101"/>
                      <a:pt x="3" y="95"/>
                      <a:pt x="1" y="89"/>
                    </a:cubicBezTo>
                    <a:cubicBezTo>
                      <a:pt x="0" y="83"/>
                      <a:pt x="0" y="77"/>
                      <a:pt x="0" y="70"/>
                    </a:cubicBezTo>
                    <a:cubicBezTo>
                      <a:pt x="0" y="64"/>
                      <a:pt x="0" y="57"/>
                      <a:pt x="2" y="50"/>
                    </a:cubicBezTo>
                    <a:cubicBezTo>
                      <a:pt x="3" y="44"/>
                      <a:pt x="6" y="37"/>
                      <a:pt x="9" y="31"/>
                    </a:cubicBezTo>
                    <a:cubicBezTo>
                      <a:pt x="13" y="25"/>
                      <a:pt x="18" y="20"/>
                      <a:pt x="25" y="15"/>
                    </a:cubicBezTo>
                    <a:cubicBezTo>
                      <a:pt x="31" y="10"/>
                      <a:pt x="40" y="7"/>
                      <a:pt x="50" y="4"/>
                    </a:cubicBezTo>
                    <a:cubicBezTo>
                      <a:pt x="60" y="1"/>
                      <a:pt x="69" y="0"/>
                      <a:pt x="77" y="1"/>
                    </a:cubicBezTo>
                    <a:cubicBezTo>
                      <a:pt x="85" y="1"/>
                      <a:pt x="92" y="3"/>
                      <a:pt x="98" y="7"/>
                    </a:cubicBezTo>
                    <a:cubicBezTo>
                      <a:pt x="104" y="10"/>
                      <a:pt x="110" y="14"/>
                      <a:pt x="114" y="19"/>
                    </a:cubicBezTo>
                    <a:cubicBezTo>
                      <a:pt x="119" y="24"/>
                      <a:pt x="123" y="29"/>
                      <a:pt x="126" y="35"/>
                    </a:cubicBezTo>
                    <a:cubicBezTo>
                      <a:pt x="130" y="40"/>
                      <a:pt x="133" y="46"/>
                      <a:pt x="135" y="52"/>
                    </a:cubicBezTo>
                    <a:cubicBezTo>
                      <a:pt x="137" y="58"/>
                      <a:pt x="139" y="63"/>
                      <a:pt x="140" y="67"/>
                    </a:cubicBezTo>
                    <a:lnTo>
                      <a:pt x="161" y="142"/>
                    </a:lnTo>
                    <a:cubicBezTo>
                      <a:pt x="162" y="147"/>
                      <a:pt x="164" y="152"/>
                      <a:pt x="165" y="158"/>
                    </a:cubicBezTo>
                    <a:cubicBezTo>
                      <a:pt x="166" y="164"/>
                      <a:pt x="166" y="170"/>
                      <a:pt x="166" y="177"/>
                    </a:cubicBezTo>
                    <a:cubicBezTo>
                      <a:pt x="166" y="183"/>
                      <a:pt x="166" y="190"/>
                      <a:pt x="164" y="197"/>
                    </a:cubicBezTo>
                    <a:cubicBezTo>
                      <a:pt x="163" y="204"/>
                      <a:pt x="160" y="210"/>
                      <a:pt x="157" y="216"/>
                    </a:cubicBezTo>
                    <a:cubicBezTo>
                      <a:pt x="153" y="222"/>
                      <a:pt x="148" y="227"/>
                      <a:pt x="142" y="232"/>
                    </a:cubicBezTo>
                    <a:cubicBezTo>
                      <a:pt x="135" y="237"/>
                      <a:pt x="127" y="241"/>
                      <a:pt x="117" y="244"/>
                    </a:cubicBezTo>
                    <a:cubicBezTo>
                      <a:pt x="107" y="247"/>
                      <a:pt x="98" y="248"/>
                      <a:pt x="90" y="247"/>
                    </a:cubicBezTo>
                    <a:cubicBezTo>
                      <a:pt x="82" y="246"/>
                      <a:pt x="75" y="244"/>
                      <a:pt x="68" y="241"/>
                    </a:cubicBezTo>
                    <a:cubicBezTo>
                      <a:pt x="62" y="238"/>
                      <a:pt x="56" y="234"/>
                      <a:pt x="52" y="229"/>
                    </a:cubicBezTo>
                    <a:cubicBezTo>
                      <a:pt x="47" y="224"/>
                      <a:pt x="43" y="218"/>
                      <a:pt x="40" y="213"/>
                    </a:cubicBezTo>
                    <a:cubicBezTo>
                      <a:pt x="36" y="207"/>
                      <a:pt x="33" y="201"/>
                      <a:pt x="31" y="196"/>
                    </a:cubicBezTo>
                    <a:cubicBezTo>
                      <a:pt x="29" y="190"/>
                      <a:pt x="27" y="185"/>
                      <a:pt x="26" y="180"/>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kern="0">
                  <a:solidFill>
                    <a:srgbClr val="FFFFFF"/>
                  </a:solidFill>
                  <a:latin typeface="Segoe UI"/>
                </a:endParaRPr>
              </a:p>
            </p:txBody>
          </p:sp>
          <p:sp>
            <p:nvSpPr>
              <p:cNvPr id="839" name="Freeform 172">
                <a:extLst>
                  <a:ext uri="{FF2B5EF4-FFF2-40B4-BE49-F238E27FC236}">
                    <a16:creationId xmlns:a16="http://schemas.microsoft.com/office/drawing/2014/main" id="{E9677D5A-EBA3-4161-8F69-29A7E7C6FADF}"/>
                  </a:ext>
                </a:extLst>
              </p:cNvPr>
              <p:cNvSpPr>
                <a:spLocks noEditPoints="1"/>
              </p:cNvSpPr>
              <p:nvPr/>
            </p:nvSpPr>
            <p:spPr bwMode="auto">
              <a:xfrm>
                <a:off x="6681" y="935"/>
                <a:ext cx="41" cy="66"/>
              </a:xfrm>
              <a:custGeom>
                <a:avLst/>
                <a:gdLst>
                  <a:gd name="T0" fmla="*/ 108 w 158"/>
                  <a:gd name="T1" fmla="*/ 170 h 249"/>
                  <a:gd name="T2" fmla="*/ 108 w 158"/>
                  <a:gd name="T3" fmla="*/ 170 h 249"/>
                  <a:gd name="T4" fmla="*/ 123 w 158"/>
                  <a:gd name="T5" fmla="*/ 93 h 249"/>
                  <a:gd name="T6" fmla="*/ 124 w 158"/>
                  <a:gd name="T7" fmla="*/ 83 h 249"/>
                  <a:gd name="T8" fmla="*/ 125 w 158"/>
                  <a:gd name="T9" fmla="*/ 71 h 249"/>
                  <a:gd name="T10" fmla="*/ 124 w 158"/>
                  <a:gd name="T11" fmla="*/ 58 h 249"/>
                  <a:gd name="T12" fmla="*/ 120 w 158"/>
                  <a:gd name="T13" fmla="*/ 47 h 249"/>
                  <a:gd name="T14" fmla="*/ 111 w 158"/>
                  <a:gd name="T15" fmla="*/ 38 h 249"/>
                  <a:gd name="T16" fmla="*/ 97 w 158"/>
                  <a:gd name="T17" fmla="*/ 33 h 249"/>
                  <a:gd name="T18" fmla="*/ 75 w 158"/>
                  <a:gd name="T19" fmla="*/ 35 h 249"/>
                  <a:gd name="T20" fmla="*/ 61 w 158"/>
                  <a:gd name="T21" fmla="*/ 47 h 249"/>
                  <a:gd name="T22" fmla="*/ 54 w 158"/>
                  <a:gd name="T23" fmla="*/ 63 h 249"/>
                  <a:gd name="T24" fmla="*/ 50 w 158"/>
                  <a:gd name="T25" fmla="*/ 79 h 249"/>
                  <a:gd name="T26" fmla="*/ 36 w 158"/>
                  <a:gd name="T27" fmla="*/ 156 h 249"/>
                  <a:gd name="T28" fmla="*/ 34 w 158"/>
                  <a:gd name="T29" fmla="*/ 166 h 249"/>
                  <a:gd name="T30" fmla="*/ 33 w 158"/>
                  <a:gd name="T31" fmla="*/ 178 h 249"/>
                  <a:gd name="T32" fmla="*/ 34 w 158"/>
                  <a:gd name="T33" fmla="*/ 190 h 249"/>
                  <a:gd name="T34" fmla="*/ 39 w 158"/>
                  <a:gd name="T35" fmla="*/ 201 h 249"/>
                  <a:gd name="T36" fmla="*/ 48 w 158"/>
                  <a:gd name="T37" fmla="*/ 211 h 249"/>
                  <a:gd name="T38" fmla="*/ 62 w 158"/>
                  <a:gd name="T39" fmla="*/ 216 h 249"/>
                  <a:gd name="T40" fmla="*/ 77 w 158"/>
                  <a:gd name="T41" fmla="*/ 216 h 249"/>
                  <a:gd name="T42" fmla="*/ 89 w 158"/>
                  <a:gd name="T43" fmla="*/ 211 h 249"/>
                  <a:gd name="T44" fmla="*/ 97 w 158"/>
                  <a:gd name="T45" fmla="*/ 202 h 249"/>
                  <a:gd name="T46" fmla="*/ 103 w 158"/>
                  <a:gd name="T47" fmla="*/ 191 h 249"/>
                  <a:gd name="T48" fmla="*/ 106 w 158"/>
                  <a:gd name="T49" fmla="*/ 180 h 249"/>
                  <a:gd name="T50" fmla="*/ 108 w 158"/>
                  <a:gd name="T51" fmla="*/ 170 h 249"/>
                  <a:gd name="T52" fmla="*/ 3 w 158"/>
                  <a:gd name="T53" fmla="*/ 150 h 249"/>
                  <a:gd name="T54" fmla="*/ 3 w 158"/>
                  <a:gd name="T55" fmla="*/ 150 h 249"/>
                  <a:gd name="T56" fmla="*/ 18 w 158"/>
                  <a:gd name="T57" fmla="*/ 73 h 249"/>
                  <a:gd name="T58" fmla="*/ 21 w 158"/>
                  <a:gd name="T59" fmla="*/ 57 h 249"/>
                  <a:gd name="T60" fmla="*/ 28 w 158"/>
                  <a:gd name="T61" fmla="*/ 40 h 249"/>
                  <a:gd name="T62" fmla="*/ 39 w 158"/>
                  <a:gd name="T63" fmla="*/ 23 h 249"/>
                  <a:gd name="T64" fmla="*/ 54 w 158"/>
                  <a:gd name="T65" fmla="*/ 9 h 249"/>
                  <a:gd name="T66" fmla="*/ 75 w 158"/>
                  <a:gd name="T67" fmla="*/ 1 h 249"/>
                  <a:gd name="T68" fmla="*/ 103 w 158"/>
                  <a:gd name="T69" fmla="*/ 2 h 249"/>
                  <a:gd name="T70" fmla="*/ 128 w 158"/>
                  <a:gd name="T71" fmla="*/ 11 h 249"/>
                  <a:gd name="T72" fmla="*/ 145 w 158"/>
                  <a:gd name="T73" fmla="*/ 26 h 249"/>
                  <a:gd name="T74" fmla="*/ 154 w 158"/>
                  <a:gd name="T75" fmla="*/ 44 h 249"/>
                  <a:gd name="T76" fmla="*/ 158 w 158"/>
                  <a:gd name="T77" fmla="*/ 64 h 249"/>
                  <a:gd name="T78" fmla="*/ 157 w 158"/>
                  <a:gd name="T79" fmla="*/ 83 h 249"/>
                  <a:gd name="T80" fmla="*/ 155 w 158"/>
                  <a:gd name="T81" fmla="*/ 99 h 249"/>
                  <a:gd name="T82" fmla="*/ 141 w 158"/>
                  <a:gd name="T83" fmla="*/ 176 h 249"/>
                  <a:gd name="T84" fmla="*/ 137 w 158"/>
                  <a:gd name="T85" fmla="*/ 191 h 249"/>
                  <a:gd name="T86" fmla="*/ 130 w 158"/>
                  <a:gd name="T87" fmla="*/ 209 h 249"/>
                  <a:gd name="T88" fmla="*/ 120 w 158"/>
                  <a:gd name="T89" fmla="*/ 226 h 249"/>
                  <a:gd name="T90" fmla="*/ 104 w 158"/>
                  <a:gd name="T91" fmla="*/ 240 h 249"/>
                  <a:gd name="T92" fmla="*/ 84 w 158"/>
                  <a:gd name="T93" fmla="*/ 247 h 249"/>
                  <a:gd name="T94" fmla="*/ 56 w 158"/>
                  <a:gd name="T95" fmla="*/ 247 h 249"/>
                  <a:gd name="T96" fmla="*/ 31 w 158"/>
                  <a:gd name="T97" fmla="*/ 238 h 249"/>
                  <a:gd name="T98" fmla="*/ 14 w 158"/>
                  <a:gd name="T99" fmla="*/ 223 h 249"/>
                  <a:gd name="T100" fmla="*/ 5 w 158"/>
                  <a:gd name="T101" fmla="*/ 204 h 249"/>
                  <a:gd name="T102" fmla="*/ 1 w 158"/>
                  <a:gd name="T103" fmla="*/ 185 h 249"/>
                  <a:gd name="T104" fmla="*/ 1 w 158"/>
                  <a:gd name="T105" fmla="*/ 166 h 249"/>
                  <a:gd name="T106" fmla="*/ 3 w 158"/>
                  <a:gd name="T107" fmla="*/ 150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58" h="249">
                    <a:moveTo>
                      <a:pt x="108" y="170"/>
                    </a:moveTo>
                    <a:lnTo>
                      <a:pt x="108" y="170"/>
                    </a:lnTo>
                    <a:lnTo>
                      <a:pt x="123" y="93"/>
                    </a:lnTo>
                    <a:cubicBezTo>
                      <a:pt x="123" y="90"/>
                      <a:pt x="124" y="86"/>
                      <a:pt x="124" y="83"/>
                    </a:cubicBezTo>
                    <a:cubicBezTo>
                      <a:pt x="125" y="79"/>
                      <a:pt x="125" y="75"/>
                      <a:pt x="125" y="71"/>
                    </a:cubicBezTo>
                    <a:cubicBezTo>
                      <a:pt x="125" y="67"/>
                      <a:pt x="125" y="63"/>
                      <a:pt x="124" y="58"/>
                    </a:cubicBezTo>
                    <a:cubicBezTo>
                      <a:pt x="123" y="54"/>
                      <a:pt x="122" y="51"/>
                      <a:pt x="120" y="47"/>
                    </a:cubicBezTo>
                    <a:cubicBezTo>
                      <a:pt x="118" y="44"/>
                      <a:pt x="115" y="41"/>
                      <a:pt x="111" y="38"/>
                    </a:cubicBezTo>
                    <a:cubicBezTo>
                      <a:pt x="107" y="36"/>
                      <a:pt x="102" y="34"/>
                      <a:pt x="97" y="33"/>
                    </a:cubicBezTo>
                    <a:cubicBezTo>
                      <a:pt x="88" y="31"/>
                      <a:pt x="81" y="32"/>
                      <a:pt x="75" y="35"/>
                    </a:cubicBezTo>
                    <a:cubicBezTo>
                      <a:pt x="69" y="38"/>
                      <a:pt x="65" y="42"/>
                      <a:pt x="61" y="47"/>
                    </a:cubicBezTo>
                    <a:cubicBezTo>
                      <a:pt x="58" y="52"/>
                      <a:pt x="56" y="57"/>
                      <a:pt x="54" y="63"/>
                    </a:cubicBezTo>
                    <a:cubicBezTo>
                      <a:pt x="52" y="69"/>
                      <a:pt x="51" y="75"/>
                      <a:pt x="50" y="79"/>
                    </a:cubicBezTo>
                    <a:lnTo>
                      <a:pt x="36" y="156"/>
                    </a:lnTo>
                    <a:cubicBezTo>
                      <a:pt x="35" y="159"/>
                      <a:pt x="35" y="162"/>
                      <a:pt x="34" y="166"/>
                    </a:cubicBezTo>
                    <a:cubicBezTo>
                      <a:pt x="34" y="170"/>
                      <a:pt x="33" y="174"/>
                      <a:pt x="33" y="178"/>
                    </a:cubicBezTo>
                    <a:cubicBezTo>
                      <a:pt x="33" y="182"/>
                      <a:pt x="34" y="186"/>
                      <a:pt x="34" y="190"/>
                    </a:cubicBezTo>
                    <a:cubicBezTo>
                      <a:pt x="35" y="194"/>
                      <a:pt x="37" y="198"/>
                      <a:pt x="39" y="201"/>
                    </a:cubicBezTo>
                    <a:cubicBezTo>
                      <a:pt x="41" y="205"/>
                      <a:pt x="44" y="208"/>
                      <a:pt x="48" y="211"/>
                    </a:cubicBezTo>
                    <a:cubicBezTo>
                      <a:pt x="51" y="213"/>
                      <a:pt x="56" y="215"/>
                      <a:pt x="62" y="216"/>
                    </a:cubicBezTo>
                    <a:cubicBezTo>
                      <a:pt x="68" y="217"/>
                      <a:pt x="73" y="217"/>
                      <a:pt x="77" y="216"/>
                    </a:cubicBezTo>
                    <a:cubicBezTo>
                      <a:pt x="82" y="215"/>
                      <a:pt x="86" y="213"/>
                      <a:pt x="89" y="211"/>
                    </a:cubicBezTo>
                    <a:cubicBezTo>
                      <a:pt x="92" y="209"/>
                      <a:pt x="95" y="206"/>
                      <a:pt x="97" y="202"/>
                    </a:cubicBezTo>
                    <a:cubicBezTo>
                      <a:pt x="99" y="198"/>
                      <a:pt x="101" y="195"/>
                      <a:pt x="103" y="191"/>
                    </a:cubicBezTo>
                    <a:cubicBezTo>
                      <a:pt x="104" y="187"/>
                      <a:pt x="105" y="183"/>
                      <a:pt x="106" y="180"/>
                    </a:cubicBezTo>
                    <a:cubicBezTo>
                      <a:pt x="107" y="176"/>
                      <a:pt x="108" y="173"/>
                      <a:pt x="108" y="170"/>
                    </a:cubicBezTo>
                    <a:close/>
                    <a:moveTo>
                      <a:pt x="3" y="150"/>
                    </a:moveTo>
                    <a:lnTo>
                      <a:pt x="3" y="150"/>
                    </a:lnTo>
                    <a:lnTo>
                      <a:pt x="18" y="73"/>
                    </a:lnTo>
                    <a:cubicBezTo>
                      <a:pt x="18" y="68"/>
                      <a:pt x="20" y="63"/>
                      <a:pt x="21" y="57"/>
                    </a:cubicBezTo>
                    <a:cubicBezTo>
                      <a:pt x="23" y="51"/>
                      <a:pt x="25" y="45"/>
                      <a:pt x="28" y="40"/>
                    </a:cubicBezTo>
                    <a:cubicBezTo>
                      <a:pt x="31" y="34"/>
                      <a:pt x="35" y="28"/>
                      <a:pt x="39" y="23"/>
                    </a:cubicBezTo>
                    <a:cubicBezTo>
                      <a:pt x="43" y="17"/>
                      <a:pt x="48" y="13"/>
                      <a:pt x="54" y="9"/>
                    </a:cubicBezTo>
                    <a:cubicBezTo>
                      <a:pt x="60" y="5"/>
                      <a:pt x="67" y="3"/>
                      <a:pt x="75" y="1"/>
                    </a:cubicBezTo>
                    <a:cubicBezTo>
                      <a:pt x="83" y="0"/>
                      <a:pt x="92" y="0"/>
                      <a:pt x="103" y="2"/>
                    </a:cubicBezTo>
                    <a:cubicBezTo>
                      <a:pt x="113" y="4"/>
                      <a:pt x="121" y="7"/>
                      <a:pt x="128" y="11"/>
                    </a:cubicBezTo>
                    <a:cubicBezTo>
                      <a:pt x="135" y="15"/>
                      <a:pt x="140" y="20"/>
                      <a:pt x="145" y="26"/>
                    </a:cubicBezTo>
                    <a:cubicBezTo>
                      <a:pt x="149" y="32"/>
                      <a:pt x="152" y="38"/>
                      <a:pt x="154" y="44"/>
                    </a:cubicBezTo>
                    <a:cubicBezTo>
                      <a:pt x="156" y="51"/>
                      <a:pt x="157" y="57"/>
                      <a:pt x="158" y="64"/>
                    </a:cubicBezTo>
                    <a:cubicBezTo>
                      <a:pt x="158" y="70"/>
                      <a:pt x="158" y="77"/>
                      <a:pt x="157" y="83"/>
                    </a:cubicBezTo>
                    <a:cubicBezTo>
                      <a:pt x="157" y="89"/>
                      <a:pt x="156" y="94"/>
                      <a:pt x="155" y="99"/>
                    </a:cubicBezTo>
                    <a:lnTo>
                      <a:pt x="141" y="176"/>
                    </a:lnTo>
                    <a:cubicBezTo>
                      <a:pt x="140" y="180"/>
                      <a:pt x="139" y="186"/>
                      <a:pt x="137" y="191"/>
                    </a:cubicBezTo>
                    <a:cubicBezTo>
                      <a:pt x="135" y="197"/>
                      <a:pt x="133" y="203"/>
                      <a:pt x="130" y="209"/>
                    </a:cubicBezTo>
                    <a:cubicBezTo>
                      <a:pt x="127" y="215"/>
                      <a:pt x="124" y="221"/>
                      <a:pt x="120" y="226"/>
                    </a:cubicBezTo>
                    <a:cubicBezTo>
                      <a:pt x="116" y="231"/>
                      <a:pt x="110" y="236"/>
                      <a:pt x="104" y="240"/>
                    </a:cubicBezTo>
                    <a:cubicBezTo>
                      <a:pt x="98" y="243"/>
                      <a:pt x="91" y="246"/>
                      <a:pt x="84" y="247"/>
                    </a:cubicBezTo>
                    <a:cubicBezTo>
                      <a:pt x="76" y="249"/>
                      <a:pt x="67" y="249"/>
                      <a:pt x="56" y="247"/>
                    </a:cubicBezTo>
                    <a:cubicBezTo>
                      <a:pt x="46" y="245"/>
                      <a:pt x="38" y="242"/>
                      <a:pt x="31" y="238"/>
                    </a:cubicBezTo>
                    <a:cubicBezTo>
                      <a:pt x="24" y="233"/>
                      <a:pt x="18" y="228"/>
                      <a:pt x="14" y="223"/>
                    </a:cubicBezTo>
                    <a:cubicBezTo>
                      <a:pt x="10" y="217"/>
                      <a:pt x="7" y="211"/>
                      <a:pt x="5" y="204"/>
                    </a:cubicBezTo>
                    <a:cubicBezTo>
                      <a:pt x="3" y="198"/>
                      <a:pt x="1" y="191"/>
                      <a:pt x="1" y="185"/>
                    </a:cubicBezTo>
                    <a:cubicBezTo>
                      <a:pt x="0" y="178"/>
                      <a:pt x="0" y="172"/>
                      <a:pt x="1" y="166"/>
                    </a:cubicBezTo>
                    <a:cubicBezTo>
                      <a:pt x="2" y="160"/>
                      <a:pt x="2" y="154"/>
                      <a:pt x="3" y="150"/>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kern="0">
                  <a:solidFill>
                    <a:srgbClr val="FFFFFF"/>
                  </a:solidFill>
                  <a:latin typeface="Segoe UI"/>
                </a:endParaRPr>
              </a:p>
            </p:txBody>
          </p:sp>
          <p:sp>
            <p:nvSpPr>
              <p:cNvPr id="840" name="Freeform 173">
                <a:extLst>
                  <a:ext uri="{FF2B5EF4-FFF2-40B4-BE49-F238E27FC236}">
                    <a16:creationId xmlns:a16="http://schemas.microsoft.com/office/drawing/2014/main" id="{DE248420-876A-435E-B52A-C2D2DD9E33A5}"/>
                  </a:ext>
                </a:extLst>
              </p:cNvPr>
              <p:cNvSpPr>
                <a:spLocks noEditPoints="1"/>
              </p:cNvSpPr>
              <p:nvPr/>
            </p:nvSpPr>
            <p:spPr bwMode="auto">
              <a:xfrm>
                <a:off x="6646" y="1070"/>
                <a:ext cx="47" cy="64"/>
              </a:xfrm>
              <a:custGeom>
                <a:avLst/>
                <a:gdLst>
                  <a:gd name="T0" fmla="*/ 109 w 177"/>
                  <a:gd name="T1" fmla="*/ 171 h 244"/>
                  <a:gd name="T2" fmla="*/ 109 w 177"/>
                  <a:gd name="T3" fmla="*/ 171 h 244"/>
                  <a:gd name="T4" fmla="*/ 137 w 177"/>
                  <a:gd name="T5" fmla="*/ 98 h 244"/>
                  <a:gd name="T6" fmla="*/ 141 w 177"/>
                  <a:gd name="T7" fmla="*/ 89 h 244"/>
                  <a:gd name="T8" fmla="*/ 143 w 177"/>
                  <a:gd name="T9" fmla="*/ 77 h 244"/>
                  <a:gd name="T10" fmla="*/ 144 w 177"/>
                  <a:gd name="T11" fmla="*/ 65 h 244"/>
                  <a:gd name="T12" fmla="*/ 142 w 177"/>
                  <a:gd name="T13" fmla="*/ 53 h 244"/>
                  <a:gd name="T14" fmla="*/ 135 w 177"/>
                  <a:gd name="T15" fmla="*/ 42 h 244"/>
                  <a:gd name="T16" fmla="*/ 122 w 177"/>
                  <a:gd name="T17" fmla="*/ 35 h 244"/>
                  <a:gd name="T18" fmla="*/ 100 w 177"/>
                  <a:gd name="T19" fmla="*/ 33 h 244"/>
                  <a:gd name="T20" fmla="*/ 85 w 177"/>
                  <a:gd name="T21" fmla="*/ 42 h 244"/>
                  <a:gd name="T22" fmla="*/ 75 w 177"/>
                  <a:gd name="T23" fmla="*/ 57 h 244"/>
                  <a:gd name="T24" fmla="*/ 68 w 177"/>
                  <a:gd name="T25" fmla="*/ 72 h 244"/>
                  <a:gd name="T26" fmla="*/ 40 w 177"/>
                  <a:gd name="T27" fmla="*/ 145 h 244"/>
                  <a:gd name="T28" fmla="*/ 37 w 177"/>
                  <a:gd name="T29" fmla="*/ 155 h 244"/>
                  <a:gd name="T30" fmla="*/ 34 w 177"/>
                  <a:gd name="T31" fmla="*/ 166 h 244"/>
                  <a:gd name="T32" fmla="*/ 33 w 177"/>
                  <a:gd name="T33" fmla="*/ 178 h 244"/>
                  <a:gd name="T34" fmla="*/ 35 w 177"/>
                  <a:gd name="T35" fmla="*/ 190 h 244"/>
                  <a:gd name="T36" fmla="*/ 42 w 177"/>
                  <a:gd name="T37" fmla="*/ 201 h 244"/>
                  <a:gd name="T38" fmla="*/ 55 w 177"/>
                  <a:gd name="T39" fmla="*/ 209 h 244"/>
                  <a:gd name="T40" fmla="*/ 70 w 177"/>
                  <a:gd name="T41" fmla="*/ 212 h 244"/>
                  <a:gd name="T42" fmla="*/ 83 w 177"/>
                  <a:gd name="T43" fmla="*/ 209 h 244"/>
                  <a:gd name="T44" fmla="*/ 92 w 177"/>
                  <a:gd name="T45" fmla="*/ 201 h 244"/>
                  <a:gd name="T46" fmla="*/ 100 w 177"/>
                  <a:gd name="T47" fmla="*/ 191 h 244"/>
                  <a:gd name="T48" fmla="*/ 105 w 177"/>
                  <a:gd name="T49" fmla="*/ 181 h 244"/>
                  <a:gd name="T50" fmla="*/ 109 w 177"/>
                  <a:gd name="T51" fmla="*/ 171 h 244"/>
                  <a:gd name="T52" fmla="*/ 9 w 177"/>
                  <a:gd name="T53" fmla="*/ 133 h 244"/>
                  <a:gd name="T54" fmla="*/ 9 w 177"/>
                  <a:gd name="T55" fmla="*/ 133 h 244"/>
                  <a:gd name="T56" fmla="*/ 37 w 177"/>
                  <a:gd name="T57" fmla="*/ 60 h 244"/>
                  <a:gd name="T58" fmla="*/ 44 w 177"/>
                  <a:gd name="T59" fmla="*/ 45 h 244"/>
                  <a:gd name="T60" fmla="*/ 54 w 177"/>
                  <a:gd name="T61" fmla="*/ 29 h 244"/>
                  <a:gd name="T62" fmla="*/ 67 w 177"/>
                  <a:gd name="T63" fmla="*/ 14 h 244"/>
                  <a:gd name="T64" fmla="*/ 85 w 177"/>
                  <a:gd name="T65" fmla="*/ 4 h 244"/>
                  <a:gd name="T66" fmla="*/ 107 w 177"/>
                  <a:gd name="T67" fmla="*/ 0 h 244"/>
                  <a:gd name="T68" fmla="*/ 133 w 177"/>
                  <a:gd name="T69" fmla="*/ 5 h 244"/>
                  <a:gd name="T70" fmla="*/ 157 w 177"/>
                  <a:gd name="T71" fmla="*/ 19 h 244"/>
                  <a:gd name="T72" fmla="*/ 171 w 177"/>
                  <a:gd name="T73" fmla="*/ 37 h 244"/>
                  <a:gd name="T74" fmla="*/ 176 w 177"/>
                  <a:gd name="T75" fmla="*/ 56 h 244"/>
                  <a:gd name="T76" fmla="*/ 177 w 177"/>
                  <a:gd name="T77" fmla="*/ 76 h 244"/>
                  <a:gd name="T78" fmla="*/ 173 w 177"/>
                  <a:gd name="T79" fmla="*/ 95 h 244"/>
                  <a:gd name="T80" fmla="*/ 168 w 177"/>
                  <a:gd name="T81" fmla="*/ 110 h 244"/>
                  <a:gd name="T82" fmla="*/ 140 w 177"/>
                  <a:gd name="T83" fmla="*/ 183 h 244"/>
                  <a:gd name="T84" fmla="*/ 134 w 177"/>
                  <a:gd name="T85" fmla="*/ 198 h 244"/>
                  <a:gd name="T86" fmla="*/ 124 w 177"/>
                  <a:gd name="T87" fmla="*/ 214 h 244"/>
                  <a:gd name="T88" fmla="*/ 110 w 177"/>
                  <a:gd name="T89" fmla="*/ 229 h 244"/>
                  <a:gd name="T90" fmla="*/ 93 w 177"/>
                  <a:gd name="T91" fmla="*/ 240 h 244"/>
                  <a:gd name="T92" fmla="*/ 71 w 177"/>
                  <a:gd name="T93" fmla="*/ 244 h 244"/>
                  <a:gd name="T94" fmla="*/ 44 w 177"/>
                  <a:gd name="T95" fmla="*/ 238 h 244"/>
                  <a:gd name="T96" fmla="*/ 21 w 177"/>
                  <a:gd name="T97" fmla="*/ 225 h 244"/>
                  <a:gd name="T98" fmla="*/ 7 w 177"/>
                  <a:gd name="T99" fmla="*/ 207 h 244"/>
                  <a:gd name="T100" fmla="*/ 1 w 177"/>
                  <a:gd name="T101" fmla="*/ 187 h 244"/>
                  <a:gd name="T102" fmla="*/ 1 w 177"/>
                  <a:gd name="T103" fmla="*/ 167 h 244"/>
                  <a:gd name="T104" fmla="*/ 4 w 177"/>
                  <a:gd name="T105" fmla="*/ 149 h 244"/>
                  <a:gd name="T106" fmla="*/ 9 w 177"/>
                  <a:gd name="T107" fmla="*/ 133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77" h="244">
                    <a:moveTo>
                      <a:pt x="109" y="171"/>
                    </a:moveTo>
                    <a:lnTo>
                      <a:pt x="109" y="171"/>
                    </a:lnTo>
                    <a:lnTo>
                      <a:pt x="137" y="98"/>
                    </a:lnTo>
                    <a:cubicBezTo>
                      <a:pt x="138" y="96"/>
                      <a:pt x="139" y="92"/>
                      <a:pt x="141" y="89"/>
                    </a:cubicBezTo>
                    <a:cubicBezTo>
                      <a:pt x="142" y="85"/>
                      <a:pt x="143" y="81"/>
                      <a:pt x="143" y="77"/>
                    </a:cubicBezTo>
                    <a:cubicBezTo>
                      <a:pt x="144" y="73"/>
                      <a:pt x="144" y="69"/>
                      <a:pt x="144" y="65"/>
                    </a:cubicBezTo>
                    <a:cubicBezTo>
                      <a:pt x="144" y="61"/>
                      <a:pt x="144" y="57"/>
                      <a:pt x="142" y="53"/>
                    </a:cubicBezTo>
                    <a:cubicBezTo>
                      <a:pt x="141" y="49"/>
                      <a:pt x="138" y="46"/>
                      <a:pt x="135" y="42"/>
                    </a:cubicBezTo>
                    <a:cubicBezTo>
                      <a:pt x="132" y="39"/>
                      <a:pt x="128" y="37"/>
                      <a:pt x="122" y="35"/>
                    </a:cubicBezTo>
                    <a:cubicBezTo>
                      <a:pt x="114" y="31"/>
                      <a:pt x="106" y="31"/>
                      <a:pt x="100" y="33"/>
                    </a:cubicBezTo>
                    <a:cubicBezTo>
                      <a:pt x="94" y="35"/>
                      <a:pt x="89" y="38"/>
                      <a:pt x="85" y="42"/>
                    </a:cubicBezTo>
                    <a:cubicBezTo>
                      <a:pt x="81" y="47"/>
                      <a:pt x="77" y="52"/>
                      <a:pt x="75" y="57"/>
                    </a:cubicBezTo>
                    <a:cubicBezTo>
                      <a:pt x="72" y="63"/>
                      <a:pt x="70" y="68"/>
                      <a:pt x="68" y="72"/>
                    </a:cubicBezTo>
                    <a:lnTo>
                      <a:pt x="40" y="145"/>
                    </a:lnTo>
                    <a:cubicBezTo>
                      <a:pt x="39" y="148"/>
                      <a:pt x="38" y="151"/>
                      <a:pt x="37" y="155"/>
                    </a:cubicBezTo>
                    <a:cubicBezTo>
                      <a:pt x="36" y="158"/>
                      <a:pt x="35" y="162"/>
                      <a:pt x="34" y="166"/>
                    </a:cubicBezTo>
                    <a:cubicBezTo>
                      <a:pt x="33" y="170"/>
                      <a:pt x="33" y="174"/>
                      <a:pt x="33" y="178"/>
                    </a:cubicBezTo>
                    <a:cubicBezTo>
                      <a:pt x="33" y="183"/>
                      <a:pt x="34" y="187"/>
                      <a:pt x="35" y="190"/>
                    </a:cubicBezTo>
                    <a:cubicBezTo>
                      <a:pt x="37" y="194"/>
                      <a:pt x="39" y="198"/>
                      <a:pt x="42" y="201"/>
                    </a:cubicBezTo>
                    <a:cubicBezTo>
                      <a:pt x="45" y="204"/>
                      <a:pt x="50" y="207"/>
                      <a:pt x="55" y="209"/>
                    </a:cubicBezTo>
                    <a:cubicBezTo>
                      <a:pt x="61" y="211"/>
                      <a:pt x="66" y="212"/>
                      <a:pt x="70" y="212"/>
                    </a:cubicBezTo>
                    <a:cubicBezTo>
                      <a:pt x="75" y="212"/>
                      <a:pt x="79" y="210"/>
                      <a:pt x="83" y="209"/>
                    </a:cubicBezTo>
                    <a:cubicBezTo>
                      <a:pt x="86" y="207"/>
                      <a:pt x="90" y="204"/>
                      <a:pt x="92" y="201"/>
                    </a:cubicBezTo>
                    <a:cubicBezTo>
                      <a:pt x="95" y="198"/>
                      <a:pt x="98" y="195"/>
                      <a:pt x="100" y="191"/>
                    </a:cubicBezTo>
                    <a:cubicBezTo>
                      <a:pt x="102" y="188"/>
                      <a:pt x="104" y="184"/>
                      <a:pt x="105" y="181"/>
                    </a:cubicBezTo>
                    <a:cubicBezTo>
                      <a:pt x="107" y="177"/>
                      <a:pt x="108" y="174"/>
                      <a:pt x="109" y="171"/>
                    </a:cubicBezTo>
                    <a:close/>
                    <a:moveTo>
                      <a:pt x="9" y="133"/>
                    </a:moveTo>
                    <a:lnTo>
                      <a:pt x="9" y="133"/>
                    </a:lnTo>
                    <a:lnTo>
                      <a:pt x="37" y="60"/>
                    </a:lnTo>
                    <a:cubicBezTo>
                      <a:pt x="39" y="56"/>
                      <a:pt x="41" y="51"/>
                      <a:pt x="44" y="45"/>
                    </a:cubicBezTo>
                    <a:cubicBezTo>
                      <a:pt x="46" y="40"/>
                      <a:pt x="50" y="35"/>
                      <a:pt x="54" y="29"/>
                    </a:cubicBezTo>
                    <a:cubicBezTo>
                      <a:pt x="58" y="24"/>
                      <a:pt x="62" y="19"/>
                      <a:pt x="67" y="14"/>
                    </a:cubicBezTo>
                    <a:cubicBezTo>
                      <a:pt x="72" y="10"/>
                      <a:pt x="78" y="6"/>
                      <a:pt x="85" y="4"/>
                    </a:cubicBezTo>
                    <a:cubicBezTo>
                      <a:pt x="91" y="1"/>
                      <a:pt x="99" y="0"/>
                      <a:pt x="107" y="0"/>
                    </a:cubicBezTo>
                    <a:cubicBezTo>
                      <a:pt x="115" y="0"/>
                      <a:pt x="124" y="2"/>
                      <a:pt x="133" y="5"/>
                    </a:cubicBezTo>
                    <a:cubicBezTo>
                      <a:pt x="143" y="9"/>
                      <a:pt x="151" y="14"/>
                      <a:pt x="157" y="19"/>
                    </a:cubicBezTo>
                    <a:cubicBezTo>
                      <a:pt x="163" y="24"/>
                      <a:pt x="167" y="30"/>
                      <a:pt x="171" y="37"/>
                    </a:cubicBezTo>
                    <a:cubicBezTo>
                      <a:pt x="174" y="43"/>
                      <a:pt x="176" y="49"/>
                      <a:pt x="176" y="56"/>
                    </a:cubicBezTo>
                    <a:cubicBezTo>
                      <a:pt x="177" y="63"/>
                      <a:pt x="177" y="70"/>
                      <a:pt x="177" y="76"/>
                    </a:cubicBezTo>
                    <a:cubicBezTo>
                      <a:pt x="176" y="83"/>
                      <a:pt x="175" y="89"/>
                      <a:pt x="173" y="95"/>
                    </a:cubicBezTo>
                    <a:cubicBezTo>
                      <a:pt x="171" y="101"/>
                      <a:pt x="170" y="106"/>
                      <a:pt x="168" y="110"/>
                    </a:cubicBezTo>
                    <a:lnTo>
                      <a:pt x="140" y="183"/>
                    </a:lnTo>
                    <a:cubicBezTo>
                      <a:pt x="138" y="188"/>
                      <a:pt x="136" y="192"/>
                      <a:pt x="134" y="198"/>
                    </a:cubicBezTo>
                    <a:cubicBezTo>
                      <a:pt x="131" y="203"/>
                      <a:pt x="128" y="209"/>
                      <a:pt x="124" y="214"/>
                    </a:cubicBezTo>
                    <a:cubicBezTo>
                      <a:pt x="120" y="219"/>
                      <a:pt x="116" y="224"/>
                      <a:pt x="110" y="229"/>
                    </a:cubicBezTo>
                    <a:cubicBezTo>
                      <a:pt x="105" y="233"/>
                      <a:pt x="99" y="237"/>
                      <a:pt x="93" y="240"/>
                    </a:cubicBezTo>
                    <a:cubicBezTo>
                      <a:pt x="86" y="242"/>
                      <a:pt x="79" y="244"/>
                      <a:pt x="71" y="244"/>
                    </a:cubicBezTo>
                    <a:cubicBezTo>
                      <a:pt x="63" y="244"/>
                      <a:pt x="54" y="242"/>
                      <a:pt x="44" y="238"/>
                    </a:cubicBezTo>
                    <a:cubicBezTo>
                      <a:pt x="35" y="234"/>
                      <a:pt x="27" y="230"/>
                      <a:pt x="21" y="225"/>
                    </a:cubicBezTo>
                    <a:cubicBezTo>
                      <a:pt x="15" y="219"/>
                      <a:pt x="10" y="213"/>
                      <a:pt x="7" y="207"/>
                    </a:cubicBezTo>
                    <a:cubicBezTo>
                      <a:pt x="4" y="201"/>
                      <a:pt x="2" y="194"/>
                      <a:pt x="1" y="187"/>
                    </a:cubicBezTo>
                    <a:cubicBezTo>
                      <a:pt x="0" y="180"/>
                      <a:pt x="0" y="174"/>
                      <a:pt x="1" y="167"/>
                    </a:cubicBezTo>
                    <a:cubicBezTo>
                      <a:pt x="1" y="161"/>
                      <a:pt x="3" y="154"/>
                      <a:pt x="4" y="149"/>
                    </a:cubicBezTo>
                    <a:cubicBezTo>
                      <a:pt x="6" y="143"/>
                      <a:pt x="8" y="138"/>
                      <a:pt x="9" y="133"/>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kern="0">
                  <a:solidFill>
                    <a:srgbClr val="FFFFFF"/>
                  </a:solidFill>
                  <a:latin typeface="Segoe UI"/>
                </a:endParaRPr>
              </a:p>
            </p:txBody>
          </p:sp>
          <p:sp>
            <p:nvSpPr>
              <p:cNvPr id="841" name="Freeform 174">
                <a:extLst>
                  <a:ext uri="{FF2B5EF4-FFF2-40B4-BE49-F238E27FC236}">
                    <a16:creationId xmlns:a16="http://schemas.microsoft.com/office/drawing/2014/main" id="{456E70BD-A24D-4134-8F5B-2FDAA8938F47}"/>
                  </a:ext>
                </a:extLst>
              </p:cNvPr>
              <p:cNvSpPr>
                <a:spLocks noEditPoints="1"/>
              </p:cNvSpPr>
              <p:nvPr/>
            </p:nvSpPr>
            <p:spPr bwMode="auto">
              <a:xfrm>
                <a:off x="6384" y="928"/>
                <a:ext cx="46" cy="64"/>
              </a:xfrm>
              <a:custGeom>
                <a:avLst/>
                <a:gdLst>
                  <a:gd name="T0" fmla="*/ 109 w 177"/>
                  <a:gd name="T1" fmla="*/ 172 h 244"/>
                  <a:gd name="T2" fmla="*/ 109 w 177"/>
                  <a:gd name="T3" fmla="*/ 172 h 244"/>
                  <a:gd name="T4" fmla="*/ 137 w 177"/>
                  <a:gd name="T5" fmla="*/ 99 h 244"/>
                  <a:gd name="T6" fmla="*/ 140 w 177"/>
                  <a:gd name="T7" fmla="*/ 89 h 244"/>
                  <a:gd name="T8" fmla="*/ 143 w 177"/>
                  <a:gd name="T9" fmla="*/ 78 h 244"/>
                  <a:gd name="T10" fmla="*/ 144 w 177"/>
                  <a:gd name="T11" fmla="*/ 65 h 244"/>
                  <a:gd name="T12" fmla="*/ 142 w 177"/>
                  <a:gd name="T13" fmla="*/ 53 h 244"/>
                  <a:gd name="T14" fmla="*/ 135 w 177"/>
                  <a:gd name="T15" fmla="*/ 43 h 244"/>
                  <a:gd name="T16" fmla="*/ 122 w 177"/>
                  <a:gd name="T17" fmla="*/ 35 h 244"/>
                  <a:gd name="T18" fmla="*/ 100 w 177"/>
                  <a:gd name="T19" fmla="*/ 33 h 244"/>
                  <a:gd name="T20" fmla="*/ 85 w 177"/>
                  <a:gd name="T21" fmla="*/ 43 h 244"/>
                  <a:gd name="T22" fmla="*/ 74 w 177"/>
                  <a:gd name="T23" fmla="*/ 58 h 244"/>
                  <a:gd name="T24" fmla="*/ 68 w 177"/>
                  <a:gd name="T25" fmla="*/ 72 h 244"/>
                  <a:gd name="T26" fmla="*/ 40 w 177"/>
                  <a:gd name="T27" fmla="*/ 146 h 244"/>
                  <a:gd name="T28" fmla="*/ 36 w 177"/>
                  <a:gd name="T29" fmla="*/ 155 h 244"/>
                  <a:gd name="T30" fmla="*/ 34 w 177"/>
                  <a:gd name="T31" fmla="*/ 167 h 244"/>
                  <a:gd name="T32" fmla="*/ 32 w 177"/>
                  <a:gd name="T33" fmla="*/ 179 h 244"/>
                  <a:gd name="T34" fmla="*/ 35 w 177"/>
                  <a:gd name="T35" fmla="*/ 191 h 244"/>
                  <a:gd name="T36" fmla="*/ 42 w 177"/>
                  <a:gd name="T37" fmla="*/ 201 h 244"/>
                  <a:gd name="T38" fmla="*/ 55 w 177"/>
                  <a:gd name="T39" fmla="*/ 209 h 244"/>
                  <a:gd name="T40" fmla="*/ 70 w 177"/>
                  <a:gd name="T41" fmla="*/ 212 h 244"/>
                  <a:gd name="T42" fmla="*/ 82 w 177"/>
                  <a:gd name="T43" fmla="*/ 209 h 244"/>
                  <a:gd name="T44" fmla="*/ 92 w 177"/>
                  <a:gd name="T45" fmla="*/ 202 h 244"/>
                  <a:gd name="T46" fmla="*/ 99 w 177"/>
                  <a:gd name="T47" fmla="*/ 192 h 244"/>
                  <a:gd name="T48" fmla="*/ 105 w 177"/>
                  <a:gd name="T49" fmla="*/ 181 h 244"/>
                  <a:gd name="T50" fmla="*/ 109 w 177"/>
                  <a:gd name="T51" fmla="*/ 172 h 244"/>
                  <a:gd name="T52" fmla="*/ 9 w 177"/>
                  <a:gd name="T53" fmla="*/ 134 h 244"/>
                  <a:gd name="T54" fmla="*/ 9 w 177"/>
                  <a:gd name="T55" fmla="*/ 134 h 244"/>
                  <a:gd name="T56" fmla="*/ 37 w 177"/>
                  <a:gd name="T57" fmla="*/ 61 h 244"/>
                  <a:gd name="T58" fmla="*/ 43 w 177"/>
                  <a:gd name="T59" fmla="*/ 46 h 244"/>
                  <a:gd name="T60" fmla="*/ 53 w 177"/>
                  <a:gd name="T61" fmla="*/ 30 h 244"/>
                  <a:gd name="T62" fmla="*/ 67 w 177"/>
                  <a:gd name="T63" fmla="*/ 15 h 244"/>
                  <a:gd name="T64" fmla="*/ 84 w 177"/>
                  <a:gd name="T65" fmla="*/ 4 h 244"/>
                  <a:gd name="T66" fmla="*/ 106 w 177"/>
                  <a:gd name="T67" fmla="*/ 0 h 244"/>
                  <a:gd name="T68" fmla="*/ 133 w 177"/>
                  <a:gd name="T69" fmla="*/ 6 h 244"/>
                  <a:gd name="T70" fmla="*/ 157 w 177"/>
                  <a:gd name="T71" fmla="*/ 19 h 244"/>
                  <a:gd name="T72" fmla="*/ 170 w 177"/>
                  <a:gd name="T73" fmla="*/ 37 h 244"/>
                  <a:gd name="T74" fmla="*/ 176 w 177"/>
                  <a:gd name="T75" fmla="*/ 57 h 244"/>
                  <a:gd name="T76" fmla="*/ 176 w 177"/>
                  <a:gd name="T77" fmla="*/ 77 h 244"/>
                  <a:gd name="T78" fmla="*/ 173 w 177"/>
                  <a:gd name="T79" fmla="*/ 95 h 244"/>
                  <a:gd name="T80" fmla="*/ 168 w 177"/>
                  <a:gd name="T81" fmla="*/ 111 h 244"/>
                  <a:gd name="T82" fmla="*/ 140 w 177"/>
                  <a:gd name="T83" fmla="*/ 184 h 244"/>
                  <a:gd name="T84" fmla="*/ 133 w 177"/>
                  <a:gd name="T85" fmla="*/ 198 h 244"/>
                  <a:gd name="T86" fmla="*/ 123 w 177"/>
                  <a:gd name="T87" fmla="*/ 215 h 244"/>
                  <a:gd name="T88" fmla="*/ 110 w 177"/>
                  <a:gd name="T89" fmla="*/ 229 h 244"/>
                  <a:gd name="T90" fmla="*/ 92 w 177"/>
                  <a:gd name="T91" fmla="*/ 240 h 244"/>
                  <a:gd name="T92" fmla="*/ 71 w 177"/>
                  <a:gd name="T93" fmla="*/ 244 h 244"/>
                  <a:gd name="T94" fmla="*/ 44 w 177"/>
                  <a:gd name="T95" fmla="*/ 239 h 244"/>
                  <a:gd name="T96" fmla="*/ 20 w 177"/>
                  <a:gd name="T97" fmla="*/ 225 h 244"/>
                  <a:gd name="T98" fmla="*/ 7 w 177"/>
                  <a:gd name="T99" fmla="*/ 207 h 244"/>
                  <a:gd name="T100" fmla="*/ 1 w 177"/>
                  <a:gd name="T101" fmla="*/ 188 h 244"/>
                  <a:gd name="T102" fmla="*/ 0 w 177"/>
                  <a:gd name="T103" fmla="*/ 168 h 244"/>
                  <a:gd name="T104" fmla="*/ 4 w 177"/>
                  <a:gd name="T105" fmla="*/ 149 h 244"/>
                  <a:gd name="T106" fmla="*/ 9 w 177"/>
                  <a:gd name="T107" fmla="*/ 13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77" h="244">
                    <a:moveTo>
                      <a:pt x="109" y="172"/>
                    </a:moveTo>
                    <a:lnTo>
                      <a:pt x="109" y="172"/>
                    </a:lnTo>
                    <a:lnTo>
                      <a:pt x="137" y="99"/>
                    </a:lnTo>
                    <a:cubicBezTo>
                      <a:pt x="138" y="96"/>
                      <a:pt x="139" y="93"/>
                      <a:pt x="140" y="89"/>
                    </a:cubicBezTo>
                    <a:cubicBezTo>
                      <a:pt x="141" y="86"/>
                      <a:pt x="142" y="82"/>
                      <a:pt x="143" y="78"/>
                    </a:cubicBezTo>
                    <a:cubicBezTo>
                      <a:pt x="144" y="74"/>
                      <a:pt x="144" y="70"/>
                      <a:pt x="144" y="65"/>
                    </a:cubicBezTo>
                    <a:cubicBezTo>
                      <a:pt x="144" y="61"/>
                      <a:pt x="143" y="57"/>
                      <a:pt x="142" y="53"/>
                    </a:cubicBezTo>
                    <a:cubicBezTo>
                      <a:pt x="140" y="50"/>
                      <a:pt x="138" y="46"/>
                      <a:pt x="135" y="43"/>
                    </a:cubicBezTo>
                    <a:cubicBezTo>
                      <a:pt x="132" y="40"/>
                      <a:pt x="127" y="37"/>
                      <a:pt x="122" y="35"/>
                    </a:cubicBezTo>
                    <a:cubicBezTo>
                      <a:pt x="113" y="32"/>
                      <a:pt x="106" y="31"/>
                      <a:pt x="100" y="33"/>
                    </a:cubicBezTo>
                    <a:cubicBezTo>
                      <a:pt x="94" y="35"/>
                      <a:pt x="89" y="38"/>
                      <a:pt x="85" y="43"/>
                    </a:cubicBezTo>
                    <a:cubicBezTo>
                      <a:pt x="80" y="47"/>
                      <a:pt x="77" y="52"/>
                      <a:pt x="74" y="58"/>
                    </a:cubicBezTo>
                    <a:cubicBezTo>
                      <a:pt x="72" y="63"/>
                      <a:pt x="69" y="68"/>
                      <a:pt x="68" y="72"/>
                    </a:cubicBezTo>
                    <a:lnTo>
                      <a:pt x="40" y="146"/>
                    </a:lnTo>
                    <a:cubicBezTo>
                      <a:pt x="39" y="148"/>
                      <a:pt x="38" y="152"/>
                      <a:pt x="36" y="155"/>
                    </a:cubicBezTo>
                    <a:cubicBezTo>
                      <a:pt x="35" y="159"/>
                      <a:pt x="34" y="163"/>
                      <a:pt x="34" y="167"/>
                    </a:cubicBezTo>
                    <a:cubicBezTo>
                      <a:pt x="33" y="171"/>
                      <a:pt x="32" y="175"/>
                      <a:pt x="32" y="179"/>
                    </a:cubicBezTo>
                    <a:cubicBezTo>
                      <a:pt x="33" y="183"/>
                      <a:pt x="33" y="187"/>
                      <a:pt x="35" y="191"/>
                    </a:cubicBezTo>
                    <a:cubicBezTo>
                      <a:pt x="36" y="195"/>
                      <a:pt x="39" y="198"/>
                      <a:pt x="42" y="201"/>
                    </a:cubicBezTo>
                    <a:cubicBezTo>
                      <a:pt x="45" y="205"/>
                      <a:pt x="49" y="207"/>
                      <a:pt x="55" y="209"/>
                    </a:cubicBezTo>
                    <a:cubicBezTo>
                      <a:pt x="60" y="211"/>
                      <a:pt x="65" y="212"/>
                      <a:pt x="70" y="212"/>
                    </a:cubicBezTo>
                    <a:cubicBezTo>
                      <a:pt x="74" y="212"/>
                      <a:pt x="79" y="211"/>
                      <a:pt x="82" y="209"/>
                    </a:cubicBezTo>
                    <a:cubicBezTo>
                      <a:pt x="86" y="207"/>
                      <a:pt x="89" y="205"/>
                      <a:pt x="92" y="202"/>
                    </a:cubicBezTo>
                    <a:cubicBezTo>
                      <a:pt x="95" y="199"/>
                      <a:pt x="97" y="195"/>
                      <a:pt x="99" y="192"/>
                    </a:cubicBezTo>
                    <a:cubicBezTo>
                      <a:pt x="101" y="188"/>
                      <a:pt x="103" y="185"/>
                      <a:pt x="105" y="181"/>
                    </a:cubicBezTo>
                    <a:cubicBezTo>
                      <a:pt x="106" y="178"/>
                      <a:pt x="108" y="175"/>
                      <a:pt x="109" y="172"/>
                    </a:cubicBezTo>
                    <a:close/>
                    <a:moveTo>
                      <a:pt x="9" y="134"/>
                    </a:moveTo>
                    <a:lnTo>
                      <a:pt x="9" y="134"/>
                    </a:lnTo>
                    <a:lnTo>
                      <a:pt x="37" y="61"/>
                    </a:lnTo>
                    <a:cubicBezTo>
                      <a:pt x="38" y="56"/>
                      <a:pt x="41" y="51"/>
                      <a:pt x="43" y="46"/>
                    </a:cubicBezTo>
                    <a:cubicBezTo>
                      <a:pt x="46" y="40"/>
                      <a:pt x="49" y="35"/>
                      <a:pt x="53" y="30"/>
                    </a:cubicBezTo>
                    <a:cubicBezTo>
                      <a:pt x="57" y="24"/>
                      <a:pt x="62" y="19"/>
                      <a:pt x="67" y="15"/>
                    </a:cubicBezTo>
                    <a:cubicBezTo>
                      <a:pt x="72" y="10"/>
                      <a:pt x="78" y="7"/>
                      <a:pt x="84" y="4"/>
                    </a:cubicBezTo>
                    <a:cubicBezTo>
                      <a:pt x="91" y="2"/>
                      <a:pt x="98" y="0"/>
                      <a:pt x="106" y="0"/>
                    </a:cubicBezTo>
                    <a:cubicBezTo>
                      <a:pt x="114" y="0"/>
                      <a:pt x="123" y="2"/>
                      <a:pt x="133" y="6"/>
                    </a:cubicBezTo>
                    <a:cubicBezTo>
                      <a:pt x="143" y="10"/>
                      <a:pt x="151" y="14"/>
                      <a:pt x="157" y="19"/>
                    </a:cubicBezTo>
                    <a:cubicBezTo>
                      <a:pt x="162" y="25"/>
                      <a:pt x="167" y="31"/>
                      <a:pt x="170" y="37"/>
                    </a:cubicBezTo>
                    <a:cubicBezTo>
                      <a:pt x="173" y="43"/>
                      <a:pt x="175" y="50"/>
                      <a:pt x="176" y="57"/>
                    </a:cubicBezTo>
                    <a:cubicBezTo>
                      <a:pt x="177" y="64"/>
                      <a:pt x="177" y="70"/>
                      <a:pt x="176" y="77"/>
                    </a:cubicBezTo>
                    <a:cubicBezTo>
                      <a:pt x="175" y="83"/>
                      <a:pt x="174" y="89"/>
                      <a:pt x="173" y="95"/>
                    </a:cubicBezTo>
                    <a:cubicBezTo>
                      <a:pt x="171" y="101"/>
                      <a:pt x="169" y="106"/>
                      <a:pt x="168" y="111"/>
                    </a:cubicBezTo>
                    <a:lnTo>
                      <a:pt x="140" y="184"/>
                    </a:lnTo>
                    <a:cubicBezTo>
                      <a:pt x="138" y="188"/>
                      <a:pt x="136" y="193"/>
                      <a:pt x="133" y="198"/>
                    </a:cubicBezTo>
                    <a:cubicBezTo>
                      <a:pt x="131" y="204"/>
                      <a:pt x="127" y="209"/>
                      <a:pt x="123" y="215"/>
                    </a:cubicBezTo>
                    <a:cubicBezTo>
                      <a:pt x="120" y="220"/>
                      <a:pt x="115" y="225"/>
                      <a:pt x="110" y="229"/>
                    </a:cubicBezTo>
                    <a:cubicBezTo>
                      <a:pt x="105" y="234"/>
                      <a:pt x="99" y="238"/>
                      <a:pt x="92" y="240"/>
                    </a:cubicBezTo>
                    <a:cubicBezTo>
                      <a:pt x="86" y="243"/>
                      <a:pt x="79" y="244"/>
                      <a:pt x="71" y="244"/>
                    </a:cubicBezTo>
                    <a:cubicBezTo>
                      <a:pt x="63" y="244"/>
                      <a:pt x="54" y="242"/>
                      <a:pt x="44" y="239"/>
                    </a:cubicBezTo>
                    <a:cubicBezTo>
                      <a:pt x="34" y="235"/>
                      <a:pt x="26" y="230"/>
                      <a:pt x="20" y="225"/>
                    </a:cubicBezTo>
                    <a:cubicBezTo>
                      <a:pt x="14" y="220"/>
                      <a:pt x="10" y="214"/>
                      <a:pt x="7" y="207"/>
                    </a:cubicBezTo>
                    <a:cubicBezTo>
                      <a:pt x="3" y="201"/>
                      <a:pt x="1" y="195"/>
                      <a:pt x="1" y="188"/>
                    </a:cubicBezTo>
                    <a:cubicBezTo>
                      <a:pt x="0" y="181"/>
                      <a:pt x="0" y="174"/>
                      <a:pt x="0" y="168"/>
                    </a:cubicBezTo>
                    <a:cubicBezTo>
                      <a:pt x="1" y="161"/>
                      <a:pt x="2" y="155"/>
                      <a:pt x="4" y="149"/>
                    </a:cubicBezTo>
                    <a:cubicBezTo>
                      <a:pt x="5" y="143"/>
                      <a:pt x="7" y="138"/>
                      <a:pt x="9" y="134"/>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kern="0">
                  <a:solidFill>
                    <a:srgbClr val="FFFFFF"/>
                  </a:solidFill>
                  <a:latin typeface="Segoe UI"/>
                </a:endParaRPr>
              </a:p>
            </p:txBody>
          </p:sp>
          <p:sp>
            <p:nvSpPr>
              <p:cNvPr id="842" name="Freeform 175">
                <a:extLst>
                  <a:ext uri="{FF2B5EF4-FFF2-40B4-BE49-F238E27FC236}">
                    <a16:creationId xmlns:a16="http://schemas.microsoft.com/office/drawing/2014/main" id="{2ADB5834-035F-4CA4-BD87-199438B5DB71}"/>
                  </a:ext>
                </a:extLst>
              </p:cNvPr>
              <p:cNvSpPr>
                <a:spLocks/>
              </p:cNvSpPr>
              <p:nvPr/>
            </p:nvSpPr>
            <p:spPr bwMode="auto">
              <a:xfrm>
                <a:off x="6610" y="984"/>
                <a:ext cx="25" cy="65"/>
              </a:xfrm>
              <a:custGeom>
                <a:avLst/>
                <a:gdLst>
                  <a:gd name="T0" fmla="*/ 32 w 94"/>
                  <a:gd name="T1" fmla="*/ 246 h 246"/>
                  <a:gd name="T2" fmla="*/ 32 w 94"/>
                  <a:gd name="T3" fmla="*/ 246 h 246"/>
                  <a:gd name="T4" fmla="*/ 0 w 94"/>
                  <a:gd name="T5" fmla="*/ 237 h 246"/>
                  <a:gd name="T6" fmla="*/ 53 w 94"/>
                  <a:gd name="T7" fmla="*/ 34 h 246"/>
                  <a:gd name="T8" fmla="*/ 12 w 94"/>
                  <a:gd name="T9" fmla="*/ 47 h 246"/>
                  <a:gd name="T10" fmla="*/ 20 w 94"/>
                  <a:gd name="T11" fmla="*/ 15 h 246"/>
                  <a:gd name="T12" fmla="*/ 62 w 94"/>
                  <a:gd name="T13" fmla="*/ 0 h 246"/>
                  <a:gd name="T14" fmla="*/ 94 w 94"/>
                  <a:gd name="T15" fmla="*/ 8 h 246"/>
                  <a:gd name="T16" fmla="*/ 32 w 94"/>
                  <a:gd name="T17"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 h="246">
                    <a:moveTo>
                      <a:pt x="32" y="246"/>
                    </a:moveTo>
                    <a:lnTo>
                      <a:pt x="32" y="246"/>
                    </a:lnTo>
                    <a:lnTo>
                      <a:pt x="0" y="237"/>
                    </a:lnTo>
                    <a:lnTo>
                      <a:pt x="53" y="34"/>
                    </a:lnTo>
                    <a:lnTo>
                      <a:pt x="12" y="47"/>
                    </a:lnTo>
                    <a:lnTo>
                      <a:pt x="20" y="15"/>
                    </a:lnTo>
                    <a:lnTo>
                      <a:pt x="62" y="0"/>
                    </a:lnTo>
                    <a:lnTo>
                      <a:pt x="94" y="8"/>
                    </a:lnTo>
                    <a:lnTo>
                      <a:pt x="32" y="246"/>
                    </a:ln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kern="0">
                  <a:solidFill>
                    <a:srgbClr val="FFFFFF"/>
                  </a:solidFill>
                  <a:latin typeface="Segoe UI"/>
                </a:endParaRPr>
              </a:p>
            </p:txBody>
          </p:sp>
          <p:sp>
            <p:nvSpPr>
              <p:cNvPr id="843" name="Freeform 176">
                <a:extLst>
                  <a:ext uri="{FF2B5EF4-FFF2-40B4-BE49-F238E27FC236}">
                    <a16:creationId xmlns:a16="http://schemas.microsoft.com/office/drawing/2014/main" id="{B59F4C56-061D-4BC0-A758-8B968CF0AAFF}"/>
                  </a:ext>
                </a:extLst>
              </p:cNvPr>
              <p:cNvSpPr>
                <a:spLocks/>
              </p:cNvSpPr>
              <p:nvPr/>
            </p:nvSpPr>
            <p:spPr bwMode="auto">
              <a:xfrm>
                <a:off x="6350" y="1032"/>
                <a:ext cx="51" cy="55"/>
              </a:xfrm>
              <a:custGeom>
                <a:avLst/>
                <a:gdLst>
                  <a:gd name="T0" fmla="*/ 196 w 196"/>
                  <a:gd name="T1" fmla="*/ 187 h 208"/>
                  <a:gd name="T2" fmla="*/ 196 w 196"/>
                  <a:gd name="T3" fmla="*/ 187 h 208"/>
                  <a:gd name="T4" fmla="*/ 171 w 196"/>
                  <a:gd name="T5" fmla="*/ 208 h 208"/>
                  <a:gd name="T6" fmla="*/ 34 w 196"/>
                  <a:gd name="T7" fmla="*/ 48 h 208"/>
                  <a:gd name="T8" fmla="*/ 21 w 196"/>
                  <a:gd name="T9" fmla="*/ 90 h 208"/>
                  <a:gd name="T10" fmla="*/ 0 w 196"/>
                  <a:gd name="T11" fmla="*/ 65 h 208"/>
                  <a:gd name="T12" fmla="*/ 11 w 196"/>
                  <a:gd name="T13" fmla="*/ 22 h 208"/>
                  <a:gd name="T14" fmla="*/ 36 w 196"/>
                  <a:gd name="T15" fmla="*/ 0 h 208"/>
                  <a:gd name="T16" fmla="*/ 196 w 196"/>
                  <a:gd name="T17" fmla="*/ 187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208">
                    <a:moveTo>
                      <a:pt x="196" y="187"/>
                    </a:moveTo>
                    <a:lnTo>
                      <a:pt x="196" y="187"/>
                    </a:lnTo>
                    <a:lnTo>
                      <a:pt x="171" y="208"/>
                    </a:lnTo>
                    <a:lnTo>
                      <a:pt x="34" y="48"/>
                    </a:lnTo>
                    <a:lnTo>
                      <a:pt x="21" y="90"/>
                    </a:lnTo>
                    <a:lnTo>
                      <a:pt x="0" y="65"/>
                    </a:lnTo>
                    <a:lnTo>
                      <a:pt x="11" y="22"/>
                    </a:lnTo>
                    <a:lnTo>
                      <a:pt x="36" y="0"/>
                    </a:lnTo>
                    <a:lnTo>
                      <a:pt x="196" y="187"/>
                    </a:ln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kern="0">
                  <a:solidFill>
                    <a:srgbClr val="FFFFFF"/>
                  </a:solidFill>
                  <a:latin typeface="Segoe UI"/>
                </a:endParaRPr>
              </a:p>
            </p:txBody>
          </p:sp>
          <p:sp>
            <p:nvSpPr>
              <p:cNvPr id="844" name="Freeform 177">
                <a:extLst>
                  <a:ext uri="{FF2B5EF4-FFF2-40B4-BE49-F238E27FC236}">
                    <a16:creationId xmlns:a16="http://schemas.microsoft.com/office/drawing/2014/main" id="{61B4BE2C-3D9A-4CF1-A772-EE97B25DE7E5}"/>
                  </a:ext>
                </a:extLst>
              </p:cNvPr>
              <p:cNvSpPr>
                <a:spLocks/>
              </p:cNvSpPr>
              <p:nvPr/>
            </p:nvSpPr>
            <p:spPr bwMode="auto">
              <a:xfrm>
                <a:off x="6493" y="929"/>
                <a:ext cx="35" cy="65"/>
              </a:xfrm>
              <a:custGeom>
                <a:avLst/>
                <a:gdLst>
                  <a:gd name="T0" fmla="*/ 132 w 132"/>
                  <a:gd name="T1" fmla="*/ 234 h 244"/>
                  <a:gd name="T2" fmla="*/ 132 w 132"/>
                  <a:gd name="T3" fmla="*/ 234 h 244"/>
                  <a:gd name="T4" fmla="*/ 100 w 132"/>
                  <a:gd name="T5" fmla="*/ 244 h 244"/>
                  <a:gd name="T6" fmla="*/ 38 w 132"/>
                  <a:gd name="T7" fmla="*/ 43 h 244"/>
                  <a:gd name="T8" fmla="*/ 10 w 132"/>
                  <a:gd name="T9" fmla="*/ 76 h 244"/>
                  <a:gd name="T10" fmla="*/ 0 w 132"/>
                  <a:gd name="T11" fmla="*/ 44 h 244"/>
                  <a:gd name="T12" fmla="*/ 28 w 132"/>
                  <a:gd name="T13" fmla="*/ 9 h 244"/>
                  <a:gd name="T14" fmla="*/ 60 w 132"/>
                  <a:gd name="T15" fmla="*/ 0 h 244"/>
                  <a:gd name="T16" fmla="*/ 132 w 132"/>
                  <a:gd name="T17" fmla="*/ 23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244">
                    <a:moveTo>
                      <a:pt x="132" y="234"/>
                    </a:moveTo>
                    <a:lnTo>
                      <a:pt x="132" y="234"/>
                    </a:lnTo>
                    <a:lnTo>
                      <a:pt x="100" y="244"/>
                    </a:lnTo>
                    <a:lnTo>
                      <a:pt x="38" y="43"/>
                    </a:lnTo>
                    <a:lnTo>
                      <a:pt x="10" y="76"/>
                    </a:lnTo>
                    <a:lnTo>
                      <a:pt x="0" y="44"/>
                    </a:lnTo>
                    <a:lnTo>
                      <a:pt x="28" y="9"/>
                    </a:lnTo>
                    <a:lnTo>
                      <a:pt x="60" y="0"/>
                    </a:lnTo>
                    <a:lnTo>
                      <a:pt x="132" y="234"/>
                    </a:ln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kern="0">
                  <a:solidFill>
                    <a:srgbClr val="FFFFFF"/>
                  </a:solidFill>
                  <a:latin typeface="Segoe UI"/>
                </a:endParaRPr>
              </a:p>
            </p:txBody>
          </p:sp>
          <p:sp>
            <p:nvSpPr>
              <p:cNvPr id="845" name="Freeform 178">
                <a:extLst>
                  <a:ext uri="{FF2B5EF4-FFF2-40B4-BE49-F238E27FC236}">
                    <a16:creationId xmlns:a16="http://schemas.microsoft.com/office/drawing/2014/main" id="{C30CB02B-0453-4D55-97A0-B14E6D119AA3}"/>
                  </a:ext>
                </a:extLst>
              </p:cNvPr>
              <p:cNvSpPr>
                <a:spLocks/>
              </p:cNvSpPr>
              <p:nvPr/>
            </p:nvSpPr>
            <p:spPr bwMode="auto">
              <a:xfrm>
                <a:off x="6724" y="1037"/>
                <a:ext cx="30" cy="65"/>
              </a:xfrm>
              <a:custGeom>
                <a:avLst/>
                <a:gdLst>
                  <a:gd name="T0" fmla="*/ 113 w 113"/>
                  <a:gd name="T1" fmla="*/ 241 h 247"/>
                  <a:gd name="T2" fmla="*/ 113 w 113"/>
                  <a:gd name="T3" fmla="*/ 241 h 247"/>
                  <a:gd name="T4" fmla="*/ 81 w 113"/>
                  <a:gd name="T5" fmla="*/ 247 h 247"/>
                  <a:gd name="T6" fmla="*/ 38 w 113"/>
                  <a:gd name="T7" fmla="*/ 41 h 247"/>
                  <a:gd name="T8" fmla="*/ 7 w 113"/>
                  <a:gd name="T9" fmla="*/ 72 h 247"/>
                  <a:gd name="T10" fmla="*/ 0 w 113"/>
                  <a:gd name="T11" fmla="*/ 40 h 247"/>
                  <a:gd name="T12" fmla="*/ 31 w 113"/>
                  <a:gd name="T13" fmla="*/ 7 h 247"/>
                  <a:gd name="T14" fmla="*/ 63 w 113"/>
                  <a:gd name="T15" fmla="*/ 0 h 247"/>
                  <a:gd name="T16" fmla="*/ 113 w 113"/>
                  <a:gd name="T17" fmla="*/ 241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247">
                    <a:moveTo>
                      <a:pt x="113" y="241"/>
                    </a:moveTo>
                    <a:lnTo>
                      <a:pt x="113" y="241"/>
                    </a:lnTo>
                    <a:lnTo>
                      <a:pt x="81" y="247"/>
                    </a:lnTo>
                    <a:lnTo>
                      <a:pt x="38" y="41"/>
                    </a:lnTo>
                    <a:lnTo>
                      <a:pt x="7" y="72"/>
                    </a:lnTo>
                    <a:lnTo>
                      <a:pt x="0" y="40"/>
                    </a:lnTo>
                    <a:lnTo>
                      <a:pt x="31" y="7"/>
                    </a:lnTo>
                    <a:lnTo>
                      <a:pt x="63" y="0"/>
                    </a:lnTo>
                    <a:lnTo>
                      <a:pt x="113" y="241"/>
                    </a:ln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kern="0">
                  <a:solidFill>
                    <a:srgbClr val="FFFFFF"/>
                  </a:solidFill>
                  <a:latin typeface="Segoe UI"/>
                </a:endParaRPr>
              </a:p>
            </p:txBody>
          </p:sp>
          <p:sp>
            <p:nvSpPr>
              <p:cNvPr id="846" name="Freeform 179">
                <a:extLst>
                  <a:ext uri="{FF2B5EF4-FFF2-40B4-BE49-F238E27FC236}">
                    <a16:creationId xmlns:a16="http://schemas.microsoft.com/office/drawing/2014/main" id="{BDDEB939-1090-45E4-8346-97FF7DDDFE37}"/>
                  </a:ext>
                </a:extLst>
              </p:cNvPr>
              <p:cNvSpPr>
                <a:spLocks/>
              </p:cNvSpPr>
              <p:nvPr/>
            </p:nvSpPr>
            <p:spPr bwMode="auto">
              <a:xfrm>
                <a:off x="6626" y="1187"/>
                <a:ext cx="24" cy="26"/>
              </a:xfrm>
              <a:custGeom>
                <a:avLst/>
                <a:gdLst>
                  <a:gd name="T0" fmla="*/ 5 w 91"/>
                  <a:gd name="T1" fmla="*/ 84 h 98"/>
                  <a:gd name="T2" fmla="*/ 5 w 91"/>
                  <a:gd name="T3" fmla="*/ 84 h 98"/>
                  <a:gd name="T4" fmla="*/ 35 w 91"/>
                  <a:gd name="T5" fmla="*/ 96 h 98"/>
                  <a:gd name="T6" fmla="*/ 36 w 91"/>
                  <a:gd name="T7" fmla="*/ 98 h 98"/>
                  <a:gd name="T8" fmla="*/ 91 w 91"/>
                  <a:gd name="T9" fmla="*/ 19 h 98"/>
                  <a:gd name="T10" fmla="*/ 64 w 91"/>
                  <a:gd name="T11" fmla="*/ 0 h 98"/>
                  <a:gd name="T12" fmla="*/ 19 w 91"/>
                  <a:gd name="T13" fmla="*/ 0 h 98"/>
                  <a:gd name="T14" fmla="*/ 0 w 91"/>
                  <a:gd name="T15" fmla="*/ 27 h 98"/>
                  <a:gd name="T16" fmla="*/ 44 w 91"/>
                  <a:gd name="T17" fmla="*/ 29 h 98"/>
                  <a:gd name="T18" fmla="*/ 5 w 91"/>
                  <a:gd name="T19" fmla="*/ 8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1" h="98">
                    <a:moveTo>
                      <a:pt x="5" y="84"/>
                    </a:moveTo>
                    <a:lnTo>
                      <a:pt x="5" y="84"/>
                    </a:lnTo>
                    <a:cubicBezTo>
                      <a:pt x="15" y="87"/>
                      <a:pt x="26" y="90"/>
                      <a:pt x="35" y="96"/>
                    </a:cubicBezTo>
                    <a:cubicBezTo>
                      <a:pt x="35" y="97"/>
                      <a:pt x="36" y="97"/>
                      <a:pt x="36" y="98"/>
                    </a:cubicBezTo>
                    <a:lnTo>
                      <a:pt x="91" y="19"/>
                    </a:lnTo>
                    <a:lnTo>
                      <a:pt x="64" y="0"/>
                    </a:lnTo>
                    <a:lnTo>
                      <a:pt x="19" y="0"/>
                    </a:lnTo>
                    <a:lnTo>
                      <a:pt x="0" y="27"/>
                    </a:lnTo>
                    <a:lnTo>
                      <a:pt x="44" y="29"/>
                    </a:lnTo>
                    <a:lnTo>
                      <a:pt x="5" y="84"/>
                    </a:ln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kern="0">
                  <a:solidFill>
                    <a:srgbClr val="FFFFFF"/>
                  </a:solidFill>
                  <a:latin typeface="Segoe UI"/>
                </a:endParaRPr>
              </a:p>
            </p:txBody>
          </p:sp>
          <p:sp>
            <p:nvSpPr>
              <p:cNvPr id="847" name="Freeform 180">
                <a:extLst>
                  <a:ext uri="{FF2B5EF4-FFF2-40B4-BE49-F238E27FC236}">
                    <a16:creationId xmlns:a16="http://schemas.microsoft.com/office/drawing/2014/main" id="{7054698B-77A1-4C76-8C6E-F20559C1E0A9}"/>
                  </a:ext>
                </a:extLst>
              </p:cNvPr>
              <p:cNvSpPr>
                <a:spLocks/>
              </p:cNvSpPr>
              <p:nvPr/>
            </p:nvSpPr>
            <p:spPr bwMode="auto">
              <a:xfrm>
                <a:off x="6420" y="1165"/>
                <a:ext cx="21" cy="45"/>
              </a:xfrm>
              <a:custGeom>
                <a:avLst/>
                <a:gdLst>
                  <a:gd name="T0" fmla="*/ 49 w 82"/>
                  <a:gd name="T1" fmla="*/ 169 h 170"/>
                  <a:gd name="T2" fmla="*/ 49 w 82"/>
                  <a:gd name="T3" fmla="*/ 169 h 170"/>
                  <a:gd name="T4" fmla="*/ 72 w 82"/>
                  <a:gd name="T5" fmla="*/ 169 h 170"/>
                  <a:gd name="T6" fmla="*/ 82 w 82"/>
                  <a:gd name="T7" fmla="*/ 170 h 170"/>
                  <a:gd name="T8" fmla="*/ 68 w 82"/>
                  <a:gd name="T9" fmla="*/ 0 h 170"/>
                  <a:gd name="T10" fmla="*/ 35 w 82"/>
                  <a:gd name="T11" fmla="*/ 2 h 170"/>
                  <a:gd name="T12" fmla="*/ 0 w 82"/>
                  <a:gd name="T13" fmla="*/ 31 h 170"/>
                  <a:gd name="T14" fmla="*/ 3 w 82"/>
                  <a:gd name="T15" fmla="*/ 64 h 170"/>
                  <a:gd name="T16" fmla="*/ 38 w 82"/>
                  <a:gd name="T17" fmla="*/ 37 h 170"/>
                  <a:gd name="T18" fmla="*/ 49 w 82"/>
                  <a:gd name="T19" fmla="*/ 16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 h="170">
                    <a:moveTo>
                      <a:pt x="49" y="169"/>
                    </a:moveTo>
                    <a:lnTo>
                      <a:pt x="49" y="169"/>
                    </a:lnTo>
                    <a:cubicBezTo>
                      <a:pt x="56" y="168"/>
                      <a:pt x="63" y="167"/>
                      <a:pt x="72" y="169"/>
                    </a:cubicBezTo>
                    <a:cubicBezTo>
                      <a:pt x="75" y="169"/>
                      <a:pt x="79" y="170"/>
                      <a:pt x="82" y="170"/>
                    </a:cubicBezTo>
                    <a:lnTo>
                      <a:pt x="68" y="0"/>
                    </a:lnTo>
                    <a:lnTo>
                      <a:pt x="35" y="2"/>
                    </a:lnTo>
                    <a:lnTo>
                      <a:pt x="0" y="31"/>
                    </a:lnTo>
                    <a:lnTo>
                      <a:pt x="3" y="64"/>
                    </a:lnTo>
                    <a:lnTo>
                      <a:pt x="38" y="37"/>
                    </a:lnTo>
                    <a:lnTo>
                      <a:pt x="49" y="169"/>
                    </a:ln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kern="0">
                  <a:solidFill>
                    <a:srgbClr val="FFFFFF"/>
                  </a:solidFill>
                  <a:latin typeface="Segoe UI"/>
                </a:endParaRPr>
              </a:p>
            </p:txBody>
          </p:sp>
          <p:sp>
            <p:nvSpPr>
              <p:cNvPr id="848" name="Freeform 181">
                <a:extLst>
                  <a:ext uri="{FF2B5EF4-FFF2-40B4-BE49-F238E27FC236}">
                    <a16:creationId xmlns:a16="http://schemas.microsoft.com/office/drawing/2014/main" id="{C231ACDB-2333-489E-859F-0D9C071C5248}"/>
                  </a:ext>
                </a:extLst>
              </p:cNvPr>
              <p:cNvSpPr>
                <a:spLocks/>
              </p:cNvSpPr>
              <p:nvPr/>
            </p:nvSpPr>
            <p:spPr bwMode="auto">
              <a:xfrm>
                <a:off x="6521" y="1186"/>
                <a:ext cx="40" cy="29"/>
              </a:xfrm>
              <a:custGeom>
                <a:avLst/>
                <a:gdLst>
                  <a:gd name="T0" fmla="*/ 6 w 151"/>
                  <a:gd name="T1" fmla="*/ 107 h 110"/>
                  <a:gd name="T2" fmla="*/ 6 w 151"/>
                  <a:gd name="T3" fmla="*/ 107 h 110"/>
                  <a:gd name="T4" fmla="*/ 7 w 151"/>
                  <a:gd name="T5" fmla="*/ 110 h 110"/>
                  <a:gd name="T6" fmla="*/ 17 w 151"/>
                  <a:gd name="T7" fmla="*/ 109 h 110"/>
                  <a:gd name="T8" fmla="*/ 41 w 151"/>
                  <a:gd name="T9" fmla="*/ 108 h 110"/>
                  <a:gd name="T10" fmla="*/ 38 w 151"/>
                  <a:gd name="T11" fmla="*/ 97 h 110"/>
                  <a:gd name="T12" fmla="*/ 34 w 151"/>
                  <a:gd name="T13" fmla="*/ 81 h 110"/>
                  <a:gd name="T14" fmla="*/ 33 w 151"/>
                  <a:gd name="T15" fmla="*/ 63 h 110"/>
                  <a:gd name="T16" fmla="*/ 39 w 151"/>
                  <a:gd name="T17" fmla="*/ 46 h 110"/>
                  <a:gd name="T18" fmla="*/ 57 w 151"/>
                  <a:gd name="T19" fmla="*/ 34 h 110"/>
                  <a:gd name="T20" fmla="*/ 73 w 151"/>
                  <a:gd name="T21" fmla="*/ 33 h 110"/>
                  <a:gd name="T22" fmla="*/ 85 w 151"/>
                  <a:gd name="T23" fmla="*/ 36 h 110"/>
                  <a:gd name="T24" fmla="*/ 94 w 151"/>
                  <a:gd name="T25" fmla="*/ 45 h 110"/>
                  <a:gd name="T26" fmla="*/ 101 w 151"/>
                  <a:gd name="T27" fmla="*/ 55 h 110"/>
                  <a:gd name="T28" fmla="*/ 105 w 151"/>
                  <a:gd name="T29" fmla="*/ 66 h 110"/>
                  <a:gd name="T30" fmla="*/ 109 w 151"/>
                  <a:gd name="T31" fmla="*/ 76 h 110"/>
                  <a:gd name="T32" fmla="*/ 117 w 151"/>
                  <a:gd name="T33" fmla="*/ 103 h 110"/>
                  <a:gd name="T34" fmla="*/ 151 w 151"/>
                  <a:gd name="T35" fmla="*/ 102 h 110"/>
                  <a:gd name="T36" fmla="*/ 140 w 151"/>
                  <a:gd name="T37" fmla="*/ 66 h 110"/>
                  <a:gd name="T38" fmla="*/ 135 w 151"/>
                  <a:gd name="T39" fmla="*/ 51 h 110"/>
                  <a:gd name="T40" fmla="*/ 126 w 151"/>
                  <a:gd name="T41" fmla="*/ 34 h 110"/>
                  <a:gd name="T42" fmla="*/ 114 w 151"/>
                  <a:gd name="T43" fmla="*/ 18 h 110"/>
                  <a:gd name="T44" fmla="*/ 97 w 151"/>
                  <a:gd name="T45" fmla="*/ 6 h 110"/>
                  <a:gd name="T46" fmla="*/ 75 w 151"/>
                  <a:gd name="T47" fmla="*/ 1 h 110"/>
                  <a:gd name="T48" fmla="*/ 49 w 151"/>
                  <a:gd name="T49" fmla="*/ 4 h 110"/>
                  <a:gd name="T50" fmla="*/ 24 w 151"/>
                  <a:gd name="T51" fmla="*/ 16 h 110"/>
                  <a:gd name="T52" fmla="*/ 9 w 151"/>
                  <a:gd name="T53" fmla="*/ 33 h 110"/>
                  <a:gd name="T54" fmla="*/ 2 w 151"/>
                  <a:gd name="T55" fmla="*/ 52 h 110"/>
                  <a:gd name="T56" fmla="*/ 0 w 151"/>
                  <a:gd name="T57" fmla="*/ 72 h 110"/>
                  <a:gd name="T58" fmla="*/ 2 w 151"/>
                  <a:gd name="T59" fmla="*/ 91 h 110"/>
                  <a:gd name="T60" fmla="*/ 6 w 151"/>
                  <a:gd name="T61" fmla="*/ 107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51" h="110">
                    <a:moveTo>
                      <a:pt x="6" y="107"/>
                    </a:moveTo>
                    <a:lnTo>
                      <a:pt x="6" y="107"/>
                    </a:lnTo>
                    <a:lnTo>
                      <a:pt x="7" y="110"/>
                    </a:lnTo>
                    <a:cubicBezTo>
                      <a:pt x="10" y="109"/>
                      <a:pt x="14" y="109"/>
                      <a:pt x="17" y="109"/>
                    </a:cubicBezTo>
                    <a:cubicBezTo>
                      <a:pt x="25" y="109"/>
                      <a:pt x="33" y="109"/>
                      <a:pt x="41" y="108"/>
                    </a:cubicBezTo>
                    <a:lnTo>
                      <a:pt x="38" y="97"/>
                    </a:lnTo>
                    <a:cubicBezTo>
                      <a:pt x="37" y="93"/>
                      <a:pt x="35" y="87"/>
                      <a:pt x="34" y="81"/>
                    </a:cubicBezTo>
                    <a:cubicBezTo>
                      <a:pt x="33" y="75"/>
                      <a:pt x="32" y="69"/>
                      <a:pt x="33" y="63"/>
                    </a:cubicBezTo>
                    <a:cubicBezTo>
                      <a:pt x="34" y="57"/>
                      <a:pt x="36" y="51"/>
                      <a:pt x="39" y="46"/>
                    </a:cubicBezTo>
                    <a:cubicBezTo>
                      <a:pt x="43" y="41"/>
                      <a:pt x="49" y="37"/>
                      <a:pt x="57" y="34"/>
                    </a:cubicBezTo>
                    <a:cubicBezTo>
                      <a:pt x="63" y="33"/>
                      <a:pt x="68" y="32"/>
                      <a:pt x="73" y="33"/>
                    </a:cubicBezTo>
                    <a:cubicBezTo>
                      <a:pt x="77" y="33"/>
                      <a:pt x="81" y="34"/>
                      <a:pt x="85" y="36"/>
                    </a:cubicBezTo>
                    <a:cubicBezTo>
                      <a:pt x="88" y="39"/>
                      <a:pt x="91" y="41"/>
                      <a:pt x="94" y="45"/>
                    </a:cubicBezTo>
                    <a:cubicBezTo>
                      <a:pt x="96" y="48"/>
                      <a:pt x="99" y="51"/>
                      <a:pt x="101" y="55"/>
                    </a:cubicBezTo>
                    <a:cubicBezTo>
                      <a:pt x="102" y="59"/>
                      <a:pt x="104" y="62"/>
                      <a:pt x="105" y="66"/>
                    </a:cubicBezTo>
                    <a:cubicBezTo>
                      <a:pt x="107" y="69"/>
                      <a:pt x="108" y="73"/>
                      <a:pt x="109" y="76"/>
                    </a:cubicBezTo>
                    <a:lnTo>
                      <a:pt x="117" y="103"/>
                    </a:lnTo>
                    <a:cubicBezTo>
                      <a:pt x="129" y="103"/>
                      <a:pt x="140" y="102"/>
                      <a:pt x="151" y="102"/>
                    </a:cubicBezTo>
                    <a:lnTo>
                      <a:pt x="140" y="66"/>
                    </a:lnTo>
                    <a:cubicBezTo>
                      <a:pt x="139" y="61"/>
                      <a:pt x="137" y="56"/>
                      <a:pt x="135" y="51"/>
                    </a:cubicBezTo>
                    <a:cubicBezTo>
                      <a:pt x="132" y="45"/>
                      <a:pt x="130" y="39"/>
                      <a:pt x="126" y="34"/>
                    </a:cubicBezTo>
                    <a:cubicBezTo>
                      <a:pt x="123" y="28"/>
                      <a:pt x="119" y="23"/>
                      <a:pt x="114" y="18"/>
                    </a:cubicBezTo>
                    <a:cubicBezTo>
                      <a:pt x="109" y="13"/>
                      <a:pt x="103" y="9"/>
                      <a:pt x="97" y="6"/>
                    </a:cubicBezTo>
                    <a:cubicBezTo>
                      <a:pt x="91" y="3"/>
                      <a:pt x="83" y="1"/>
                      <a:pt x="75" y="1"/>
                    </a:cubicBezTo>
                    <a:cubicBezTo>
                      <a:pt x="67" y="0"/>
                      <a:pt x="59" y="1"/>
                      <a:pt x="49" y="4"/>
                    </a:cubicBezTo>
                    <a:cubicBezTo>
                      <a:pt x="39" y="7"/>
                      <a:pt x="30" y="11"/>
                      <a:pt x="24" y="16"/>
                    </a:cubicBezTo>
                    <a:cubicBezTo>
                      <a:pt x="18" y="21"/>
                      <a:pt x="13" y="27"/>
                      <a:pt x="9" y="33"/>
                    </a:cubicBezTo>
                    <a:cubicBezTo>
                      <a:pt x="5" y="39"/>
                      <a:pt x="3" y="45"/>
                      <a:pt x="2" y="52"/>
                    </a:cubicBezTo>
                    <a:cubicBezTo>
                      <a:pt x="1" y="59"/>
                      <a:pt x="0" y="66"/>
                      <a:pt x="0" y="72"/>
                    </a:cubicBezTo>
                    <a:cubicBezTo>
                      <a:pt x="0" y="79"/>
                      <a:pt x="1" y="85"/>
                      <a:pt x="2" y="91"/>
                    </a:cubicBezTo>
                    <a:cubicBezTo>
                      <a:pt x="4" y="97"/>
                      <a:pt x="5" y="102"/>
                      <a:pt x="6" y="107"/>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kern="0">
                  <a:solidFill>
                    <a:srgbClr val="FFFFFF"/>
                  </a:solidFill>
                  <a:latin typeface="Segoe UI"/>
                </a:endParaRPr>
              </a:p>
            </p:txBody>
          </p:sp>
          <p:sp>
            <p:nvSpPr>
              <p:cNvPr id="849" name="Freeform 182">
                <a:extLst>
                  <a:ext uri="{FF2B5EF4-FFF2-40B4-BE49-F238E27FC236}">
                    <a16:creationId xmlns:a16="http://schemas.microsoft.com/office/drawing/2014/main" id="{23B6275B-7296-40A6-9E2E-657A2A5EF9C3}"/>
                  </a:ext>
                </a:extLst>
              </p:cNvPr>
              <p:cNvSpPr>
                <a:spLocks noEditPoints="1"/>
              </p:cNvSpPr>
              <p:nvPr/>
            </p:nvSpPr>
            <p:spPr bwMode="auto">
              <a:xfrm>
                <a:off x="6544" y="1069"/>
                <a:ext cx="37" cy="66"/>
              </a:xfrm>
              <a:custGeom>
                <a:avLst/>
                <a:gdLst>
                  <a:gd name="T0" fmla="*/ 110 w 143"/>
                  <a:gd name="T1" fmla="*/ 162 h 250"/>
                  <a:gd name="T2" fmla="*/ 110 w 143"/>
                  <a:gd name="T3" fmla="*/ 162 h 250"/>
                  <a:gd name="T4" fmla="*/ 107 w 143"/>
                  <a:gd name="T5" fmla="*/ 84 h 250"/>
                  <a:gd name="T6" fmla="*/ 106 w 143"/>
                  <a:gd name="T7" fmla="*/ 74 h 250"/>
                  <a:gd name="T8" fmla="*/ 104 w 143"/>
                  <a:gd name="T9" fmla="*/ 62 h 250"/>
                  <a:gd name="T10" fmla="*/ 101 w 143"/>
                  <a:gd name="T11" fmla="*/ 51 h 250"/>
                  <a:gd name="T12" fmla="*/ 94 w 143"/>
                  <a:gd name="T13" fmla="*/ 40 h 250"/>
                  <a:gd name="T14" fmla="*/ 83 w 143"/>
                  <a:gd name="T15" fmla="*/ 34 h 250"/>
                  <a:gd name="T16" fmla="*/ 68 w 143"/>
                  <a:gd name="T17" fmla="*/ 31 h 250"/>
                  <a:gd name="T18" fmla="*/ 47 w 143"/>
                  <a:gd name="T19" fmla="*/ 38 h 250"/>
                  <a:gd name="T20" fmla="*/ 37 w 143"/>
                  <a:gd name="T21" fmla="*/ 53 h 250"/>
                  <a:gd name="T22" fmla="*/ 33 w 143"/>
                  <a:gd name="T23" fmla="*/ 71 h 250"/>
                  <a:gd name="T24" fmla="*/ 33 w 143"/>
                  <a:gd name="T25" fmla="*/ 87 h 250"/>
                  <a:gd name="T26" fmla="*/ 36 w 143"/>
                  <a:gd name="T27" fmla="*/ 165 h 250"/>
                  <a:gd name="T28" fmla="*/ 36 w 143"/>
                  <a:gd name="T29" fmla="*/ 175 h 250"/>
                  <a:gd name="T30" fmla="*/ 38 w 143"/>
                  <a:gd name="T31" fmla="*/ 187 h 250"/>
                  <a:gd name="T32" fmla="*/ 42 w 143"/>
                  <a:gd name="T33" fmla="*/ 199 h 250"/>
                  <a:gd name="T34" fmla="*/ 49 w 143"/>
                  <a:gd name="T35" fmla="*/ 209 h 250"/>
                  <a:gd name="T36" fmla="*/ 60 w 143"/>
                  <a:gd name="T37" fmla="*/ 216 h 250"/>
                  <a:gd name="T38" fmla="*/ 75 w 143"/>
                  <a:gd name="T39" fmla="*/ 218 h 250"/>
                  <a:gd name="T40" fmla="*/ 90 w 143"/>
                  <a:gd name="T41" fmla="*/ 215 h 250"/>
                  <a:gd name="T42" fmla="*/ 100 w 143"/>
                  <a:gd name="T43" fmla="*/ 207 h 250"/>
                  <a:gd name="T44" fmla="*/ 106 w 143"/>
                  <a:gd name="T45" fmla="*/ 197 h 250"/>
                  <a:gd name="T46" fmla="*/ 109 w 143"/>
                  <a:gd name="T47" fmla="*/ 185 h 250"/>
                  <a:gd name="T48" fmla="*/ 110 w 143"/>
                  <a:gd name="T49" fmla="*/ 173 h 250"/>
                  <a:gd name="T50" fmla="*/ 110 w 143"/>
                  <a:gd name="T51" fmla="*/ 162 h 250"/>
                  <a:gd name="T52" fmla="*/ 3 w 143"/>
                  <a:gd name="T53" fmla="*/ 166 h 250"/>
                  <a:gd name="T54" fmla="*/ 3 w 143"/>
                  <a:gd name="T55" fmla="*/ 166 h 250"/>
                  <a:gd name="T56" fmla="*/ 0 w 143"/>
                  <a:gd name="T57" fmla="*/ 88 h 250"/>
                  <a:gd name="T58" fmla="*/ 0 w 143"/>
                  <a:gd name="T59" fmla="*/ 72 h 250"/>
                  <a:gd name="T60" fmla="*/ 3 w 143"/>
                  <a:gd name="T61" fmla="*/ 53 h 250"/>
                  <a:gd name="T62" fmla="*/ 10 w 143"/>
                  <a:gd name="T63" fmla="*/ 34 h 250"/>
                  <a:gd name="T64" fmla="*/ 22 w 143"/>
                  <a:gd name="T65" fmla="*/ 18 h 250"/>
                  <a:gd name="T66" fmla="*/ 40 w 143"/>
                  <a:gd name="T67" fmla="*/ 5 h 250"/>
                  <a:gd name="T68" fmla="*/ 67 w 143"/>
                  <a:gd name="T69" fmla="*/ 0 h 250"/>
                  <a:gd name="T70" fmla="*/ 94 w 143"/>
                  <a:gd name="T71" fmla="*/ 4 h 250"/>
                  <a:gd name="T72" fmla="*/ 113 w 143"/>
                  <a:gd name="T73" fmla="*/ 14 h 250"/>
                  <a:gd name="T74" fmla="*/ 127 w 143"/>
                  <a:gd name="T75" fmla="*/ 30 h 250"/>
                  <a:gd name="T76" fmla="*/ 134 w 143"/>
                  <a:gd name="T77" fmla="*/ 49 h 250"/>
                  <a:gd name="T78" fmla="*/ 139 w 143"/>
                  <a:gd name="T79" fmla="*/ 67 h 250"/>
                  <a:gd name="T80" fmla="*/ 140 w 143"/>
                  <a:gd name="T81" fmla="*/ 83 h 250"/>
                  <a:gd name="T82" fmla="*/ 143 w 143"/>
                  <a:gd name="T83" fmla="*/ 161 h 250"/>
                  <a:gd name="T84" fmla="*/ 143 w 143"/>
                  <a:gd name="T85" fmla="*/ 177 h 250"/>
                  <a:gd name="T86" fmla="*/ 140 w 143"/>
                  <a:gd name="T87" fmla="*/ 196 h 250"/>
                  <a:gd name="T88" fmla="*/ 133 w 143"/>
                  <a:gd name="T89" fmla="*/ 215 h 250"/>
                  <a:gd name="T90" fmla="*/ 121 w 143"/>
                  <a:gd name="T91" fmla="*/ 232 h 250"/>
                  <a:gd name="T92" fmla="*/ 103 w 143"/>
                  <a:gd name="T93" fmla="*/ 244 h 250"/>
                  <a:gd name="T94" fmla="*/ 76 w 143"/>
                  <a:gd name="T95" fmla="*/ 249 h 250"/>
                  <a:gd name="T96" fmla="*/ 49 w 143"/>
                  <a:gd name="T97" fmla="*/ 246 h 250"/>
                  <a:gd name="T98" fmla="*/ 29 w 143"/>
                  <a:gd name="T99" fmla="*/ 235 h 250"/>
                  <a:gd name="T100" fmla="*/ 16 w 143"/>
                  <a:gd name="T101" fmla="*/ 219 h 250"/>
                  <a:gd name="T102" fmla="*/ 8 w 143"/>
                  <a:gd name="T103" fmla="*/ 201 h 250"/>
                  <a:gd name="T104" fmla="*/ 4 w 143"/>
                  <a:gd name="T105" fmla="*/ 182 h 250"/>
                  <a:gd name="T106" fmla="*/ 3 w 143"/>
                  <a:gd name="T107" fmla="*/ 166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43" h="250">
                    <a:moveTo>
                      <a:pt x="110" y="162"/>
                    </a:moveTo>
                    <a:lnTo>
                      <a:pt x="110" y="162"/>
                    </a:lnTo>
                    <a:lnTo>
                      <a:pt x="107" y="84"/>
                    </a:lnTo>
                    <a:cubicBezTo>
                      <a:pt x="107" y="81"/>
                      <a:pt x="106" y="78"/>
                      <a:pt x="106" y="74"/>
                    </a:cubicBezTo>
                    <a:cubicBezTo>
                      <a:pt x="106" y="70"/>
                      <a:pt x="105" y="66"/>
                      <a:pt x="104" y="62"/>
                    </a:cubicBezTo>
                    <a:cubicBezTo>
                      <a:pt x="103" y="58"/>
                      <a:pt x="102" y="54"/>
                      <a:pt x="101" y="51"/>
                    </a:cubicBezTo>
                    <a:cubicBezTo>
                      <a:pt x="99" y="47"/>
                      <a:pt x="97" y="43"/>
                      <a:pt x="94" y="40"/>
                    </a:cubicBezTo>
                    <a:cubicBezTo>
                      <a:pt x="91" y="38"/>
                      <a:pt x="87" y="35"/>
                      <a:pt x="83" y="34"/>
                    </a:cubicBezTo>
                    <a:cubicBezTo>
                      <a:pt x="79" y="32"/>
                      <a:pt x="74" y="31"/>
                      <a:pt x="68" y="31"/>
                    </a:cubicBezTo>
                    <a:cubicBezTo>
                      <a:pt x="59" y="32"/>
                      <a:pt x="52" y="34"/>
                      <a:pt x="47" y="38"/>
                    </a:cubicBezTo>
                    <a:cubicBezTo>
                      <a:pt x="43" y="42"/>
                      <a:pt x="39" y="47"/>
                      <a:pt x="37" y="53"/>
                    </a:cubicBezTo>
                    <a:cubicBezTo>
                      <a:pt x="35" y="59"/>
                      <a:pt x="33" y="65"/>
                      <a:pt x="33" y="71"/>
                    </a:cubicBezTo>
                    <a:cubicBezTo>
                      <a:pt x="33" y="77"/>
                      <a:pt x="33" y="82"/>
                      <a:pt x="33" y="87"/>
                    </a:cubicBezTo>
                    <a:lnTo>
                      <a:pt x="36" y="165"/>
                    </a:lnTo>
                    <a:cubicBezTo>
                      <a:pt x="36" y="168"/>
                      <a:pt x="36" y="172"/>
                      <a:pt x="36" y="175"/>
                    </a:cubicBezTo>
                    <a:cubicBezTo>
                      <a:pt x="37" y="179"/>
                      <a:pt x="37" y="183"/>
                      <a:pt x="38" y="187"/>
                    </a:cubicBezTo>
                    <a:cubicBezTo>
                      <a:pt x="39" y="191"/>
                      <a:pt x="41" y="195"/>
                      <a:pt x="42" y="199"/>
                    </a:cubicBezTo>
                    <a:cubicBezTo>
                      <a:pt x="44" y="203"/>
                      <a:pt x="46" y="206"/>
                      <a:pt x="49" y="209"/>
                    </a:cubicBezTo>
                    <a:cubicBezTo>
                      <a:pt x="52" y="212"/>
                      <a:pt x="55" y="214"/>
                      <a:pt x="60" y="216"/>
                    </a:cubicBezTo>
                    <a:cubicBezTo>
                      <a:pt x="64" y="218"/>
                      <a:pt x="69" y="218"/>
                      <a:pt x="75" y="218"/>
                    </a:cubicBezTo>
                    <a:cubicBezTo>
                      <a:pt x="81" y="218"/>
                      <a:pt x="86" y="217"/>
                      <a:pt x="90" y="215"/>
                    </a:cubicBezTo>
                    <a:cubicBezTo>
                      <a:pt x="94" y="213"/>
                      <a:pt x="97" y="210"/>
                      <a:pt x="100" y="207"/>
                    </a:cubicBezTo>
                    <a:cubicBezTo>
                      <a:pt x="102" y="204"/>
                      <a:pt x="104" y="200"/>
                      <a:pt x="106" y="197"/>
                    </a:cubicBezTo>
                    <a:cubicBezTo>
                      <a:pt x="107" y="193"/>
                      <a:pt x="108" y="189"/>
                      <a:pt x="109" y="185"/>
                    </a:cubicBezTo>
                    <a:cubicBezTo>
                      <a:pt x="109" y="181"/>
                      <a:pt x="110" y="177"/>
                      <a:pt x="110" y="173"/>
                    </a:cubicBezTo>
                    <a:cubicBezTo>
                      <a:pt x="110" y="169"/>
                      <a:pt x="110" y="165"/>
                      <a:pt x="110" y="162"/>
                    </a:cubicBezTo>
                    <a:close/>
                    <a:moveTo>
                      <a:pt x="3" y="166"/>
                    </a:moveTo>
                    <a:lnTo>
                      <a:pt x="3" y="166"/>
                    </a:lnTo>
                    <a:lnTo>
                      <a:pt x="0" y="88"/>
                    </a:lnTo>
                    <a:cubicBezTo>
                      <a:pt x="0" y="84"/>
                      <a:pt x="0" y="78"/>
                      <a:pt x="0" y="72"/>
                    </a:cubicBezTo>
                    <a:cubicBezTo>
                      <a:pt x="0" y="66"/>
                      <a:pt x="1" y="60"/>
                      <a:pt x="3" y="53"/>
                    </a:cubicBezTo>
                    <a:cubicBezTo>
                      <a:pt x="4" y="47"/>
                      <a:pt x="7" y="41"/>
                      <a:pt x="10" y="34"/>
                    </a:cubicBezTo>
                    <a:cubicBezTo>
                      <a:pt x="13" y="28"/>
                      <a:pt x="17" y="23"/>
                      <a:pt x="22" y="18"/>
                    </a:cubicBezTo>
                    <a:cubicBezTo>
                      <a:pt x="27" y="13"/>
                      <a:pt x="33" y="9"/>
                      <a:pt x="40" y="5"/>
                    </a:cubicBezTo>
                    <a:cubicBezTo>
                      <a:pt x="48" y="2"/>
                      <a:pt x="57" y="1"/>
                      <a:pt x="67" y="0"/>
                    </a:cubicBezTo>
                    <a:cubicBezTo>
                      <a:pt x="77" y="0"/>
                      <a:pt x="86" y="1"/>
                      <a:pt x="94" y="4"/>
                    </a:cubicBezTo>
                    <a:cubicBezTo>
                      <a:pt x="102" y="6"/>
                      <a:pt x="108" y="10"/>
                      <a:pt x="113" y="14"/>
                    </a:cubicBezTo>
                    <a:cubicBezTo>
                      <a:pt x="119" y="19"/>
                      <a:pt x="123" y="24"/>
                      <a:pt x="127" y="30"/>
                    </a:cubicBezTo>
                    <a:cubicBezTo>
                      <a:pt x="130" y="36"/>
                      <a:pt x="133" y="42"/>
                      <a:pt x="134" y="49"/>
                    </a:cubicBezTo>
                    <a:cubicBezTo>
                      <a:pt x="136" y="55"/>
                      <a:pt x="138" y="61"/>
                      <a:pt x="139" y="67"/>
                    </a:cubicBezTo>
                    <a:cubicBezTo>
                      <a:pt x="139" y="73"/>
                      <a:pt x="140" y="78"/>
                      <a:pt x="140" y="83"/>
                    </a:cubicBezTo>
                    <a:lnTo>
                      <a:pt x="143" y="161"/>
                    </a:lnTo>
                    <a:cubicBezTo>
                      <a:pt x="143" y="166"/>
                      <a:pt x="143" y="171"/>
                      <a:pt x="143" y="177"/>
                    </a:cubicBezTo>
                    <a:cubicBezTo>
                      <a:pt x="142" y="183"/>
                      <a:pt x="141" y="190"/>
                      <a:pt x="140" y="196"/>
                    </a:cubicBezTo>
                    <a:cubicBezTo>
                      <a:pt x="138" y="202"/>
                      <a:pt x="136" y="209"/>
                      <a:pt x="133" y="215"/>
                    </a:cubicBezTo>
                    <a:cubicBezTo>
                      <a:pt x="130" y="221"/>
                      <a:pt x="126" y="227"/>
                      <a:pt x="121" y="232"/>
                    </a:cubicBezTo>
                    <a:cubicBezTo>
                      <a:pt x="116" y="237"/>
                      <a:pt x="110" y="241"/>
                      <a:pt x="103" y="244"/>
                    </a:cubicBezTo>
                    <a:cubicBezTo>
                      <a:pt x="95" y="247"/>
                      <a:pt x="86" y="249"/>
                      <a:pt x="76" y="249"/>
                    </a:cubicBezTo>
                    <a:cubicBezTo>
                      <a:pt x="66" y="250"/>
                      <a:pt x="57" y="249"/>
                      <a:pt x="49" y="246"/>
                    </a:cubicBezTo>
                    <a:cubicBezTo>
                      <a:pt x="41" y="243"/>
                      <a:pt x="35" y="240"/>
                      <a:pt x="29" y="235"/>
                    </a:cubicBezTo>
                    <a:cubicBezTo>
                      <a:pt x="24" y="231"/>
                      <a:pt x="20" y="225"/>
                      <a:pt x="16" y="219"/>
                    </a:cubicBezTo>
                    <a:cubicBezTo>
                      <a:pt x="13" y="213"/>
                      <a:pt x="10" y="207"/>
                      <a:pt x="8" y="201"/>
                    </a:cubicBezTo>
                    <a:cubicBezTo>
                      <a:pt x="6" y="195"/>
                      <a:pt x="5" y="188"/>
                      <a:pt x="4" y="182"/>
                    </a:cubicBezTo>
                    <a:cubicBezTo>
                      <a:pt x="3" y="177"/>
                      <a:pt x="3" y="171"/>
                      <a:pt x="3" y="166"/>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kern="0">
                  <a:solidFill>
                    <a:srgbClr val="FFFFFF"/>
                  </a:solidFill>
                  <a:latin typeface="Segoe UI"/>
                </a:endParaRPr>
              </a:p>
            </p:txBody>
          </p:sp>
          <p:sp>
            <p:nvSpPr>
              <p:cNvPr id="850" name="Freeform 183">
                <a:extLst>
                  <a:ext uri="{FF2B5EF4-FFF2-40B4-BE49-F238E27FC236}">
                    <a16:creationId xmlns:a16="http://schemas.microsoft.com/office/drawing/2014/main" id="{2E3B5967-E417-4899-9ABE-4F1ABA10DD55}"/>
                  </a:ext>
                </a:extLst>
              </p:cNvPr>
              <p:cNvSpPr>
                <a:spLocks noEditPoints="1"/>
              </p:cNvSpPr>
              <p:nvPr/>
            </p:nvSpPr>
            <p:spPr bwMode="auto">
              <a:xfrm>
                <a:off x="6567" y="882"/>
                <a:ext cx="38" cy="66"/>
              </a:xfrm>
              <a:custGeom>
                <a:avLst/>
                <a:gdLst>
                  <a:gd name="T0" fmla="*/ 110 w 143"/>
                  <a:gd name="T1" fmla="*/ 163 h 250"/>
                  <a:gd name="T2" fmla="*/ 110 w 143"/>
                  <a:gd name="T3" fmla="*/ 163 h 250"/>
                  <a:gd name="T4" fmla="*/ 107 w 143"/>
                  <a:gd name="T5" fmla="*/ 85 h 250"/>
                  <a:gd name="T6" fmla="*/ 106 w 143"/>
                  <a:gd name="T7" fmla="*/ 74 h 250"/>
                  <a:gd name="T8" fmla="*/ 105 w 143"/>
                  <a:gd name="T9" fmla="*/ 63 h 250"/>
                  <a:gd name="T10" fmla="*/ 101 w 143"/>
                  <a:gd name="T11" fmla="*/ 51 h 250"/>
                  <a:gd name="T12" fmla="*/ 94 w 143"/>
                  <a:gd name="T13" fmla="*/ 41 h 250"/>
                  <a:gd name="T14" fmla="*/ 83 w 143"/>
                  <a:gd name="T15" fmla="*/ 34 h 250"/>
                  <a:gd name="T16" fmla="*/ 68 w 143"/>
                  <a:gd name="T17" fmla="*/ 32 h 250"/>
                  <a:gd name="T18" fmla="*/ 48 w 143"/>
                  <a:gd name="T19" fmla="*/ 38 h 250"/>
                  <a:gd name="T20" fmla="*/ 37 w 143"/>
                  <a:gd name="T21" fmla="*/ 53 h 250"/>
                  <a:gd name="T22" fmla="*/ 34 w 143"/>
                  <a:gd name="T23" fmla="*/ 71 h 250"/>
                  <a:gd name="T24" fmla="*/ 33 w 143"/>
                  <a:gd name="T25" fmla="*/ 87 h 250"/>
                  <a:gd name="T26" fmla="*/ 36 w 143"/>
                  <a:gd name="T27" fmla="*/ 165 h 250"/>
                  <a:gd name="T28" fmla="*/ 37 w 143"/>
                  <a:gd name="T29" fmla="*/ 176 h 250"/>
                  <a:gd name="T30" fmla="*/ 39 w 143"/>
                  <a:gd name="T31" fmla="*/ 187 h 250"/>
                  <a:gd name="T32" fmla="*/ 42 w 143"/>
                  <a:gd name="T33" fmla="*/ 199 h 250"/>
                  <a:gd name="T34" fmla="*/ 49 w 143"/>
                  <a:gd name="T35" fmla="*/ 209 h 250"/>
                  <a:gd name="T36" fmla="*/ 60 w 143"/>
                  <a:gd name="T37" fmla="*/ 216 h 250"/>
                  <a:gd name="T38" fmla="*/ 75 w 143"/>
                  <a:gd name="T39" fmla="*/ 218 h 250"/>
                  <a:gd name="T40" fmla="*/ 90 w 143"/>
                  <a:gd name="T41" fmla="*/ 215 h 250"/>
                  <a:gd name="T42" fmla="*/ 100 w 143"/>
                  <a:gd name="T43" fmla="*/ 207 h 250"/>
                  <a:gd name="T44" fmla="*/ 106 w 143"/>
                  <a:gd name="T45" fmla="*/ 197 h 250"/>
                  <a:gd name="T46" fmla="*/ 109 w 143"/>
                  <a:gd name="T47" fmla="*/ 185 h 250"/>
                  <a:gd name="T48" fmla="*/ 110 w 143"/>
                  <a:gd name="T49" fmla="*/ 173 h 250"/>
                  <a:gd name="T50" fmla="*/ 110 w 143"/>
                  <a:gd name="T51" fmla="*/ 163 h 250"/>
                  <a:gd name="T52" fmla="*/ 3 w 143"/>
                  <a:gd name="T53" fmla="*/ 167 h 250"/>
                  <a:gd name="T54" fmla="*/ 3 w 143"/>
                  <a:gd name="T55" fmla="*/ 167 h 250"/>
                  <a:gd name="T56" fmla="*/ 0 w 143"/>
                  <a:gd name="T57" fmla="*/ 89 h 250"/>
                  <a:gd name="T58" fmla="*/ 0 w 143"/>
                  <a:gd name="T59" fmla="*/ 72 h 250"/>
                  <a:gd name="T60" fmla="*/ 3 w 143"/>
                  <a:gd name="T61" fmla="*/ 54 h 250"/>
                  <a:gd name="T62" fmla="*/ 10 w 143"/>
                  <a:gd name="T63" fmla="*/ 35 h 250"/>
                  <a:gd name="T64" fmla="*/ 22 w 143"/>
                  <a:gd name="T65" fmla="*/ 18 h 250"/>
                  <a:gd name="T66" fmla="*/ 41 w 143"/>
                  <a:gd name="T67" fmla="*/ 6 h 250"/>
                  <a:gd name="T68" fmla="*/ 67 w 143"/>
                  <a:gd name="T69" fmla="*/ 1 h 250"/>
                  <a:gd name="T70" fmla="*/ 94 w 143"/>
                  <a:gd name="T71" fmla="*/ 4 h 250"/>
                  <a:gd name="T72" fmla="*/ 114 w 143"/>
                  <a:gd name="T73" fmla="*/ 15 h 250"/>
                  <a:gd name="T74" fmla="*/ 127 w 143"/>
                  <a:gd name="T75" fmla="*/ 31 h 250"/>
                  <a:gd name="T76" fmla="*/ 135 w 143"/>
                  <a:gd name="T77" fmla="*/ 49 h 250"/>
                  <a:gd name="T78" fmla="*/ 139 w 143"/>
                  <a:gd name="T79" fmla="*/ 67 h 250"/>
                  <a:gd name="T80" fmla="*/ 140 w 143"/>
                  <a:gd name="T81" fmla="*/ 83 h 250"/>
                  <a:gd name="T82" fmla="*/ 143 w 143"/>
                  <a:gd name="T83" fmla="*/ 162 h 250"/>
                  <a:gd name="T84" fmla="*/ 143 w 143"/>
                  <a:gd name="T85" fmla="*/ 178 h 250"/>
                  <a:gd name="T86" fmla="*/ 140 w 143"/>
                  <a:gd name="T87" fmla="*/ 196 h 250"/>
                  <a:gd name="T88" fmla="*/ 134 w 143"/>
                  <a:gd name="T89" fmla="*/ 215 h 250"/>
                  <a:gd name="T90" fmla="*/ 122 w 143"/>
                  <a:gd name="T91" fmla="*/ 232 h 250"/>
                  <a:gd name="T92" fmla="*/ 103 w 143"/>
                  <a:gd name="T93" fmla="*/ 244 h 250"/>
                  <a:gd name="T94" fmla="*/ 76 w 143"/>
                  <a:gd name="T95" fmla="*/ 250 h 250"/>
                  <a:gd name="T96" fmla="*/ 49 w 143"/>
                  <a:gd name="T97" fmla="*/ 246 h 250"/>
                  <a:gd name="T98" fmla="*/ 30 w 143"/>
                  <a:gd name="T99" fmla="*/ 235 h 250"/>
                  <a:gd name="T100" fmla="*/ 17 w 143"/>
                  <a:gd name="T101" fmla="*/ 220 h 250"/>
                  <a:gd name="T102" fmla="*/ 9 w 143"/>
                  <a:gd name="T103" fmla="*/ 201 h 250"/>
                  <a:gd name="T104" fmla="*/ 4 w 143"/>
                  <a:gd name="T105" fmla="*/ 183 h 250"/>
                  <a:gd name="T106" fmla="*/ 3 w 143"/>
                  <a:gd name="T107" fmla="*/ 167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43" h="250">
                    <a:moveTo>
                      <a:pt x="110" y="163"/>
                    </a:moveTo>
                    <a:lnTo>
                      <a:pt x="110" y="163"/>
                    </a:lnTo>
                    <a:lnTo>
                      <a:pt x="107" y="85"/>
                    </a:lnTo>
                    <a:cubicBezTo>
                      <a:pt x="107" y="82"/>
                      <a:pt x="107" y="78"/>
                      <a:pt x="106" y="74"/>
                    </a:cubicBezTo>
                    <a:cubicBezTo>
                      <a:pt x="106" y="71"/>
                      <a:pt x="106" y="67"/>
                      <a:pt x="105" y="63"/>
                    </a:cubicBezTo>
                    <a:cubicBezTo>
                      <a:pt x="104" y="59"/>
                      <a:pt x="102" y="55"/>
                      <a:pt x="101" y="51"/>
                    </a:cubicBezTo>
                    <a:cubicBezTo>
                      <a:pt x="99" y="47"/>
                      <a:pt x="97" y="44"/>
                      <a:pt x="94" y="41"/>
                    </a:cubicBezTo>
                    <a:cubicBezTo>
                      <a:pt x="91" y="38"/>
                      <a:pt x="88" y="36"/>
                      <a:pt x="83" y="34"/>
                    </a:cubicBezTo>
                    <a:cubicBezTo>
                      <a:pt x="79" y="32"/>
                      <a:pt x="74" y="32"/>
                      <a:pt x="68" y="32"/>
                    </a:cubicBezTo>
                    <a:cubicBezTo>
                      <a:pt x="59" y="32"/>
                      <a:pt x="53" y="34"/>
                      <a:pt x="48" y="38"/>
                    </a:cubicBezTo>
                    <a:cubicBezTo>
                      <a:pt x="43" y="43"/>
                      <a:pt x="39" y="48"/>
                      <a:pt x="37" y="53"/>
                    </a:cubicBezTo>
                    <a:cubicBezTo>
                      <a:pt x="35" y="59"/>
                      <a:pt x="34" y="65"/>
                      <a:pt x="34" y="71"/>
                    </a:cubicBezTo>
                    <a:cubicBezTo>
                      <a:pt x="33" y="77"/>
                      <a:pt x="33" y="83"/>
                      <a:pt x="33" y="87"/>
                    </a:cubicBezTo>
                    <a:lnTo>
                      <a:pt x="36" y="165"/>
                    </a:lnTo>
                    <a:cubicBezTo>
                      <a:pt x="36" y="168"/>
                      <a:pt x="36" y="172"/>
                      <a:pt x="37" y="176"/>
                    </a:cubicBezTo>
                    <a:cubicBezTo>
                      <a:pt x="37" y="180"/>
                      <a:pt x="38" y="183"/>
                      <a:pt x="39" y="187"/>
                    </a:cubicBezTo>
                    <a:cubicBezTo>
                      <a:pt x="40" y="191"/>
                      <a:pt x="41" y="195"/>
                      <a:pt x="42" y="199"/>
                    </a:cubicBezTo>
                    <a:cubicBezTo>
                      <a:pt x="44" y="203"/>
                      <a:pt x="46" y="206"/>
                      <a:pt x="49" y="209"/>
                    </a:cubicBezTo>
                    <a:cubicBezTo>
                      <a:pt x="52" y="212"/>
                      <a:pt x="56" y="215"/>
                      <a:pt x="60" y="216"/>
                    </a:cubicBezTo>
                    <a:cubicBezTo>
                      <a:pt x="64" y="218"/>
                      <a:pt x="69" y="219"/>
                      <a:pt x="75" y="218"/>
                    </a:cubicBezTo>
                    <a:cubicBezTo>
                      <a:pt x="81" y="218"/>
                      <a:pt x="86" y="217"/>
                      <a:pt x="90" y="215"/>
                    </a:cubicBezTo>
                    <a:cubicBezTo>
                      <a:pt x="94" y="213"/>
                      <a:pt x="97" y="211"/>
                      <a:pt x="100" y="207"/>
                    </a:cubicBezTo>
                    <a:cubicBezTo>
                      <a:pt x="103" y="204"/>
                      <a:pt x="105" y="201"/>
                      <a:pt x="106" y="197"/>
                    </a:cubicBezTo>
                    <a:cubicBezTo>
                      <a:pt x="107" y="193"/>
                      <a:pt x="108" y="189"/>
                      <a:pt x="109" y="185"/>
                    </a:cubicBezTo>
                    <a:cubicBezTo>
                      <a:pt x="110" y="181"/>
                      <a:pt x="110" y="177"/>
                      <a:pt x="110" y="173"/>
                    </a:cubicBezTo>
                    <a:cubicBezTo>
                      <a:pt x="110" y="169"/>
                      <a:pt x="110" y="166"/>
                      <a:pt x="110" y="163"/>
                    </a:cubicBezTo>
                    <a:close/>
                    <a:moveTo>
                      <a:pt x="3" y="167"/>
                    </a:moveTo>
                    <a:lnTo>
                      <a:pt x="3" y="167"/>
                    </a:lnTo>
                    <a:lnTo>
                      <a:pt x="0" y="89"/>
                    </a:lnTo>
                    <a:cubicBezTo>
                      <a:pt x="0" y="84"/>
                      <a:pt x="0" y="79"/>
                      <a:pt x="0" y="72"/>
                    </a:cubicBezTo>
                    <a:cubicBezTo>
                      <a:pt x="1" y="66"/>
                      <a:pt x="2" y="60"/>
                      <a:pt x="3" y="54"/>
                    </a:cubicBezTo>
                    <a:cubicBezTo>
                      <a:pt x="5" y="47"/>
                      <a:pt x="7" y="41"/>
                      <a:pt x="10" y="35"/>
                    </a:cubicBezTo>
                    <a:cubicBezTo>
                      <a:pt x="13" y="29"/>
                      <a:pt x="17" y="23"/>
                      <a:pt x="22" y="18"/>
                    </a:cubicBezTo>
                    <a:cubicBezTo>
                      <a:pt x="27" y="13"/>
                      <a:pt x="33" y="9"/>
                      <a:pt x="41" y="6"/>
                    </a:cubicBezTo>
                    <a:cubicBezTo>
                      <a:pt x="48" y="3"/>
                      <a:pt x="57" y="1"/>
                      <a:pt x="67" y="1"/>
                    </a:cubicBezTo>
                    <a:cubicBezTo>
                      <a:pt x="78" y="0"/>
                      <a:pt x="87" y="1"/>
                      <a:pt x="94" y="4"/>
                    </a:cubicBezTo>
                    <a:cubicBezTo>
                      <a:pt x="102" y="7"/>
                      <a:pt x="108" y="10"/>
                      <a:pt x="114" y="15"/>
                    </a:cubicBezTo>
                    <a:cubicBezTo>
                      <a:pt x="119" y="19"/>
                      <a:pt x="124" y="25"/>
                      <a:pt x="127" y="31"/>
                    </a:cubicBezTo>
                    <a:cubicBezTo>
                      <a:pt x="130" y="36"/>
                      <a:pt x="133" y="43"/>
                      <a:pt x="135" y="49"/>
                    </a:cubicBezTo>
                    <a:cubicBezTo>
                      <a:pt x="137" y="55"/>
                      <a:pt x="138" y="61"/>
                      <a:pt x="139" y="67"/>
                    </a:cubicBezTo>
                    <a:cubicBezTo>
                      <a:pt x="140" y="73"/>
                      <a:pt x="140" y="79"/>
                      <a:pt x="140" y="83"/>
                    </a:cubicBezTo>
                    <a:lnTo>
                      <a:pt x="143" y="162"/>
                    </a:lnTo>
                    <a:cubicBezTo>
                      <a:pt x="143" y="166"/>
                      <a:pt x="143" y="172"/>
                      <a:pt x="143" y="178"/>
                    </a:cubicBezTo>
                    <a:cubicBezTo>
                      <a:pt x="143" y="184"/>
                      <a:pt x="142" y="190"/>
                      <a:pt x="140" y="196"/>
                    </a:cubicBezTo>
                    <a:cubicBezTo>
                      <a:pt x="139" y="203"/>
                      <a:pt x="136" y="209"/>
                      <a:pt x="134" y="215"/>
                    </a:cubicBezTo>
                    <a:cubicBezTo>
                      <a:pt x="131" y="221"/>
                      <a:pt x="127" y="227"/>
                      <a:pt x="122" y="232"/>
                    </a:cubicBezTo>
                    <a:cubicBezTo>
                      <a:pt x="117" y="237"/>
                      <a:pt x="110" y="241"/>
                      <a:pt x="103" y="244"/>
                    </a:cubicBezTo>
                    <a:cubicBezTo>
                      <a:pt x="96" y="247"/>
                      <a:pt x="87" y="249"/>
                      <a:pt x="76" y="250"/>
                    </a:cubicBezTo>
                    <a:cubicBezTo>
                      <a:pt x="66" y="250"/>
                      <a:pt x="57" y="249"/>
                      <a:pt x="49" y="246"/>
                    </a:cubicBezTo>
                    <a:cubicBezTo>
                      <a:pt x="42" y="244"/>
                      <a:pt x="35" y="240"/>
                      <a:pt x="30" y="235"/>
                    </a:cubicBezTo>
                    <a:cubicBezTo>
                      <a:pt x="24" y="231"/>
                      <a:pt x="20" y="226"/>
                      <a:pt x="17" y="220"/>
                    </a:cubicBezTo>
                    <a:cubicBezTo>
                      <a:pt x="13" y="214"/>
                      <a:pt x="11" y="208"/>
                      <a:pt x="9" y="201"/>
                    </a:cubicBezTo>
                    <a:cubicBezTo>
                      <a:pt x="7" y="195"/>
                      <a:pt x="5" y="189"/>
                      <a:pt x="4" y="183"/>
                    </a:cubicBezTo>
                    <a:cubicBezTo>
                      <a:pt x="4" y="177"/>
                      <a:pt x="3" y="171"/>
                      <a:pt x="3" y="167"/>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kern="0">
                  <a:solidFill>
                    <a:srgbClr val="FFFFFF"/>
                  </a:solidFill>
                  <a:latin typeface="Segoe UI"/>
                </a:endParaRPr>
              </a:p>
            </p:txBody>
          </p:sp>
        </p:grpSp>
        <p:sp>
          <p:nvSpPr>
            <p:cNvPr id="835" name="TextBox 834">
              <a:extLst>
                <a:ext uri="{FF2B5EF4-FFF2-40B4-BE49-F238E27FC236}">
                  <a16:creationId xmlns:a16="http://schemas.microsoft.com/office/drawing/2014/main" id="{C1DE1610-3895-47C3-AD94-92DB8F086281}"/>
                </a:ext>
              </a:extLst>
            </p:cNvPr>
            <p:cNvSpPr txBox="1"/>
            <p:nvPr/>
          </p:nvSpPr>
          <p:spPr>
            <a:xfrm>
              <a:off x="4474513" y="1018137"/>
              <a:ext cx="787326" cy="282553"/>
            </a:xfrm>
            <a:prstGeom prst="rect">
              <a:avLst/>
            </a:prstGeom>
            <a:noFill/>
          </p:spPr>
          <p:txBody>
            <a:bodyPr wrap="square" lIns="0" tIns="0" rIns="0" bIns="0" rtlCol="0">
              <a:spAutoFit/>
            </a:bodyPr>
            <a:lstStyle/>
            <a:p>
              <a:pPr algn="ctr" defTabSz="914224">
                <a:lnSpc>
                  <a:spcPct val="90000"/>
                </a:lnSpc>
                <a:spcAft>
                  <a:spcPts val="600"/>
                </a:spcAft>
                <a:defRPr/>
              </a:pPr>
              <a:r>
                <a:rPr lang="en-US" sz="2000" kern="0">
                  <a:solidFill>
                    <a:srgbClr val="0078D7"/>
                  </a:solidFill>
                  <a:latin typeface="Segoe UI Semibold" panose="020B0702040204020203" pitchFamily="34" charset="0"/>
                  <a:cs typeface="Segoe UI Semibold" panose="020B0702040204020203" pitchFamily="34" charset="0"/>
                </a:rPr>
                <a:t>40</a:t>
              </a:r>
              <a:r>
                <a:rPr lang="en-US" sz="1399" kern="0">
                  <a:solidFill>
                    <a:srgbClr val="0078D7"/>
                  </a:solidFill>
                </a:rPr>
                <a:t>TB</a:t>
              </a:r>
              <a:endParaRPr lang="en-US" sz="2000" kern="0">
                <a:solidFill>
                  <a:srgbClr val="0078D7"/>
                </a:solidFill>
              </a:endParaRPr>
            </a:p>
          </p:txBody>
        </p:sp>
      </p:grpSp>
      <p:sp>
        <p:nvSpPr>
          <p:cNvPr id="851" name="TextBox 850">
            <a:extLst>
              <a:ext uri="{FF2B5EF4-FFF2-40B4-BE49-F238E27FC236}">
                <a16:creationId xmlns:a16="http://schemas.microsoft.com/office/drawing/2014/main" id="{AA59A5F9-176E-48E0-8B3C-A7C686619FF7}"/>
              </a:ext>
            </a:extLst>
          </p:cNvPr>
          <p:cNvSpPr txBox="1"/>
          <p:nvPr/>
        </p:nvSpPr>
        <p:spPr>
          <a:xfrm>
            <a:off x="6264146" y="5149187"/>
            <a:ext cx="767822" cy="432925"/>
          </a:xfrm>
          <a:prstGeom prst="rect">
            <a:avLst/>
          </a:prstGeom>
        </p:spPr>
        <p:txBody>
          <a:bodyPr wrap="none">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defTabSz="896043">
              <a:defRPr/>
            </a:pPr>
            <a:r>
              <a:rPr lang="en-US" sz="1199"/>
              <a:t>Effective</a:t>
            </a:r>
            <a:br>
              <a:rPr lang="en-US" sz="1199"/>
            </a:br>
            <a:r>
              <a:rPr lang="en-US" sz="1199"/>
              <a:t>policy</a:t>
            </a:r>
          </a:p>
        </p:txBody>
      </p:sp>
      <p:sp>
        <p:nvSpPr>
          <p:cNvPr id="852" name="Arc 851">
            <a:extLst>
              <a:ext uri="{FF2B5EF4-FFF2-40B4-BE49-F238E27FC236}">
                <a16:creationId xmlns:a16="http://schemas.microsoft.com/office/drawing/2014/main" id="{58B4F5E5-631E-4638-AD6D-7090CB61D786}"/>
              </a:ext>
            </a:extLst>
          </p:cNvPr>
          <p:cNvSpPr/>
          <p:nvPr/>
        </p:nvSpPr>
        <p:spPr>
          <a:xfrm>
            <a:off x="4950211" y="2888563"/>
            <a:ext cx="2125771" cy="2125771"/>
          </a:xfrm>
          <a:prstGeom prst="arc">
            <a:avLst>
              <a:gd name="adj1" fmla="val 9905982"/>
              <a:gd name="adj2" fmla="val 12734190"/>
            </a:avLst>
          </a:prstGeom>
          <a:noFill/>
          <a:ln w="9525" cap="flat" cmpd="sng" algn="ctr">
            <a:solidFill>
              <a:srgbClr val="0078D7"/>
            </a:solidFill>
            <a:prstDash val="solid"/>
            <a:headEnd type="triangle" w="med" len="med"/>
            <a:tailEnd type="triangle" w="med" len="med"/>
          </a:ln>
          <a:effectLst/>
        </p:spPr>
        <p:txBody>
          <a:bodyPr rtlCol="0" anchor="ctr"/>
          <a:lstStyle/>
          <a:p>
            <a:pPr algn="ctr" defTabSz="914224">
              <a:defRPr/>
            </a:pPr>
            <a:endParaRPr lang="en-US" sz="1873" kern="0">
              <a:solidFill>
                <a:srgbClr val="353535"/>
              </a:solidFill>
              <a:latin typeface="Segoe UI Semilight"/>
            </a:endParaRPr>
          </a:p>
        </p:txBody>
      </p:sp>
      <p:grpSp>
        <p:nvGrpSpPr>
          <p:cNvPr id="3" name="Group 2">
            <a:extLst>
              <a:ext uri="{FF2B5EF4-FFF2-40B4-BE49-F238E27FC236}">
                <a16:creationId xmlns:a16="http://schemas.microsoft.com/office/drawing/2014/main" id="{3A257D1C-1920-44DB-B338-4426155A50EA}"/>
              </a:ext>
            </a:extLst>
          </p:cNvPr>
          <p:cNvGrpSpPr/>
          <p:nvPr/>
        </p:nvGrpSpPr>
        <p:grpSpPr>
          <a:xfrm>
            <a:off x="10208619" y="1077017"/>
            <a:ext cx="1793510" cy="1414987"/>
            <a:chOff x="10008494" y="870996"/>
            <a:chExt cx="1758503" cy="1387368"/>
          </a:xfrm>
        </p:grpSpPr>
        <p:grpSp>
          <p:nvGrpSpPr>
            <p:cNvPr id="2" name="Group 1">
              <a:extLst>
                <a:ext uri="{FF2B5EF4-FFF2-40B4-BE49-F238E27FC236}">
                  <a16:creationId xmlns:a16="http://schemas.microsoft.com/office/drawing/2014/main" id="{AB616EE3-A31E-48F1-B6C0-0FB4E845D378}"/>
                </a:ext>
              </a:extLst>
            </p:cNvPr>
            <p:cNvGrpSpPr/>
            <p:nvPr/>
          </p:nvGrpSpPr>
          <p:grpSpPr>
            <a:xfrm>
              <a:off x="10008494" y="870996"/>
              <a:ext cx="1723127" cy="1060679"/>
              <a:chOff x="13283193" y="691690"/>
              <a:chExt cx="2014419" cy="1239985"/>
            </a:xfrm>
          </p:grpSpPr>
          <p:grpSp>
            <p:nvGrpSpPr>
              <p:cNvPr id="337" name="Group 336">
                <a:extLst>
                  <a:ext uri="{FF2B5EF4-FFF2-40B4-BE49-F238E27FC236}">
                    <a16:creationId xmlns:a16="http://schemas.microsoft.com/office/drawing/2014/main" id="{89847B9B-BC01-4016-A245-D5517D147FF5}"/>
                  </a:ext>
                </a:extLst>
              </p:cNvPr>
              <p:cNvGrpSpPr/>
              <p:nvPr/>
            </p:nvGrpSpPr>
            <p:grpSpPr>
              <a:xfrm>
                <a:off x="13283193" y="691690"/>
                <a:ext cx="2014419" cy="1239985"/>
                <a:chOff x="9682252" y="2345440"/>
                <a:chExt cx="2014419" cy="1239985"/>
              </a:xfrm>
            </p:grpSpPr>
            <p:grpSp>
              <p:nvGrpSpPr>
                <p:cNvPr id="338" name="Group 337">
                  <a:extLst>
                    <a:ext uri="{FF2B5EF4-FFF2-40B4-BE49-F238E27FC236}">
                      <a16:creationId xmlns:a16="http://schemas.microsoft.com/office/drawing/2014/main" id="{01BD44E0-144C-45A1-B673-BEA9747A9191}"/>
                    </a:ext>
                  </a:extLst>
                </p:cNvPr>
                <p:cNvGrpSpPr/>
                <p:nvPr/>
              </p:nvGrpSpPr>
              <p:grpSpPr>
                <a:xfrm>
                  <a:off x="10070785" y="2345440"/>
                  <a:ext cx="1625886" cy="1069106"/>
                  <a:chOff x="10846854" y="1787463"/>
                  <a:chExt cx="1625886" cy="1069106"/>
                </a:xfrm>
              </p:grpSpPr>
              <p:sp>
                <p:nvSpPr>
                  <p:cNvPr id="342" name="Freeform 38">
                    <a:extLst>
                      <a:ext uri="{FF2B5EF4-FFF2-40B4-BE49-F238E27FC236}">
                        <a16:creationId xmlns:a16="http://schemas.microsoft.com/office/drawing/2014/main" id="{440DBF75-9EDB-40A7-801C-BADB035D7D9C}"/>
                      </a:ext>
                    </a:extLst>
                  </p:cNvPr>
                  <p:cNvSpPr>
                    <a:spLocks/>
                  </p:cNvSpPr>
                  <p:nvPr/>
                </p:nvSpPr>
                <p:spPr bwMode="auto">
                  <a:xfrm>
                    <a:off x="10846854" y="1787463"/>
                    <a:ext cx="1625886" cy="1069106"/>
                  </a:xfrm>
                  <a:custGeom>
                    <a:avLst/>
                    <a:gdLst>
                      <a:gd name="T0" fmla="*/ 2242 w 2661"/>
                      <a:gd name="T1" fmla="*/ 773 h 1749"/>
                      <a:gd name="T2" fmla="*/ 2243 w 2661"/>
                      <a:gd name="T3" fmla="*/ 738 h 1749"/>
                      <a:gd name="T4" fmla="*/ 1505 w 2661"/>
                      <a:gd name="T5" fmla="*/ 0 h 1749"/>
                      <a:gd name="T6" fmla="*/ 890 w 2661"/>
                      <a:gd name="T7" fmla="*/ 330 h 1749"/>
                      <a:gd name="T8" fmla="*/ 677 w 2661"/>
                      <a:gd name="T9" fmla="*/ 270 h 1749"/>
                      <a:gd name="T10" fmla="*/ 266 w 2661"/>
                      <a:gd name="T11" fmla="*/ 681 h 1749"/>
                      <a:gd name="T12" fmla="*/ 266 w 2661"/>
                      <a:gd name="T13" fmla="*/ 689 h 1749"/>
                      <a:gd name="T14" fmla="*/ 0 w 2661"/>
                      <a:gd name="T15" fmla="*/ 1174 h 1749"/>
                      <a:gd name="T16" fmla="*/ 543 w 2661"/>
                      <a:gd name="T17" fmla="*/ 1748 h 1749"/>
                      <a:gd name="T18" fmla="*/ 543 w 2661"/>
                      <a:gd name="T19" fmla="*/ 1748 h 1749"/>
                      <a:gd name="T20" fmla="*/ 544 w 2661"/>
                      <a:gd name="T21" fmla="*/ 1748 h 1749"/>
                      <a:gd name="T22" fmla="*/ 575 w 2661"/>
                      <a:gd name="T23" fmla="*/ 1749 h 1749"/>
                      <a:gd name="T24" fmla="*/ 607 w 2661"/>
                      <a:gd name="T25" fmla="*/ 1748 h 1749"/>
                      <a:gd name="T26" fmla="*/ 2142 w 2661"/>
                      <a:gd name="T27" fmla="*/ 1748 h 1749"/>
                      <a:gd name="T28" fmla="*/ 2171 w 2661"/>
                      <a:gd name="T29" fmla="*/ 1749 h 1749"/>
                      <a:gd name="T30" fmla="*/ 2661 w 2661"/>
                      <a:gd name="T31" fmla="*/ 1258 h 1749"/>
                      <a:gd name="T32" fmla="*/ 2242 w 2661"/>
                      <a:gd name="T33" fmla="*/ 773 h 1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61" h="1749">
                        <a:moveTo>
                          <a:pt x="2242" y="773"/>
                        </a:moveTo>
                        <a:cubicBezTo>
                          <a:pt x="2242" y="761"/>
                          <a:pt x="2243" y="749"/>
                          <a:pt x="2243" y="738"/>
                        </a:cubicBezTo>
                        <a:cubicBezTo>
                          <a:pt x="2243" y="330"/>
                          <a:pt x="1912" y="0"/>
                          <a:pt x="1505" y="0"/>
                        </a:cubicBezTo>
                        <a:cubicBezTo>
                          <a:pt x="1248" y="0"/>
                          <a:pt x="1022" y="131"/>
                          <a:pt x="890" y="330"/>
                        </a:cubicBezTo>
                        <a:cubicBezTo>
                          <a:pt x="828" y="292"/>
                          <a:pt x="755" y="270"/>
                          <a:pt x="677" y="270"/>
                        </a:cubicBezTo>
                        <a:cubicBezTo>
                          <a:pt x="450" y="270"/>
                          <a:pt x="266" y="454"/>
                          <a:pt x="266" y="681"/>
                        </a:cubicBezTo>
                        <a:cubicBezTo>
                          <a:pt x="266" y="684"/>
                          <a:pt x="266" y="686"/>
                          <a:pt x="266" y="689"/>
                        </a:cubicBezTo>
                        <a:cubicBezTo>
                          <a:pt x="106" y="791"/>
                          <a:pt x="0" y="970"/>
                          <a:pt x="0" y="1174"/>
                        </a:cubicBezTo>
                        <a:cubicBezTo>
                          <a:pt x="0" y="1481"/>
                          <a:pt x="240" y="1732"/>
                          <a:pt x="543" y="1748"/>
                        </a:cubicBezTo>
                        <a:cubicBezTo>
                          <a:pt x="543" y="1748"/>
                          <a:pt x="543" y="1748"/>
                          <a:pt x="543" y="1748"/>
                        </a:cubicBezTo>
                        <a:cubicBezTo>
                          <a:pt x="544" y="1748"/>
                          <a:pt x="544" y="1748"/>
                          <a:pt x="544" y="1748"/>
                        </a:cubicBezTo>
                        <a:cubicBezTo>
                          <a:pt x="554" y="1749"/>
                          <a:pt x="565" y="1749"/>
                          <a:pt x="575" y="1749"/>
                        </a:cubicBezTo>
                        <a:cubicBezTo>
                          <a:pt x="586" y="1749"/>
                          <a:pt x="596" y="1749"/>
                          <a:pt x="607" y="1748"/>
                        </a:cubicBezTo>
                        <a:cubicBezTo>
                          <a:pt x="2142" y="1748"/>
                          <a:pt x="2142" y="1748"/>
                          <a:pt x="2142" y="1748"/>
                        </a:cubicBezTo>
                        <a:cubicBezTo>
                          <a:pt x="2151" y="1749"/>
                          <a:pt x="2161" y="1749"/>
                          <a:pt x="2171" y="1749"/>
                        </a:cubicBezTo>
                        <a:cubicBezTo>
                          <a:pt x="2442" y="1749"/>
                          <a:pt x="2661" y="1530"/>
                          <a:pt x="2661" y="1258"/>
                        </a:cubicBezTo>
                        <a:cubicBezTo>
                          <a:pt x="2661" y="1011"/>
                          <a:pt x="2479" y="807"/>
                          <a:pt x="2242" y="773"/>
                        </a:cubicBezTo>
                        <a:close/>
                      </a:path>
                    </a:pathLst>
                  </a:custGeom>
                  <a:solidFill>
                    <a:schemeClr val="bg1"/>
                  </a:solidFill>
                  <a:ln>
                    <a:solidFill>
                      <a:schemeClr val="tx1">
                        <a:lumMod val="25000"/>
                        <a:lumOff val="75000"/>
                      </a:schemeClr>
                    </a:solidFill>
                  </a:ln>
                </p:spPr>
                <p:txBody>
                  <a:bodyPr vert="horz" wrap="square" lIns="93247" tIns="46623" rIns="93247" bIns="46623" numCol="1" anchor="t" anchorCtr="0" compatLnSpc="1">
                    <a:prstTxWarp prst="textNoShape">
                      <a:avLst/>
                    </a:prstTxWarp>
                  </a:bodyPr>
                  <a:lstStyle/>
                  <a:p>
                    <a:pPr defTabSz="932418">
                      <a:defRPr/>
                    </a:pPr>
                    <a:endParaRPr lang="en-US" kern="0">
                      <a:solidFill>
                        <a:sysClr val="windowText" lastClr="000000"/>
                      </a:solidFill>
                    </a:endParaRPr>
                  </a:p>
                </p:txBody>
              </p:sp>
              <p:sp>
                <p:nvSpPr>
                  <p:cNvPr id="343" name="Freeform 131">
                    <a:extLst>
                      <a:ext uri="{FF2B5EF4-FFF2-40B4-BE49-F238E27FC236}">
                        <a16:creationId xmlns:a16="http://schemas.microsoft.com/office/drawing/2014/main" id="{A5F1A8B8-9BC4-4471-9BA4-ABE1D1B66F02}"/>
                      </a:ext>
                    </a:extLst>
                  </p:cNvPr>
                  <p:cNvSpPr>
                    <a:spLocks noChangeAspect="1"/>
                  </p:cNvSpPr>
                  <p:nvPr/>
                </p:nvSpPr>
                <p:spPr bwMode="black">
                  <a:xfrm>
                    <a:off x="11519100" y="1928416"/>
                    <a:ext cx="350595" cy="420508"/>
                  </a:xfrm>
                  <a:custGeom>
                    <a:avLst/>
                    <a:gdLst>
                      <a:gd name="T0" fmla="*/ 1710 w 1710"/>
                      <a:gd name="T1" fmla="*/ 1880 h 2051"/>
                      <a:gd name="T2" fmla="*/ 1710 w 1710"/>
                      <a:gd name="T3" fmla="*/ 1880 h 2051"/>
                      <a:gd name="T4" fmla="*/ 1710 w 1710"/>
                      <a:gd name="T5" fmla="*/ 176 h 2051"/>
                      <a:gd name="T6" fmla="*/ 1101 w 1710"/>
                      <a:gd name="T7" fmla="*/ 0 h 2051"/>
                      <a:gd name="T8" fmla="*/ 3 w 1710"/>
                      <a:gd name="T9" fmla="*/ 413 h 2051"/>
                      <a:gd name="T10" fmla="*/ 0 w 1710"/>
                      <a:gd name="T11" fmla="*/ 413 h 2051"/>
                      <a:gd name="T12" fmla="*/ 0 w 1710"/>
                      <a:gd name="T13" fmla="*/ 1645 h 2051"/>
                      <a:gd name="T14" fmla="*/ 375 w 1710"/>
                      <a:gd name="T15" fmla="*/ 1498 h 2051"/>
                      <a:gd name="T16" fmla="*/ 375 w 1710"/>
                      <a:gd name="T17" fmla="*/ 496 h 2051"/>
                      <a:gd name="T18" fmla="*/ 1101 w 1710"/>
                      <a:gd name="T19" fmla="*/ 323 h 2051"/>
                      <a:gd name="T20" fmla="*/ 1101 w 1710"/>
                      <a:gd name="T21" fmla="*/ 1797 h 2051"/>
                      <a:gd name="T22" fmla="*/ 0 w 1710"/>
                      <a:gd name="T23" fmla="*/ 1645 h 2051"/>
                      <a:gd name="T24" fmla="*/ 1101 w 1710"/>
                      <a:gd name="T25" fmla="*/ 2051 h 2051"/>
                      <a:gd name="T26" fmla="*/ 1101 w 1710"/>
                      <a:gd name="T27" fmla="*/ 2051 h 2051"/>
                      <a:gd name="T28" fmla="*/ 1710 w 1710"/>
                      <a:gd name="T29" fmla="*/ 1882 h 2051"/>
                      <a:gd name="T30" fmla="*/ 1710 w 1710"/>
                      <a:gd name="T31" fmla="*/ 1880 h 2051"/>
                      <a:gd name="T32" fmla="*/ 1710 w 1710"/>
                      <a:gd name="T33" fmla="*/ 1880 h 20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10" h="2051">
                        <a:moveTo>
                          <a:pt x="1710" y="1880"/>
                        </a:moveTo>
                        <a:lnTo>
                          <a:pt x="1710" y="1880"/>
                        </a:lnTo>
                        <a:lnTo>
                          <a:pt x="1710" y="176"/>
                        </a:lnTo>
                        <a:lnTo>
                          <a:pt x="1101" y="0"/>
                        </a:lnTo>
                        <a:lnTo>
                          <a:pt x="3" y="413"/>
                        </a:lnTo>
                        <a:lnTo>
                          <a:pt x="0" y="413"/>
                        </a:lnTo>
                        <a:lnTo>
                          <a:pt x="0" y="1645"/>
                        </a:lnTo>
                        <a:lnTo>
                          <a:pt x="375" y="1498"/>
                        </a:lnTo>
                        <a:lnTo>
                          <a:pt x="375" y="496"/>
                        </a:lnTo>
                        <a:lnTo>
                          <a:pt x="1101" y="323"/>
                        </a:lnTo>
                        <a:lnTo>
                          <a:pt x="1101" y="1797"/>
                        </a:lnTo>
                        <a:lnTo>
                          <a:pt x="0" y="1645"/>
                        </a:lnTo>
                        <a:lnTo>
                          <a:pt x="1101" y="2051"/>
                        </a:lnTo>
                        <a:lnTo>
                          <a:pt x="1101" y="2051"/>
                        </a:lnTo>
                        <a:lnTo>
                          <a:pt x="1710" y="1882"/>
                        </a:lnTo>
                        <a:lnTo>
                          <a:pt x="1710" y="1880"/>
                        </a:lnTo>
                        <a:lnTo>
                          <a:pt x="1710" y="1880"/>
                        </a:lnTo>
                        <a:close/>
                      </a:path>
                    </a:pathLst>
                  </a:custGeom>
                  <a:solidFill>
                    <a:srgbClr val="DA3104"/>
                  </a:solidFill>
                  <a:ln>
                    <a:noFill/>
                  </a:ln>
                </p:spPr>
                <p:txBody>
                  <a:bodyPr vert="horz" wrap="square" lIns="93260" tIns="46630" rIns="93260" bIns="46630" numCol="1" anchor="t" anchorCtr="0" compatLnSpc="1">
                    <a:prstTxWarp prst="textNoShape">
                      <a:avLst/>
                    </a:prstTxWarp>
                  </a:bodyPr>
                  <a:lstStyle/>
                  <a:p>
                    <a:pPr algn="ctr"/>
                    <a:endParaRPr lang="en-US" sz="1873"/>
                  </a:p>
                </p:txBody>
              </p:sp>
            </p:grpSp>
            <p:grpSp>
              <p:nvGrpSpPr>
                <p:cNvPr id="339" name="Group 338">
                  <a:extLst>
                    <a:ext uri="{FF2B5EF4-FFF2-40B4-BE49-F238E27FC236}">
                      <a16:creationId xmlns:a16="http://schemas.microsoft.com/office/drawing/2014/main" id="{20541EBE-7F27-486F-971C-43FD8BCC613E}"/>
                    </a:ext>
                  </a:extLst>
                </p:cNvPr>
                <p:cNvGrpSpPr/>
                <p:nvPr/>
              </p:nvGrpSpPr>
              <p:grpSpPr>
                <a:xfrm>
                  <a:off x="9682252" y="2749670"/>
                  <a:ext cx="1271007" cy="835755"/>
                  <a:chOff x="10909197" y="2287518"/>
                  <a:chExt cx="1271007" cy="835755"/>
                </a:xfrm>
              </p:grpSpPr>
              <p:sp>
                <p:nvSpPr>
                  <p:cNvPr id="340" name="Freeform 38">
                    <a:extLst>
                      <a:ext uri="{FF2B5EF4-FFF2-40B4-BE49-F238E27FC236}">
                        <a16:creationId xmlns:a16="http://schemas.microsoft.com/office/drawing/2014/main" id="{D030E96D-10CA-492D-9361-BA45F531D2E7}"/>
                      </a:ext>
                    </a:extLst>
                  </p:cNvPr>
                  <p:cNvSpPr>
                    <a:spLocks/>
                  </p:cNvSpPr>
                  <p:nvPr/>
                </p:nvSpPr>
                <p:spPr bwMode="auto">
                  <a:xfrm>
                    <a:off x="10909197" y="2287518"/>
                    <a:ext cx="1271007" cy="835755"/>
                  </a:xfrm>
                  <a:custGeom>
                    <a:avLst/>
                    <a:gdLst>
                      <a:gd name="T0" fmla="*/ 2242 w 2661"/>
                      <a:gd name="T1" fmla="*/ 773 h 1749"/>
                      <a:gd name="T2" fmla="*/ 2243 w 2661"/>
                      <a:gd name="T3" fmla="*/ 738 h 1749"/>
                      <a:gd name="T4" fmla="*/ 1505 w 2661"/>
                      <a:gd name="T5" fmla="*/ 0 h 1749"/>
                      <a:gd name="T6" fmla="*/ 890 w 2661"/>
                      <a:gd name="T7" fmla="*/ 330 h 1749"/>
                      <a:gd name="T8" fmla="*/ 677 w 2661"/>
                      <a:gd name="T9" fmla="*/ 270 h 1749"/>
                      <a:gd name="T10" fmla="*/ 266 w 2661"/>
                      <a:gd name="T11" fmla="*/ 681 h 1749"/>
                      <a:gd name="T12" fmla="*/ 266 w 2661"/>
                      <a:gd name="T13" fmla="*/ 689 h 1749"/>
                      <a:gd name="T14" fmla="*/ 0 w 2661"/>
                      <a:gd name="T15" fmla="*/ 1174 h 1749"/>
                      <a:gd name="T16" fmla="*/ 543 w 2661"/>
                      <a:gd name="T17" fmla="*/ 1748 h 1749"/>
                      <a:gd name="T18" fmla="*/ 543 w 2661"/>
                      <a:gd name="T19" fmla="*/ 1748 h 1749"/>
                      <a:gd name="T20" fmla="*/ 544 w 2661"/>
                      <a:gd name="T21" fmla="*/ 1748 h 1749"/>
                      <a:gd name="T22" fmla="*/ 575 w 2661"/>
                      <a:gd name="T23" fmla="*/ 1749 h 1749"/>
                      <a:gd name="T24" fmla="*/ 607 w 2661"/>
                      <a:gd name="T25" fmla="*/ 1748 h 1749"/>
                      <a:gd name="T26" fmla="*/ 2142 w 2661"/>
                      <a:gd name="T27" fmla="*/ 1748 h 1749"/>
                      <a:gd name="T28" fmla="*/ 2171 w 2661"/>
                      <a:gd name="T29" fmla="*/ 1749 h 1749"/>
                      <a:gd name="T30" fmla="*/ 2661 w 2661"/>
                      <a:gd name="T31" fmla="*/ 1258 h 1749"/>
                      <a:gd name="T32" fmla="*/ 2242 w 2661"/>
                      <a:gd name="T33" fmla="*/ 773 h 1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61" h="1749">
                        <a:moveTo>
                          <a:pt x="2242" y="773"/>
                        </a:moveTo>
                        <a:cubicBezTo>
                          <a:pt x="2242" y="761"/>
                          <a:pt x="2243" y="749"/>
                          <a:pt x="2243" y="738"/>
                        </a:cubicBezTo>
                        <a:cubicBezTo>
                          <a:pt x="2243" y="330"/>
                          <a:pt x="1912" y="0"/>
                          <a:pt x="1505" y="0"/>
                        </a:cubicBezTo>
                        <a:cubicBezTo>
                          <a:pt x="1248" y="0"/>
                          <a:pt x="1022" y="131"/>
                          <a:pt x="890" y="330"/>
                        </a:cubicBezTo>
                        <a:cubicBezTo>
                          <a:pt x="828" y="292"/>
                          <a:pt x="755" y="270"/>
                          <a:pt x="677" y="270"/>
                        </a:cubicBezTo>
                        <a:cubicBezTo>
                          <a:pt x="450" y="270"/>
                          <a:pt x="266" y="454"/>
                          <a:pt x="266" y="681"/>
                        </a:cubicBezTo>
                        <a:cubicBezTo>
                          <a:pt x="266" y="684"/>
                          <a:pt x="266" y="686"/>
                          <a:pt x="266" y="689"/>
                        </a:cubicBezTo>
                        <a:cubicBezTo>
                          <a:pt x="106" y="791"/>
                          <a:pt x="0" y="970"/>
                          <a:pt x="0" y="1174"/>
                        </a:cubicBezTo>
                        <a:cubicBezTo>
                          <a:pt x="0" y="1481"/>
                          <a:pt x="240" y="1732"/>
                          <a:pt x="543" y="1748"/>
                        </a:cubicBezTo>
                        <a:cubicBezTo>
                          <a:pt x="543" y="1748"/>
                          <a:pt x="543" y="1748"/>
                          <a:pt x="543" y="1748"/>
                        </a:cubicBezTo>
                        <a:cubicBezTo>
                          <a:pt x="544" y="1748"/>
                          <a:pt x="544" y="1748"/>
                          <a:pt x="544" y="1748"/>
                        </a:cubicBezTo>
                        <a:cubicBezTo>
                          <a:pt x="554" y="1749"/>
                          <a:pt x="565" y="1749"/>
                          <a:pt x="575" y="1749"/>
                        </a:cubicBezTo>
                        <a:cubicBezTo>
                          <a:pt x="586" y="1749"/>
                          <a:pt x="596" y="1749"/>
                          <a:pt x="607" y="1748"/>
                        </a:cubicBezTo>
                        <a:cubicBezTo>
                          <a:pt x="2142" y="1748"/>
                          <a:pt x="2142" y="1748"/>
                          <a:pt x="2142" y="1748"/>
                        </a:cubicBezTo>
                        <a:cubicBezTo>
                          <a:pt x="2151" y="1749"/>
                          <a:pt x="2161" y="1749"/>
                          <a:pt x="2171" y="1749"/>
                        </a:cubicBezTo>
                        <a:cubicBezTo>
                          <a:pt x="2442" y="1749"/>
                          <a:pt x="2661" y="1530"/>
                          <a:pt x="2661" y="1258"/>
                        </a:cubicBezTo>
                        <a:cubicBezTo>
                          <a:pt x="2661" y="1011"/>
                          <a:pt x="2479" y="807"/>
                          <a:pt x="2242" y="773"/>
                        </a:cubicBezTo>
                        <a:close/>
                      </a:path>
                    </a:pathLst>
                  </a:custGeom>
                  <a:solidFill>
                    <a:srgbClr val="FFFFFF"/>
                  </a:solidFill>
                  <a:ln>
                    <a:solidFill>
                      <a:schemeClr val="tx1">
                        <a:lumMod val="25000"/>
                        <a:lumOff val="75000"/>
                      </a:schemeClr>
                    </a:solidFill>
                  </a:ln>
                </p:spPr>
                <p:txBody>
                  <a:bodyPr vert="horz" wrap="square" lIns="93247" tIns="46623" rIns="93247" bIns="46623" numCol="1" anchor="t" anchorCtr="0" compatLnSpc="1">
                    <a:prstTxWarp prst="textNoShape">
                      <a:avLst/>
                    </a:prstTxWarp>
                  </a:bodyPr>
                  <a:lstStyle/>
                  <a:p>
                    <a:pPr defTabSz="932418">
                      <a:defRPr/>
                    </a:pPr>
                    <a:endParaRPr lang="en-US" kern="0">
                      <a:solidFill>
                        <a:sysClr val="windowText" lastClr="000000"/>
                      </a:solidFill>
                    </a:endParaRPr>
                  </a:p>
                </p:txBody>
              </p:sp>
              <p:pic>
                <p:nvPicPr>
                  <p:cNvPr id="341" name="Picture 2" descr="https://azure.microsoft.com/svghandler/preview/?width=600&amp;amp;height=315">
                    <a:extLst>
                      <a:ext uri="{FF2B5EF4-FFF2-40B4-BE49-F238E27FC236}">
                        <a16:creationId xmlns:a16="http://schemas.microsoft.com/office/drawing/2014/main" id="{6358AE85-3607-44DC-92A5-2F6E79F733D7}"/>
                      </a:ext>
                    </a:extLst>
                  </p:cNvPr>
                  <p:cNvPicPr>
                    <a:picLocks noChangeAspect="1" noChangeArrowheads="1"/>
                  </p:cNvPicPr>
                  <p:nvPr/>
                </p:nvPicPr>
                <p:blipFill>
                  <a:blip r:embed="rId13" cstate="print">
                    <a:extLst>
                      <a:ext uri="{28A0092B-C50C-407E-A947-70E740481C1C}">
                        <a14:useLocalDpi xmlns:a14="http://schemas.microsoft.com/office/drawing/2010/main"/>
                      </a:ext>
                    </a:extLst>
                  </a:blip>
                  <a:srcRect/>
                  <a:stretch>
                    <a:fillRect/>
                  </a:stretch>
                </p:blipFill>
                <p:spPr bwMode="auto">
                  <a:xfrm>
                    <a:off x="11239760" y="2461065"/>
                    <a:ext cx="652458" cy="513267"/>
                  </a:xfrm>
                  <a:prstGeom prst="rect">
                    <a:avLst/>
                  </a:prstGeom>
                  <a:noFill/>
                  <a:ln>
                    <a:noFill/>
                  </a:ln>
                  <a:extLst>
                    <a:ext uri="{909E8E84-426E-40DD-AFC4-6F175D3DCCD1}">
                      <a14:hiddenFill xmlns:a14="http://schemas.microsoft.com/office/drawing/2010/main">
                        <a:solidFill>
                          <a:srgbClr val="FFFFFF"/>
                        </a:solidFill>
                      </a14:hiddenFill>
                    </a:ext>
                  </a:extLst>
                </p:spPr>
              </p:pic>
            </p:grpSp>
          </p:grpSp>
          <p:sp>
            <p:nvSpPr>
              <p:cNvPr id="344" name="Freeform 22">
                <a:extLst>
                  <a:ext uri="{FF2B5EF4-FFF2-40B4-BE49-F238E27FC236}">
                    <a16:creationId xmlns:a16="http://schemas.microsoft.com/office/drawing/2014/main" id="{465BAACB-1B42-4D3C-878A-DD27BC0EE902}"/>
                  </a:ext>
                </a:extLst>
              </p:cNvPr>
              <p:cNvSpPr>
                <a:spLocks noChangeAspect="1" noEditPoints="1"/>
              </p:cNvSpPr>
              <p:nvPr/>
            </p:nvSpPr>
            <p:spPr bwMode="black">
              <a:xfrm>
                <a:off x="14723553" y="1147365"/>
                <a:ext cx="310974" cy="194023"/>
              </a:xfrm>
              <a:custGeom>
                <a:avLst/>
                <a:gdLst>
                  <a:gd name="T0" fmla="*/ 398 w 439"/>
                  <a:gd name="T1" fmla="*/ 177 h 273"/>
                  <a:gd name="T2" fmla="*/ 439 w 439"/>
                  <a:gd name="T3" fmla="*/ 226 h 273"/>
                  <a:gd name="T4" fmla="*/ 398 w 439"/>
                  <a:gd name="T5" fmla="*/ 273 h 273"/>
                  <a:gd name="T6" fmla="*/ 162 w 439"/>
                  <a:gd name="T7" fmla="*/ 273 h 273"/>
                  <a:gd name="T8" fmla="*/ 101 w 439"/>
                  <a:gd name="T9" fmla="*/ 211 h 273"/>
                  <a:gd name="T10" fmla="*/ 160 w 439"/>
                  <a:gd name="T11" fmla="*/ 155 h 273"/>
                  <a:gd name="T12" fmla="*/ 217 w 439"/>
                  <a:gd name="T13" fmla="*/ 85 h 273"/>
                  <a:gd name="T14" fmla="*/ 302 w 439"/>
                  <a:gd name="T15" fmla="*/ 118 h 273"/>
                  <a:gd name="T16" fmla="*/ 362 w 439"/>
                  <a:gd name="T17" fmla="*/ 116 h 273"/>
                  <a:gd name="T18" fmla="*/ 398 w 439"/>
                  <a:gd name="T19" fmla="*/ 177 h 273"/>
                  <a:gd name="T20" fmla="*/ 86 w 439"/>
                  <a:gd name="T21" fmla="*/ 213 h 273"/>
                  <a:gd name="T22" fmla="*/ 149 w 439"/>
                  <a:gd name="T23" fmla="*/ 144 h 273"/>
                  <a:gd name="T24" fmla="*/ 213 w 439"/>
                  <a:gd name="T25" fmla="*/ 73 h 273"/>
                  <a:gd name="T26" fmla="*/ 305 w 439"/>
                  <a:gd name="T27" fmla="*/ 103 h 273"/>
                  <a:gd name="T28" fmla="*/ 336 w 439"/>
                  <a:gd name="T29" fmla="*/ 97 h 273"/>
                  <a:gd name="T30" fmla="*/ 276 w 439"/>
                  <a:gd name="T31" fmla="*/ 19 h 273"/>
                  <a:gd name="T32" fmla="*/ 161 w 439"/>
                  <a:gd name="T33" fmla="*/ 61 h 273"/>
                  <a:gd name="T34" fmla="*/ 92 w 439"/>
                  <a:gd name="T35" fmla="*/ 60 h 273"/>
                  <a:gd name="T36" fmla="*/ 53 w 439"/>
                  <a:gd name="T37" fmla="*/ 135 h 273"/>
                  <a:gd name="T38" fmla="*/ 0 w 439"/>
                  <a:gd name="T39" fmla="*/ 196 h 273"/>
                  <a:gd name="T40" fmla="*/ 59 w 439"/>
                  <a:gd name="T41" fmla="*/ 255 h 273"/>
                  <a:gd name="T42" fmla="*/ 98 w 439"/>
                  <a:gd name="T43" fmla="*/ 255 h 273"/>
                  <a:gd name="T44" fmla="*/ 86 w 439"/>
                  <a:gd name="T45" fmla="*/ 213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39" h="273">
                    <a:moveTo>
                      <a:pt x="398" y="177"/>
                    </a:moveTo>
                    <a:cubicBezTo>
                      <a:pt x="398" y="177"/>
                      <a:pt x="439" y="181"/>
                      <a:pt x="439" y="226"/>
                    </a:cubicBezTo>
                    <a:cubicBezTo>
                      <a:pt x="439" y="248"/>
                      <a:pt x="427" y="273"/>
                      <a:pt x="398" y="273"/>
                    </a:cubicBezTo>
                    <a:cubicBezTo>
                      <a:pt x="398" y="273"/>
                      <a:pt x="177" y="273"/>
                      <a:pt x="162" y="273"/>
                    </a:cubicBezTo>
                    <a:cubicBezTo>
                      <a:pt x="117" y="273"/>
                      <a:pt x="101" y="242"/>
                      <a:pt x="101" y="211"/>
                    </a:cubicBezTo>
                    <a:cubicBezTo>
                      <a:pt x="101" y="157"/>
                      <a:pt x="160" y="155"/>
                      <a:pt x="160" y="155"/>
                    </a:cubicBezTo>
                    <a:cubicBezTo>
                      <a:pt x="160" y="155"/>
                      <a:pt x="165" y="97"/>
                      <a:pt x="217" y="85"/>
                    </a:cubicBezTo>
                    <a:cubicBezTo>
                      <a:pt x="263" y="75"/>
                      <a:pt x="289" y="99"/>
                      <a:pt x="302" y="118"/>
                    </a:cubicBezTo>
                    <a:cubicBezTo>
                      <a:pt x="302" y="118"/>
                      <a:pt x="330" y="102"/>
                      <a:pt x="362" y="116"/>
                    </a:cubicBezTo>
                    <a:cubicBezTo>
                      <a:pt x="381" y="124"/>
                      <a:pt x="399" y="144"/>
                      <a:pt x="398" y="177"/>
                    </a:cubicBezTo>
                    <a:close/>
                    <a:moveTo>
                      <a:pt x="86" y="213"/>
                    </a:moveTo>
                    <a:cubicBezTo>
                      <a:pt x="86" y="153"/>
                      <a:pt x="149" y="144"/>
                      <a:pt x="149" y="144"/>
                    </a:cubicBezTo>
                    <a:cubicBezTo>
                      <a:pt x="149" y="144"/>
                      <a:pt x="157" y="87"/>
                      <a:pt x="213" y="73"/>
                    </a:cubicBezTo>
                    <a:cubicBezTo>
                      <a:pt x="258" y="62"/>
                      <a:pt x="291" y="81"/>
                      <a:pt x="305" y="103"/>
                    </a:cubicBezTo>
                    <a:cubicBezTo>
                      <a:pt x="305" y="103"/>
                      <a:pt x="315" y="97"/>
                      <a:pt x="336" y="97"/>
                    </a:cubicBezTo>
                    <a:cubicBezTo>
                      <a:pt x="334" y="78"/>
                      <a:pt x="320" y="37"/>
                      <a:pt x="276" y="19"/>
                    </a:cubicBezTo>
                    <a:cubicBezTo>
                      <a:pt x="225" y="0"/>
                      <a:pt x="181" y="24"/>
                      <a:pt x="161" y="61"/>
                    </a:cubicBezTo>
                    <a:cubicBezTo>
                      <a:pt x="161" y="61"/>
                      <a:pt x="129" y="41"/>
                      <a:pt x="92" y="60"/>
                    </a:cubicBezTo>
                    <a:cubicBezTo>
                      <a:pt x="66" y="74"/>
                      <a:pt x="50" y="105"/>
                      <a:pt x="53" y="135"/>
                    </a:cubicBezTo>
                    <a:cubicBezTo>
                      <a:pt x="53" y="135"/>
                      <a:pt x="0" y="139"/>
                      <a:pt x="0" y="196"/>
                    </a:cubicBezTo>
                    <a:cubicBezTo>
                      <a:pt x="0" y="227"/>
                      <a:pt x="28" y="255"/>
                      <a:pt x="59" y="255"/>
                    </a:cubicBezTo>
                    <a:cubicBezTo>
                      <a:pt x="98" y="255"/>
                      <a:pt x="98" y="255"/>
                      <a:pt x="98" y="255"/>
                    </a:cubicBezTo>
                    <a:cubicBezTo>
                      <a:pt x="88" y="240"/>
                      <a:pt x="86" y="225"/>
                      <a:pt x="86" y="213"/>
                    </a:cubicBezTo>
                    <a:close/>
                  </a:path>
                </a:pathLst>
              </a:custGeom>
              <a:solidFill>
                <a:schemeClr val="accent1"/>
              </a:solidFill>
              <a:ln>
                <a:noFill/>
              </a:ln>
            </p:spPr>
            <p:txBody>
              <a:bodyPr vert="horz" wrap="square" lIns="93260" tIns="46630" rIns="93260" bIns="46630" numCol="1" anchor="t" anchorCtr="0" compatLnSpc="1">
                <a:prstTxWarp prst="textNoShape">
                  <a:avLst/>
                </a:prstTxWarp>
              </a:bodyPr>
              <a:lstStyle/>
              <a:p>
                <a:endParaRPr lang="en-US" sz="1873"/>
              </a:p>
            </p:txBody>
          </p:sp>
          <p:pic>
            <p:nvPicPr>
              <p:cNvPr id="345" name="Picture 344">
                <a:extLst>
                  <a:ext uri="{FF2B5EF4-FFF2-40B4-BE49-F238E27FC236}">
                    <a16:creationId xmlns:a16="http://schemas.microsoft.com/office/drawing/2014/main" id="{9D49EA46-7279-4525-985C-BEDE9265BF3F}"/>
                  </a:ext>
                </a:extLst>
              </p:cNvPr>
              <p:cNvPicPr>
                <a:picLocks noChangeAspect="1"/>
              </p:cNvPicPr>
              <p:nvPr/>
            </p:nvPicPr>
            <p:blipFill rotWithShape="1">
              <a:blip r:embed="rId14" cstate="print">
                <a:extLst>
                  <a:ext uri="{28A0092B-C50C-407E-A947-70E740481C1C}">
                    <a14:useLocalDpi xmlns:a14="http://schemas.microsoft.com/office/drawing/2010/main"/>
                  </a:ext>
                </a:extLst>
              </a:blip>
              <a:srcRect t="-2837" b="-3522"/>
              <a:stretch/>
            </p:blipFill>
            <p:spPr>
              <a:xfrm>
                <a:off x="14623158" y="1371082"/>
                <a:ext cx="254092" cy="254091"/>
              </a:xfrm>
              <a:prstGeom prst="rect">
                <a:avLst/>
              </a:prstGeom>
            </p:spPr>
          </p:pic>
          <p:pic>
            <p:nvPicPr>
              <p:cNvPr id="346" name="Picture 345">
                <a:extLst>
                  <a:ext uri="{FF2B5EF4-FFF2-40B4-BE49-F238E27FC236}">
                    <a16:creationId xmlns:a16="http://schemas.microsoft.com/office/drawing/2014/main" id="{1D20FA89-79DD-45AB-9013-2C59432FDCE4}"/>
                  </a:ext>
                </a:extLst>
              </p:cNvPr>
              <p:cNvPicPr>
                <a:picLocks noChangeAspect="1"/>
              </p:cNvPicPr>
              <p:nvPr/>
            </p:nvPicPr>
            <p:blipFill rotWithShape="1">
              <a:blip r:embed="rId15" cstate="print">
                <a:extLst>
                  <a:ext uri="{28A0092B-C50C-407E-A947-70E740481C1C}">
                    <a14:useLocalDpi xmlns:a14="http://schemas.microsoft.com/office/drawing/2010/main"/>
                  </a:ext>
                </a:extLst>
              </a:blip>
              <a:srcRect/>
              <a:stretch/>
            </p:blipFill>
            <p:spPr>
              <a:xfrm>
                <a:off x="14933808" y="1399169"/>
                <a:ext cx="221162" cy="215399"/>
              </a:xfrm>
              <a:prstGeom prst="rect">
                <a:avLst/>
              </a:prstGeom>
            </p:spPr>
          </p:pic>
        </p:grpSp>
        <p:sp>
          <p:nvSpPr>
            <p:cNvPr id="347" name="Rectangle 346">
              <a:extLst>
                <a:ext uri="{FF2B5EF4-FFF2-40B4-BE49-F238E27FC236}">
                  <a16:creationId xmlns:a16="http://schemas.microsoft.com/office/drawing/2014/main" id="{69425EAE-5139-4AD5-BCE3-C7E674781870}"/>
                </a:ext>
              </a:extLst>
            </p:cNvPr>
            <p:cNvSpPr/>
            <p:nvPr/>
          </p:nvSpPr>
          <p:spPr>
            <a:xfrm>
              <a:off x="10166797" y="1914872"/>
              <a:ext cx="1600200" cy="343492"/>
            </a:xfrm>
            <a:prstGeom prst="rect">
              <a:avLst/>
            </a:prstGeom>
          </p:spPr>
          <p:txBody>
            <a:bodyPr wrap="square">
              <a:spAutoFit/>
            </a:bodyPr>
            <a:lstStyle/>
            <a:p>
              <a:pPr algn="ctr"/>
              <a:r>
                <a:rPr lang="en-US" sz="1632" spc="-51">
                  <a:ln w="3175">
                    <a:noFill/>
                  </a:ln>
                  <a:gradFill>
                    <a:gsLst>
                      <a:gs pos="1250">
                        <a:srgbClr val="1A1A1A"/>
                      </a:gs>
                      <a:gs pos="100000">
                        <a:srgbClr val="1A1A1A"/>
                      </a:gs>
                    </a:gsLst>
                    <a:lin ang="5400000" scaled="0"/>
                  </a:gradFill>
                  <a:cs typeface="Segoe UI" pitchFamily="34" charset="0"/>
                </a:rPr>
                <a:t>Microsoft Cloud</a:t>
              </a:r>
              <a:endParaRPr lang="en-US" sz="1020"/>
            </a:p>
          </p:txBody>
        </p:sp>
      </p:grpSp>
      <p:sp>
        <p:nvSpPr>
          <p:cNvPr id="351" name="Title 3">
            <a:extLst>
              <a:ext uri="{FF2B5EF4-FFF2-40B4-BE49-F238E27FC236}">
                <a16:creationId xmlns:a16="http://schemas.microsoft.com/office/drawing/2014/main" id="{6E36EACF-3DC9-4346-980A-359CC2E79895}"/>
              </a:ext>
            </a:extLst>
          </p:cNvPr>
          <p:cNvSpPr txBox="1">
            <a:spLocks/>
          </p:cNvSpPr>
          <p:nvPr/>
        </p:nvSpPr>
        <p:spPr>
          <a:xfrm>
            <a:off x="202067" y="5165"/>
            <a:ext cx="11237870" cy="565027"/>
          </a:xfrm>
          <a:prstGeom prst="rect">
            <a:avLst/>
          </a:prstGeom>
        </p:spPr>
        <p:txBody>
          <a:bodyPr/>
          <a:lstStyle>
            <a:lvl1pPr algn="l" defTabSz="932742" rtl="0" eaLnBrk="1" latinLnBrk="0" hangingPunct="1">
              <a:lnSpc>
                <a:spcPct val="90000"/>
              </a:lnSpc>
              <a:spcBef>
                <a:spcPct val="0"/>
              </a:spcBef>
              <a:buNone/>
              <a:defRPr lang="en-US" sz="3200" b="0" kern="1200" cap="none" spc="-150" baseline="0" dirty="0" smtClean="0">
                <a:ln w="3175">
                  <a:noFill/>
                </a:ln>
                <a:solidFill>
                  <a:srgbClr val="000000"/>
                </a:solidFill>
                <a:effectLst/>
                <a:latin typeface="+mj-lt"/>
                <a:ea typeface="+mn-ea"/>
                <a:cs typeface="Segoe UI" pitchFamily="34" charset="0"/>
              </a:defRPr>
            </a:lvl1pPr>
          </a:lstStyle>
          <a:p>
            <a:r>
              <a:rPr lang="en-US"/>
              <a:t>Azure AD conditional access</a:t>
            </a:r>
          </a:p>
        </p:txBody>
      </p:sp>
    </p:spTree>
    <p:extLst>
      <p:ext uri="{BB962C8B-B14F-4D97-AF65-F5344CB8AC3E}">
        <p14:creationId xmlns:p14="http://schemas.microsoft.com/office/powerpoint/2010/main" val="51828563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737"/>
                                        </p:tgtEl>
                                        <p:attrNameLst>
                                          <p:attrName>style.visibility</p:attrName>
                                        </p:attrNameLst>
                                      </p:cBhvr>
                                      <p:to>
                                        <p:strVal val="visible"/>
                                      </p:to>
                                    </p:set>
                                    <p:anim calcmode="lin" valueType="num">
                                      <p:cBhvr additive="base">
                                        <p:cTn id="7" dur="500" fill="hold"/>
                                        <p:tgtEl>
                                          <p:spTgt spid="737"/>
                                        </p:tgtEl>
                                        <p:attrNameLst>
                                          <p:attrName>ppt_x</p:attrName>
                                        </p:attrNameLst>
                                      </p:cBhvr>
                                      <p:tavLst>
                                        <p:tav tm="0">
                                          <p:val>
                                            <p:strVal val="0-#ppt_w/2"/>
                                          </p:val>
                                        </p:tav>
                                        <p:tav tm="100000">
                                          <p:val>
                                            <p:strVal val="#ppt_x"/>
                                          </p:val>
                                        </p:tav>
                                      </p:tavLst>
                                    </p:anim>
                                    <p:anim calcmode="lin" valueType="num">
                                      <p:cBhvr additive="base">
                                        <p:cTn id="8" dur="500" fill="hold"/>
                                        <p:tgtEl>
                                          <p:spTgt spid="73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694"/>
                                        </p:tgtEl>
                                        <p:attrNameLst>
                                          <p:attrName>style.visibility</p:attrName>
                                        </p:attrNameLst>
                                      </p:cBhvr>
                                      <p:to>
                                        <p:strVal val="visible"/>
                                      </p:to>
                                    </p:set>
                                    <p:animEffect transition="in" filter="wipe(left)">
                                      <p:cBhvr>
                                        <p:cTn id="12" dur="500"/>
                                        <p:tgtEl>
                                          <p:spTgt spid="694"/>
                                        </p:tgtEl>
                                      </p:cBhvr>
                                    </p:animEffect>
                                  </p:childTnLst>
                                </p:cTn>
                              </p:par>
                            </p:childTnLst>
                          </p:cTn>
                        </p:par>
                        <p:par>
                          <p:cTn id="13" fill="hold">
                            <p:stCondLst>
                              <p:cond delay="1000"/>
                            </p:stCondLst>
                            <p:childTnLst>
                              <p:par>
                                <p:cTn id="14" presetID="22" presetClass="entr" presetSubtype="8" fill="hold" grpId="0" nodeType="afterEffect">
                                  <p:stCondLst>
                                    <p:cond delay="0"/>
                                  </p:stCondLst>
                                  <p:childTnLst>
                                    <p:set>
                                      <p:cBhvr>
                                        <p:cTn id="15" dur="1" fill="hold">
                                          <p:stCondLst>
                                            <p:cond delay="0"/>
                                          </p:stCondLst>
                                        </p:cTn>
                                        <p:tgtEl>
                                          <p:spTgt spid="719"/>
                                        </p:tgtEl>
                                        <p:attrNameLst>
                                          <p:attrName>style.visibility</p:attrName>
                                        </p:attrNameLst>
                                      </p:cBhvr>
                                      <p:to>
                                        <p:strVal val="visible"/>
                                      </p:to>
                                    </p:set>
                                    <p:animEffect transition="in" filter="wipe(left)">
                                      <p:cBhvr>
                                        <p:cTn id="16" dur="500"/>
                                        <p:tgtEl>
                                          <p:spTgt spid="719"/>
                                        </p:tgtEl>
                                      </p:cBhvr>
                                    </p:animEffect>
                                  </p:childTnLst>
                                </p:cTn>
                              </p:par>
                            </p:childTnLst>
                          </p:cTn>
                        </p:par>
                        <p:par>
                          <p:cTn id="17" fill="hold">
                            <p:stCondLst>
                              <p:cond delay="1500"/>
                            </p:stCondLst>
                            <p:childTnLst>
                              <p:par>
                                <p:cTn id="18" presetID="10" presetClass="entr" presetSubtype="0" fill="hold" grpId="0" nodeType="afterEffect">
                                  <p:stCondLst>
                                    <p:cond delay="0"/>
                                  </p:stCondLst>
                                  <p:childTnLst>
                                    <p:set>
                                      <p:cBhvr>
                                        <p:cTn id="19" dur="1" fill="hold">
                                          <p:stCondLst>
                                            <p:cond delay="0"/>
                                          </p:stCondLst>
                                        </p:cTn>
                                        <p:tgtEl>
                                          <p:spTgt spid="745"/>
                                        </p:tgtEl>
                                        <p:attrNameLst>
                                          <p:attrName>style.visibility</p:attrName>
                                        </p:attrNameLst>
                                      </p:cBhvr>
                                      <p:to>
                                        <p:strVal val="visible"/>
                                      </p:to>
                                    </p:set>
                                    <p:animEffect transition="in" filter="fade">
                                      <p:cBhvr>
                                        <p:cTn id="20" dur="500"/>
                                        <p:tgtEl>
                                          <p:spTgt spid="745"/>
                                        </p:tgtEl>
                                      </p:cBhvr>
                                    </p:animEffect>
                                  </p:childTnLst>
                                </p:cTn>
                              </p:par>
                            </p:childTnLst>
                          </p:cTn>
                        </p:par>
                        <p:par>
                          <p:cTn id="21" fill="hold">
                            <p:stCondLst>
                              <p:cond delay="2000"/>
                            </p:stCondLst>
                            <p:childTnLst>
                              <p:par>
                                <p:cTn id="22" presetID="10" presetClass="entr" presetSubtype="0" fill="hold" nodeType="afterEffect">
                                  <p:stCondLst>
                                    <p:cond delay="0"/>
                                  </p:stCondLst>
                                  <p:childTnLst>
                                    <p:set>
                                      <p:cBhvr>
                                        <p:cTn id="23" dur="1" fill="hold">
                                          <p:stCondLst>
                                            <p:cond delay="0"/>
                                          </p:stCondLst>
                                        </p:cTn>
                                        <p:tgtEl>
                                          <p:spTgt spid="714"/>
                                        </p:tgtEl>
                                        <p:attrNameLst>
                                          <p:attrName>style.visibility</p:attrName>
                                        </p:attrNameLst>
                                      </p:cBhvr>
                                      <p:to>
                                        <p:strVal val="visible"/>
                                      </p:to>
                                    </p:set>
                                    <p:animEffect transition="in" filter="fade">
                                      <p:cBhvr>
                                        <p:cTn id="24" dur="250"/>
                                        <p:tgtEl>
                                          <p:spTgt spid="714"/>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733"/>
                                        </p:tgtEl>
                                        <p:attrNameLst>
                                          <p:attrName>style.visibility</p:attrName>
                                        </p:attrNameLst>
                                      </p:cBhvr>
                                      <p:to>
                                        <p:strVal val="visible"/>
                                      </p:to>
                                    </p:set>
                                    <p:animEffect transition="in" filter="fade">
                                      <p:cBhvr>
                                        <p:cTn id="27" dur="250"/>
                                        <p:tgtEl>
                                          <p:spTgt spid="733"/>
                                        </p:tgtEl>
                                      </p:cBhvr>
                                    </p:animEffect>
                                  </p:childTnLst>
                                </p:cTn>
                              </p:par>
                            </p:childTnLst>
                          </p:cTn>
                        </p:par>
                        <p:par>
                          <p:cTn id="28" fill="hold">
                            <p:stCondLst>
                              <p:cond delay="2250"/>
                            </p:stCondLst>
                            <p:childTnLst>
                              <p:par>
                                <p:cTn id="29" presetID="22" presetClass="entr" presetSubtype="2" fill="hold" grpId="0" nodeType="afterEffect">
                                  <p:stCondLst>
                                    <p:cond delay="0"/>
                                  </p:stCondLst>
                                  <p:childTnLst>
                                    <p:set>
                                      <p:cBhvr>
                                        <p:cTn id="30" dur="1" fill="hold">
                                          <p:stCondLst>
                                            <p:cond delay="0"/>
                                          </p:stCondLst>
                                        </p:cTn>
                                        <p:tgtEl>
                                          <p:spTgt spid="369"/>
                                        </p:tgtEl>
                                        <p:attrNameLst>
                                          <p:attrName>style.visibility</p:attrName>
                                        </p:attrNameLst>
                                      </p:cBhvr>
                                      <p:to>
                                        <p:strVal val="visible"/>
                                      </p:to>
                                    </p:set>
                                    <p:animEffect transition="in" filter="wipe(right)">
                                      <p:cBhvr>
                                        <p:cTn id="31" dur="500"/>
                                        <p:tgtEl>
                                          <p:spTgt spid="369"/>
                                        </p:tgtEl>
                                      </p:cBhvr>
                                    </p:animEffect>
                                  </p:childTnLst>
                                </p:cTn>
                              </p:par>
                              <p:par>
                                <p:cTn id="32" presetID="10" presetClass="entr" presetSubtype="0" fill="hold" nodeType="withEffect">
                                  <p:stCondLst>
                                    <p:cond delay="0"/>
                                  </p:stCondLst>
                                  <p:childTnLst>
                                    <p:set>
                                      <p:cBhvr>
                                        <p:cTn id="33" dur="1" fill="hold">
                                          <p:stCondLst>
                                            <p:cond delay="0"/>
                                          </p:stCondLst>
                                        </p:cTn>
                                        <p:tgtEl>
                                          <p:spTgt spid="317"/>
                                        </p:tgtEl>
                                        <p:attrNameLst>
                                          <p:attrName>style.visibility</p:attrName>
                                        </p:attrNameLst>
                                      </p:cBhvr>
                                      <p:to>
                                        <p:strVal val="visible"/>
                                      </p:to>
                                    </p:set>
                                    <p:animEffect transition="in" filter="fade">
                                      <p:cBhvr>
                                        <p:cTn id="34" dur="500"/>
                                        <p:tgtEl>
                                          <p:spTgt spid="317"/>
                                        </p:tgtEl>
                                      </p:cBhvr>
                                    </p:animEffect>
                                  </p:childTnLst>
                                </p:cTn>
                              </p:par>
                              <p:par>
                                <p:cTn id="35" presetID="10" presetClass="entr" presetSubtype="0" fill="hold" nodeType="withEffect">
                                  <p:stCondLst>
                                    <p:cond delay="100"/>
                                  </p:stCondLst>
                                  <p:childTnLst>
                                    <p:set>
                                      <p:cBhvr>
                                        <p:cTn id="36" dur="1" fill="hold">
                                          <p:stCondLst>
                                            <p:cond delay="0"/>
                                          </p:stCondLst>
                                        </p:cTn>
                                        <p:tgtEl>
                                          <p:spTgt spid="705"/>
                                        </p:tgtEl>
                                        <p:attrNameLst>
                                          <p:attrName>style.visibility</p:attrName>
                                        </p:attrNameLst>
                                      </p:cBhvr>
                                      <p:to>
                                        <p:strVal val="visible"/>
                                      </p:to>
                                    </p:set>
                                    <p:animEffect transition="in" filter="fade">
                                      <p:cBhvr>
                                        <p:cTn id="37" dur="250"/>
                                        <p:tgtEl>
                                          <p:spTgt spid="705"/>
                                        </p:tgtEl>
                                      </p:cBhvr>
                                    </p:animEffect>
                                  </p:childTnLst>
                                </p:cTn>
                              </p:par>
                              <p:par>
                                <p:cTn id="38" presetID="10" presetClass="entr" presetSubtype="0" fill="hold" grpId="0" nodeType="withEffect">
                                  <p:stCondLst>
                                    <p:cond delay="100"/>
                                  </p:stCondLst>
                                  <p:childTnLst>
                                    <p:set>
                                      <p:cBhvr>
                                        <p:cTn id="39" dur="1" fill="hold">
                                          <p:stCondLst>
                                            <p:cond delay="0"/>
                                          </p:stCondLst>
                                        </p:cTn>
                                        <p:tgtEl>
                                          <p:spTgt spid="734"/>
                                        </p:tgtEl>
                                        <p:attrNameLst>
                                          <p:attrName>style.visibility</p:attrName>
                                        </p:attrNameLst>
                                      </p:cBhvr>
                                      <p:to>
                                        <p:strVal val="visible"/>
                                      </p:to>
                                    </p:set>
                                    <p:animEffect transition="in" filter="fade">
                                      <p:cBhvr>
                                        <p:cTn id="40" dur="250"/>
                                        <p:tgtEl>
                                          <p:spTgt spid="734"/>
                                        </p:tgtEl>
                                      </p:cBhvr>
                                    </p:animEffect>
                                  </p:childTnLst>
                                </p:cTn>
                              </p:par>
                            </p:childTnLst>
                          </p:cTn>
                        </p:par>
                        <p:par>
                          <p:cTn id="41" fill="hold">
                            <p:stCondLst>
                              <p:cond delay="2750"/>
                            </p:stCondLst>
                            <p:childTnLst>
                              <p:par>
                                <p:cTn id="42" presetID="22" presetClass="entr" presetSubtype="2" fill="hold" grpId="0" nodeType="afterEffect">
                                  <p:stCondLst>
                                    <p:cond delay="0"/>
                                  </p:stCondLst>
                                  <p:childTnLst>
                                    <p:set>
                                      <p:cBhvr>
                                        <p:cTn id="43" dur="1" fill="hold">
                                          <p:stCondLst>
                                            <p:cond delay="0"/>
                                          </p:stCondLst>
                                        </p:cTn>
                                        <p:tgtEl>
                                          <p:spTgt spid="387"/>
                                        </p:tgtEl>
                                        <p:attrNameLst>
                                          <p:attrName>style.visibility</p:attrName>
                                        </p:attrNameLst>
                                      </p:cBhvr>
                                      <p:to>
                                        <p:strVal val="visible"/>
                                      </p:to>
                                    </p:set>
                                    <p:animEffect transition="in" filter="wipe(right)">
                                      <p:cBhvr>
                                        <p:cTn id="44" dur="500"/>
                                        <p:tgtEl>
                                          <p:spTgt spid="387"/>
                                        </p:tgtEl>
                                      </p:cBhvr>
                                    </p:animEffect>
                                  </p:childTnLst>
                                </p:cTn>
                              </p:par>
                              <p:par>
                                <p:cTn id="45" presetID="10" presetClass="entr" presetSubtype="0" fill="hold" nodeType="withEffect">
                                  <p:stCondLst>
                                    <p:cond delay="0"/>
                                  </p:stCondLst>
                                  <p:childTnLst>
                                    <p:set>
                                      <p:cBhvr>
                                        <p:cTn id="46" dur="1" fill="hold">
                                          <p:stCondLst>
                                            <p:cond delay="0"/>
                                          </p:stCondLst>
                                        </p:cTn>
                                        <p:tgtEl>
                                          <p:spTgt spid="285"/>
                                        </p:tgtEl>
                                        <p:attrNameLst>
                                          <p:attrName>style.visibility</p:attrName>
                                        </p:attrNameLst>
                                      </p:cBhvr>
                                      <p:to>
                                        <p:strVal val="visible"/>
                                      </p:to>
                                    </p:set>
                                    <p:animEffect transition="in" filter="fade">
                                      <p:cBhvr>
                                        <p:cTn id="47" dur="500"/>
                                        <p:tgtEl>
                                          <p:spTgt spid="285"/>
                                        </p:tgtEl>
                                      </p:cBhvr>
                                    </p:animEffect>
                                  </p:childTnLst>
                                </p:cTn>
                              </p:par>
                              <p:par>
                                <p:cTn id="48" presetID="10" presetClass="entr" presetSubtype="0" fill="hold" nodeType="withEffect">
                                  <p:stCondLst>
                                    <p:cond delay="200"/>
                                  </p:stCondLst>
                                  <p:childTnLst>
                                    <p:set>
                                      <p:cBhvr>
                                        <p:cTn id="49" dur="1" fill="hold">
                                          <p:stCondLst>
                                            <p:cond delay="0"/>
                                          </p:stCondLst>
                                        </p:cTn>
                                        <p:tgtEl>
                                          <p:spTgt spid="695"/>
                                        </p:tgtEl>
                                        <p:attrNameLst>
                                          <p:attrName>style.visibility</p:attrName>
                                        </p:attrNameLst>
                                      </p:cBhvr>
                                      <p:to>
                                        <p:strVal val="visible"/>
                                      </p:to>
                                    </p:set>
                                    <p:animEffect transition="in" filter="fade">
                                      <p:cBhvr>
                                        <p:cTn id="50" dur="250"/>
                                        <p:tgtEl>
                                          <p:spTgt spid="695"/>
                                        </p:tgtEl>
                                      </p:cBhvr>
                                    </p:animEffect>
                                  </p:childTnLst>
                                </p:cTn>
                              </p:par>
                              <p:par>
                                <p:cTn id="51" presetID="10" presetClass="entr" presetSubtype="0" fill="hold" grpId="0" nodeType="withEffect">
                                  <p:stCondLst>
                                    <p:cond delay="200"/>
                                  </p:stCondLst>
                                  <p:childTnLst>
                                    <p:set>
                                      <p:cBhvr>
                                        <p:cTn id="52" dur="1" fill="hold">
                                          <p:stCondLst>
                                            <p:cond delay="0"/>
                                          </p:stCondLst>
                                        </p:cTn>
                                        <p:tgtEl>
                                          <p:spTgt spid="735"/>
                                        </p:tgtEl>
                                        <p:attrNameLst>
                                          <p:attrName>style.visibility</p:attrName>
                                        </p:attrNameLst>
                                      </p:cBhvr>
                                      <p:to>
                                        <p:strVal val="visible"/>
                                      </p:to>
                                    </p:set>
                                    <p:animEffect transition="in" filter="fade">
                                      <p:cBhvr>
                                        <p:cTn id="53" dur="250"/>
                                        <p:tgtEl>
                                          <p:spTgt spid="735"/>
                                        </p:tgtEl>
                                      </p:cBhvr>
                                    </p:animEffect>
                                  </p:childTnLst>
                                </p:cTn>
                              </p:par>
                            </p:childTnLst>
                          </p:cTn>
                        </p:par>
                        <p:par>
                          <p:cTn id="54" fill="hold">
                            <p:stCondLst>
                              <p:cond delay="3250"/>
                            </p:stCondLst>
                            <p:childTnLst>
                              <p:par>
                                <p:cTn id="55" presetID="22" presetClass="entr" presetSubtype="2" fill="hold" grpId="0" nodeType="afterEffect">
                                  <p:stCondLst>
                                    <p:cond delay="0"/>
                                  </p:stCondLst>
                                  <p:childTnLst>
                                    <p:set>
                                      <p:cBhvr>
                                        <p:cTn id="56" dur="1" fill="hold">
                                          <p:stCondLst>
                                            <p:cond delay="0"/>
                                          </p:stCondLst>
                                        </p:cTn>
                                        <p:tgtEl>
                                          <p:spTgt spid="407"/>
                                        </p:tgtEl>
                                        <p:attrNameLst>
                                          <p:attrName>style.visibility</p:attrName>
                                        </p:attrNameLst>
                                      </p:cBhvr>
                                      <p:to>
                                        <p:strVal val="visible"/>
                                      </p:to>
                                    </p:set>
                                    <p:animEffect transition="in" filter="wipe(right)">
                                      <p:cBhvr>
                                        <p:cTn id="57" dur="500"/>
                                        <p:tgtEl>
                                          <p:spTgt spid="407"/>
                                        </p:tgtEl>
                                      </p:cBhvr>
                                    </p:animEffect>
                                  </p:childTnLst>
                                </p:cTn>
                              </p:par>
                              <p:par>
                                <p:cTn id="58" presetID="10" presetClass="entr" presetSubtype="0" fill="hold" nodeType="withEffect">
                                  <p:stCondLst>
                                    <p:cond delay="0"/>
                                  </p:stCondLst>
                                  <p:childTnLst>
                                    <p:set>
                                      <p:cBhvr>
                                        <p:cTn id="59" dur="1" fill="hold">
                                          <p:stCondLst>
                                            <p:cond delay="0"/>
                                          </p:stCondLst>
                                        </p:cTn>
                                        <p:tgtEl>
                                          <p:spTgt spid="222"/>
                                        </p:tgtEl>
                                        <p:attrNameLst>
                                          <p:attrName>style.visibility</p:attrName>
                                        </p:attrNameLst>
                                      </p:cBhvr>
                                      <p:to>
                                        <p:strVal val="visible"/>
                                      </p:to>
                                    </p:set>
                                    <p:animEffect transition="in" filter="fade">
                                      <p:cBhvr>
                                        <p:cTn id="60" dur="500"/>
                                        <p:tgtEl>
                                          <p:spTgt spid="222"/>
                                        </p:tgtEl>
                                      </p:cBhvr>
                                    </p:animEffect>
                                  </p:childTnLst>
                                </p:cTn>
                              </p:par>
                              <p:par>
                                <p:cTn id="61" presetID="10" presetClass="entr" presetSubtype="0" fill="hold" nodeType="withEffect">
                                  <p:stCondLst>
                                    <p:cond delay="300"/>
                                  </p:stCondLst>
                                  <p:childTnLst>
                                    <p:set>
                                      <p:cBhvr>
                                        <p:cTn id="62" dur="1" fill="hold">
                                          <p:stCondLst>
                                            <p:cond delay="0"/>
                                          </p:stCondLst>
                                        </p:cTn>
                                        <p:tgtEl>
                                          <p:spTgt spid="698"/>
                                        </p:tgtEl>
                                        <p:attrNameLst>
                                          <p:attrName>style.visibility</p:attrName>
                                        </p:attrNameLst>
                                      </p:cBhvr>
                                      <p:to>
                                        <p:strVal val="visible"/>
                                      </p:to>
                                    </p:set>
                                    <p:animEffect transition="in" filter="fade">
                                      <p:cBhvr>
                                        <p:cTn id="63" dur="250"/>
                                        <p:tgtEl>
                                          <p:spTgt spid="698"/>
                                        </p:tgtEl>
                                      </p:cBhvr>
                                    </p:animEffect>
                                  </p:childTnLst>
                                </p:cTn>
                              </p:par>
                              <p:par>
                                <p:cTn id="64" presetID="10" presetClass="entr" presetSubtype="0" fill="hold" grpId="0" nodeType="withEffect">
                                  <p:stCondLst>
                                    <p:cond delay="300"/>
                                  </p:stCondLst>
                                  <p:childTnLst>
                                    <p:set>
                                      <p:cBhvr>
                                        <p:cTn id="65" dur="1" fill="hold">
                                          <p:stCondLst>
                                            <p:cond delay="0"/>
                                          </p:stCondLst>
                                        </p:cTn>
                                        <p:tgtEl>
                                          <p:spTgt spid="736"/>
                                        </p:tgtEl>
                                        <p:attrNameLst>
                                          <p:attrName>style.visibility</p:attrName>
                                        </p:attrNameLst>
                                      </p:cBhvr>
                                      <p:to>
                                        <p:strVal val="visible"/>
                                      </p:to>
                                    </p:set>
                                    <p:animEffect transition="in" filter="fade">
                                      <p:cBhvr>
                                        <p:cTn id="66" dur="250"/>
                                        <p:tgtEl>
                                          <p:spTgt spid="736"/>
                                        </p:tgtEl>
                                      </p:cBhvr>
                                    </p:animEffect>
                                  </p:childTnLst>
                                </p:cTn>
                              </p:par>
                            </p:childTnLst>
                          </p:cTn>
                        </p:par>
                        <p:par>
                          <p:cTn id="67" fill="hold">
                            <p:stCondLst>
                              <p:cond delay="3800"/>
                            </p:stCondLst>
                            <p:childTnLst>
                              <p:par>
                                <p:cTn id="68" presetID="22" presetClass="entr" presetSubtype="2" fill="hold" grpId="0" nodeType="afterEffect">
                                  <p:stCondLst>
                                    <p:cond delay="0"/>
                                  </p:stCondLst>
                                  <p:childTnLst>
                                    <p:set>
                                      <p:cBhvr>
                                        <p:cTn id="69" dur="1" fill="hold">
                                          <p:stCondLst>
                                            <p:cond delay="0"/>
                                          </p:stCondLst>
                                        </p:cTn>
                                        <p:tgtEl>
                                          <p:spTgt spid="336"/>
                                        </p:tgtEl>
                                        <p:attrNameLst>
                                          <p:attrName>style.visibility</p:attrName>
                                        </p:attrNameLst>
                                      </p:cBhvr>
                                      <p:to>
                                        <p:strVal val="visible"/>
                                      </p:to>
                                    </p:set>
                                    <p:animEffect transition="in" filter="wipe(right)">
                                      <p:cBhvr>
                                        <p:cTn id="70" dur="500"/>
                                        <p:tgtEl>
                                          <p:spTgt spid="336"/>
                                        </p:tgtEl>
                                      </p:cBhvr>
                                    </p:animEffect>
                                  </p:childTnLst>
                                </p:cTn>
                              </p:par>
                              <p:par>
                                <p:cTn id="71" presetID="10" presetClass="entr" presetSubtype="0" fill="hold" nodeType="withEffect">
                                  <p:stCondLst>
                                    <p:cond delay="0"/>
                                  </p:stCondLst>
                                  <p:childTnLst>
                                    <p:set>
                                      <p:cBhvr>
                                        <p:cTn id="72" dur="1" fill="hold">
                                          <p:stCondLst>
                                            <p:cond delay="0"/>
                                          </p:stCondLst>
                                        </p:cTn>
                                        <p:tgtEl>
                                          <p:spTgt spid="306"/>
                                        </p:tgtEl>
                                        <p:attrNameLst>
                                          <p:attrName>style.visibility</p:attrName>
                                        </p:attrNameLst>
                                      </p:cBhvr>
                                      <p:to>
                                        <p:strVal val="visible"/>
                                      </p:to>
                                    </p:set>
                                    <p:animEffect transition="in" filter="fade">
                                      <p:cBhvr>
                                        <p:cTn id="73" dur="500"/>
                                        <p:tgtEl>
                                          <p:spTgt spid="306"/>
                                        </p:tgtEl>
                                      </p:cBhvr>
                                    </p:animEffect>
                                  </p:childTnLst>
                                </p:cTn>
                              </p:par>
                            </p:childTnLst>
                          </p:cTn>
                        </p:par>
                      </p:childTnLst>
                    </p:cTn>
                  </p:par>
                  <p:par>
                    <p:cTn id="74" fill="hold">
                      <p:stCondLst>
                        <p:cond delay="indefinite"/>
                      </p:stCondLst>
                      <p:childTnLst>
                        <p:par>
                          <p:cTn id="75" fill="hold">
                            <p:stCondLst>
                              <p:cond delay="0"/>
                            </p:stCondLst>
                            <p:childTnLst>
                              <p:par>
                                <p:cTn id="76" presetID="22" presetClass="entr" presetSubtype="8" fill="hold" nodeType="clickEffect">
                                  <p:stCondLst>
                                    <p:cond delay="0"/>
                                  </p:stCondLst>
                                  <p:childTnLst>
                                    <p:set>
                                      <p:cBhvr>
                                        <p:cTn id="77" dur="1" fill="hold">
                                          <p:stCondLst>
                                            <p:cond delay="0"/>
                                          </p:stCondLst>
                                        </p:cTn>
                                        <p:tgtEl>
                                          <p:spTgt spid="746"/>
                                        </p:tgtEl>
                                        <p:attrNameLst>
                                          <p:attrName>style.visibility</p:attrName>
                                        </p:attrNameLst>
                                      </p:cBhvr>
                                      <p:to>
                                        <p:strVal val="visible"/>
                                      </p:to>
                                    </p:set>
                                    <p:animEffect transition="in" filter="wipe(left)">
                                      <p:cBhvr>
                                        <p:cTn id="78" dur="500"/>
                                        <p:tgtEl>
                                          <p:spTgt spid="746"/>
                                        </p:tgtEl>
                                      </p:cBhvr>
                                    </p:animEffect>
                                  </p:childTnLst>
                                </p:cTn>
                              </p:par>
                              <p:par>
                                <p:cTn id="79" presetID="10" presetClass="entr" presetSubtype="0" fill="hold" nodeType="withEffect">
                                  <p:stCondLst>
                                    <p:cond delay="250"/>
                                  </p:stCondLst>
                                  <p:childTnLst>
                                    <p:set>
                                      <p:cBhvr>
                                        <p:cTn id="80" dur="1" fill="hold">
                                          <p:stCondLst>
                                            <p:cond delay="0"/>
                                          </p:stCondLst>
                                        </p:cTn>
                                        <p:tgtEl>
                                          <p:spTgt spid="756"/>
                                        </p:tgtEl>
                                        <p:attrNameLst>
                                          <p:attrName>style.visibility</p:attrName>
                                        </p:attrNameLst>
                                      </p:cBhvr>
                                      <p:to>
                                        <p:strVal val="visible"/>
                                      </p:to>
                                    </p:set>
                                    <p:animEffect transition="in" filter="fade">
                                      <p:cBhvr>
                                        <p:cTn id="81" dur="500"/>
                                        <p:tgtEl>
                                          <p:spTgt spid="756"/>
                                        </p:tgtEl>
                                      </p:cBhvr>
                                    </p:animEffect>
                                  </p:childTnLst>
                                </p:cTn>
                              </p:par>
                              <p:par>
                                <p:cTn id="82" presetID="10" presetClass="entr" presetSubtype="0" fill="hold" nodeType="withEffect">
                                  <p:stCondLst>
                                    <p:cond delay="500"/>
                                  </p:stCondLst>
                                  <p:childTnLst>
                                    <p:set>
                                      <p:cBhvr>
                                        <p:cTn id="83" dur="1" fill="hold">
                                          <p:stCondLst>
                                            <p:cond delay="0"/>
                                          </p:stCondLst>
                                        </p:cTn>
                                        <p:tgtEl>
                                          <p:spTgt spid="809"/>
                                        </p:tgtEl>
                                        <p:attrNameLst>
                                          <p:attrName>style.visibility</p:attrName>
                                        </p:attrNameLst>
                                      </p:cBhvr>
                                      <p:to>
                                        <p:strVal val="visible"/>
                                      </p:to>
                                    </p:set>
                                    <p:animEffect transition="in" filter="fade">
                                      <p:cBhvr>
                                        <p:cTn id="84" dur="500"/>
                                        <p:tgtEl>
                                          <p:spTgt spid="809"/>
                                        </p:tgtEl>
                                      </p:cBhvr>
                                    </p:animEffect>
                                  </p:childTnLst>
                                </p:cTn>
                              </p:par>
                              <p:par>
                                <p:cTn id="85" presetID="10" presetClass="entr" presetSubtype="0" fill="hold" nodeType="withEffect">
                                  <p:stCondLst>
                                    <p:cond delay="750"/>
                                  </p:stCondLst>
                                  <p:childTnLst>
                                    <p:set>
                                      <p:cBhvr>
                                        <p:cTn id="86" dur="1" fill="hold">
                                          <p:stCondLst>
                                            <p:cond delay="0"/>
                                          </p:stCondLst>
                                        </p:cTn>
                                        <p:tgtEl>
                                          <p:spTgt spid="760"/>
                                        </p:tgtEl>
                                        <p:attrNameLst>
                                          <p:attrName>style.visibility</p:attrName>
                                        </p:attrNameLst>
                                      </p:cBhvr>
                                      <p:to>
                                        <p:strVal val="visible"/>
                                      </p:to>
                                    </p:set>
                                    <p:animEffect transition="in" filter="fade">
                                      <p:cBhvr>
                                        <p:cTn id="87" dur="500"/>
                                        <p:tgtEl>
                                          <p:spTgt spid="760"/>
                                        </p:tgtEl>
                                      </p:cBhvr>
                                    </p:animEffect>
                                  </p:childTnLst>
                                </p:cTn>
                              </p:par>
                            </p:childTnLst>
                          </p:cTn>
                        </p:par>
                        <p:par>
                          <p:cTn id="88" fill="hold">
                            <p:stCondLst>
                              <p:cond delay="1250"/>
                            </p:stCondLst>
                            <p:childTnLst>
                              <p:par>
                                <p:cTn id="89" presetID="47" presetClass="entr" presetSubtype="0" fill="hold" grpId="0" nodeType="afterEffect">
                                  <p:stCondLst>
                                    <p:cond delay="0"/>
                                  </p:stCondLst>
                                  <p:childTnLst>
                                    <p:set>
                                      <p:cBhvr>
                                        <p:cTn id="90" dur="1" fill="hold">
                                          <p:stCondLst>
                                            <p:cond delay="0"/>
                                          </p:stCondLst>
                                        </p:cTn>
                                        <p:tgtEl>
                                          <p:spTgt spid="832"/>
                                        </p:tgtEl>
                                        <p:attrNameLst>
                                          <p:attrName>style.visibility</p:attrName>
                                        </p:attrNameLst>
                                      </p:cBhvr>
                                      <p:to>
                                        <p:strVal val="visible"/>
                                      </p:to>
                                    </p:set>
                                    <p:animEffect transition="in" filter="fade">
                                      <p:cBhvr>
                                        <p:cTn id="91" dur="1000"/>
                                        <p:tgtEl>
                                          <p:spTgt spid="832"/>
                                        </p:tgtEl>
                                      </p:cBhvr>
                                    </p:animEffect>
                                    <p:anim calcmode="lin" valueType="num">
                                      <p:cBhvr>
                                        <p:cTn id="92" dur="1000" fill="hold"/>
                                        <p:tgtEl>
                                          <p:spTgt spid="832"/>
                                        </p:tgtEl>
                                        <p:attrNameLst>
                                          <p:attrName>ppt_x</p:attrName>
                                        </p:attrNameLst>
                                      </p:cBhvr>
                                      <p:tavLst>
                                        <p:tav tm="0">
                                          <p:val>
                                            <p:strVal val="#ppt_x"/>
                                          </p:val>
                                        </p:tav>
                                        <p:tav tm="100000">
                                          <p:val>
                                            <p:strVal val="#ppt_x"/>
                                          </p:val>
                                        </p:tav>
                                      </p:tavLst>
                                    </p:anim>
                                    <p:anim calcmode="lin" valueType="num">
                                      <p:cBhvr>
                                        <p:cTn id="93" dur="1000" fill="hold"/>
                                        <p:tgtEl>
                                          <p:spTgt spid="832"/>
                                        </p:tgtEl>
                                        <p:attrNameLst>
                                          <p:attrName>ppt_y</p:attrName>
                                        </p:attrNameLst>
                                      </p:cBhvr>
                                      <p:tavLst>
                                        <p:tav tm="0">
                                          <p:val>
                                            <p:strVal val="#ppt_y-.1"/>
                                          </p:val>
                                        </p:tav>
                                        <p:tav tm="100000">
                                          <p:val>
                                            <p:strVal val="#ppt_y"/>
                                          </p:val>
                                        </p:tav>
                                      </p:tavLst>
                                    </p:anim>
                                  </p:childTnLst>
                                </p:cTn>
                              </p:par>
                              <p:par>
                                <p:cTn id="94" presetID="47" presetClass="entr" presetSubtype="0" fill="hold" grpId="0" nodeType="withEffect">
                                  <p:stCondLst>
                                    <p:cond delay="0"/>
                                  </p:stCondLst>
                                  <p:childTnLst>
                                    <p:set>
                                      <p:cBhvr>
                                        <p:cTn id="95" dur="1" fill="hold">
                                          <p:stCondLst>
                                            <p:cond delay="0"/>
                                          </p:stCondLst>
                                        </p:cTn>
                                        <p:tgtEl>
                                          <p:spTgt spid="732"/>
                                        </p:tgtEl>
                                        <p:attrNameLst>
                                          <p:attrName>style.visibility</p:attrName>
                                        </p:attrNameLst>
                                      </p:cBhvr>
                                      <p:to>
                                        <p:strVal val="visible"/>
                                      </p:to>
                                    </p:set>
                                    <p:animEffect transition="in" filter="fade">
                                      <p:cBhvr>
                                        <p:cTn id="96" dur="1000"/>
                                        <p:tgtEl>
                                          <p:spTgt spid="732"/>
                                        </p:tgtEl>
                                      </p:cBhvr>
                                    </p:animEffect>
                                    <p:anim calcmode="lin" valueType="num">
                                      <p:cBhvr>
                                        <p:cTn id="97" dur="1000" fill="hold"/>
                                        <p:tgtEl>
                                          <p:spTgt spid="732"/>
                                        </p:tgtEl>
                                        <p:attrNameLst>
                                          <p:attrName>ppt_x</p:attrName>
                                        </p:attrNameLst>
                                      </p:cBhvr>
                                      <p:tavLst>
                                        <p:tav tm="0">
                                          <p:val>
                                            <p:strVal val="#ppt_x"/>
                                          </p:val>
                                        </p:tav>
                                        <p:tav tm="100000">
                                          <p:val>
                                            <p:strVal val="#ppt_x"/>
                                          </p:val>
                                        </p:tav>
                                      </p:tavLst>
                                    </p:anim>
                                    <p:anim calcmode="lin" valueType="num">
                                      <p:cBhvr>
                                        <p:cTn id="98" dur="1000" fill="hold"/>
                                        <p:tgtEl>
                                          <p:spTgt spid="732"/>
                                        </p:tgtEl>
                                        <p:attrNameLst>
                                          <p:attrName>ppt_y</p:attrName>
                                        </p:attrNameLst>
                                      </p:cBhvr>
                                      <p:tavLst>
                                        <p:tav tm="0">
                                          <p:val>
                                            <p:strVal val="#ppt_y-.1"/>
                                          </p:val>
                                        </p:tav>
                                        <p:tav tm="100000">
                                          <p:val>
                                            <p:strVal val="#ppt_y"/>
                                          </p:val>
                                        </p:tav>
                                      </p:tavLst>
                                    </p:anim>
                                  </p:childTnLst>
                                </p:cTn>
                              </p:par>
                            </p:childTnLst>
                          </p:cTn>
                        </p:par>
                        <p:par>
                          <p:cTn id="99" fill="hold">
                            <p:stCondLst>
                              <p:cond delay="2250"/>
                            </p:stCondLst>
                            <p:childTnLst>
                              <p:par>
                                <p:cTn id="100" presetID="2" presetClass="entr" presetSubtype="1" fill="hold" nodeType="afterEffect">
                                  <p:stCondLst>
                                    <p:cond delay="0"/>
                                  </p:stCondLst>
                                  <p:childTnLst>
                                    <p:set>
                                      <p:cBhvr>
                                        <p:cTn id="101" dur="1" fill="hold">
                                          <p:stCondLst>
                                            <p:cond delay="0"/>
                                          </p:stCondLst>
                                        </p:cTn>
                                        <p:tgtEl>
                                          <p:spTgt spid="833"/>
                                        </p:tgtEl>
                                        <p:attrNameLst>
                                          <p:attrName>style.visibility</p:attrName>
                                        </p:attrNameLst>
                                      </p:cBhvr>
                                      <p:to>
                                        <p:strVal val="visible"/>
                                      </p:to>
                                    </p:set>
                                    <p:anim calcmode="lin" valueType="num">
                                      <p:cBhvr additive="base">
                                        <p:cTn id="102" dur="500" fill="hold"/>
                                        <p:tgtEl>
                                          <p:spTgt spid="833"/>
                                        </p:tgtEl>
                                        <p:attrNameLst>
                                          <p:attrName>ppt_x</p:attrName>
                                        </p:attrNameLst>
                                      </p:cBhvr>
                                      <p:tavLst>
                                        <p:tav tm="0">
                                          <p:val>
                                            <p:strVal val="#ppt_x"/>
                                          </p:val>
                                        </p:tav>
                                        <p:tav tm="100000">
                                          <p:val>
                                            <p:strVal val="#ppt_x"/>
                                          </p:val>
                                        </p:tav>
                                      </p:tavLst>
                                    </p:anim>
                                    <p:anim calcmode="lin" valueType="num">
                                      <p:cBhvr additive="base">
                                        <p:cTn id="103" dur="500" fill="hold"/>
                                        <p:tgtEl>
                                          <p:spTgt spid="833"/>
                                        </p:tgtEl>
                                        <p:attrNameLst>
                                          <p:attrName>ppt_y</p:attrName>
                                        </p:attrNameLst>
                                      </p:cBhvr>
                                      <p:tavLst>
                                        <p:tav tm="0">
                                          <p:val>
                                            <p:strVal val="0-#ppt_h/2"/>
                                          </p:val>
                                        </p:tav>
                                        <p:tav tm="100000">
                                          <p:val>
                                            <p:strVal val="#ppt_y"/>
                                          </p:val>
                                        </p:tav>
                                      </p:tavLst>
                                    </p:anim>
                                  </p:childTnLst>
                                </p:cTn>
                              </p:par>
                            </p:childTnLst>
                          </p:cTn>
                        </p:par>
                      </p:childTnLst>
                    </p:cTn>
                  </p:par>
                  <p:par>
                    <p:cTn id="104" fill="hold">
                      <p:stCondLst>
                        <p:cond delay="indefinite"/>
                      </p:stCondLst>
                      <p:childTnLst>
                        <p:par>
                          <p:cTn id="105" fill="hold">
                            <p:stCondLst>
                              <p:cond delay="0"/>
                            </p:stCondLst>
                            <p:childTnLst>
                              <p:par>
                                <p:cTn id="106" presetID="10" presetClass="entr" presetSubtype="0" fill="hold" nodeType="clickEffect">
                                  <p:stCondLst>
                                    <p:cond delay="0"/>
                                  </p:stCondLst>
                                  <p:childTnLst>
                                    <p:set>
                                      <p:cBhvr>
                                        <p:cTn id="107" dur="1" fill="hold">
                                          <p:stCondLst>
                                            <p:cond delay="0"/>
                                          </p:stCondLst>
                                        </p:cTn>
                                        <p:tgtEl>
                                          <p:spTgt spid="820"/>
                                        </p:tgtEl>
                                        <p:attrNameLst>
                                          <p:attrName>style.visibility</p:attrName>
                                        </p:attrNameLst>
                                      </p:cBhvr>
                                      <p:to>
                                        <p:strVal val="visible"/>
                                      </p:to>
                                    </p:set>
                                    <p:animEffect transition="in" filter="fade">
                                      <p:cBhvr>
                                        <p:cTn id="108" dur="500"/>
                                        <p:tgtEl>
                                          <p:spTgt spid="820"/>
                                        </p:tgtEl>
                                      </p:cBhvr>
                                    </p:animEffect>
                                  </p:childTnLst>
                                </p:cTn>
                              </p:par>
                              <p:par>
                                <p:cTn id="109" presetID="10" presetClass="entr" presetSubtype="0" fill="hold" grpId="0" nodeType="withEffect">
                                  <p:stCondLst>
                                    <p:cond delay="0"/>
                                  </p:stCondLst>
                                  <p:childTnLst>
                                    <p:set>
                                      <p:cBhvr>
                                        <p:cTn id="110" dur="1" fill="hold">
                                          <p:stCondLst>
                                            <p:cond delay="0"/>
                                          </p:stCondLst>
                                        </p:cTn>
                                        <p:tgtEl>
                                          <p:spTgt spid="819"/>
                                        </p:tgtEl>
                                        <p:attrNameLst>
                                          <p:attrName>style.visibility</p:attrName>
                                        </p:attrNameLst>
                                      </p:cBhvr>
                                      <p:to>
                                        <p:strVal val="visible"/>
                                      </p:to>
                                    </p:set>
                                    <p:animEffect transition="in" filter="fade">
                                      <p:cBhvr>
                                        <p:cTn id="111" dur="500"/>
                                        <p:tgtEl>
                                          <p:spTgt spid="819"/>
                                        </p:tgtEl>
                                      </p:cBhvr>
                                    </p:animEffect>
                                  </p:childTnLst>
                                </p:cTn>
                              </p:par>
                            </p:childTnLst>
                          </p:cTn>
                        </p:par>
                        <p:par>
                          <p:cTn id="112" fill="hold">
                            <p:stCondLst>
                              <p:cond delay="500"/>
                            </p:stCondLst>
                            <p:childTnLst>
                              <p:par>
                                <p:cTn id="113" presetID="10" presetClass="entr" presetSubtype="0" fill="hold" nodeType="afterEffect">
                                  <p:stCondLst>
                                    <p:cond delay="0"/>
                                  </p:stCondLst>
                                  <p:childTnLst>
                                    <p:set>
                                      <p:cBhvr>
                                        <p:cTn id="114" dur="1" fill="hold">
                                          <p:stCondLst>
                                            <p:cond delay="0"/>
                                          </p:stCondLst>
                                        </p:cTn>
                                        <p:tgtEl>
                                          <p:spTgt spid="826"/>
                                        </p:tgtEl>
                                        <p:attrNameLst>
                                          <p:attrName>style.visibility</p:attrName>
                                        </p:attrNameLst>
                                      </p:cBhvr>
                                      <p:to>
                                        <p:strVal val="visible"/>
                                      </p:to>
                                    </p:set>
                                    <p:animEffect transition="in" filter="fade">
                                      <p:cBhvr>
                                        <p:cTn id="115" dur="500"/>
                                        <p:tgtEl>
                                          <p:spTgt spid="826"/>
                                        </p:tgtEl>
                                      </p:cBhvr>
                                    </p:animEffect>
                                  </p:childTnLst>
                                </p:cTn>
                              </p:par>
                              <p:par>
                                <p:cTn id="116" presetID="8" presetClass="emph" presetSubtype="0" fill="hold" nodeType="withEffect">
                                  <p:stCondLst>
                                    <p:cond delay="0"/>
                                  </p:stCondLst>
                                  <p:childTnLst>
                                    <p:animRot by="21600000">
                                      <p:cBhvr>
                                        <p:cTn id="117" dur="1250" fill="hold"/>
                                        <p:tgtEl>
                                          <p:spTgt spid="826"/>
                                        </p:tgtEl>
                                        <p:attrNameLst>
                                          <p:attrName>r</p:attrName>
                                        </p:attrNameLst>
                                      </p:cBhvr>
                                    </p:animRot>
                                  </p:childTnLst>
                                </p:cTn>
                              </p:par>
                              <p:par>
                                <p:cTn id="118" presetID="10" presetClass="entr" presetSubtype="0" fill="hold" grpId="0" nodeType="withEffect">
                                  <p:stCondLst>
                                    <p:cond delay="1000"/>
                                  </p:stCondLst>
                                  <p:childTnLst>
                                    <p:set>
                                      <p:cBhvr>
                                        <p:cTn id="119" dur="1" fill="hold">
                                          <p:stCondLst>
                                            <p:cond delay="0"/>
                                          </p:stCondLst>
                                        </p:cTn>
                                        <p:tgtEl>
                                          <p:spTgt spid="830"/>
                                        </p:tgtEl>
                                        <p:attrNameLst>
                                          <p:attrName>style.visibility</p:attrName>
                                        </p:attrNameLst>
                                      </p:cBhvr>
                                      <p:to>
                                        <p:strVal val="visible"/>
                                      </p:to>
                                    </p:set>
                                    <p:animEffect transition="in" filter="fade">
                                      <p:cBhvr>
                                        <p:cTn id="120" dur="500"/>
                                        <p:tgtEl>
                                          <p:spTgt spid="830"/>
                                        </p:tgtEl>
                                      </p:cBhvr>
                                    </p:animEffect>
                                  </p:childTnLst>
                                </p:cTn>
                              </p:par>
                            </p:childTnLst>
                          </p:cTn>
                        </p:par>
                        <p:par>
                          <p:cTn id="121" fill="hold">
                            <p:stCondLst>
                              <p:cond delay="2000"/>
                            </p:stCondLst>
                            <p:childTnLst>
                              <p:par>
                                <p:cTn id="122" presetID="10" presetClass="entr" presetSubtype="0" fill="hold" nodeType="afterEffect">
                                  <p:stCondLst>
                                    <p:cond delay="0"/>
                                  </p:stCondLst>
                                  <p:childTnLst>
                                    <p:set>
                                      <p:cBhvr>
                                        <p:cTn id="123" dur="1" fill="hold">
                                          <p:stCondLst>
                                            <p:cond delay="0"/>
                                          </p:stCondLst>
                                        </p:cTn>
                                        <p:tgtEl>
                                          <p:spTgt spid="720"/>
                                        </p:tgtEl>
                                        <p:attrNameLst>
                                          <p:attrName>style.visibility</p:attrName>
                                        </p:attrNameLst>
                                      </p:cBhvr>
                                      <p:to>
                                        <p:strVal val="visible"/>
                                      </p:to>
                                    </p:set>
                                    <p:animEffect transition="in" filter="fade">
                                      <p:cBhvr>
                                        <p:cTn id="124" dur="1000"/>
                                        <p:tgtEl>
                                          <p:spTgt spid="720"/>
                                        </p:tgtEl>
                                      </p:cBhvr>
                                    </p:animEffect>
                                  </p:childTnLst>
                                </p:cTn>
                              </p:par>
                              <p:par>
                                <p:cTn id="125" presetID="63" presetClass="path" presetSubtype="0" accel="50000" decel="50000" fill="hold" nodeType="withEffect">
                                  <p:stCondLst>
                                    <p:cond delay="0"/>
                                  </p:stCondLst>
                                  <p:childTnLst>
                                    <p:animMotion origin="layout" path="M -0.09766 -2.96296E-6 L -1.04167E-6 -2.96296E-6 " pathEditMode="relative" rAng="0" ptsTypes="AA">
                                      <p:cBhvr>
                                        <p:cTn id="126" dur="1500" fill="hold"/>
                                        <p:tgtEl>
                                          <p:spTgt spid="720"/>
                                        </p:tgtEl>
                                        <p:attrNameLst>
                                          <p:attrName>ppt_x</p:attrName>
                                          <p:attrName>ppt_y</p:attrName>
                                        </p:attrNameLst>
                                      </p:cBhvr>
                                      <p:rCtr x="4883" y="0"/>
                                    </p:animMotion>
                                  </p:childTnLst>
                                </p:cTn>
                              </p:par>
                              <p:par>
                                <p:cTn id="127" presetID="10" presetClass="entr" presetSubtype="0" fill="hold" grpId="0" nodeType="withEffect">
                                  <p:stCondLst>
                                    <p:cond delay="1000"/>
                                  </p:stCondLst>
                                  <p:childTnLst>
                                    <p:set>
                                      <p:cBhvr>
                                        <p:cTn id="128" dur="1" fill="hold">
                                          <p:stCondLst>
                                            <p:cond delay="0"/>
                                          </p:stCondLst>
                                        </p:cTn>
                                        <p:tgtEl>
                                          <p:spTgt spid="851"/>
                                        </p:tgtEl>
                                        <p:attrNameLst>
                                          <p:attrName>style.visibility</p:attrName>
                                        </p:attrNameLst>
                                      </p:cBhvr>
                                      <p:to>
                                        <p:strVal val="visible"/>
                                      </p:to>
                                    </p:set>
                                    <p:animEffect transition="in" filter="fade">
                                      <p:cBhvr>
                                        <p:cTn id="129" dur="500"/>
                                        <p:tgtEl>
                                          <p:spTgt spid="851"/>
                                        </p:tgtEl>
                                      </p:cBhvr>
                                    </p:animEffect>
                                  </p:childTnLst>
                                </p:cTn>
                              </p:par>
                            </p:childTnLst>
                          </p:cTn>
                        </p:par>
                      </p:childTnLst>
                    </p:cTn>
                  </p:par>
                  <p:par>
                    <p:cTn id="130" fill="hold">
                      <p:stCondLst>
                        <p:cond delay="indefinite"/>
                      </p:stCondLst>
                      <p:childTnLst>
                        <p:par>
                          <p:cTn id="131" fill="hold">
                            <p:stCondLst>
                              <p:cond delay="0"/>
                            </p:stCondLst>
                            <p:childTnLst>
                              <p:par>
                                <p:cTn id="132" presetID="22" presetClass="entr" presetSubtype="8" fill="hold" grpId="0" nodeType="clickEffect">
                                  <p:stCondLst>
                                    <p:cond delay="0"/>
                                  </p:stCondLst>
                                  <p:childTnLst>
                                    <p:set>
                                      <p:cBhvr>
                                        <p:cTn id="133" dur="1" fill="hold">
                                          <p:stCondLst>
                                            <p:cond delay="0"/>
                                          </p:stCondLst>
                                        </p:cTn>
                                        <p:tgtEl>
                                          <p:spTgt spid="636"/>
                                        </p:tgtEl>
                                        <p:attrNameLst>
                                          <p:attrName>style.visibility</p:attrName>
                                        </p:attrNameLst>
                                      </p:cBhvr>
                                      <p:to>
                                        <p:strVal val="visible"/>
                                      </p:to>
                                    </p:set>
                                    <p:animEffect transition="in" filter="wipe(left)">
                                      <p:cBhvr>
                                        <p:cTn id="134" dur="500"/>
                                        <p:tgtEl>
                                          <p:spTgt spid="636"/>
                                        </p:tgtEl>
                                      </p:cBhvr>
                                    </p:animEffect>
                                  </p:childTnLst>
                                </p:cTn>
                              </p:par>
                              <p:par>
                                <p:cTn id="135" presetID="22" presetClass="entr" presetSubtype="8" fill="hold" grpId="0" nodeType="withEffect">
                                  <p:stCondLst>
                                    <p:cond delay="0"/>
                                  </p:stCondLst>
                                  <p:childTnLst>
                                    <p:set>
                                      <p:cBhvr>
                                        <p:cTn id="136" dur="1" fill="hold">
                                          <p:stCondLst>
                                            <p:cond delay="0"/>
                                          </p:stCondLst>
                                        </p:cTn>
                                        <p:tgtEl>
                                          <p:spTgt spid="637"/>
                                        </p:tgtEl>
                                        <p:attrNameLst>
                                          <p:attrName>style.visibility</p:attrName>
                                        </p:attrNameLst>
                                      </p:cBhvr>
                                      <p:to>
                                        <p:strVal val="visible"/>
                                      </p:to>
                                    </p:set>
                                    <p:animEffect transition="in" filter="wipe(left)">
                                      <p:cBhvr>
                                        <p:cTn id="137" dur="500"/>
                                        <p:tgtEl>
                                          <p:spTgt spid="637"/>
                                        </p:tgtEl>
                                      </p:cBhvr>
                                    </p:animEffect>
                                  </p:childTnLst>
                                </p:cTn>
                              </p:par>
                              <p:par>
                                <p:cTn id="138" presetID="22" presetClass="entr" presetSubtype="8" fill="hold" grpId="0" nodeType="withEffect">
                                  <p:stCondLst>
                                    <p:cond delay="0"/>
                                  </p:stCondLst>
                                  <p:childTnLst>
                                    <p:set>
                                      <p:cBhvr>
                                        <p:cTn id="139" dur="1" fill="hold">
                                          <p:stCondLst>
                                            <p:cond delay="0"/>
                                          </p:stCondLst>
                                        </p:cTn>
                                        <p:tgtEl>
                                          <p:spTgt spid="852"/>
                                        </p:tgtEl>
                                        <p:attrNameLst>
                                          <p:attrName>style.visibility</p:attrName>
                                        </p:attrNameLst>
                                      </p:cBhvr>
                                      <p:to>
                                        <p:strVal val="visible"/>
                                      </p:to>
                                    </p:set>
                                    <p:animEffect transition="in" filter="wipe(left)">
                                      <p:cBhvr>
                                        <p:cTn id="140" dur="500"/>
                                        <p:tgtEl>
                                          <p:spTgt spid="852"/>
                                        </p:tgtEl>
                                      </p:cBhvr>
                                    </p:animEffect>
                                  </p:childTnLst>
                                </p:cTn>
                              </p:par>
                              <p:par>
                                <p:cTn id="141" presetID="21" presetClass="entr" presetSubtype="8" fill="hold" grpId="0" nodeType="withEffect">
                                  <p:stCondLst>
                                    <p:cond delay="0"/>
                                  </p:stCondLst>
                                  <p:childTnLst>
                                    <p:set>
                                      <p:cBhvr>
                                        <p:cTn id="142" dur="1" fill="hold">
                                          <p:stCondLst>
                                            <p:cond delay="0"/>
                                          </p:stCondLst>
                                        </p:cTn>
                                        <p:tgtEl>
                                          <p:spTgt spid="831"/>
                                        </p:tgtEl>
                                        <p:attrNameLst>
                                          <p:attrName>style.visibility</p:attrName>
                                        </p:attrNameLst>
                                      </p:cBhvr>
                                      <p:to>
                                        <p:strVal val="visible"/>
                                      </p:to>
                                    </p:set>
                                    <p:animEffect transition="in" filter="wheel(8)">
                                      <p:cBhvr>
                                        <p:cTn id="143" dur="500"/>
                                        <p:tgtEl>
                                          <p:spTgt spid="831"/>
                                        </p:tgtEl>
                                      </p:cBhvr>
                                    </p:animEffect>
                                  </p:childTnLst>
                                </p:cTn>
                              </p:par>
                              <p:par>
                                <p:cTn id="144" presetID="8" presetClass="emph" presetSubtype="0" fill="hold" grpId="1" nodeType="withEffect">
                                  <p:stCondLst>
                                    <p:cond delay="0"/>
                                  </p:stCondLst>
                                  <p:childTnLst>
                                    <p:animRot by="21600000">
                                      <p:cBhvr>
                                        <p:cTn id="145" dur="3000" fill="hold"/>
                                        <p:tgtEl>
                                          <p:spTgt spid="831"/>
                                        </p:tgtEl>
                                        <p:attrNameLst>
                                          <p:attrName>r</p:attrName>
                                        </p:attrNameLst>
                                      </p:cBhvr>
                                    </p:animRot>
                                  </p:childTnLst>
                                </p:cTn>
                              </p:par>
                              <p:par>
                                <p:cTn id="146" presetID="10" presetClass="entr" presetSubtype="0" fill="hold" grpId="0" nodeType="withEffect">
                                  <p:stCondLst>
                                    <p:cond delay="0"/>
                                  </p:stCondLst>
                                  <p:childTnLst>
                                    <p:set>
                                      <p:cBhvr>
                                        <p:cTn id="147" dur="1" fill="hold">
                                          <p:stCondLst>
                                            <p:cond delay="0"/>
                                          </p:stCondLst>
                                        </p:cTn>
                                        <p:tgtEl>
                                          <p:spTgt spid="676"/>
                                        </p:tgtEl>
                                        <p:attrNameLst>
                                          <p:attrName>style.visibility</p:attrName>
                                        </p:attrNameLst>
                                      </p:cBhvr>
                                      <p:to>
                                        <p:strVal val="visible"/>
                                      </p:to>
                                    </p:set>
                                    <p:animEffect transition="in" filter="fade">
                                      <p:cBhvr>
                                        <p:cTn id="148" dur="500"/>
                                        <p:tgtEl>
                                          <p:spTgt spid="676"/>
                                        </p:tgtEl>
                                      </p:cBhvr>
                                    </p:animEffect>
                                  </p:childTnLst>
                                </p:cTn>
                              </p:par>
                              <p:par>
                                <p:cTn id="149" presetID="10" presetClass="entr" presetSubtype="0" fill="hold" nodeType="withEffect">
                                  <p:stCondLst>
                                    <p:cond delay="500"/>
                                  </p:stCondLst>
                                  <p:childTnLst>
                                    <p:set>
                                      <p:cBhvr>
                                        <p:cTn id="150" dur="1" fill="hold">
                                          <p:stCondLst>
                                            <p:cond delay="0"/>
                                          </p:stCondLst>
                                        </p:cTn>
                                        <p:tgtEl>
                                          <p:spTgt spid="4"/>
                                        </p:tgtEl>
                                        <p:attrNameLst>
                                          <p:attrName>style.visibility</p:attrName>
                                        </p:attrNameLst>
                                      </p:cBhvr>
                                      <p:to>
                                        <p:strVal val="visible"/>
                                      </p:to>
                                    </p:set>
                                    <p:animEffect transition="in" filter="fade">
                                      <p:cBhvr>
                                        <p:cTn id="151" dur="250"/>
                                        <p:tgtEl>
                                          <p:spTgt spid="4"/>
                                        </p:tgtEl>
                                      </p:cBhvr>
                                    </p:animEffect>
                                  </p:childTnLst>
                                </p:cTn>
                              </p:par>
                              <p:par>
                                <p:cTn id="152" presetID="10" presetClass="entr" presetSubtype="0" fill="hold" grpId="0" nodeType="withEffect">
                                  <p:stCondLst>
                                    <p:cond delay="500"/>
                                  </p:stCondLst>
                                  <p:childTnLst>
                                    <p:set>
                                      <p:cBhvr>
                                        <p:cTn id="153" dur="1" fill="hold">
                                          <p:stCondLst>
                                            <p:cond delay="0"/>
                                          </p:stCondLst>
                                        </p:cTn>
                                        <p:tgtEl>
                                          <p:spTgt spid="644"/>
                                        </p:tgtEl>
                                        <p:attrNameLst>
                                          <p:attrName>style.visibility</p:attrName>
                                        </p:attrNameLst>
                                      </p:cBhvr>
                                      <p:to>
                                        <p:strVal val="visible"/>
                                      </p:to>
                                    </p:set>
                                    <p:animEffect transition="in" filter="fade">
                                      <p:cBhvr>
                                        <p:cTn id="154" dur="250"/>
                                        <p:tgtEl>
                                          <p:spTgt spid="644"/>
                                        </p:tgtEl>
                                      </p:cBhvr>
                                    </p:animEffect>
                                  </p:childTnLst>
                                </p:cTn>
                              </p:par>
                              <p:par>
                                <p:cTn id="155" presetID="10" presetClass="entr" presetSubtype="0" fill="hold" nodeType="withEffect">
                                  <p:stCondLst>
                                    <p:cond delay="500"/>
                                  </p:stCondLst>
                                  <p:childTnLst>
                                    <p:set>
                                      <p:cBhvr>
                                        <p:cTn id="156" dur="1" fill="hold">
                                          <p:stCondLst>
                                            <p:cond delay="0"/>
                                          </p:stCondLst>
                                        </p:cTn>
                                        <p:tgtEl>
                                          <p:spTgt spid="668"/>
                                        </p:tgtEl>
                                        <p:attrNameLst>
                                          <p:attrName>style.visibility</p:attrName>
                                        </p:attrNameLst>
                                      </p:cBhvr>
                                      <p:to>
                                        <p:strVal val="visible"/>
                                      </p:to>
                                    </p:set>
                                    <p:animEffect transition="in" filter="fade">
                                      <p:cBhvr>
                                        <p:cTn id="157" dur="250"/>
                                        <p:tgtEl>
                                          <p:spTgt spid="668"/>
                                        </p:tgtEl>
                                      </p:cBhvr>
                                    </p:animEffect>
                                  </p:childTnLst>
                                </p:cTn>
                              </p:par>
                              <p:par>
                                <p:cTn id="158" presetID="10" presetClass="entr" presetSubtype="0" fill="hold" grpId="0" nodeType="withEffect">
                                  <p:stCondLst>
                                    <p:cond delay="500"/>
                                  </p:stCondLst>
                                  <p:childTnLst>
                                    <p:set>
                                      <p:cBhvr>
                                        <p:cTn id="159" dur="1" fill="hold">
                                          <p:stCondLst>
                                            <p:cond delay="0"/>
                                          </p:stCondLst>
                                        </p:cTn>
                                        <p:tgtEl>
                                          <p:spTgt spid="667"/>
                                        </p:tgtEl>
                                        <p:attrNameLst>
                                          <p:attrName>style.visibility</p:attrName>
                                        </p:attrNameLst>
                                      </p:cBhvr>
                                      <p:to>
                                        <p:strVal val="visible"/>
                                      </p:to>
                                    </p:set>
                                    <p:animEffect transition="in" filter="fade">
                                      <p:cBhvr>
                                        <p:cTn id="160" dur="250"/>
                                        <p:tgtEl>
                                          <p:spTgt spid="667"/>
                                        </p:tgtEl>
                                      </p:cBhvr>
                                    </p:animEffect>
                                  </p:childTnLst>
                                </p:cTn>
                              </p:par>
                              <p:par>
                                <p:cTn id="161" presetID="10" presetClass="entr" presetSubtype="0" fill="hold" nodeType="withEffect">
                                  <p:stCondLst>
                                    <p:cond delay="750"/>
                                  </p:stCondLst>
                                  <p:childTnLst>
                                    <p:set>
                                      <p:cBhvr>
                                        <p:cTn id="162" dur="1" fill="hold">
                                          <p:stCondLst>
                                            <p:cond delay="0"/>
                                          </p:stCondLst>
                                        </p:cTn>
                                        <p:tgtEl>
                                          <p:spTgt spid="639"/>
                                        </p:tgtEl>
                                        <p:attrNameLst>
                                          <p:attrName>style.visibility</p:attrName>
                                        </p:attrNameLst>
                                      </p:cBhvr>
                                      <p:to>
                                        <p:strVal val="visible"/>
                                      </p:to>
                                    </p:set>
                                    <p:animEffect transition="in" filter="fade">
                                      <p:cBhvr>
                                        <p:cTn id="163" dur="250"/>
                                        <p:tgtEl>
                                          <p:spTgt spid="639"/>
                                        </p:tgtEl>
                                      </p:cBhvr>
                                    </p:animEffect>
                                  </p:childTnLst>
                                </p:cTn>
                              </p:par>
                              <p:par>
                                <p:cTn id="164" presetID="10" presetClass="entr" presetSubtype="0" fill="hold" grpId="0" nodeType="withEffect">
                                  <p:stCondLst>
                                    <p:cond delay="750"/>
                                  </p:stCondLst>
                                  <p:childTnLst>
                                    <p:set>
                                      <p:cBhvr>
                                        <p:cTn id="165" dur="1" fill="hold">
                                          <p:stCondLst>
                                            <p:cond delay="0"/>
                                          </p:stCondLst>
                                        </p:cTn>
                                        <p:tgtEl>
                                          <p:spTgt spid="638"/>
                                        </p:tgtEl>
                                        <p:attrNameLst>
                                          <p:attrName>style.visibility</p:attrName>
                                        </p:attrNameLst>
                                      </p:cBhvr>
                                      <p:to>
                                        <p:strVal val="visible"/>
                                      </p:to>
                                    </p:set>
                                    <p:animEffect transition="in" filter="fade">
                                      <p:cBhvr>
                                        <p:cTn id="166" dur="250"/>
                                        <p:tgtEl>
                                          <p:spTgt spid="638"/>
                                        </p:tgtEl>
                                      </p:cBhvr>
                                    </p:animEffect>
                                  </p:childTnLst>
                                </p:cTn>
                              </p:par>
                              <p:par>
                                <p:cTn id="167" presetID="10" presetClass="entr" presetSubtype="0" fill="hold" nodeType="withEffect">
                                  <p:stCondLst>
                                    <p:cond delay="1000"/>
                                  </p:stCondLst>
                                  <p:childTnLst>
                                    <p:set>
                                      <p:cBhvr>
                                        <p:cTn id="168" dur="1" fill="hold">
                                          <p:stCondLst>
                                            <p:cond delay="0"/>
                                          </p:stCondLst>
                                        </p:cTn>
                                        <p:tgtEl>
                                          <p:spTgt spid="657"/>
                                        </p:tgtEl>
                                        <p:attrNameLst>
                                          <p:attrName>style.visibility</p:attrName>
                                        </p:attrNameLst>
                                      </p:cBhvr>
                                      <p:to>
                                        <p:strVal val="visible"/>
                                      </p:to>
                                    </p:set>
                                    <p:animEffect transition="in" filter="fade">
                                      <p:cBhvr>
                                        <p:cTn id="169" dur="250"/>
                                        <p:tgtEl>
                                          <p:spTgt spid="657"/>
                                        </p:tgtEl>
                                      </p:cBhvr>
                                    </p:animEffect>
                                  </p:childTnLst>
                                </p:cTn>
                              </p:par>
                              <p:par>
                                <p:cTn id="170" presetID="10" presetClass="entr" presetSubtype="0" fill="hold" grpId="0" nodeType="withEffect">
                                  <p:stCondLst>
                                    <p:cond delay="1000"/>
                                  </p:stCondLst>
                                  <p:childTnLst>
                                    <p:set>
                                      <p:cBhvr>
                                        <p:cTn id="171" dur="1" fill="hold">
                                          <p:stCondLst>
                                            <p:cond delay="0"/>
                                          </p:stCondLst>
                                        </p:cTn>
                                        <p:tgtEl>
                                          <p:spTgt spid="656"/>
                                        </p:tgtEl>
                                        <p:attrNameLst>
                                          <p:attrName>style.visibility</p:attrName>
                                        </p:attrNameLst>
                                      </p:cBhvr>
                                      <p:to>
                                        <p:strVal val="visible"/>
                                      </p:to>
                                    </p:set>
                                    <p:animEffect transition="in" filter="fade">
                                      <p:cBhvr>
                                        <p:cTn id="172" dur="250"/>
                                        <p:tgtEl>
                                          <p:spTgt spid="656"/>
                                        </p:tgtEl>
                                      </p:cBhvr>
                                    </p:animEffect>
                                  </p:childTnLst>
                                </p:cTn>
                              </p:par>
                              <p:par>
                                <p:cTn id="173" presetID="10" presetClass="entr" presetSubtype="0" fill="hold" nodeType="withEffect">
                                  <p:stCondLst>
                                    <p:cond delay="1250"/>
                                  </p:stCondLst>
                                  <p:childTnLst>
                                    <p:set>
                                      <p:cBhvr>
                                        <p:cTn id="174" dur="1" fill="hold">
                                          <p:stCondLst>
                                            <p:cond delay="0"/>
                                          </p:stCondLst>
                                        </p:cTn>
                                        <p:tgtEl>
                                          <p:spTgt spid="651"/>
                                        </p:tgtEl>
                                        <p:attrNameLst>
                                          <p:attrName>style.visibility</p:attrName>
                                        </p:attrNameLst>
                                      </p:cBhvr>
                                      <p:to>
                                        <p:strVal val="visible"/>
                                      </p:to>
                                    </p:set>
                                    <p:animEffect transition="in" filter="fade">
                                      <p:cBhvr>
                                        <p:cTn id="175" dur="250"/>
                                        <p:tgtEl>
                                          <p:spTgt spid="651"/>
                                        </p:tgtEl>
                                      </p:cBhvr>
                                    </p:animEffect>
                                  </p:childTnLst>
                                </p:cTn>
                              </p:par>
                              <p:par>
                                <p:cTn id="176" presetID="10" presetClass="entr" presetSubtype="0" fill="hold" grpId="0" nodeType="withEffect">
                                  <p:stCondLst>
                                    <p:cond delay="1250"/>
                                  </p:stCondLst>
                                  <p:childTnLst>
                                    <p:set>
                                      <p:cBhvr>
                                        <p:cTn id="177" dur="1" fill="hold">
                                          <p:stCondLst>
                                            <p:cond delay="0"/>
                                          </p:stCondLst>
                                        </p:cTn>
                                        <p:tgtEl>
                                          <p:spTgt spid="650"/>
                                        </p:tgtEl>
                                        <p:attrNameLst>
                                          <p:attrName>style.visibility</p:attrName>
                                        </p:attrNameLst>
                                      </p:cBhvr>
                                      <p:to>
                                        <p:strVal val="visible"/>
                                      </p:to>
                                    </p:set>
                                    <p:animEffect transition="in" filter="fade">
                                      <p:cBhvr>
                                        <p:cTn id="178" dur="250"/>
                                        <p:tgtEl>
                                          <p:spTgt spid="650"/>
                                        </p:tgtEl>
                                      </p:cBhvr>
                                    </p:animEffect>
                                  </p:childTnLst>
                                </p:cTn>
                              </p:par>
                            </p:childTnLst>
                          </p:cTn>
                        </p:par>
                        <p:par>
                          <p:cTn id="179" fill="hold">
                            <p:stCondLst>
                              <p:cond delay="3000"/>
                            </p:stCondLst>
                            <p:childTnLst>
                              <p:par>
                                <p:cTn id="180" presetID="10" presetClass="entr" presetSubtype="0" fill="hold" nodeType="afterEffect">
                                  <p:stCondLst>
                                    <p:cond delay="0"/>
                                  </p:stCondLst>
                                  <p:childTnLst>
                                    <p:set>
                                      <p:cBhvr>
                                        <p:cTn id="181" dur="1" fill="hold">
                                          <p:stCondLst>
                                            <p:cond delay="0"/>
                                          </p:stCondLst>
                                        </p:cTn>
                                        <p:tgtEl>
                                          <p:spTgt spid="3"/>
                                        </p:tgtEl>
                                        <p:attrNameLst>
                                          <p:attrName>style.visibility</p:attrName>
                                        </p:attrNameLst>
                                      </p:cBhvr>
                                      <p:to>
                                        <p:strVal val="visible"/>
                                      </p:to>
                                    </p:set>
                                    <p:animEffect transition="in" filter="fade">
                                      <p:cBhvr>
                                        <p:cTn id="182" dur="500"/>
                                        <p:tgtEl>
                                          <p:spTgt spid="3"/>
                                        </p:tgtEl>
                                      </p:cBhvr>
                                    </p:animEffect>
                                  </p:childTnLst>
                                </p:cTn>
                              </p:par>
                              <p:par>
                                <p:cTn id="183" presetID="10" presetClass="entr" presetSubtype="0" fill="hold" nodeType="withEffect">
                                  <p:stCondLst>
                                    <p:cond delay="0"/>
                                  </p:stCondLst>
                                  <p:childTnLst>
                                    <p:set>
                                      <p:cBhvr>
                                        <p:cTn id="184" dur="1" fill="hold">
                                          <p:stCondLst>
                                            <p:cond delay="0"/>
                                          </p:stCondLst>
                                        </p:cTn>
                                        <p:tgtEl>
                                          <p:spTgt spid="229"/>
                                        </p:tgtEl>
                                        <p:attrNameLst>
                                          <p:attrName>style.visibility</p:attrName>
                                        </p:attrNameLst>
                                      </p:cBhvr>
                                      <p:to>
                                        <p:strVal val="visible"/>
                                      </p:to>
                                    </p:set>
                                    <p:animEffect transition="in" filter="fade">
                                      <p:cBhvr>
                                        <p:cTn id="185" dur="500"/>
                                        <p:tgtEl>
                                          <p:spTgt spid="229"/>
                                        </p:tgtEl>
                                      </p:cBhvr>
                                    </p:animEffect>
                                  </p:childTnLst>
                                </p:cTn>
                              </p:par>
                              <p:par>
                                <p:cTn id="186" presetID="10" presetClass="entr" presetSubtype="0" fill="hold" nodeType="withEffect">
                                  <p:stCondLst>
                                    <p:cond delay="0"/>
                                  </p:stCondLst>
                                  <p:childTnLst>
                                    <p:set>
                                      <p:cBhvr>
                                        <p:cTn id="187" dur="1" fill="hold">
                                          <p:stCondLst>
                                            <p:cond delay="0"/>
                                          </p:stCondLst>
                                        </p:cTn>
                                        <p:tgtEl>
                                          <p:spTgt spid="232"/>
                                        </p:tgtEl>
                                        <p:attrNameLst>
                                          <p:attrName>style.visibility</p:attrName>
                                        </p:attrNameLst>
                                      </p:cBhvr>
                                      <p:to>
                                        <p:strVal val="visible"/>
                                      </p:to>
                                    </p:set>
                                    <p:animEffect transition="in" filter="fade">
                                      <p:cBhvr>
                                        <p:cTn id="188" dur="500"/>
                                        <p:tgtEl>
                                          <p:spTgt spid="232"/>
                                        </p:tgtEl>
                                      </p:cBhvr>
                                    </p:animEffect>
                                  </p:childTnLst>
                                </p:cTn>
                              </p:par>
                              <p:par>
                                <p:cTn id="189" presetID="22" presetClass="entr" presetSubtype="8" fill="hold" grpId="0" nodeType="withEffect">
                                  <p:stCondLst>
                                    <p:cond delay="0"/>
                                  </p:stCondLst>
                                  <p:childTnLst>
                                    <p:set>
                                      <p:cBhvr>
                                        <p:cTn id="190" dur="1" fill="hold">
                                          <p:stCondLst>
                                            <p:cond delay="0"/>
                                          </p:stCondLst>
                                        </p:cTn>
                                        <p:tgtEl>
                                          <p:spTgt spid="438"/>
                                        </p:tgtEl>
                                        <p:attrNameLst>
                                          <p:attrName>style.visibility</p:attrName>
                                        </p:attrNameLst>
                                      </p:cBhvr>
                                      <p:to>
                                        <p:strVal val="visible"/>
                                      </p:to>
                                    </p:set>
                                    <p:animEffect transition="in" filter="wipe(left)">
                                      <p:cBhvr>
                                        <p:cTn id="191" dur="500"/>
                                        <p:tgtEl>
                                          <p:spTgt spid="438"/>
                                        </p:tgtEl>
                                      </p:cBhvr>
                                    </p:animEffect>
                                  </p:childTnLst>
                                </p:cTn>
                              </p:par>
                            </p:childTnLst>
                          </p:cTn>
                        </p:par>
                        <p:par>
                          <p:cTn id="192" fill="hold">
                            <p:stCondLst>
                              <p:cond delay="3500"/>
                            </p:stCondLst>
                            <p:childTnLst>
                              <p:par>
                                <p:cTn id="193" presetID="10" presetClass="entr" presetSubtype="0" fill="hold" nodeType="afterEffect">
                                  <p:stCondLst>
                                    <p:cond delay="0"/>
                                  </p:stCondLst>
                                  <p:childTnLst>
                                    <p:set>
                                      <p:cBhvr>
                                        <p:cTn id="194" dur="1" fill="hold">
                                          <p:stCondLst>
                                            <p:cond delay="0"/>
                                          </p:stCondLst>
                                        </p:cTn>
                                        <p:tgtEl>
                                          <p:spTgt spid="269"/>
                                        </p:tgtEl>
                                        <p:attrNameLst>
                                          <p:attrName>style.visibility</p:attrName>
                                        </p:attrNameLst>
                                      </p:cBhvr>
                                      <p:to>
                                        <p:strVal val="visible"/>
                                      </p:to>
                                    </p:set>
                                    <p:animEffect transition="in" filter="fade">
                                      <p:cBhvr>
                                        <p:cTn id="195" dur="500"/>
                                        <p:tgtEl>
                                          <p:spTgt spid="2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8" grpId="0" animBg="1"/>
      <p:bldP spid="369" grpId="0" animBg="1"/>
      <p:bldP spid="387" grpId="0" animBg="1"/>
      <p:bldP spid="336" grpId="0" animBg="1"/>
      <p:bldP spid="407" grpId="0" animBg="1"/>
      <p:bldP spid="636" grpId="0" animBg="1"/>
      <p:bldP spid="637" grpId="0" animBg="1"/>
      <p:bldP spid="638" grpId="0"/>
      <p:bldP spid="644" grpId="0"/>
      <p:bldP spid="650" grpId="0"/>
      <p:bldP spid="656" grpId="0"/>
      <p:bldP spid="667" grpId="0"/>
      <p:bldP spid="676" grpId="0"/>
      <p:bldP spid="694" grpId="0" animBg="1"/>
      <p:bldP spid="719" grpId="0" animBg="1"/>
      <p:bldP spid="732" grpId="0" animBg="1"/>
      <p:bldP spid="733" grpId="0"/>
      <p:bldP spid="734" grpId="0"/>
      <p:bldP spid="735" grpId="0"/>
      <p:bldP spid="736" grpId="0"/>
      <p:bldP spid="745" grpId="0"/>
      <p:bldP spid="819" grpId="0"/>
      <p:bldP spid="830" grpId="0"/>
      <p:bldP spid="831" grpId="0" animBg="1"/>
      <p:bldP spid="831" grpId="1" animBg="1"/>
      <p:bldP spid="832" grpId="0" animBg="1"/>
      <p:bldP spid="851" grpId="0"/>
      <p:bldP spid="852"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C9B8E91-B009-4619-8435-F24DD860DCB6}"/>
              </a:ext>
            </a:extLst>
          </p:cNvPr>
          <p:cNvPicPr>
            <a:picLocks noChangeAspect="1"/>
          </p:cNvPicPr>
          <p:nvPr/>
        </p:nvPicPr>
        <p:blipFill>
          <a:blip r:embed="rId2"/>
          <a:stretch>
            <a:fillRect/>
          </a:stretch>
        </p:blipFill>
        <p:spPr>
          <a:xfrm>
            <a:off x="600856" y="1478007"/>
            <a:ext cx="2392080" cy="4884311"/>
          </a:xfrm>
          <a:prstGeom prst="rect">
            <a:avLst/>
          </a:prstGeom>
          <a:ln>
            <a:noFill/>
          </a:ln>
          <a:effectLst>
            <a:outerShdw blurRad="292100" dist="139700" dir="2700000" algn="tl" rotWithShape="0">
              <a:srgbClr val="333333">
                <a:alpha val="65000"/>
              </a:srgbClr>
            </a:outerShdw>
          </a:effectLst>
        </p:spPr>
      </p:pic>
      <p:pic>
        <p:nvPicPr>
          <p:cNvPr id="5" name="Picture 4">
            <a:extLst>
              <a:ext uri="{FF2B5EF4-FFF2-40B4-BE49-F238E27FC236}">
                <a16:creationId xmlns:a16="http://schemas.microsoft.com/office/drawing/2014/main" id="{21C0EC2D-67FB-464F-94A6-7EFF369C77A4}"/>
              </a:ext>
            </a:extLst>
          </p:cNvPr>
          <p:cNvPicPr>
            <a:picLocks noChangeAspect="1"/>
          </p:cNvPicPr>
          <p:nvPr/>
        </p:nvPicPr>
        <p:blipFill>
          <a:blip r:embed="rId3"/>
          <a:stretch>
            <a:fillRect/>
          </a:stretch>
        </p:blipFill>
        <p:spPr>
          <a:xfrm>
            <a:off x="3448342" y="1478006"/>
            <a:ext cx="2392081" cy="2152480"/>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2CD65D9F-32B9-4EC4-98F4-07298371E4DD}"/>
              </a:ext>
            </a:extLst>
          </p:cNvPr>
          <p:cNvPicPr>
            <a:picLocks noChangeAspect="1"/>
          </p:cNvPicPr>
          <p:nvPr/>
        </p:nvPicPr>
        <p:blipFill>
          <a:blip r:embed="rId4"/>
          <a:stretch>
            <a:fillRect/>
          </a:stretch>
        </p:blipFill>
        <p:spPr>
          <a:xfrm>
            <a:off x="6312777" y="1478007"/>
            <a:ext cx="2392080" cy="3222886"/>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437F7452-E10F-42FF-8225-3960DC4B0B33}"/>
              </a:ext>
            </a:extLst>
          </p:cNvPr>
          <p:cNvPicPr>
            <a:picLocks noChangeAspect="1"/>
          </p:cNvPicPr>
          <p:nvPr/>
        </p:nvPicPr>
        <p:blipFill>
          <a:blip r:embed="rId5"/>
          <a:stretch>
            <a:fillRect/>
          </a:stretch>
        </p:blipFill>
        <p:spPr>
          <a:xfrm>
            <a:off x="3442288" y="4111748"/>
            <a:ext cx="2421135" cy="1378977"/>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6C1F029D-EACE-4A88-A09A-8151D2FB1AC1}"/>
              </a:ext>
            </a:extLst>
          </p:cNvPr>
          <p:cNvPicPr>
            <a:picLocks noChangeAspect="1"/>
          </p:cNvPicPr>
          <p:nvPr/>
        </p:nvPicPr>
        <p:blipFill>
          <a:blip r:embed="rId6"/>
          <a:stretch>
            <a:fillRect/>
          </a:stretch>
        </p:blipFill>
        <p:spPr>
          <a:xfrm>
            <a:off x="9177210" y="1478007"/>
            <a:ext cx="2581759" cy="5267482"/>
          </a:xfrm>
          <a:prstGeom prst="rect">
            <a:avLst/>
          </a:prstGeom>
          <a:ln>
            <a:noFill/>
          </a:ln>
          <a:effectLst>
            <a:outerShdw blurRad="292100" dist="139700" dir="2700000" algn="tl" rotWithShape="0">
              <a:srgbClr val="333333">
                <a:alpha val="65000"/>
              </a:srgbClr>
            </a:outerShdw>
          </a:effectLst>
        </p:spPr>
      </p:pic>
      <p:sp>
        <p:nvSpPr>
          <p:cNvPr id="3" name="Ellipse 2">
            <a:extLst>
              <a:ext uri="{FF2B5EF4-FFF2-40B4-BE49-F238E27FC236}">
                <a16:creationId xmlns:a16="http://schemas.microsoft.com/office/drawing/2014/main" id="{9B8FC2DA-4846-460E-81D8-62B7CA71B24C}"/>
              </a:ext>
            </a:extLst>
          </p:cNvPr>
          <p:cNvSpPr/>
          <p:nvPr/>
        </p:nvSpPr>
        <p:spPr>
          <a:xfrm>
            <a:off x="280195" y="389046"/>
            <a:ext cx="922536" cy="922536"/>
          </a:xfrm>
          <a:prstGeom prst="ellipse">
            <a:avLst/>
          </a:prstGeom>
          <a:solidFill>
            <a:schemeClr val="tx2"/>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1" name="Rechteck 10" descr="Employee Badge">
            <a:extLst>
              <a:ext uri="{FF2B5EF4-FFF2-40B4-BE49-F238E27FC236}">
                <a16:creationId xmlns:a16="http://schemas.microsoft.com/office/drawing/2014/main" id="{1AE974E0-2540-4FF1-83CE-118A9348904F}"/>
              </a:ext>
            </a:extLst>
          </p:cNvPr>
          <p:cNvSpPr/>
          <p:nvPr/>
        </p:nvSpPr>
        <p:spPr>
          <a:xfrm>
            <a:off x="473928" y="582779"/>
            <a:ext cx="535071" cy="535071"/>
          </a:xfrm>
          <a:prstGeom prst="rect">
            <a:avLst/>
          </a:prstGeom>
          <a: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sp>
        <p:nvSpPr>
          <p:cNvPr id="13" name="Titel 9">
            <a:extLst>
              <a:ext uri="{FF2B5EF4-FFF2-40B4-BE49-F238E27FC236}">
                <a16:creationId xmlns:a16="http://schemas.microsoft.com/office/drawing/2014/main" id="{068436FD-BB63-4E7C-A471-8636C840657A}"/>
              </a:ext>
            </a:extLst>
          </p:cNvPr>
          <p:cNvSpPr txBox="1">
            <a:spLocks/>
          </p:cNvSpPr>
          <p:nvPr/>
        </p:nvSpPr>
        <p:spPr>
          <a:xfrm>
            <a:off x="1425627" y="567457"/>
            <a:ext cx="10572697" cy="830020"/>
          </a:xfrm>
          <a:prstGeom prst="rect">
            <a:avLst/>
          </a:prstGeom>
        </p:spPr>
        <p:txBody>
          <a:bodyPr vert="horz" wrap="square" lIns="0" tIns="91440" rIns="146304" bIns="91440" rtlCol="0" anchor="t">
            <a:noAutofit/>
          </a:bodyPr>
          <a:lstStyle>
            <a:lvl1pPr algn="l" defTabSz="932742" rtl="0" eaLnBrk="1" latinLnBrk="0" hangingPunct="1">
              <a:lnSpc>
                <a:spcPct val="90000"/>
              </a:lnSpc>
              <a:spcBef>
                <a:spcPct val="0"/>
              </a:spcBef>
              <a:buNone/>
              <a:defRPr lang="en-US" sz="2800" b="0" kern="1200" cap="none" spc="-50" baseline="0" dirty="0" smtClean="0">
                <a:ln w="3175">
                  <a:noFill/>
                </a:ln>
                <a:solidFill>
                  <a:schemeClr val="tx1"/>
                </a:solidFill>
                <a:effectLst/>
                <a:latin typeface="+mj-lt"/>
                <a:ea typeface="+mn-ea"/>
                <a:cs typeface="Segoe UI" pitchFamily="34" charset="0"/>
              </a:defRPr>
            </a:lvl1pPr>
          </a:lstStyle>
          <a:p>
            <a:r>
              <a:rPr lang="en-GB" dirty="0">
                <a:solidFill>
                  <a:schemeClr val="tx2"/>
                </a:solidFill>
              </a:rPr>
              <a:t>IAM – </a:t>
            </a:r>
            <a:r>
              <a:rPr lang="en-US" dirty="0"/>
              <a:t>Access Management – Conditional Access</a:t>
            </a:r>
            <a:endParaRPr lang="de-DE" dirty="0"/>
          </a:p>
        </p:txBody>
      </p:sp>
    </p:spTree>
    <p:extLst>
      <p:ext uri="{BB962C8B-B14F-4D97-AF65-F5344CB8AC3E}">
        <p14:creationId xmlns:p14="http://schemas.microsoft.com/office/powerpoint/2010/main" val="107258544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el 9">
            <a:extLst>
              <a:ext uri="{FF2B5EF4-FFF2-40B4-BE49-F238E27FC236}">
                <a16:creationId xmlns:a16="http://schemas.microsoft.com/office/drawing/2014/main" id="{46479569-40AF-4BC2-B561-BBE7EBA8247A}"/>
              </a:ext>
            </a:extLst>
          </p:cNvPr>
          <p:cNvSpPr txBox="1">
            <a:spLocks/>
          </p:cNvSpPr>
          <p:nvPr/>
        </p:nvSpPr>
        <p:spPr>
          <a:xfrm>
            <a:off x="1425627" y="567457"/>
            <a:ext cx="10572697" cy="830020"/>
          </a:xfrm>
          <a:prstGeom prst="rect">
            <a:avLst/>
          </a:prstGeom>
        </p:spPr>
        <p:txBody>
          <a:bodyPr vert="horz" wrap="square" lIns="0" tIns="91440" rIns="146304" bIns="91440" rtlCol="0" anchor="t">
            <a:noAutofit/>
          </a:bodyPr>
          <a:lstStyle>
            <a:lvl1pPr algn="l" defTabSz="932742" rtl="0" eaLnBrk="1" latinLnBrk="0" hangingPunct="1">
              <a:lnSpc>
                <a:spcPct val="90000"/>
              </a:lnSpc>
              <a:spcBef>
                <a:spcPct val="0"/>
              </a:spcBef>
              <a:buNone/>
              <a:defRPr lang="en-US" sz="2800" b="0" kern="1200" cap="none" spc="-50" baseline="0" dirty="0" smtClean="0">
                <a:ln w="3175">
                  <a:noFill/>
                </a:ln>
                <a:solidFill>
                  <a:schemeClr val="tx1"/>
                </a:solidFill>
                <a:effectLst/>
                <a:latin typeface="+mj-lt"/>
                <a:ea typeface="+mn-ea"/>
                <a:cs typeface="Segoe UI" pitchFamily="34" charset="0"/>
              </a:defRPr>
            </a:lvl1pPr>
          </a:lstStyle>
          <a:p>
            <a:r>
              <a:rPr lang="en-GB" dirty="0">
                <a:solidFill>
                  <a:schemeClr val="tx2"/>
                </a:solidFill>
              </a:rPr>
              <a:t>IAM - </a:t>
            </a:r>
            <a:r>
              <a:rPr lang="en-US" dirty="0"/>
              <a:t>MFA</a:t>
            </a:r>
            <a:br>
              <a:rPr lang="en-GB" dirty="0"/>
            </a:br>
            <a:endParaRPr lang="de-DE" dirty="0"/>
          </a:p>
        </p:txBody>
      </p:sp>
      <p:grpSp>
        <p:nvGrpSpPr>
          <p:cNvPr id="20" name="Group 4">
            <a:extLst>
              <a:ext uri="{FF2B5EF4-FFF2-40B4-BE49-F238E27FC236}">
                <a16:creationId xmlns:a16="http://schemas.microsoft.com/office/drawing/2014/main" id="{EC6494AB-F5B9-40DA-9F29-9CFD6F95B1A9}"/>
              </a:ext>
            </a:extLst>
          </p:cNvPr>
          <p:cNvGrpSpPr/>
          <p:nvPr/>
        </p:nvGrpSpPr>
        <p:grpSpPr>
          <a:xfrm>
            <a:off x="296611" y="373976"/>
            <a:ext cx="933071" cy="933071"/>
            <a:chOff x="-649496" y="382043"/>
            <a:chExt cx="914859" cy="914859"/>
          </a:xfrm>
        </p:grpSpPr>
        <p:sp>
          <p:nvSpPr>
            <p:cNvPr id="21" name="Oval 10">
              <a:extLst>
                <a:ext uri="{FF2B5EF4-FFF2-40B4-BE49-F238E27FC236}">
                  <a16:creationId xmlns:a16="http://schemas.microsoft.com/office/drawing/2014/main" id="{C5EC235E-7F56-4D11-A567-32A2913AD58C}"/>
                </a:ext>
              </a:extLst>
            </p:cNvPr>
            <p:cNvSpPr/>
            <p:nvPr/>
          </p:nvSpPr>
          <p:spPr>
            <a:xfrm>
              <a:off x="-649496" y="382043"/>
              <a:ext cx="914859" cy="914859"/>
            </a:xfrm>
            <a:prstGeom prst="ellipse">
              <a:avLst/>
            </a:prstGeom>
            <a:solidFill>
              <a:schemeClr val="tx2"/>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23" name="Rectangle 11" descr="Users">
              <a:extLst>
                <a:ext uri="{FF2B5EF4-FFF2-40B4-BE49-F238E27FC236}">
                  <a16:creationId xmlns:a16="http://schemas.microsoft.com/office/drawing/2014/main" id="{071D10E0-BBBB-48AA-BEE8-39E50DECA1B9}"/>
                </a:ext>
              </a:extLst>
            </p:cNvPr>
            <p:cNvSpPr/>
            <p:nvPr/>
          </p:nvSpPr>
          <p:spPr>
            <a:xfrm>
              <a:off x="-457376" y="574164"/>
              <a:ext cx="530618" cy="5306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grpSp>
      <p:sp>
        <p:nvSpPr>
          <p:cNvPr id="31" name="Text Placeholder 5">
            <a:extLst>
              <a:ext uri="{FF2B5EF4-FFF2-40B4-BE49-F238E27FC236}">
                <a16:creationId xmlns:a16="http://schemas.microsoft.com/office/drawing/2014/main" id="{DD356722-C5BF-45D5-9A48-2236A8BE2453}"/>
              </a:ext>
            </a:extLst>
          </p:cNvPr>
          <p:cNvSpPr txBox="1">
            <a:spLocks/>
          </p:cNvSpPr>
          <p:nvPr/>
        </p:nvSpPr>
        <p:spPr>
          <a:xfrm>
            <a:off x="809896" y="4267200"/>
            <a:ext cx="2487613" cy="1514857"/>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400">
              <a:lnSpc>
                <a:spcPct val="90000"/>
              </a:lnSpc>
              <a:spcBef>
                <a:spcPts val="333"/>
              </a:spcBef>
              <a:buSzTx/>
              <a:defRPr/>
            </a:pPr>
            <a:r>
              <a:rPr lang="en-US"/>
              <a:t> For non-browser apps that do not support Modern Authentication** </a:t>
            </a:r>
            <a:endParaRPr lang="en-US" dirty="0"/>
          </a:p>
        </p:txBody>
      </p:sp>
      <p:sp>
        <p:nvSpPr>
          <p:cNvPr id="32" name="TextBox 11">
            <a:extLst>
              <a:ext uri="{FF2B5EF4-FFF2-40B4-BE49-F238E27FC236}">
                <a16:creationId xmlns:a16="http://schemas.microsoft.com/office/drawing/2014/main" id="{BCB9F367-8829-4A67-ADD6-B7B143AA4CC6}"/>
              </a:ext>
            </a:extLst>
          </p:cNvPr>
          <p:cNvSpPr txBox="1"/>
          <p:nvPr/>
        </p:nvSpPr>
        <p:spPr>
          <a:xfrm>
            <a:off x="809896" y="2024674"/>
            <a:ext cx="2487613" cy="1723549"/>
          </a:xfrm>
          <a:prstGeom prst="rect">
            <a:avLst/>
          </a:prstGeom>
          <a:solidFill>
            <a:schemeClr val="tx2"/>
          </a:solidFill>
        </p:spPr>
        <p:txBody>
          <a:bodyPr wrap="square" lIns="0" tIns="0" rIns="0" bIns="0" rtlCol="0">
            <a:spAutoFit/>
          </a:bodyPr>
          <a:lstStyle/>
          <a:p>
            <a:pPr algn="ctr"/>
            <a:r>
              <a:rPr lang="en-US" sz="2800" b="1">
                <a:solidFill>
                  <a:schemeClr val="bg1"/>
                </a:solidFill>
              </a:rPr>
              <a:t>App Passwords</a:t>
            </a:r>
          </a:p>
          <a:p>
            <a:pPr algn="ctr"/>
            <a:endParaRPr lang="en-US" sz="2800" b="1">
              <a:solidFill>
                <a:schemeClr val="bg1"/>
              </a:solidFill>
            </a:endParaRPr>
          </a:p>
          <a:p>
            <a:pPr algn="ctr"/>
            <a:endParaRPr lang="en-US" sz="2800" b="1">
              <a:solidFill>
                <a:schemeClr val="bg1"/>
              </a:solidFill>
            </a:endParaRPr>
          </a:p>
        </p:txBody>
      </p:sp>
      <p:sp>
        <p:nvSpPr>
          <p:cNvPr id="33" name="Text Placeholder 5">
            <a:extLst>
              <a:ext uri="{FF2B5EF4-FFF2-40B4-BE49-F238E27FC236}">
                <a16:creationId xmlns:a16="http://schemas.microsoft.com/office/drawing/2014/main" id="{82979844-A28D-472F-B6EB-DABE3520EA3F}"/>
              </a:ext>
            </a:extLst>
          </p:cNvPr>
          <p:cNvSpPr txBox="1">
            <a:spLocks/>
          </p:cNvSpPr>
          <p:nvPr/>
        </p:nvSpPr>
        <p:spPr>
          <a:xfrm>
            <a:off x="613409" y="5923486"/>
            <a:ext cx="11460163" cy="838200"/>
          </a:xfrm>
          <a:prstGeom prst="rect">
            <a:avLst/>
          </a:prstGeom>
        </p:spPr>
        <p:txBody>
          <a:bodyPr vert="horz" lIns="0" tIns="0" rIns="0" bIns="0" rtlCol="0">
            <a:noAutofit/>
          </a:bodyPr>
          <a:lstStyle>
            <a:lvl1pPr marL="0" indent="0" algn="ctr" defTabSz="932688" rtl="0" eaLnBrk="1" latinLnBrk="0" hangingPunct="1">
              <a:lnSpc>
                <a:spcPct val="100000"/>
              </a:lnSpc>
              <a:spcBef>
                <a:spcPts val="0"/>
              </a:spcBef>
              <a:buClr>
                <a:schemeClr val="tx1"/>
              </a:buClr>
              <a:buSzPct val="90000"/>
              <a:buFont typeface="Wingdings" panose="05000000000000000000" pitchFamily="2" charset="2"/>
              <a:buNone/>
              <a:defRPr lang="en-US" sz="2000" kern="1200" spc="0" baseline="0">
                <a:solidFill>
                  <a:schemeClr val="tx1"/>
                </a:solidFill>
                <a:latin typeface="+mn-lt"/>
                <a:ea typeface="+mn-ea"/>
                <a:cs typeface="Segoe UI" panose="020B0502040204020203" pitchFamily="34" charset="0"/>
              </a:defRPr>
            </a:lvl1pPr>
            <a:lvl2pPr marL="621792" indent="-310896" algn="l" defTabSz="932688" rtl="0" eaLnBrk="1" latinLnBrk="0" hangingPunct="1">
              <a:lnSpc>
                <a:spcPct val="100000"/>
              </a:lnSpc>
              <a:spcBef>
                <a:spcPts val="480"/>
              </a:spcBef>
              <a:buClr>
                <a:schemeClr val="tx1"/>
              </a:buClr>
              <a:buSzPct val="90000"/>
              <a:buFont typeface="Wingdings" panose="05000000000000000000" pitchFamily="2" charset="2"/>
              <a:buChar char=""/>
              <a:defRPr lang="en-US" sz="2000" kern="1200" spc="0" baseline="0" dirty="0" smtClean="0">
                <a:solidFill>
                  <a:schemeClr val="tx1"/>
                </a:solidFill>
                <a:latin typeface="+mn-lt"/>
                <a:ea typeface="+mn-ea"/>
                <a:cs typeface="+mn-cs"/>
              </a:defRPr>
            </a:lvl2pPr>
            <a:lvl3pPr marL="932688" indent="-310896" algn="l" defTabSz="932688" rtl="0" eaLnBrk="1" latinLnBrk="0" hangingPunct="1">
              <a:lnSpc>
                <a:spcPct val="100000"/>
              </a:lnSpc>
              <a:spcBef>
                <a:spcPts val="384"/>
              </a:spcBef>
              <a:buClr>
                <a:schemeClr val="tx1"/>
              </a:buClr>
              <a:buSzPct val="90000"/>
              <a:buFont typeface="Wingdings" panose="05000000000000000000" pitchFamily="2" charset="2"/>
              <a:buChar char=""/>
              <a:defRPr lang="en-US" sz="1600" kern="1200" spc="0" baseline="0" dirty="0" smtClean="0">
                <a:solidFill>
                  <a:schemeClr val="tx1"/>
                </a:solidFill>
                <a:latin typeface="+mn-lt"/>
                <a:ea typeface="+mn-ea"/>
                <a:cs typeface="+mn-cs"/>
              </a:defRPr>
            </a:lvl3pPr>
            <a:lvl4pPr marL="1243584" indent="-310896" algn="l" defTabSz="932688" rtl="0" eaLnBrk="1" latinLnBrk="0" hangingPunct="1">
              <a:lnSpc>
                <a:spcPct val="100000"/>
              </a:lnSpc>
              <a:spcBef>
                <a:spcPts val="336"/>
              </a:spcBef>
              <a:buClr>
                <a:schemeClr val="tx1"/>
              </a:buClr>
              <a:buSzPct val="90000"/>
              <a:buFont typeface="Wingdings" panose="05000000000000000000" pitchFamily="2" charset="2"/>
              <a:buChar char=""/>
              <a:defRPr lang="en-US" sz="1400" kern="1200" spc="0" baseline="0" dirty="0" smtClean="0">
                <a:solidFill>
                  <a:schemeClr val="tx1"/>
                </a:solidFill>
                <a:latin typeface="+mn-lt"/>
                <a:ea typeface="+mn-ea"/>
                <a:cs typeface="+mn-cs"/>
              </a:defRPr>
            </a:lvl4pPr>
            <a:lvl5pPr marL="1554480" indent="-329184" algn="l" defTabSz="932688" rtl="0" eaLnBrk="1" latinLnBrk="0" hangingPunct="1">
              <a:lnSpc>
                <a:spcPct val="100000"/>
              </a:lnSpc>
              <a:spcBef>
                <a:spcPts val="336"/>
              </a:spcBef>
              <a:buClr>
                <a:schemeClr val="tx1"/>
              </a:buClr>
              <a:buSzPct val="90000"/>
              <a:buFont typeface="Wingdings" panose="05000000000000000000" pitchFamily="2" charset="2"/>
              <a:buChar char=""/>
              <a:defRPr lang="en-US" sz="1400" kern="1200" spc="0" baseline="0" dirty="0" smtClean="0">
                <a:solidFill>
                  <a:schemeClr val="tx1"/>
                </a:solidFill>
                <a:latin typeface="+mn-lt"/>
                <a:ea typeface="+mn-ea"/>
                <a:cs typeface="+mn-cs"/>
              </a:defRPr>
            </a:lvl5pPr>
            <a:lvl6pPr marL="310896" indent="-310896" algn="l" defTabSz="932688" rtl="0" eaLnBrk="1" latinLnBrk="0" hangingPunct="1">
              <a:lnSpc>
                <a:spcPct val="100000"/>
              </a:lnSpc>
              <a:spcBef>
                <a:spcPts val="480"/>
              </a:spcBef>
              <a:buSzPct val="100000"/>
              <a:buFont typeface="+mj-lt"/>
              <a:buAutoNum type="arabicPeriod"/>
              <a:defRPr sz="2000" kern="1200" baseline="0">
                <a:solidFill>
                  <a:schemeClr val="tx1"/>
                </a:solidFill>
                <a:latin typeface="+mn-lt"/>
                <a:ea typeface="+mn-ea"/>
                <a:cs typeface="+mn-cs"/>
              </a:defRPr>
            </a:lvl6pPr>
            <a:lvl7pPr marL="621792" indent="-310896" algn="l" defTabSz="932688" rtl="0" eaLnBrk="1" latinLnBrk="0" hangingPunct="1">
              <a:lnSpc>
                <a:spcPct val="100000"/>
              </a:lnSpc>
              <a:spcBef>
                <a:spcPts val="480"/>
              </a:spcBef>
              <a:buSzPct val="90000"/>
              <a:buFont typeface="+mj-lt"/>
              <a:buAutoNum type="alphaLcPeriod"/>
              <a:defRPr lang="en-US" sz="1600" b="0" i="0" u="none" kern="1200" baseline="0" noProof="0" dirty="0">
                <a:ln>
                  <a:noFill/>
                </a:ln>
                <a:solidFill>
                  <a:schemeClr val="tx1"/>
                </a:solidFill>
                <a:latin typeface="+mn-lt"/>
                <a:ea typeface="+mn-ea"/>
                <a:cs typeface="Arial" panose="020B0604020202020204" pitchFamily="34" charset="0"/>
              </a:defRPr>
            </a:lvl7pPr>
            <a:lvl8pPr marL="0" indent="0" algn="l" defTabSz="932688" rtl="0" eaLnBrk="1" latinLnBrk="0" hangingPunct="1">
              <a:lnSpc>
                <a:spcPct val="100000"/>
              </a:lnSpc>
              <a:spcBef>
                <a:spcPts val="288"/>
              </a:spcBef>
              <a:buSzPct val="90000"/>
              <a:buFontTx/>
              <a:buNone/>
              <a:defRPr sz="1200" kern="1200" baseline="0">
                <a:solidFill>
                  <a:schemeClr val="tx1"/>
                </a:solidFill>
                <a:latin typeface="+mn-lt"/>
                <a:ea typeface="+mn-ea"/>
                <a:cs typeface="+mn-cs"/>
              </a:defRPr>
            </a:lvl8pPr>
            <a:lvl9pPr marL="0" indent="0" algn="l" defTabSz="932688" rtl="0" eaLnBrk="1" latinLnBrk="0" hangingPunct="1">
              <a:lnSpc>
                <a:spcPct val="100000"/>
              </a:lnSpc>
              <a:spcBef>
                <a:spcPts val="240"/>
              </a:spcBef>
              <a:buSzPct val="90000"/>
              <a:buFont typeface="Wingdings" panose="05000000000000000000" pitchFamily="2" charset="2"/>
              <a:buNone/>
              <a:defRPr sz="1000" kern="1200" baseline="0">
                <a:solidFill>
                  <a:schemeClr val="tx1"/>
                </a:solidFill>
                <a:latin typeface="+mn-lt"/>
                <a:ea typeface="+mn-ea"/>
                <a:cs typeface="+mn-cs"/>
              </a:defRPr>
            </a:lvl9pPr>
          </a:lstStyle>
          <a:p>
            <a:pPr algn="l"/>
            <a:r>
              <a:rPr lang="en-US" sz="1600" dirty="0"/>
              <a:t>*Discouraged Setting for security purposes</a:t>
            </a:r>
          </a:p>
          <a:p>
            <a:pPr algn="l"/>
            <a:r>
              <a:rPr lang="en-US" sz="1600" dirty="0"/>
              <a:t>**App passwords are highly discouraged; they may be retired soon.</a:t>
            </a:r>
          </a:p>
        </p:txBody>
      </p:sp>
      <p:sp>
        <p:nvSpPr>
          <p:cNvPr id="34" name="Arrow: Right 13">
            <a:extLst>
              <a:ext uri="{FF2B5EF4-FFF2-40B4-BE49-F238E27FC236}">
                <a16:creationId xmlns:a16="http://schemas.microsoft.com/office/drawing/2014/main" id="{ED80A46A-D079-469D-90FD-0B3EBB07604E}"/>
              </a:ext>
            </a:extLst>
          </p:cNvPr>
          <p:cNvSpPr/>
          <p:nvPr/>
        </p:nvSpPr>
        <p:spPr bwMode="auto">
          <a:xfrm rot="5400000">
            <a:off x="1787002" y="3810000"/>
            <a:ext cx="533400" cy="457200"/>
          </a:xfrm>
          <a:prstGeom prst="rightArrow">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5448" tIns="155448" rIns="155448" bIns="155448"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5" name="Text Placeholder 5">
            <a:extLst>
              <a:ext uri="{FF2B5EF4-FFF2-40B4-BE49-F238E27FC236}">
                <a16:creationId xmlns:a16="http://schemas.microsoft.com/office/drawing/2014/main" id="{7CC91152-7EB3-4622-A902-43A18044AFA6}"/>
              </a:ext>
            </a:extLst>
          </p:cNvPr>
          <p:cNvSpPr txBox="1">
            <a:spLocks/>
          </p:cNvSpPr>
          <p:nvPr/>
        </p:nvSpPr>
        <p:spPr>
          <a:xfrm>
            <a:off x="3455987" y="4305300"/>
            <a:ext cx="2487613" cy="1620135"/>
          </a:xfrm>
          <a:prstGeom prst="rect">
            <a:avLst/>
          </a:prstGeom>
        </p:spPr>
        <p:txBody>
          <a:bodyPr vert="horz" lIns="0" tIns="0" rIns="0" bIns="0" rtlCol="0">
            <a:noAutofit/>
          </a:bodyPr>
          <a:lstStyle>
            <a:lvl1pPr marL="0" indent="0" algn="ctr" defTabSz="932688" rtl="0" eaLnBrk="1" latinLnBrk="0" hangingPunct="1">
              <a:lnSpc>
                <a:spcPct val="100000"/>
              </a:lnSpc>
              <a:spcBef>
                <a:spcPts val="0"/>
              </a:spcBef>
              <a:buClr>
                <a:schemeClr val="tx1"/>
              </a:buClr>
              <a:buSzPct val="90000"/>
              <a:buFont typeface="Wingdings" panose="05000000000000000000" pitchFamily="2" charset="2"/>
              <a:buNone/>
              <a:defRPr lang="en-US" sz="2000" kern="1200" spc="0" baseline="0">
                <a:solidFill>
                  <a:schemeClr val="tx1"/>
                </a:solidFill>
                <a:latin typeface="+mn-lt"/>
                <a:ea typeface="+mn-ea"/>
                <a:cs typeface="Segoe UI" panose="020B0502040204020203" pitchFamily="34" charset="0"/>
              </a:defRPr>
            </a:lvl1pPr>
            <a:lvl2pPr marL="621792" indent="-310896" algn="l" defTabSz="932688" rtl="0" eaLnBrk="1" latinLnBrk="0" hangingPunct="1">
              <a:lnSpc>
                <a:spcPct val="100000"/>
              </a:lnSpc>
              <a:spcBef>
                <a:spcPts val="480"/>
              </a:spcBef>
              <a:buClr>
                <a:schemeClr val="tx1"/>
              </a:buClr>
              <a:buSzPct val="90000"/>
              <a:buFont typeface="Wingdings" panose="05000000000000000000" pitchFamily="2" charset="2"/>
              <a:buChar char=""/>
              <a:defRPr lang="en-US" sz="2000" kern="1200" spc="0" baseline="0" dirty="0" smtClean="0">
                <a:solidFill>
                  <a:schemeClr val="tx1"/>
                </a:solidFill>
                <a:latin typeface="+mn-lt"/>
                <a:ea typeface="+mn-ea"/>
                <a:cs typeface="+mn-cs"/>
              </a:defRPr>
            </a:lvl2pPr>
            <a:lvl3pPr marL="932688" indent="-310896" algn="l" defTabSz="932688" rtl="0" eaLnBrk="1" latinLnBrk="0" hangingPunct="1">
              <a:lnSpc>
                <a:spcPct val="100000"/>
              </a:lnSpc>
              <a:spcBef>
                <a:spcPts val="384"/>
              </a:spcBef>
              <a:buClr>
                <a:schemeClr val="tx1"/>
              </a:buClr>
              <a:buSzPct val="90000"/>
              <a:buFont typeface="Wingdings" panose="05000000000000000000" pitchFamily="2" charset="2"/>
              <a:buChar char=""/>
              <a:defRPr lang="en-US" sz="1600" kern="1200" spc="0" baseline="0" dirty="0" smtClean="0">
                <a:solidFill>
                  <a:schemeClr val="tx1"/>
                </a:solidFill>
                <a:latin typeface="+mn-lt"/>
                <a:ea typeface="+mn-ea"/>
                <a:cs typeface="+mn-cs"/>
              </a:defRPr>
            </a:lvl3pPr>
            <a:lvl4pPr marL="1243584" indent="-310896" algn="l" defTabSz="932688" rtl="0" eaLnBrk="1" latinLnBrk="0" hangingPunct="1">
              <a:lnSpc>
                <a:spcPct val="100000"/>
              </a:lnSpc>
              <a:spcBef>
                <a:spcPts val="336"/>
              </a:spcBef>
              <a:buClr>
                <a:schemeClr val="tx1"/>
              </a:buClr>
              <a:buSzPct val="90000"/>
              <a:buFont typeface="Wingdings" panose="05000000000000000000" pitchFamily="2" charset="2"/>
              <a:buChar char=""/>
              <a:defRPr lang="en-US" sz="1400" kern="1200" spc="0" baseline="0" dirty="0" smtClean="0">
                <a:solidFill>
                  <a:schemeClr val="tx1"/>
                </a:solidFill>
                <a:latin typeface="+mn-lt"/>
                <a:ea typeface="+mn-ea"/>
                <a:cs typeface="+mn-cs"/>
              </a:defRPr>
            </a:lvl4pPr>
            <a:lvl5pPr marL="1554480" indent="-329184" algn="l" defTabSz="932688" rtl="0" eaLnBrk="1" latinLnBrk="0" hangingPunct="1">
              <a:lnSpc>
                <a:spcPct val="100000"/>
              </a:lnSpc>
              <a:spcBef>
                <a:spcPts val="336"/>
              </a:spcBef>
              <a:buClr>
                <a:schemeClr val="tx1"/>
              </a:buClr>
              <a:buSzPct val="90000"/>
              <a:buFont typeface="Wingdings" panose="05000000000000000000" pitchFamily="2" charset="2"/>
              <a:buChar char=""/>
              <a:defRPr lang="en-US" sz="1400" kern="1200" spc="0" baseline="0" dirty="0" smtClean="0">
                <a:solidFill>
                  <a:schemeClr val="tx1"/>
                </a:solidFill>
                <a:latin typeface="+mn-lt"/>
                <a:ea typeface="+mn-ea"/>
                <a:cs typeface="+mn-cs"/>
              </a:defRPr>
            </a:lvl5pPr>
            <a:lvl6pPr marL="310896" indent="-310896" algn="l" defTabSz="932688" rtl="0" eaLnBrk="1" latinLnBrk="0" hangingPunct="1">
              <a:lnSpc>
                <a:spcPct val="100000"/>
              </a:lnSpc>
              <a:spcBef>
                <a:spcPts val="480"/>
              </a:spcBef>
              <a:buSzPct val="100000"/>
              <a:buFont typeface="+mj-lt"/>
              <a:buAutoNum type="arabicPeriod"/>
              <a:defRPr sz="2000" kern="1200" baseline="0">
                <a:solidFill>
                  <a:schemeClr val="tx1"/>
                </a:solidFill>
                <a:latin typeface="+mn-lt"/>
                <a:ea typeface="+mn-ea"/>
                <a:cs typeface="+mn-cs"/>
              </a:defRPr>
            </a:lvl6pPr>
            <a:lvl7pPr marL="621792" indent="-310896" algn="l" defTabSz="932688" rtl="0" eaLnBrk="1" latinLnBrk="0" hangingPunct="1">
              <a:lnSpc>
                <a:spcPct val="100000"/>
              </a:lnSpc>
              <a:spcBef>
                <a:spcPts val="480"/>
              </a:spcBef>
              <a:buSzPct val="90000"/>
              <a:buFont typeface="+mj-lt"/>
              <a:buAutoNum type="alphaLcPeriod"/>
              <a:defRPr lang="en-US" sz="1600" b="0" i="0" u="none" kern="1200" baseline="0" noProof="0" dirty="0">
                <a:ln>
                  <a:noFill/>
                </a:ln>
                <a:solidFill>
                  <a:schemeClr val="tx1"/>
                </a:solidFill>
                <a:latin typeface="+mn-lt"/>
                <a:ea typeface="+mn-ea"/>
                <a:cs typeface="Arial" panose="020B0604020202020204" pitchFamily="34" charset="0"/>
              </a:defRPr>
            </a:lvl7pPr>
            <a:lvl8pPr marL="0" indent="0" algn="l" defTabSz="932688" rtl="0" eaLnBrk="1" latinLnBrk="0" hangingPunct="1">
              <a:lnSpc>
                <a:spcPct val="100000"/>
              </a:lnSpc>
              <a:spcBef>
                <a:spcPts val="288"/>
              </a:spcBef>
              <a:buSzPct val="90000"/>
              <a:buFontTx/>
              <a:buNone/>
              <a:defRPr sz="1200" kern="1200" baseline="0">
                <a:solidFill>
                  <a:schemeClr val="tx1"/>
                </a:solidFill>
                <a:latin typeface="+mn-lt"/>
                <a:ea typeface="+mn-ea"/>
                <a:cs typeface="+mn-cs"/>
              </a:defRPr>
            </a:lvl8pPr>
            <a:lvl9pPr marL="0" indent="0" algn="l" defTabSz="932688" rtl="0" eaLnBrk="1" latinLnBrk="0" hangingPunct="1">
              <a:lnSpc>
                <a:spcPct val="100000"/>
              </a:lnSpc>
              <a:spcBef>
                <a:spcPts val="240"/>
              </a:spcBef>
              <a:buSzPct val="90000"/>
              <a:buFont typeface="Wingdings" panose="05000000000000000000" pitchFamily="2" charset="2"/>
              <a:buNone/>
              <a:defRPr sz="1000" kern="1200" baseline="0">
                <a:solidFill>
                  <a:schemeClr val="tx1"/>
                </a:solidFill>
                <a:latin typeface="+mn-lt"/>
                <a:ea typeface="+mn-ea"/>
                <a:cs typeface="+mn-cs"/>
              </a:defRPr>
            </a:lvl9pPr>
          </a:lstStyle>
          <a:p>
            <a:pPr lvl="0" algn="l" defTabSz="914400">
              <a:lnSpc>
                <a:spcPct val="90000"/>
              </a:lnSpc>
              <a:spcBef>
                <a:spcPts val="333"/>
              </a:spcBef>
              <a:buClrTx/>
              <a:buSzTx/>
              <a:defRPr/>
            </a:pPr>
            <a:r>
              <a:rPr lang="en-US"/>
              <a:t>External IPs that will bypass MFA</a:t>
            </a:r>
          </a:p>
        </p:txBody>
      </p:sp>
      <p:sp>
        <p:nvSpPr>
          <p:cNvPr id="36" name="TextBox 15">
            <a:extLst>
              <a:ext uri="{FF2B5EF4-FFF2-40B4-BE49-F238E27FC236}">
                <a16:creationId xmlns:a16="http://schemas.microsoft.com/office/drawing/2014/main" id="{A366AB26-82D4-460E-B43D-57700DEC3E93}"/>
              </a:ext>
            </a:extLst>
          </p:cNvPr>
          <p:cNvSpPr txBox="1"/>
          <p:nvPr/>
        </p:nvSpPr>
        <p:spPr>
          <a:xfrm>
            <a:off x="3455987" y="2041647"/>
            <a:ext cx="2487613" cy="1723549"/>
          </a:xfrm>
          <a:prstGeom prst="rect">
            <a:avLst/>
          </a:prstGeom>
          <a:solidFill>
            <a:schemeClr val="tx2"/>
          </a:solidFill>
        </p:spPr>
        <p:txBody>
          <a:bodyPr wrap="square" lIns="0" tIns="0" rIns="0" bIns="0" rtlCol="0">
            <a:spAutoFit/>
          </a:bodyPr>
          <a:lstStyle/>
          <a:p>
            <a:pPr algn="ctr"/>
            <a:r>
              <a:rPr lang="en-US" sz="2800" b="1">
                <a:solidFill>
                  <a:schemeClr val="bg1"/>
                </a:solidFill>
              </a:rPr>
              <a:t>Trusted IPs</a:t>
            </a:r>
          </a:p>
          <a:p>
            <a:pPr algn="ctr"/>
            <a:endParaRPr lang="en-US" sz="2800" b="1">
              <a:solidFill>
                <a:schemeClr val="bg1"/>
              </a:solidFill>
            </a:endParaRPr>
          </a:p>
          <a:p>
            <a:pPr algn="ctr"/>
            <a:endParaRPr lang="en-US" sz="2800" b="1">
              <a:solidFill>
                <a:schemeClr val="bg1"/>
              </a:solidFill>
            </a:endParaRPr>
          </a:p>
          <a:p>
            <a:pPr algn="ctr"/>
            <a:endParaRPr lang="en-US" sz="2800" b="1">
              <a:solidFill>
                <a:schemeClr val="bg1"/>
              </a:solidFill>
            </a:endParaRPr>
          </a:p>
        </p:txBody>
      </p:sp>
      <p:sp>
        <p:nvSpPr>
          <p:cNvPr id="37" name="Arrow: Right 16">
            <a:extLst>
              <a:ext uri="{FF2B5EF4-FFF2-40B4-BE49-F238E27FC236}">
                <a16:creationId xmlns:a16="http://schemas.microsoft.com/office/drawing/2014/main" id="{F921774B-A77D-4632-8F3F-B8142C92EF90}"/>
              </a:ext>
            </a:extLst>
          </p:cNvPr>
          <p:cNvSpPr/>
          <p:nvPr/>
        </p:nvSpPr>
        <p:spPr bwMode="auto">
          <a:xfrm rot="5400000">
            <a:off x="4356896" y="3827004"/>
            <a:ext cx="533400" cy="457200"/>
          </a:xfrm>
          <a:prstGeom prst="rightArrow">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5448" tIns="155448" rIns="155448" bIns="155448"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8" name="Text Placeholder 5">
            <a:extLst>
              <a:ext uri="{FF2B5EF4-FFF2-40B4-BE49-F238E27FC236}">
                <a16:creationId xmlns:a16="http://schemas.microsoft.com/office/drawing/2014/main" id="{E6801AA5-3C70-4CC1-BD5C-53E12765930F}"/>
              </a:ext>
            </a:extLst>
          </p:cNvPr>
          <p:cNvSpPr txBox="1">
            <a:spLocks/>
          </p:cNvSpPr>
          <p:nvPr/>
        </p:nvSpPr>
        <p:spPr>
          <a:xfrm>
            <a:off x="6102078" y="4270283"/>
            <a:ext cx="2487613" cy="1634987"/>
          </a:xfrm>
          <a:prstGeom prst="rect">
            <a:avLst/>
          </a:prstGeom>
        </p:spPr>
        <p:txBody>
          <a:bodyPr vert="horz" lIns="0" tIns="0" rIns="0" bIns="0" rtlCol="0">
            <a:noAutofit/>
          </a:bodyPr>
          <a:lstStyle>
            <a:lvl1pPr marL="0" indent="0" algn="ctr" defTabSz="932688" rtl="0" eaLnBrk="1" latinLnBrk="0" hangingPunct="1">
              <a:lnSpc>
                <a:spcPct val="100000"/>
              </a:lnSpc>
              <a:spcBef>
                <a:spcPts val="0"/>
              </a:spcBef>
              <a:buClr>
                <a:schemeClr val="tx1"/>
              </a:buClr>
              <a:buSzPct val="90000"/>
              <a:buFont typeface="Wingdings" panose="05000000000000000000" pitchFamily="2" charset="2"/>
              <a:buNone/>
              <a:defRPr lang="en-US" sz="2000" kern="1200" spc="0" baseline="0">
                <a:solidFill>
                  <a:schemeClr val="tx1"/>
                </a:solidFill>
                <a:latin typeface="+mn-lt"/>
                <a:ea typeface="+mn-ea"/>
                <a:cs typeface="Segoe UI" panose="020B0502040204020203" pitchFamily="34" charset="0"/>
              </a:defRPr>
            </a:lvl1pPr>
            <a:lvl2pPr marL="621792" indent="-310896" algn="l" defTabSz="932688" rtl="0" eaLnBrk="1" latinLnBrk="0" hangingPunct="1">
              <a:lnSpc>
                <a:spcPct val="100000"/>
              </a:lnSpc>
              <a:spcBef>
                <a:spcPts val="480"/>
              </a:spcBef>
              <a:buClr>
                <a:schemeClr val="tx1"/>
              </a:buClr>
              <a:buSzPct val="90000"/>
              <a:buFont typeface="Wingdings" panose="05000000000000000000" pitchFamily="2" charset="2"/>
              <a:buChar char=""/>
              <a:defRPr lang="en-US" sz="2000" kern="1200" spc="0" baseline="0" dirty="0" smtClean="0">
                <a:solidFill>
                  <a:schemeClr val="tx1"/>
                </a:solidFill>
                <a:latin typeface="+mn-lt"/>
                <a:ea typeface="+mn-ea"/>
                <a:cs typeface="+mn-cs"/>
              </a:defRPr>
            </a:lvl2pPr>
            <a:lvl3pPr marL="932688" indent="-310896" algn="l" defTabSz="932688" rtl="0" eaLnBrk="1" latinLnBrk="0" hangingPunct="1">
              <a:lnSpc>
                <a:spcPct val="100000"/>
              </a:lnSpc>
              <a:spcBef>
                <a:spcPts val="384"/>
              </a:spcBef>
              <a:buClr>
                <a:schemeClr val="tx1"/>
              </a:buClr>
              <a:buSzPct val="90000"/>
              <a:buFont typeface="Wingdings" panose="05000000000000000000" pitchFamily="2" charset="2"/>
              <a:buChar char=""/>
              <a:defRPr lang="en-US" sz="1600" kern="1200" spc="0" baseline="0" dirty="0" smtClean="0">
                <a:solidFill>
                  <a:schemeClr val="tx1"/>
                </a:solidFill>
                <a:latin typeface="+mn-lt"/>
                <a:ea typeface="+mn-ea"/>
                <a:cs typeface="+mn-cs"/>
              </a:defRPr>
            </a:lvl3pPr>
            <a:lvl4pPr marL="1243584" indent="-310896" algn="l" defTabSz="932688" rtl="0" eaLnBrk="1" latinLnBrk="0" hangingPunct="1">
              <a:lnSpc>
                <a:spcPct val="100000"/>
              </a:lnSpc>
              <a:spcBef>
                <a:spcPts val="336"/>
              </a:spcBef>
              <a:buClr>
                <a:schemeClr val="tx1"/>
              </a:buClr>
              <a:buSzPct val="90000"/>
              <a:buFont typeface="Wingdings" panose="05000000000000000000" pitchFamily="2" charset="2"/>
              <a:buChar char=""/>
              <a:defRPr lang="en-US" sz="1400" kern="1200" spc="0" baseline="0" dirty="0" smtClean="0">
                <a:solidFill>
                  <a:schemeClr val="tx1"/>
                </a:solidFill>
                <a:latin typeface="+mn-lt"/>
                <a:ea typeface="+mn-ea"/>
                <a:cs typeface="+mn-cs"/>
              </a:defRPr>
            </a:lvl4pPr>
            <a:lvl5pPr marL="1554480" indent="-329184" algn="l" defTabSz="932688" rtl="0" eaLnBrk="1" latinLnBrk="0" hangingPunct="1">
              <a:lnSpc>
                <a:spcPct val="100000"/>
              </a:lnSpc>
              <a:spcBef>
                <a:spcPts val="336"/>
              </a:spcBef>
              <a:buClr>
                <a:schemeClr val="tx1"/>
              </a:buClr>
              <a:buSzPct val="90000"/>
              <a:buFont typeface="Wingdings" panose="05000000000000000000" pitchFamily="2" charset="2"/>
              <a:buChar char=""/>
              <a:defRPr lang="en-US" sz="1400" kern="1200" spc="0" baseline="0" dirty="0" smtClean="0">
                <a:solidFill>
                  <a:schemeClr val="tx1"/>
                </a:solidFill>
                <a:latin typeface="+mn-lt"/>
                <a:ea typeface="+mn-ea"/>
                <a:cs typeface="+mn-cs"/>
              </a:defRPr>
            </a:lvl5pPr>
            <a:lvl6pPr marL="310896" indent="-310896" algn="l" defTabSz="932688" rtl="0" eaLnBrk="1" latinLnBrk="0" hangingPunct="1">
              <a:lnSpc>
                <a:spcPct val="100000"/>
              </a:lnSpc>
              <a:spcBef>
                <a:spcPts val="480"/>
              </a:spcBef>
              <a:buSzPct val="100000"/>
              <a:buFont typeface="+mj-lt"/>
              <a:buAutoNum type="arabicPeriod"/>
              <a:defRPr sz="2000" kern="1200" baseline="0">
                <a:solidFill>
                  <a:schemeClr val="tx1"/>
                </a:solidFill>
                <a:latin typeface="+mn-lt"/>
                <a:ea typeface="+mn-ea"/>
                <a:cs typeface="+mn-cs"/>
              </a:defRPr>
            </a:lvl6pPr>
            <a:lvl7pPr marL="621792" indent="-310896" algn="l" defTabSz="932688" rtl="0" eaLnBrk="1" latinLnBrk="0" hangingPunct="1">
              <a:lnSpc>
                <a:spcPct val="100000"/>
              </a:lnSpc>
              <a:spcBef>
                <a:spcPts val="480"/>
              </a:spcBef>
              <a:buSzPct val="90000"/>
              <a:buFont typeface="+mj-lt"/>
              <a:buAutoNum type="alphaLcPeriod"/>
              <a:defRPr lang="en-US" sz="1600" b="0" i="0" u="none" kern="1200" baseline="0" noProof="0" dirty="0">
                <a:ln>
                  <a:noFill/>
                </a:ln>
                <a:solidFill>
                  <a:schemeClr val="tx1"/>
                </a:solidFill>
                <a:latin typeface="+mn-lt"/>
                <a:ea typeface="+mn-ea"/>
                <a:cs typeface="Arial" panose="020B0604020202020204" pitchFamily="34" charset="0"/>
              </a:defRPr>
            </a:lvl7pPr>
            <a:lvl8pPr marL="0" indent="0" algn="l" defTabSz="932688" rtl="0" eaLnBrk="1" latinLnBrk="0" hangingPunct="1">
              <a:lnSpc>
                <a:spcPct val="100000"/>
              </a:lnSpc>
              <a:spcBef>
                <a:spcPts val="288"/>
              </a:spcBef>
              <a:buSzPct val="90000"/>
              <a:buFontTx/>
              <a:buNone/>
              <a:defRPr sz="1200" kern="1200" baseline="0">
                <a:solidFill>
                  <a:schemeClr val="tx1"/>
                </a:solidFill>
                <a:latin typeface="+mn-lt"/>
                <a:ea typeface="+mn-ea"/>
                <a:cs typeface="+mn-cs"/>
              </a:defRPr>
            </a:lvl8pPr>
            <a:lvl9pPr marL="0" indent="0" algn="l" defTabSz="932688" rtl="0" eaLnBrk="1" latinLnBrk="0" hangingPunct="1">
              <a:lnSpc>
                <a:spcPct val="100000"/>
              </a:lnSpc>
              <a:spcBef>
                <a:spcPts val="240"/>
              </a:spcBef>
              <a:buSzPct val="90000"/>
              <a:buFont typeface="Wingdings" panose="05000000000000000000" pitchFamily="2" charset="2"/>
              <a:buNone/>
              <a:defRPr sz="1000" kern="1200" baseline="0">
                <a:solidFill>
                  <a:schemeClr val="tx1"/>
                </a:solidFill>
                <a:latin typeface="+mn-lt"/>
                <a:ea typeface="+mn-ea"/>
                <a:cs typeface="+mn-cs"/>
              </a:defRPr>
            </a:lvl9pPr>
          </a:lstStyle>
          <a:p>
            <a:r>
              <a:rPr lang="en-US"/>
              <a:t>Global setting for administrators to select what verifications methods are available for the users</a:t>
            </a:r>
          </a:p>
        </p:txBody>
      </p:sp>
      <p:sp>
        <p:nvSpPr>
          <p:cNvPr id="39" name="TextBox 18">
            <a:extLst>
              <a:ext uri="{FF2B5EF4-FFF2-40B4-BE49-F238E27FC236}">
                <a16:creationId xmlns:a16="http://schemas.microsoft.com/office/drawing/2014/main" id="{7124263E-BB06-4137-9875-A158E6410483}"/>
              </a:ext>
            </a:extLst>
          </p:cNvPr>
          <p:cNvSpPr txBox="1"/>
          <p:nvPr/>
        </p:nvSpPr>
        <p:spPr>
          <a:xfrm>
            <a:off x="6095999" y="2022309"/>
            <a:ext cx="2487613" cy="1723549"/>
          </a:xfrm>
          <a:prstGeom prst="rect">
            <a:avLst/>
          </a:prstGeom>
          <a:solidFill>
            <a:schemeClr val="tx2"/>
          </a:solidFill>
        </p:spPr>
        <p:txBody>
          <a:bodyPr wrap="square" lIns="0" tIns="0" rIns="0" bIns="0" rtlCol="0">
            <a:spAutoFit/>
          </a:bodyPr>
          <a:lstStyle/>
          <a:p>
            <a:pPr algn="ctr"/>
            <a:r>
              <a:rPr lang="en-US" sz="2800" b="1">
                <a:solidFill>
                  <a:schemeClr val="bg1"/>
                </a:solidFill>
              </a:rPr>
              <a:t>Verification Options</a:t>
            </a:r>
          </a:p>
          <a:p>
            <a:pPr algn="ctr"/>
            <a:endParaRPr lang="en-US" sz="2800" b="1">
              <a:solidFill>
                <a:schemeClr val="bg1"/>
              </a:solidFill>
            </a:endParaRPr>
          </a:p>
          <a:p>
            <a:pPr algn="ctr"/>
            <a:endParaRPr lang="en-US" sz="2800" b="1">
              <a:solidFill>
                <a:schemeClr val="bg1"/>
              </a:solidFill>
            </a:endParaRPr>
          </a:p>
        </p:txBody>
      </p:sp>
      <p:sp>
        <p:nvSpPr>
          <p:cNvPr id="40" name="Arrow: Right 19">
            <a:extLst>
              <a:ext uri="{FF2B5EF4-FFF2-40B4-BE49-F238E27FC236}">
                <a16:creationId xmlns:a16="http://schemas.microsoft.com/office/drawing/2014/main" id="{D26E15C8-4EF4-425F-A5EB-994751206B2C}"/>
              </a:ext>
            </a:extLst>
          </p:cNvPr>
          <p:cNvSpPr/>
          <p:nvPr/>
        </p:nvSpPr>
        <p:spPr bwMode="auto">
          <a:xfrm rot="5400000">
            <a:off x="7068959" y="3803296"/>
            <a:ext cx="533400" cy="457200"/>
          </a:xfrm>
          <a:prstGeom prst="rightArrow">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5448" tIns="155448" rIns="155448" bIns="155448"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1" name="Text Placeholder 5">
            <a:extLst>
              <a:ext uri="{FF2B5EF4-FFF2-40B4-BE49-F238E27FC236}">
                <a16:creationId xmlns:a16="http://schemas.microsoft.com/office/drawing/2014/main" id="{011A4560-865E-4473-BDBB-A647AAD2D529}"/>
              </a:ext>
            </a:extLst>
          </p:cNvPr>
          <p:cNvSpPr txBox="1">
            <a:spLocks/>
          </p:cNvSpPr>
          <p:nvPr/>
        </p:nvSpPr>
        <p:spPr>
          <a:xfrm>
            <a:off x="8736011" y="4305300"/>
            <a:ext cx="2487613" cy="1723549"/>
          </a:xfrm>
          <a:prstGeom prst="rect">
            <a:avLst/>
          </a:prstGeom>
        </p:spPr>
        <p:txBody>
          <a:bodyPr vert="horz" lIns="0" tIns="0" rIns="0" bIns="0" rtlCol="0">
            <a:noAutofit/>
          </a:bodyPr>
          <a:lstStyle>
            <a:lvl1pPr marL="0" indent="0" algn="ctr" defTabSz="932688" rtl="0" eaLnBrk="1" latinLnBrk="0" hangingPunct="1">
              <a:lnSpc>
                <a:spcPct val="100000"/>
              </a:lnSpc>
              <a:spcBef>
                <a:spcPts val="0"/>
              </a:spcBef>
              <a:buClr>
                <a:schemeClr val="tx1"/>
              </a:buClr>
              <a:buSzPct val="90000"/>
              <a:buFont typeface="Wingdings" panose="05000000000000000000" pitchFamily="2" charset="2"/>
              <a:buNone/>
              <a:defRPr lang="en-US" sz="2000" kern="1200" spc="0" baseline="0">
                <a:solidFill>
                  <a:schemeClr val="tx1"/>
                </a:solidFill>
                <a:latin typeface="+mn-lt"/>
                <a:ea typeface="+mn-ea"/>
                <a:cs typeface="Segoe UI" panose="020B0502040204020203" pitchFamily="34" charset="0"/>
              </a:defRPr>
            </a:lvl1pPr>
            <a:lvl2pPr marL="621792" indent="-310896" algn="l" defTabSz="932688" rtl="0" eaLnBrk="1" latinLnBrk="0" hangingPunct="1">
              <a:lnSpc>
                <a:spcPct val="100000"/>
              </a:lnSpc>
              <a:spcBef>
                <a:spcPts val="480"/>
              </a:spcBef>
              <a:buClr>
                <a:schemeClr val="tx1"/>
              </a:buClr>
              <a:buSzPct val="90000"/>
              <a:buFont typeface="Wingdings" panose="05000000000000000000" pitchFamily="2" charset="2"/>
              <a:buChar char=""/>
              <a:defRPr lang="en-US" sz="2000" kern="1200" spc="0" baseline="0" dirty="0" smtClean="0">
                <a:solidFill>
                  <a:schemeClr val="tx1"/>
                </a:solidFill>
                <a:latin typeface="+mn-lt"/>
                <a:ea typeface="+mn-ea"/>
                <a:cs typeface="+mn-cs"/>
              </a:defRPr>
            </a:lvl2pPr>
            <a:lvl3pPr marL="932688" indent="-310896" algn="l" defTabSz="932688" rtl="0" eaLnBrk="1" latinLnBrk="0" hangingPunct="1">
              <a:lnSpc>
                <a:spcPct val="100000"/>
              </a:lnSpc>
              <a:spcBef>
                <a:spcPts val="384"/>
              </a:spcBef>
              <a:buClr>
                <a:schemeClr val="tx1"/>
              </a:buClr>
              <a:buSzPct val="90000"/>
              <a:buFont typeface="Wingdings" panose="05000000000000000000" pitchFamily="2" charset="2"/>
              <a:buChar char=""/>
              <a:defRPr lang="en-US" sz="1600" kern="1200" spc="0" baseline="0" dirty="0" smtClean="0">
                <a:solidFill>
                  <a:schemeClr val="tx1"/>
                </a:solidFill>
                <a:latin typeface="+mn-lt"/>
                <a:ea typeface="+mn-ea"/>
                <a:cs typeface="+mn-cs"/>
              </a:defRPr>
            </a:lvl3pPr>
            <a:lvl4pPr marL="1243584" indent="-310896" algn="l" defTabSz="932688" rtl="0" eaLnBrk="1" latinLnBrk="0" hangingPunct="1">
              <a:lnSpc>
                <a:spcPct val="100000"/>
              </a:lnSpc>
              <a:spcBef>
                <a:spcPts val="336"/>
              </a:spcBef>
              <a:buClr>
                <a:schemeClr val="tx1"/>
              </a:buClr>
              <a:buSzPct val="90000"/>
              <a:buFont typeface="Wingdings" panose="05000000000000000000" pitchFamily="2" charset="2"/>
              <a:buChar char=""/>
              <a:defRPr lang="en-US" sz="1400" kern="1200" spc="0" baseline="0" dirty="0" smtClean="0">
                <a:solidFill>
                  <a:schemeClr val="tx1"/>
                </a:solidFill>
                <a:latin typeface="+mn-lt"/>
                <a:ea typeface="+mn-ea"/>
                <a:cs typeface="+mn-cs"/>
              </a:defRPr>
            </a:lvl4pPr>
            <a:lvl5pPr marL="1554480" indent="-329184" algn="l" defTabSz="932688" rtl="0" eaLnBrk="1" latinLnBrk="0" hangingPunct="1">
              <a:lnSpc>
                <a:spcPct val="100000"/>
              </a:lnSpc>
              <a:spcBef>
                <a:spcPts val="336"/>
              </a:spcBef>
              <a:buClr>
                <a:schemeClr val="tx1"/>
              </a:buClr>
              <a:buSzPct val="90000"/>
              <a:buFont typeface="Wingdings" panose="05000000000000000000" pitchFamily="2" charset="2"/>
              <a:buChar char=""/>
              <a:defRPr lang="en-US" sz="1400" kern="1200" spc="0" baseline="0" dirty="0" smtClean="0">
                <a:solidFill>
                  <a:schemeClr val="tx1"/>
                </a:solidFill>
                <a:latin typeface="+mn-lt"/>
                <a:ea typeface="+mn-ea"/>
                <a:cs typeface="+mn-cs"/>
              </a:defRPr>
            </a:lvl5pPr>
            <a:lvl6pPr marL="310896" indent="-310896" algn="l" defTabSz="932688" rtl="0" eaLnBrk="1" latinLnBrk="0" hangingPunct="1">
              <a:lnSpc>
                <a:spcPct val="100000"/>
              </a:lnSpc>
              <a:spcBef>
                <a:spcPts val="480"/>
              </a:spcBef>
              <a:buSzPct val="100000"/>
              <a:buFont typeface="+mj-lt"/>
              <a:buAutoNum type="arabicPeriod"/>
              <a:defRPr sz="2000" kern="1200" baseline="0">
                <a:solidFill>
                  <a:schemeClr val="tx1"/>
                </a:solidFill>
                <a:latin typeface="+mn-lt"/>
                <a:ea typeface="+mn-ea"/>
                <a:cs typeface="+mn-cs"/>
              </a:defRPr>
            </a:lvl6pPr>
            <a:lvl7pPr marL="621792" indent="-310896" algn="l" defTabSz="932688" rtl="0" eaLnBrk="1" latinLnBrk="0" hangingPunct="1">
              <a:lnSpc>
                <a:spcPct val="100000"/>
              </a:lnSpc>
              <a:spcBef>
                <a:spcPts val="480"/>
              </a:spcBef>
              <a:buSzPct val="90000"/>
              <a:buFont typeface="+mj-lt"/>
              <a:buAutoNum type="alphaLcPeriod"/>
              <a:defRPr lang="en-US" sz="1600" b="0" i="0" u="none" kern="1200" baseline="0" noProof="0" dirty="0">
                <a:ln>
                  <a:noFill/>
                </a:ln>
                <a:solidFill>
                  <a:schemeClr val="tx1"/>
                </a:solidFill>
                <a:latin typeface="+mn-lt"/>
                <a:ea typeface="+mn-ea"/>
                <a:cs typeface="Arial" panose="020B0604020202020204" pitchFamily="34" charset="0"/>
              </a:defRPr>
            </a:lvl7pPr>
            <a:lvl8pPr marL="0" indent="0" algn="l" defTabSz="932688" rtl="0" eaLnBrk="1" latinLnBrk="0" hangingPunct="1">
              <a:lnSpc>
                <a:spcPct val="100000"/>
              </a:lnSpc>
              <a:spcBef>
                <a:spcPts val="288"/>
              </a:spcBef>
              <a:buSzPct val="90000"/>
              <a:buFontTx/>
              <a:buNone/>
              <a:defRPr sz="1200" kern="1200" baseline="0">
                <a:solidFill>
                  <a:schemeClr val="tx1"/>
                </a:solidFill>
                <a:latin typeface="+mn-lt"/>
                <a:ea typeface="+mn-ea"/>
                <a:cs typeface="+mn-cs"/>
              </a:defRPr>
            </a:lvl8pPr>
            <a:lvl9pPr marL="0" indent="0" algn="l" defTabSz="932688" rtl="0" eaLnBrk="1" latinLnBrk="0" hangingPunct="1">
              <a:lnSpc>
                <a:spcPct val="100000"/>
              </a:lnSpc>
              <a:spcBef>
                <a:spcPts val="240"/>
              </a:spcBef>
              <a:buSzPct val="90000"/>
              <a:buFont typeface="Wingdings" panose="05000000000000000000" pitchFamily="2" charset="2"/>
              <a:buNone/>
              <a:defRPr sz="1000" kern="1200" baseline="0">
                <a:solidFill>
                  <a:schemeClr val="tx1"/>
                </a:solidFill>
                <a:latin typeface="+mn-lt"/>
                <a:ea typeface="+mn-ea"/>
                <a:cs typeface="+mn-cs"/>
              </a:defRPr>
            </a:lvl9pPr>
          </a:lstStyle>
          <a:p>
            <a:r>
              <a:rPr lang="en-US"/>
              <a:t>This provides users the ability to remember the current device for X amount of days*</a:t>
            </a:r>
          </a:p>
        </p:txBody>
      </p:sp>
      <p:sp>
        <p:nvSpPr>
          <p:cNvPr id="42" name="TextBox 21">
            <a:extLst>
              <a:ext uri="{FF2B5EF4-FFF2-40B4-BE49-F238E27FC236}">
                <a16:creationId xmlns:a16="http://schemas.microsoft.com/office/drawing/2014/main" id="{2F1F026E-9493-4837-B197-81249E9895F2}"/>
              </a:ext>
            </a:extLst>
          </p:cNvPr>
          <p:cNvSpPr txBox="1"/>
          <p:nvPr/>
        </p:nvSpPr>
        <p:spPr>
          <a:xfrm>
            <a:off x="8736011" y="2007703"/>
            <a:ext cx="2487613" cy="1723549"/>
          </a:xfrm>
          <a:prstGeom prst="rect">
            <a:avLst/>
          </a:prstGeom>
          <a:solidFill>
            <a:schemeClr val="tx2"/>
          </a:solidFill>
        </p:spPr>
        <p:txBody>
          <a:bodyPr wrap="square" lIns="0" tIns="0" rIns="0" bIns="0" rtlCol="0">
            <a:spAutoFit/>
          </a:bodyPr>
          <a:lstStyle/>
          <a:p>
            <a:pPr algn="ctr"/>
            <a:r>
              <a:rPr lang="en-US" sz="2800" b="1">
                <a:solidFill>
                  <a:schemeClr val="bg1"/>
                </a:solidFill>
              </a:rPr>
              <a:t>Remember MFA</a:t>
            </a:r>
          </a:p>
          <a:p>
            <a:pPr algn="ctr"/>
            <a:endParaRPr lang="en-US" sz="2800" b="1">
              <a:solidFill>
                <a:schemeClr val="bg1"/>
              </a:solidFill>
            </a:endParaRPr>
          </a:p>
          <a:p>
            <a:pPr algn="ctr"/>
            <a:endParaRPr lang="en-US" sz="2800" b="1">
              <a:solidFill>
                <a:schemeClr val="bg1"/>
              </a:solidFill>
            </a:endParaRPr>
          </a:p>
        </p:txBody>
      </p:sp>
      <p:sp>
        <p:nvSpPr>
          <p:cNvPr id="43" name="Arrow: Right 22">
            <a:extLst>
              <a:ext uri="{FF2B5EF4-FFF2-40B4-BE49-F238E27FC236}">
                <a16:creationId xmlns:a16="http://schemas.microsoft.com/office/drawing/2014/main" id="{AD022F57-FED7-4024-80E5-8641AFA8665E}"/>
              </a:ext>
            </a:extLst>
          </p:cNvPr>
          <p:cNvSpPr/>
          <p:nvPr/>
        </p:nvSpPr>
        <p:spPr bwMode="auto">
          <a:xfrm rot="5400000">
            <a:off x="9781022" y="3783958"/>
            <a:ext cx="533400" cy="457200"/>
          </a:xfrm>
          <a:prstGeom prst="rightArrow">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5448" tIns="155448" rIns="155448" bIns="155448"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1267936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1000"/>
                                        <p:tgtEl>
                                          <p:spTgt spid="32"/>
                                        </p:tgtEl>
                                      </p:cBhvr>
                                    </p:animEffect>
                                    <p:anim calcmode="lin" valueType="num">
                                      <p:cBhvr>
                                        <p:cTn id="8" dur="1000" fill="hold"/>
                                        <p:tgtEl>
                                          <p:spTgt spid="32"/>
                                        </p:tgtEl>
                                        <p:attrNameLst>
                                          <p:attrName>ppt_x</p:attrName>
                                        </p:attrNameLst>
                                      </p:cBhvr>
                                      <p:tavLst>
                                        <p:tav tm="0">
                                          <p:val>
                                            <p:strVal val="#ppt_x"/>
                                          </p:val>
                                        </p:tav>
                                        <p:tav tm="100000">
                                          <p:val>
                                            <p:strVal val="#ppt_x"/>
                                          </p:val>
                                        </p:tav>
                                      </p:tavLst>
                                    </p:anim>
                                    <p:anim calcmode="lin" valueType="num">
                                      <p:cBhvr>
                                        <p:cTn id="9" dur="1000" fill="hold"/>
                                        <p:tgtEl>
                                          <p:spTgt spid="3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6" presetClass="entr" presetSubtype="42" fill="hold" grpId="0" nodeType="afterEffect">
                                  <p:stCondLst>
                                    <p:cond delay="0"/>
                                  </p:stCondLst>
                                  <p:childTnLst>
                                    <p:set>
                                      <p:cBhvr>
                                        <p:cTn id="12" dur="1" fill="hold">
                                          <p:stCondLst>
                                            <p:cond delay="0"/>
                                          </p:stCondLst>
                                        </p:cTn>
                                        <p:tgtEl>
                                          <p:spTgt spid="34"/>
                                        </p:tgtEl>
                                        <p:attrNameLst>
                                          <p:attrName>style.visibility</p:attrName>
                                        </p:attrNameLst>
                                      </p:cBhvr>
                                      <p:to>
                                        <p:strVal val="visible"/>
                                      </p:to>
                                    </p:set>
                                    <p:animEffect transition="in" filter="barn(outHorizontal)">
                                      <p:cBhvr>
                                        <p:cTn id="13" dur="500"/>
                                        <p:tgtEl>
                                          <p:spTgt spid="34"/>
                                        </p:tgtEl>
                                      </p:cBhvr>
                                    </p:animEffect>
                                  </p:childTnLst>
                                </p:cTn>
                              </p:par>
                              <p:par>
                                <p:cTn id="14" presetID="1" presetClass="entr" presetSubtype="0" fill="hold" grpId="0" nodeType="withEffect">
                                  <p:stCondLst>
                                    <p:cond delay="0"/>
                                  </p:stCondLst>
                                  <p:childTnLst>
                                    <p:set>
                                      <p:cBhvr>
                                        <p:cTn id="15" dur="1" fill="hold">
                                          <p:stCondLst>
                                            <p:cond delay="0"/>
                                          </p:stCondLst>
                                        </p:cTn>
                                        <p:tgtEl>
                                          <p:spTgt spid="31">
                                            <p:txEl>
                                              <p:pRg st="0" end="0"/>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grpId="0" nodeType="clickEffect">
                                  <p:stCondLst>
                                    <p:cond delay="0"/>
                                  </p:stCondLst>
                                  <p:childTnLst>
                                    <p:set>
                                      <p:cBhvr>
                                        <p:cTn id="19" dur="1" fill="hold">
                                          <p:stCondLst>
                                            <p:cond delay="0"/>
                                          </p:stCondLst>
                                        </p:cTn>
                                        <p:tgtEl>
                                          <p:spTgt spid="36"/>
                                        </p:tgtEl>
                                        <p:attrNameLst>
                                          <p:attrName>style.visibility</p:attrName>
                                        </p:attrNameLst>
                                      </p:cBhvr>
                                      <p:to>
                                        <p:strVal val="visible"/>
                                      </p:to>
                                    </p:set>
                                    <p:animEffect transition="in" filter="fade">
                                      <p:cBhvr>
                                        <p:cTn id="20" dur="1000"/>
                                        <p:tgtEl>
                                          <p:spTgt spid="36"/>
                                        </p:tgtEl>
                                      </p:cBhvr>
                                    </p:animEffect>
                                    <p:anim calcmode="lin" valueType="num">
                                      <p:cBhvr>
                                        <p:cTn id="21" dur="1000" fill="hold"/>
                                        <p:tgtEl>
                                          <p:spTgt spid="36"/>
                                        </p:tgtEl>
                                        <p:attrNameLst>
                                          <p:attrName>ppt_x</p:attrName>
                                        </p:attrNameLst>
                                      </p:cBhvr>
                                      <p:tavLst>
                                        <p:tav tm="0">
                                          <p:val>
                                            <p:strVal val="#ppt_x"/>
                                          </p:val>
                                        </p:tav>
                                        <p:tav tm="100000">
                                          <p:val>
                                            <p:strVal val="#ppt_x"/>
                                          </p:val>
                                        </p:tav>
                                      </p:tavLst>
                                    </p:anim>
                                    <p:anim calcmode="lin" valueType="num">
                                      <p:cBhvr>
                                        <p:cTn id="22" dur="1000" fill="hold"/>
                                        <p:tgtEl>
                                          <p:spTgt spid="36"/>
                                        </p:tgtEl>
                                        <p:attrNameLst>
                                          <p:attrName>ppt_y</p:attrName>
                                        </p:attrNameLst>
                                      </p:cBhvr>
                                      <p:tavLst>
                                        <p:tav tm="0">
                                          <p:val>
                                            <p:strVal val="#ppt_y+.1"/>
                                          </p:val>
                                        </p:tav>
                                        <p:tav tm="100000">
                                          <p:val>
                                            <p:strVal val="#ppt_y"/>
                                          </p:val>
                                        </p:tav>
                                      </p:tavLst>
                                    </p:anim>
                                  </p:childTnLst>
                                </p:cTn>
                              </p:par>
                            </p:childTnLst>
                          </p:cTn>
                        </p:par>
                        <p:par>
                          <p:cTn id="23" fill="hold">
                            <p:stCondLst>
                              <p:cond delay="1000"/>
                            </p:stCondLst>
                            <p:childTnLst>
                              <p:par>
                                <p:cTn id="24" presetID="16" presetClass="entr" presetSubtype="42" fill="hold" grpId="0" nodeType="afterEffect">
                                  <p:stCondLst>
                                    <p:cond delay="0"/>
                                  </p:stCondLst>
                                  <p:childTnLst>
                                    <p:set>
                                      <p:cBhvr>
                                        <p:cTn id="25" dur="1" fill="hold">
                                          <p:stCondLst>
                                            <p:cond delay="0"/>
                                          </p:stCondLst>
                                        </p:cTn>
                                        <p:tgtEl>
                                          <p:spTgt spid="37"/>
                                        </p:tgtEl>
                                        <p:attrNameLst>
                                          <p:attrName>style.visibility</p:attrName>
                                        </p:attrNameLst>
                                      </p:cBhvr>
                                      <p:to>
                                        <p:strVal val="visible"/>
                                      </p:to>
                                    </p:set>
                                    <p:animEffect transition="in" filter="barn(outHorizontal)">
                                      <p:cBhvr>
                                        <p:cTn id="26" dur="500"/>
                                        <p:tgtEl>
                                          <p:spTgt spid="37"/>
                                        </p:tgtEl>
                                      </p:cBhvr>
                                    </p:animEffect>
                                  </p:childTnLst>
                                </p:cTn>
                              </p:par>
                              <p:par>
                                <p:cTn id="27" presetID="1" presetClass="entr" presetSubtype="0" fill="hold" grpId="0" nodeType="withEffect">
                                  <p:stCondLst>
                                    <p:cond delay="0"/>
                                  </p:stCondLst>
                                  <p:childTnLst>
                                    <p:set>
                                      <p:cBhvr>
                                        <p:cTn id="28" dur="1" fill="hold">
                                          <p:stCondLst>
                                            <p:cond delay="0"/>
                                          </p:stCondLst>
                                        </p:cTn>
                                        <p:tgtEl>
                                          <p:spTgt spid="3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39"/>
                                        </p:tgtEl>
                                        <p:attrNameLst>
                                          <p:attrName>style.visibility</p:attrName>
                                        </p:attrNameLst>
                                      </p:cBhvr>
                                      <p:to>
                                        <p:strVal val="visible"/>
                                      </p:to>
                                    </p:set>
                                    <p:animEffect transition="in" filter="fade">
                                      <p:cBhvr>
                                        <p:cTn id="33" dur="1000"/>
                                        <p:tgtEl>
                                          <p:spTgt spid="39"/>
                                        </p:tgtEl>
                                      </p:cBhvr>
                                    </p:animEffect>
                                    <p:anim calcmode="lin" valueType="num">
                                      <p:cBhvr>
                                        <p:cTn id="34" dur="1000" fill="hold"/>
                                        <p:tgtEl>
                                          <p:spTgt spid="39"/>
                                        </p:tgtEl>
                                        <p:attrNameLst>
                                          <p:attrName>ppt_x</p:attrName>
                                        </p:attrNameLst>
                                      </p:cBhvr>
                                      <p:tavLst>
                                        <p:tav tm="0">
                                          <p:val>
                                            <p:strVal val="#ppt_x"/>
                                          </p:val>
                                        </p:tav>
                                        <p:tav tm="100000">
                                          <p:val>
                                            <p:strVal val="#ppt_x"/>
                                          </p:val>
                                        </p:tav>
                                      </p:tavLst>
                                    </p:anim>
                                    <p:anim calcmode="lin" valueType="num">
                                      <p:cBhvr>
                                        <p:cTn id="35" dur="1000" fill="hold"/>
                                        <p:tgtEl>
                                          <p:spTgt spid="39"/>
                                        </p:tgtEl>
                                        <p:attrNameLst>
                                          <p:attrName>ppt_y</p:attrName>
                                        </p:attrNameLst>
                                      </p:cBhvr>
                                      <p:tavLst>
                                        <p:tav tm="0">
                                          <p:val>
                                            <p:strVal val="#ppt_y+.1"/>
                                          </p:val>
                                        </p:tav>
                                        <p:tav tm="100000">
                                          <p:val>
                                            <p:strVal val="#ppt_y"/>
                                          </p:val>
                                        </p:tav>
                                      </p:tavLst>
                                    </p:anim>
                                  </p:childTnLst>
                                </p:cTn>
                              </p:par>
                            </p:childTnLst>
                          </p:cTn>
                        </p:par>
                        <p:par>
                          <p:cTn id="36" fill="hold">
                            <p:stCondLst>
                              <p:cond delay="1000"/>
                            </p:stCondLst>
                            <p:childTnLst>
                              <p:par>
                                <p:cTn id="37" presetID="16" presetClass="entr" presetSubtype="42" fill="hold" grpId="0" nodeType="afterEffect">
                                  <p:stCondLst>
                                    <p:cond delay="0"/>
                                  </p:stCondLst>
                                  <p:childTnLst>
                                    <p:set>
                                      <p:cBhvr>
                                        <p:cTn id="38" dur="1" fill="hold">
                                          <p:stCondLst>
                                            <p:cond delay="0"/>
                                          </p:stCondLst>
                                        </p:cTn>
                                        <p:tgtEl>
                                          <p:spTgt spid="40"/>
                                        </p:tgtEl>
                                        <p:attrNameLst>
                                          <p:attrName>style.visibility</p:attrName>
                                        </p:attrNameLst>
                                      </p:cBhvr>
                                      <p:to>
                                        <p:strVal val="visible"/>
                                      </p:to>
                                    </p:set>
                                    <p:animEffect transition="in" filter="barn(outHorizontal)">
                                      <p:cBhvr>
                                        <p:cTn id="39" dur="500"/>
                                        <p:tgtEl>
                                          <p:spTgt spid="40"/>
                                        </p:tgtEl>
                                      </p:cBhvr>
                                    </p:animEffect>
                                  </p:childTnLst>
                                </p:cTn>
                              </p:par>
                              <p:par>
                                <p:cTn id="40" presetID="1" presetClass="entr" presetSubtype="0" fill="hold" grpId="0" nodeType="withEffect">
                                  <p:stCondLst>
                                    <p:cond delay="0"/>
                                  </p:stCondLst>
                                  <p:childTnLst>
                                    <p:set>
                                      <p:cBhvr>
                                        <p:cTn id="41" dur="1" fill="hold">
                                          <p:stCondLst>
                                            <p:cond delay="0"/>
                                          </p:stCondLst>
                                        </p:cTn>
                                        <p:tgtEl>
                                          <p:spTgt spid="38"/>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42" presetClass="entr" presetSubtype="0" fill="hold" grpId="0" nodeType="clickEffect">
                                  <p:stCondLst>
                                    <p:cond delay="0"/>
                                  </p:stCondLst>
                                  <p:childTnLst>
                                    <p:set>
                                      <p:cBhvr>
                                        <p:cTn id="45" dur="1" fill="hold">
                                          <p:stCondLst>
                                            <p:cond delay="0"/>
                                          </p:stCondLst>
                                        </p:cTn>
                                        <p:tgtEl>
                                          <p:spTgt spid="42"/>
                                        </p:tgtEl>
                                        <p:attrNameLst>
                                          <p:attrName>style.visibility</p:attrName>
                                        </p:attrNameLst>
                                      </p:cBhvr>
                                      <p:to>
                                        <p:strVal val="visible"/>
                                      </p:to>
                                    </p:set>
                                    <p:animEffect transition="in" filter="fade">
                                      <p:cBhvr>
                                        <p:cTn id="46" dur="1000"/>
                                        <p:tgtEl>
                                          <p:spTgt spid="42"/>
                                        </p:tgtEl>
                                      </p:cBhvr>
                                    </p:animEffect>
                                    <p:anim calcmode="lin" valueType="num">
                                      <p:cBhvr>
                                        <p:cTn id="47" dur="1000" fill="hold"/>
                                        <p:tgtEl>
                                          <p:spTgt spid="42"/>
                                        </p:tgtEl>
                                        <p:attrNameLst>
                                          <p:attrName>ppt_x</p:attrName>
                                        </p:attrNameLst>
                                      </p:cBhvr>
                                      <p:tavLst>
                                        <p:tav tm="0">
                                          <p:val>
                                            <p:strVal val="#ppt_x"/>
                                          </p:val>
                                        </p:tav>
                                        <p:tav tm="100000">
                                          <p:val>
                                            <p:strVal val="#ppt_x"/>
                                          </p:val>
                                        </p:tav>
                                      </p:tavLst>
                                    </p:anim>
                                    <p:anim calcmode="lin" valueType="num">
                                      <p:cBhvr>
                                        <p:cTn id="48" dur="1000" fill="hold"/>
                                        <p:tgtEl>
                                          <p:spTgt spid="42"/>
                                        </p:tgtEl>
                                        <p:attrNameLst>
                                          <p:attrName>ppt_y</p:attrName>
                                        </p:attrNameLst>
                                      </p:cBhvr>
                                      <p:tavLst>
                                        <p:tav tm="0">
                                          <p:val>
                                            <p:strVal val="#ppt_y+.1"/>
                                          </p:val>
                                        </p:tav>
                                        <p:tav tm="100000">
                                          <p:val>
                                            <p:strVal val="#ppt_y"/>
                                          </p:val>
                                        </p:tav>
                                      </p:tavLst>
                                    </p:anim>
                                  </p:childTnLst>
                                </p:cTn>
                              </p:par>
                            </p:childTnLst>
                          </p:cTn>
                        </p:par>
                        <p:par>
                          <p:cTn id="49" fill="hold">
                            <p:stCondLst>
                              <p:cond delay="1000"/>
                            </p:stCondLst>
                            <p:childTnLst>
                              <p:par>
                                <p:cTn id="50" presetID="16" presetClass="entr" presetSubtype="42" fill="hold" grpId="0" nodeType="afterEffect">
                                  <p:stCondLst>
                                    <p:cond delay="0"/>
                                  </p:stCondLst>
                                  <p:childTnLst>
                                    <p:set>
                                      <p:cBhvr>
                                        <p:cTn id="51" dur="1" fill="hold">
                                          <p:stCondLst>
                                            <p:cond delay="0"/>
                                          </p:stCondLst>
                                        </p:cTn>
                                        <p:tgtEl>
                                          <p:spTgt spid="43"/>
                                        </p:tgtEl>
                                        <p:attrNameLst>
                                          <p:attrName>style.visibility</p:attrName>
                                        </p:attrNameLst>
                                      </p:cBhvr>
                                      <p:to>
                                        <p:strVal val="visible"/>
                                      </p:to>
                                    </p:set>
                                    <p:animEffect transition="in" filter="barn(outHorizontal)">
                                      <p:cBhvr>
                                        <p:cTn id="52" dur="500"/>
                                        <p:tgtEl>
                                          <p:spTgt spid="43"/>
                                        </p:tgtEl>
                                      </p:cBhvr>
                                    </p:animEffect>
                                  </p:childTnLst>
                                </p:cTn>
                              </p:par>
                              <p:par>
                                <p:cTn id="53" presetID="1" presetClass="entr" presetSubtype="0" fill="hold" grpId="0" nodeType="withEffect">
                                  <p:stCondLst>
                                    <p:cond delay="0"/>
                                  </p:stCondLst>
                                  <p:childTnLst>
                                    <p:set>
                                      <p:cBhvr>
                                        <p:cTn id="54" dur="1" fill="hold">
                                          <p:stCondLst>
                                            <p:cond delay="0"/>
                                          </p:stCondLst>
                                        </p:cTn>
                                        <p:tgtEl>
                                          <p:spTgt spid="41"/>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grpId="0" nodeType="clickEffect">
                                  <p:stCondLst>
                                    <p:cond delay="0"/>
                                  </p:stCondLst>
                                  <p:childTnLst>
                                    <p:set>
                                      <p:cBhvr>
                                        <p:cTn id="58" dur="1" fill="hold">
                                          <p:stCondLst>
                                            <p:cond delay="0"/>
                                          </p:stCondLst>
                                        </p:cTn>
                                        <p:tgtEl>
                                          <p:spTgt spid="33"/>
                                        </p:tgtEl>
                                        <p:attrNameLst>
                                          <p:attrName>style.visibility</p:attrName>
                                        </p:attrNameLst>
                                      </p:cBhvr>
                                      <p:to>
                                        <p:strVal val="visible"/>
                                      </p:to>
                                    </p:set>
                                    <p:anim calcmode="lin" valueType="num">
                                      <p:cBhvr additive="base">
                                        <p:cTn id="59" dur="500" fill="hold"/>
                                        <p:tgtEl>
                                          <p:spTgt spid="33"/>
                                        </p:tgtEl>
                                        <p:attrNameLst>
                                          <p:attrName>ppt_x</p:attrName>
                                        </p:attrNameLst>
                                      </p:cBhvr>
                                      <p:tavLst>
                                        <p:tav tm="0">
                                          <p:val>
                                            <p:strVal val="#ppt_x"/>
                                          </p:val>
                                        </p:tav>
                                        <p:tav tm="100000">
                                          <p:val>
                                            <p:strVal val="#ppt_x"/>
                                          </p:val>
                                        </p:tav>
                                      </p:tavLst>
                                    </p:anim>
                                    <p:anim calcmode="lin" valueType="num">
                                      <p:cBhvr additive="base">
                                        <p:cTn id="60"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build="p"/>
      <p:bldP spid="32" grpId="0" animBg="1"/>
      <p:bldP spid="33" grpId="0"/>
      <p:bldP spid="34" grpId="0" animBg="1"/>
      <p:bldP spid="35" grpId="0"/>
      <p:bldP spid="36" grpId="0" animBg="1"/>
      <p:bldP spid="37" grpId="0" animBg="1"/>
      <p:bldP spid="38" grpId="0"/>
      <p:bldP spid="39" grpId="0" animBg="1"/>
      <p:bldP spid="40" grpId="0" animBg="1"/>
      <p:bldP spid="41" grpId="0"/>
      <p:bldP spid="42" grpId="0" animBg="1"/>
      <p:bldP spid="43"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el 9">
            <a:extLst>
              <a:ext uri="{FF2B5EF4-FFF2-40B4-BE49-F238E27FC236}">
                <a16:creationId xmlns:a16="http://schemas.microsoft.com/office/drawing/2014/main" id="{BD503B87-A2CE-4F48-ABAD-B9E6CF328620}"/>
              </a:ext>
            </a:extLst>
          </p:cNvPr>
          <p:cNvSpPr>
            <a:spLocks noGrp="1"/>
          </p:cNvSpPr>
          <p:nvPr>
            <p:ph type="title"/>
          </p:nvPr>
        </p:nvSpPr>
        <p:spPr>
          <a:xfrm>
            <a:off x="1425627" y="567457"/>
            <a:ext cx="10572697" cy="830020"/>
          </a:xfrm>
        </p:spPr>
        <p:txBody>
          <a:bodyPr/>
          <a:lstStyle/>
          <a:p>
            <a:r>
              <a:rPr lang="en-GB" sz="2800" err="1">
                <a:solidFill>
                  <a:schemeClr val="tx2"/>
                </a:solidFill>
              </a:rPr>
              <a:t>Enrollment</a:t>
            </a:r>
            <a:r>
              <a:rPr lang="en-GB" sz="2800">
                <a:solidFill>
                  <a:schemeClr val="tx2"/>
                </a:solidFill>
              </a:rPr>
              <a:t> Hierarchy Options </a:t>
            </a:r>
            <a:br>
              <a:rPr lang="en-GB" sz="2800"/>
            </a:br>
            <a:endParaRPr lang="de-DE"/>
          </a:p>
        </p:txBody>
      </p:sp>
      <p:grpSp>
        <p:nvGrpSpPr>
          <p:cNvPr id="5" name="Group 4">
            <a:extLst>
              <a:ext uri="{FF2B5EF4-FFF2-40B4-BE49-F238E27FC236}">
                <a16:creationId xmlns:a16="http://schemas.microsoft.com/office/drawing/2014/main" id="{DA75AE04-AB9A-463B-8D50-5BCA183F7C6B}"/>
              </a:ext>
            </a:extLst>
          </p:cNvPr>
          <p:cNvGrpSpPr/>
          <p:nvPr/>
        </p:nvGrpSpPr>
        <p:grpSpPr>
          <a:xfrm>
            <a:off x="296611" y="373976"/>
            <a:ext cx="933071" cy="933071"/>
            <a:chOff x="-649496" y="382043"/>
            <a:chExt cx="914859" cy="914859"/>
          </a:xfrm>
        </p:grpSpPr>
        <p:sp>
          <p:nvSpPr>
            <p:cNvPr id="11" name="Oval 10">
              <a:extLst>
                <a:ext uri="{FF2B5EF4-FFF2-40B4-BE49-F238E27FC236}">
                  <a16:creationId xmlns:a16="http://schemas.microsoft.com/office/drawing/2014/main" id="{2E5B7495-68F8-4356-BE18-CDD191CD9E58}"/>
                </a:ext>
              </a:extLst>
            </p:cNvPr>
            <p:cNvSpPr/>
            <p:nvPr/>
          </p:nvSpPr>
          <p:spPr>
            <a:xfrm>
              <a:off x="-649496" y="382043"/>
              <a:ext cx="914859" cy="914859"/>
            </a:xfrm>
            <a:prstGeom prst="ellipse">
              <a:avLst/>
            </a:prstGeom>
            <a:solidFill>
              <a:schemeClr val="tx2"/>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2" name="Rectangle 11" descr="Users">
              <a:extLst>
                <a:ext uri="{FF2B5EF4-FFF2-40B4-BE49-F238E27FC236}">
                  <a16:creationId xmlns:a16="http://schemas.microsoft.com/office/drawing/2014/main" id="{1ADFBBF7-AC06-4143-A416-ECFC5142D829}"/>
                </a:ext>
              </a:extLst>
            </p:cNvPr>
            <p:cNvSpPr/>
            <p:nvPr/>
          </p:nvSpPr>
          <p:spPr>
            <a:xfrm>
              <a:off x="-457376" y="574164"/>
              <a:ext cx="530618" cy="5306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grpSp>
      <p:pic>
        <p:nvPicPr>
          <p:cNvPr id="1026" name="Picture 2" descr="Diagram that shows Azure EA hierarchies.">
            <a:extLst>
              <a:ext uri="{FF2B5EF4-FFF2-40B4-BE49-F238E27FC236}">
                <a16:creationId xmlns:a16="http://schemas.microsoft.com/office/drawing/2014/main" id="{36D766A7-CA60-4FF1-B9A9-A4B382D99B7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25626" y="1517929"/>
            <a:ext cx="6691239" cy="3020352"/>
          </a:xfrm>
          <a:prstGeom prst="rect">
            <a:avLst/>
          </a:prstGeom>
          <a:noFill/>
          <a:extLst>
            <a:ext uri="{909E8E84-426E-40DD-AFC4-6F175D3DCCD1}">
              <a14:hiddenFill xmlns:a14="http://schemas.microsoft.com/office/drawing/2010/main">
                <a:solidFill>
                  <a:srgbClr val="FFFFFF"/>
                </a:solidFill>
              </a14:hiddenFill>
            </a:ext>
          </a:extLst>
        </p:spPr>
      </p:pic>
      <p:sp>
        <p:nvSpPr>
          <p:cNvPr id="8" name="Textfeld 7">
            <a:extLst>
              <a:ext uri="{FF2B5EF4-FFF2-40B4-BE49-F238E27FC236}">
                <a16:creationId xmlns:a16="http://schemas.microsoft.com/office/drawing/2014/main" id="{AB42F750-CE23-48AF-9242-02148551BF27}"/>
              </a:ext>
            </a:extLst>
          </p:cNvPr>
          <p:cNvSpPr txBox="1"/>
          <p:nvPr/>
        </p:nvSpPr>
        <p:spPr>
          <a:xfrm>
            <a:off x="1344703" y="5291930"/>
            <a:ext cx="6853084" cy="369332"/>
          </a:xfrm>
          <a:prstGeom prst="rect">
            <a:avLst/>
          </a:prstGeom>
          <a:noFill/>
        </p:spPr>
        <p:txBody>
          <a:bodyPr wrap="square">
            <a:spAutoFit/>
          </a:bodyPr>
          <a:lstStyle/>
          <a:p>
            <a:pPr algn="l"/>
            <a:r>
              <a:rPr lang="en-US" sz="1800">
                <a:solidFill>
                  <a:srgbClr val="24292E"/>
                </a:solidFill>
                <a:latin typeface="Segoe UI" panose="020B0502040204020203" pitchFamily="34" charset="0"/>
                <a:cs typeface="Segoe UI" panose="020B0502040204020203" pitchFamily="34" charset="0"/>
              </a:rPr>
              <a:t>Map organizational structure to enrollment hierarchy  </a:t>
            </a:r>
          </a:p>
        </p:txBody>
      </p:sp>
    </p:spTree>
    <p:extLst>
      <p:ext uri="{BB962C8B-B14F-4D97-AF65-F5344CB8AC3E}">
        <p14:creationId xmlns:p14="http://schemas.microsoft.com/office/powerpoint/2010/main" val="1092958935"/>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el 9">
            <a:extLst>
              <a:ext uri="{FF2B5EF4-FFF2-40B4-BE49-F238E27FC236}">
                <a16:creationId xmlns:a16="http://schemas.microsoft.com/office/drawing/2014/main" id="{46479569-40AF-4BC2-B561-BBE7EBA8247A}"/>
              </a:ext>
            </a:extLst>
          </p:cNvPr>
          <p:cNvSpPr txBox="1">
            <a:spLocks/>
          </p:cNvSpPr>
          <p:nvPr/>
        </p:nvSpPr>
        <p:spPr>
          <a:xfrm>
            <a:off x="1425627" y="567457"/>
            <a:ext cx="10572697" cy="830020"/>
          </a:xfrm>
          <a:prstGeom prst="rect">
            <a:avLst/>
          </a:prstGeom>
        </p:spPr>
        <p:txBody>
          <a:bodyPr vert="horz" wrap="square" lIns="0" tIns="91440" rIns="146304" bIns="91440" rtlCol="0" anchor="t">
            <a:noAutofit/>
          </a:bodyPr>
          <a:lstStyle>
            <a:lvl1pPr algn="l" defTabSz="932742" rtl="0" eaLnBrk="1" latinLnBrk="0" hangingPunct="1">
              <a:lnSpc>
                <a:spcPct val="90000"/>
              </a:lnSpc>
              <a:spcBef>
                <a:spcPct val="0"/>
              </a:spcBef>
              <a:buNone/>
              <a:defRPr lang="en-US" sz="2800" b="0" kern="1200" cap="none" spc="-50" baseline="0" dirty="0" smtClean="0">
                <a:ln w="3175">
                  <a:noFill/>
                </a:ln>
                <a:solidFill>
                  <a:schemeClr val="tx1"/>
                </a:solidFill>
                <a:effectLst/>
                <a:latin typeface="+mj-lt"/>
                <a:ea typeface="+mn-ea"/>
                <a:cs typeface="Segoe UI" pitchFamily="34" charset="0"/>
              </a:defRPr>
            </a:lvl1pPr>
          </a:lstStyle>
          <a:p>
            <a:r>
              <a:rPr lang="en-GB" dirty="0">
                <a:solidFill>
                  <a:schemeClr val="tx2"/>
                </a:solidFill>
              </a:rPr>
              <a:t>IAM - </a:t>
            </a:r>
            <a:r>
              <a:rPr lang="en-US" dirty="0"/>
              <a:t>MFA</a:t>
            </a:r>
            <a:br>
              <a:rPr lang="en-GB" dirty="0"/>
            </a:br>
            <a:endParaRPr lang="de-DE" dirty="0"/>
          </a:p>
        </p:txBody>
      </p:sp>
      <p:grpSp>
        <p:nvGrpSpPr>
          <p:cNvPr id="20" name="Group 4">
            <a:extLst>
              <a:ext uri="{FF2B5EF4-FFF2-40B4-BE49-F238E27FC236}">
                <a16:creationId xmlns:a16="http://schemas.microsoft.com/office/drawing/2014/main" id="{EC6494AB-F5B9-40DA-9F29-9CFD6F95B1A9}"/>
              </a:ext>
            </a:extLst>
          </p:cNvPr>
          <p:cNvGrpSpPr/>
          <p:nvPr/>
        </p:nvGrpSpPr>
        <p:grpSpPr>
          <a:xfrm>
            <a:off x="296611" y="373976"/>
            <a:ext cx="933071" cy="933071"/>
            <a:chOff x="-649496" y="382043"/>
            <a:chExt cx="914859" cy="914859"/>
          </a:xfrm>
        </p:grpSpPr>
        <p:sp>
          <p:nvSpPr>
            <p:cNvPr id="21" name="Oval 10">
              <a:extLst>
                <a:ext uri="{FF2B5EF4-FFF2-40B4-BE49-F238E27FC236}">
                  <a16:creationId xmlns:a16="http://schemas.microsoft.com/office/drawing/2014/main" id="{C5EC235E-7F56-4D11-A567-32A2913AD58C}"/>
                </a:ext>
              </a:extLst>
            </p:cNvPr>
            <p:cNvSpPr/>
            <p:nvPr/>
          </p:nvSpPr>
          <p:spPr>
            <a:xfrm>
              <a:off x="-649496" y="382043"/>
              <a:ext cx="914859" cy="914859"/>
            </a:xfrm>
            <a:prstGeom prst="ellipse">
              <a:avLst/>
            </a:prstGeom>
            <a:solidFill>
              <a:schemeClr val="tx2"/>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23" name="Rectangle 11" descr="Users">
              <a:extLst>
                <a:ext uri="{FF2B5EF4-FFF2-40B4-BE49-F238E27FC236}">
                  <a16:creationId xmlns:a16="http://schemas.microsoft.com/office/drawing/2014/main" id="{071D10E0-BBBB-48AA-BEE8-39E50DECA1B9}"/>
                </a:ext>
              </a:extLst>
            </p:cNvPr>
            <p:cNvSpPr/>
            <p:nvPr/>
          </p:nvSpPr>
          <p:spPr>
            <a:xfrm>
              <a:off x="-457376" y="574164"/>
              <a:ext cx="530618" cy="5306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grpSp>
      <p:pic>
        <p:nvPicPr>
          <p:cNvPr id="2" name="Picture 3">
            <a:extLst>
              <a:ext uri="{FF2B5EF4-FFF2-40B4-BE49-F238E27FC236}">
                <a16:creationId xmlns:a16="http://schemas.microsoft.com/office/drawing/2014/main" id="{7BBD5B2D-0B3E-4EC3-B744-BFDC5817F7F8}"/>
              </a:ext>
            </a:extLst>
          </p:cNvPr>
          <p:cNvPicPr>
            <a:picLocks noChangeAspect="1"/>
          </p:cNvPicPr>
          <p:nvPr/>
        </p:nvPicPr>
        <p:blipFill>
          <a:blip r:embed="rId5"/>
          <a:stretch>
            <a:fillRect/>
          </a:stretch>
        </p:blipFill>
        <p:spPr>
          <a:xfrm>
            <a:off x="6705600" y="10551"/>
            <a:ext cx="4183378" cy="6858000"/>
          </a:xfrm>
          <a:prstGeom prst="rect">
            <a:avLst/>
          </a:prstGeom>
        </p:spPr>
      </p:pic>
    </p:spTree>
    <p:extLst>
      <p:ext uri="{BB962C8B-B14F-4D97-AF65-F5344CB8AC3E}">
        <p14:creationId xmlns:p14="http://schemas.microsoft.com/office/powerpoint/2010/main" val="1512158569"/>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llipse 3">
            <a:extLst>
              <a:ext uri="{FF2B5EF4-FFF2-40B4-BE49-F238E27FC236}">
                <a16:creationId xmlns:a16="http://schemas.microsoft.com/office/drawing/2014/main" id="{8FC53243-8DD1-439F-B7FE-79B171A6B155}"/>
              </a:ext>
            </a:extLst>
          </p:cNvPr>
          <p:cNvSpPr/>
          <p:nvPr/>
        </p:nvSpPr>
        <p:spPr>
          <a:xfrm>
            <a:off x="280195" y="389046"/>
            <a:ext cx="922536" cy="922536"/>
          </a:xfrm>
          <a:prstGeom prst="ellipse">
            <a:avLst/>
          </a:prstGeom>
          <a:solidFill>
            <a:schemeClr val="tx2"/>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6" name="Rechteck 5" descr="Employee Badge">
            <a:extLst>
              <a:ext uri="{FF2B5EF4-FFF2-40B4-BE49-F238E27FC236}">
                <a16:creationId xmlns:a16="http://schemas.microsoft.com/office/drawing/2014/main" id="{867456D7-56D9-4237-A9D3-F652C3BEB058}"/>
              </a:ext>
            </a:extLst>
          </p:cNvPr>
          <p:cNvSpPr/>
          <p:nvPr/>
        </p:nvSpPr>
        <p:spPr>
          <a:xfrm>
            <a:off x="473928" y="582779"/>
            <a:ext cx="535071" cy="535071"/>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sp>
        <p:nvSpPr>
          <p:cNvPr id="8" name="Titel 9">
            <a:extLst>
              <a:ext uri="{FF2B5EF4-FFF2-40B4-BE49-F238E27FC236}">
                <a16:creationId xmlns:a16="http://schemas.microsoft.com/office/drawing/2014/main" id="{DD01336B-200A-4368-8397-FD9C43CB793E}"/>
              </a:ext>
            </a:extLst>
          </p:cNvPr>
          <p:cNvSpPr txBox="1">
            <a:spLocks/>
          </p:cNvSpPr>
          <p:nvPr/>
        </p:nvSpPr>
        <p:spPr>
          <a:xfrm>
            <a:off x="1425627" y="567457"/>
            <a:ext cx="10572697" cy="830020"/>
          </a:xfrm>
          <a:prstGeom prst="rect">
            <a:avLst/>
          </a:prstGeom>
        </p:spPr>
        <p:txBody>
          <a:bodyPr vert="horz" wrap="square" lIns="0" tIns="91440" rIns="146304" bIns="91440" rtlCol="0" anchor="t">
            <a:noAutofit/>
          </a:bodyPr>
          <a:lstStyle>
            <a:lvl1pPr algn="l" defTabSz="932742" rtl="0" eaLnBrk="1" latinLnBrk="0" hangingPunct="1">
              <a:lnSpc>
                <a:spcPct val="90000"/>
              </a:lnSpc>
              <a:spcBef>
                <a:spcPct val="0"/>
              </a:spcBef>
              <a:buNone/>
              <a:defRPr lang="en-US" sz="2800" b="0" kern="1200" cap="none" spc="-50" baseline="0" dirty="0" smtClean="0">
                <a:ln w="3175">
                  <a:noFill/>
                </a:ln>
                <a:solidFill>
                  <a:schemeClr val="tx1"/>
                </a:solidFill>
                <a:effectLst/>
                <a:latin typeface="+mj-lt"/>
                <a:ea typeface="+mn-ea"/>
                <a:cs typeface="Segoe UI" pitchFamily="34" charset="0"/>
              </a:defRPr>
            </a:lvl1pPr>
          </a:lstStyle>
          <a:p>
            <a:r>
              <a:rPr lang="en-GB" dirty="0">
                <a:solidFill>
                  <a:schemeClr val="tx2"/>
                </a:solidFill>
              </a:rPr>
              <a:t>IAM – </a:t>
            </a:r>
            <a:r>
              <a:rPr lang="de-DE" dirty="0"/>
              <a:t>Design </a:t>
            </a:r>
            <a:r>
              <a:rPr lang="de-DE" dirty="0" err="1"/>
              <a:t>Recommendations</a:t>
            </a:r>
            <a:r>
              <a:rPr lang="de-DE" dirty="0"/>
              <a:t> II</a:t>
            </a:r>
            <a:br>
              <a:rPr lang="en-GB" dirty="0"/>
            </a:br>
            <a:endParaRPr lang="de-DE" dirty="0"/>
          </a:p>
        </p:txBody>
      </p:sp>
      <p:sp>
        <p:nvSpPr>
          <p:cNvPr id="10" name="Textfeld 9">
            <a:extLst>
              <a:ext uri="{FF2B5EF4-FFF2-40B4-BE49-F238E27FC236}">
                <a16:creationId xmlns:a16="http://schemas.microsoft.com/office/drawing/2014/main" id="{72A5A04F-FE55-4E72-A937-5A23D8A0C17B}"/>
              </a:ext>
            </a:extLst>
          </p:cNvPr>
          <p:cNvSpPr txBox="1"/>
          <p:nvPr/>
        </p:nvSpPr>
        <p:spPr>
          <a:xfrm>
            <a:off x="1425627" y="2050712"/>
            <a:ext cx="8847085" cy="3600986"/>
          </a:xfrm>
          <a:prstGeom prst="rect">
            <a:avLst/>
          </a:prstGeom>
          <a:noFill/>
        </p:spPr>
        <p:txBody>
          <a:bodyPr wrap="square">
            <a:spAutoFit/>
          </a:bodyPr>
          <a:lstStyle/>
          <a:p>
            <a:pPr marL="285750" indent="-285750" algn="l">
              <a:spcBef>
                <a:spcPts val="600"/>
              </a:spcBef>
              <a:spcAft>
                <a:spcPts val="600"/>
              </a:spcAft>
              <a:buFont typeface="Arial" panose="020B0604020202020204" pitchFamily="34" charset="0"/>
              <a:buChar char="•"/>
            </a:pPr>
            <a:r>
              <a:rPr lang="en-US" b="0" i="0" dirty="0">
                <a:solidFill>
                  <a:srgbClr val="171717"/>
                </a:solidFill>
                <a:effectLst/>
                <a:latin typeface="Segoe UI" panose="020B0502040204020203" pitchFamily="34" charset="0"/>
              </a:rPr>
              <a:t>Use </a:t>
            </a:r>
            <a:r>
              <a:rPr lang="en-US" b="0" i="0" u="none" strike="noStrike" dirty="0">
                <a:solidFill>
                  <a:schemeClr val="tx2"/>
                </a:solidFill>
                <a:effectLst/>
                <a:latin typeface="Segoe UI" panose="020B0502040204020203" pitchFamily="34" charset="0"/>
              </a:rPr>
              <a:t>Azure AD Privileged Identity Management (PIM)</a:t>
            </a:r>
            <a:r>
              <a:rPr lang="en-US" b="0" i="0" dirty="0">
                <a:solidFill>
                  <a:schemeClr val="tx2"/>
                </a:solidFill>
                <a:effectLst/>
                <a:latin typeface="Segoe UI" panose="020B0502040204020203" pitchFamily="34" charset="0"/>
              </a:rPr>
              <a:t> </a:t>
            </a:r>
            <a:r>
              <a:rPr lang="en-US" b="0" i="0" dirty="0">
                <a:solidFill>
                  <a:srgbClr val="171717"/>
                </a:solidFill>
                <a:effectLst/>
                <a:latin typeface="Segoe UI" panose="020B0502040204020203" pitchFamily="34" charset="0"/>
              </a:rPr>
              <a:t>to establish zero standing access and least privilege. Map your organization's roles to the minimum level of access needed. Azure AD PIM can either be an extension of existing tools and processes, use Azure native tools as outlined, or use both as needed.</a:t>
            </a:r>
          </a:p>
          <a:p>
            <a:pPr marL="285750" indent="-285750" algn="l">
              <a:spcBef>
                <a:spcPts val="600"/>
              </a:spcBef>
              <a:spcAft>
                <a:spcPts val="600"/>
              </a:spcAft>
              <a:buFont typeface="Arial" panose="020B0604020202020204" pitchFamily="34" charset="0"/>
              <a:buChar char="•"/>
            </a:pPr>
            <a:r>
              <a:rPr lang="en-US" b="0" i="0" dirty="0">
                <a:solidFill>
                  <a:srgbClr val="171717"/>
                </a:solidFill>
                <a:effectLst/>
                <a:latin typeface="Segoe UI" panose="020B0502040204020203" pitchFamily="34" charset="0"/>
              </a:rPr>
              <a:t>Use </a:t>
            </a:r>
            <a:r>
              <a:rPr lang="en-US" b="0" i="0" dirty="0">
                <a:solidFill>
                  <a:schemeClr val="tx2"/>
                </a:solidFill>
                <a:effectLst/>
                <a:latin typeface="Segoe UI" panose="020B0502040204020203" pitchFamily="34" charset="0"/>
              </a:rPr>
              <a:t>Azure-AD-only groups for Azure control-plane</a:t>
            </a:r>
            <a:r>
              <a:rPr lang="en-US" b="0" i="0" dirty="0">
                <a:solidFill>
                  <a:srgbClr val="171717"/>
                </a:solidFill>
                <a:effectLst/>
                <a:latin typeface="Segoe UI" panose="020B0502040204020203" pitchFamily="34" charset="0"/>
              </a:rPr>
              <a:t> resources in Azure AD PIM when you grant access to resources.</a:t>
            </a:r>
          </a:p>
          <a:p>
            <a:pPr marL="752121" lvl="1" indent="-285750">
              <a:spcBef>
                <a:spcPts val="600"/>
              </a:spcBef>
              <a:spcAft>
                <a:spcPts val="600"/>
              </a:spcAft>
              <a:buFont typeface="Arial" panose="020B0604020202020204" pitchFamily="34" charset="0"/>
              <a:buChar char="•"/>
            </a:pPr>
            <a:r>
              <a:rPr lang="en-US" b="0" i="0" dirty="0">
                <a:solidFill>
                  <a:srgbClr val="171717"/>
                </a:solidFill>
                <a:effectLst/>
                <a:latin typeface="Segoe UI" panose="020B0502040204020203" pitchFamily="34" charset="0"/>
              </a:rPr>
              <a:t>Add on-premises groups to the Azure-AD-only group if a group management system is already in place.</a:t>
            </a:r>
          </a:p>
          <a:p>
            <a:pPr marL="285750" indent="-285750" algn="l">
              <a:spcBef>
                <a:spcPts val="600"/>
              </a:spcBef>
              <a:spcAft>
                <a:spcPts val="600"/>
              </a:spcAft>
              <a:buFont typeface="Arial" panose="020B0604020202020204" pitchFamily="34" charset="0"/>
              <a:buChar char="•"/>
            </a:pPr>
            <a:r>
              <a:rPr lang="en-US" b="0" i="0" dirty="0">
                <a:solidFill>
                  <a:srgbClr val="171717"/>
                </a:solidFill>
                <a:effectLst/>
                <a:latin typeface="Segoe UI" panose="020B0502040204020203" pitchFamily="34" charset="0"/>
              </a:rPr>
              <a:t>Use </a:t>
            </a:r>
            <a:r>
              <a:rPr lang="en-US" b="0" i="0" dirty="0">
                <a:solidFill>
                  <a:schemeClr val="tx2"/>
                </a:solidFill>
                <a:effectLst/>
                <a:latin typeface="Segoe UI" panose="020B0502040204020203" pitchFamily="34" charset="0"/>
              </a:rPr>
              <a:t>Azure AD PIM </a:t>
            </a:r>
            <a:r>
              <a:rPr lang="en-US" b="0" i="0" dirty="0">
                <a:solidFill>
                  <a:srgbClr val="171717"/>
                </a:solidFill>
                <a:effectLst/>
                <a:latin typeface="Segoe UI" panose="020B0502040204020203" pitchFamily="34" charset="0"/>
              </a:rPr>
              <a:t>access reviews to periodically validate resource entitlements. Access reviews are part of many compliance frameworks. As a result, many organizations will already have a process in place to address this requirement.</a:t>
            </a:r>
          </a:p>
        </p:txBody>
      </p:sp>
    </p:spTree>
    <p:extLst>
      <p:ext uri="{BB962C8B-B14F-4D97-AF65-F5344CB8AC3E}">
        <p14:creationId xmlns:p14="http://schemas.microsoft.com/office/powerpoint/2010/main" val="522922496"/>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CC18FA3-A722-4232-9ACA-9D3B44B2F025}"/>
              </a:ext>
            </a:extLst>
          </p:cNvPr>
          <p:cNvSpPr txBox="1">
            <a:spLocks/>
          </p:cNvSpPr>
          <p:nvPr/>
        </p:nvSpPr>
        <p:spPr>
          <a:xfrm>
            <a:off x="837106" y="1317787"/>
            <a:ext cx="10551104" cy="773112"/>
          </a:xfrm>
          <a:prstGeom prst="rect">
            <a:avLst/>
          </a:prstGeom>
        </p:spPr>
        <p:txBody>
          <a:bodyPr vert="horz" wrap="square" lIns="0" tIns="164592" rIns="0" bIns="0" rtlCol="0" anchor="t">
            <a:noAutofit/>
          </a:bodyPr>
          <a:lstStyle>
            <a:lvl1pPr algn="l" defTabSz="932742" rtl="0" eaLnBrk="1" latinLnBrk="0" hangingPunct="1">
              <a:lnSpc>
                <a:spcPct val="90000"/>
              </a:lnSpc>
              <a:spcBef>
                <a:spcPct val="0"/>
              </a:spcBef>
              <a:buNone/>
              <a:defRPr lang="en-US" sz="2800" b="0" kern="1200" cap="none" spc="-50" baseline="0">
                <a:ln w="3175">
                  <a:noFill/>
                </a:ln>
                <a:solidFill>
                  <a:srgbClr val="000000"/>
                </a:solidFill>
                <a:effectLst/>
                <a:latin typeface="+mj-lt"/>
                <a:ea typeface="+mn-ea"/>
                <a:cs typeface="Segoe UI" pitchFamily="34" charset="0"/>
              </a:defRPr>
            </a:lvl1pPr>
          </a:lstStyle>
          <a:p>
            <a:r>
              <a:rPr lang="de-DE"/>
              <a:t>Azure AD </a:t>
            </a:r>
            <a:r>
              <a:rPr lang="de-DE" err="1"/>
              <a:t>Privileged</a:t>
            </a:r>
            <a:r>
              <a:rPr lang="de-DE"/>
              <a:t> Identity Management</a:t>
            </a:r>
          </a:p>
        </p:txBody>
      </p:sp>
      <p:sp>
        <p:nvSpPr>
          <p:cNvPr id="8" name="Rectangle 474">
            <a:extLst>
              <a:ext uri="{FF2B5EF4-FFF2-40B4-BE49-F238E27FC236}">
                <a16:creationId xmlns:a16="http://schemas.microsoft.com/office/drawing/2014/main" id="{802A77ED-7937-4C77-823F-3BD52DA7CD24}"/>
              </a:ext>
            </a:extLst>
          </p:cNvPr>
          <p:cNvSpPr/>
          <p:nvPr/>
        </p:nvSpPr>
        <p:spPr>
          <a:xfrm>
            <a:off x="726333" y="1857889"/>
            <a:ext cx="7831757" cy="382254"/>
          </a:xfrm>
          <a:prstGeom prst="rect">
            <a:avLst/>
          </a:prstGeom>
        </p:spPr>
        <p:txBody>
          <a:bodyPr wrap="square">
            <a:spAutoFit/>
          </a:bodyPr>
          <a:lstStyle/>
          <a:p>
            <a:pPr defTabSz="931505" fontAlgn="base">
              <a:lnSpc>
                <a:spcPct val="90000"/>
              </a:lnSpc>
              <a:spcBef>
                <a:spcPct val="20000"/>
              </a:spcBef>
              <a:spcAft>
                <a:spcPct val="0"/>
              </a:spcAft>
              <a:buSzPct val="90000"/>
            </a:pPr>
            <a:r>
              <a:rPr lang="en-US" sz="2040">
                <a:latin typeface="Segoe UI" panose="020B0502040204020203" pitchFamily="34" charset="0"/>
                <a:ea typeface="ＭＳ Ｐゴシック" charset="0"/>
                <a:cs typeface="Segoe UI" panose="020B0502040204020203" pitchFamily="34" charset="0"/>
              </a:rPr>
              <a:t>Discover, restrict, and monitor privileged identities</a:t>
            </a:r>
          </a:p>
        </p:txBody>
      </p:sp>
      <p:sp>
        <p:nvSpPr>
          <p:cNvPr id="9" name="Right Arrow 170">
            <a:extLst>
              <a:ext uri="{FF2B5EF4-FFF2-40B4-BE49-F238E27FC236}">
                <a16:creationId xmlns:a16="http://schemas.microsoft.com/office/drawing/2014/main" id="{5B5050B9-740D-4247-99CB-DAF2CACF859F}"/>
              </a:ext>
            </a:extLst>
          </p:cNvPr>
          <p:cNvSpPr/>
          <p:nvPr/>
        </p:nvSpPr>
        <p:spPr bwMode="auto">
          <a:xfrm>
            <a:off x="267442" y="2532570"/>
            <a:ext cx="7163661" cy="675565"/>
          </a:xfrm>
          <a:prstGeom prst="rightArrow">
            <a:avLst/>
          </a:prstGeom>
          <a:solidFill>
            <a:srgbClr val="EAEAEA">
              <a:lumMod val="90000"/>
              <a:alpha val="65000"/>
            </a:srgb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10" name="TextBox 113">
            <a:extLst>
              <a:ext uri="{FF2B5EF4-FFF2-40B4-BE49-F238E27FC236}">
                <a16:creationId xmlns:a16="http://schemas.microsoft.com/office/drawing/2014/main" id="{4544264B-934C-4682-8605-D1A0D21AFD1D}"/>
              </a:ext>
            </a:extLst>
          </p:cNvPr>
          <p:cNvSpPr txBox="1"/>
          <p:nvPr/>
        </p:nvSpPr>
        <p:spPr>
          <a:xfrm>
            <a:off x="770299" y="3225275"/>
            <a:ext cx="1111074" cy="247725"/>
          </a:xfrm>
          <a:prstGeom prst="rect">
            <a:avLst/>
          </a:prstGeom>
          <a:noFill/>
        </p:spPr>
        <p:txBody>
          <a:bodyPr wrap="square" rtlCol="0">
            <a:spAutoFit/>
          </a:bodyPr>
          <a:lstStyle/>
          <a:p>
            <a:pPr algn="ctr" defTabSz="895894">
              <a:lnSpc>
                <a:spcPct val="90000"/>
              </a:lnSpc>
              <a:defRPr/>
            </a:pPr>
            <a:r>
              <a:rPr lang="en-US" sz="1100" kern="0">
                <a:solidFill>
                  <a:srgbClr val="0078D7"/>
                </a:solidFill>
                <a:cs typeface="Segoe UI Light" panose="020B0502040204020203" pitchFamily="34" charset="0"/>
              </a:rPr>
              <a:t>User</a:t>
            </a:r>
          </a:p>
        </p:txBody>
      </p:sp>
      <p:sp>
        <p:nvSpPr>
          <p:cNvPr id="11" name="TextBox 114">
            <a:extLst>
              <a:ext uri="{FF2B5EF4-FFF2-40B4-BE49-F238E27FC236}">
                <a16:creationId xmlns:a16="http://schemas.microsoft.com/office/drawing/2014/main" id="{6A2DBCF2-E5C6-4F41-AD1F-3E81ACC40886}"/>
              </a:ext>
            </a:extLst>
          </p:cNvPr>
          <p:cNvSpPr txBox="1"/>
          <p:nvPr/>
        </p:nvSpPr>
        <p:spPr>
          <a:xfrm>
            <a:off x="2435382" y="3225276"/>
            <a:ext cx="1111074" cy="247725"/>
          </a:xfrm>
          <a:prstGeom prst="rect">
            <a:avLst/>
          </a:prstGeom>
          <a:noFill/>
        </p:spPr>
        <p:txBody>
          <a:bodyPr wrap="square" rtlCol="0">
            <a:spAutoFit/>
          </a:bodyPr>
          <a:lstStyle/>
          <a:p>
            <a:pPr algn="ctr" defTabSz="895894">
              <a:lnSpc>
                <a:spcPct val="90000"/>
              </a:lnSpc>
              <a:defRPr/>
            </a:pPr>
            <a:r>
              <a:rPr lang="en-US" sz="1100" kern="0">
                <a:solidFill>
                  <a:srgbClr val="0078D7"/>
                </a:solidFill>
                <a:cs typeface="Segoe UI Light" panose="020B0502040204020203" pitchFamily="34" charset="0"/>
              </a:rPr>
              <a:t>Administrator</a:t>
            </a:r>
          </a:p>
        </p:txBody>
      </p:sp>
      <p:sp>
        <p:nvSpPr>
          <p:cNvPr id="12" name="Oval 115">
            <a:extLst>
              <a:ext uri="{FF2B5EF4-FFF2-40B4-BE49-F238E27FC236}">
                <a16:creationId xmlns:a16="http://schemas.microsoft.com/office/drawing/2014/main" id="{CFC4D0ED-59F9-4344-A37C-57AA95100433}"/>
              </a:ext>
            </a:extLst>
          </p:cNvPr>
          <p:cNvSpPr/>
          <p:nvPr/>
        </p:nvSpPr>
        <p:spPr bwMode="auto">
          <a:xfrm>
            <a:off x="7739090" y="709400"/>
            <a:ext cx="4310727" cy="4310725"/>
          </a:xfrm>
          <a:prstGeom prst="ellipse">
            <a:avLst/>
          </a:prstGeom>
          <a:noFill/>
          <a:ln w="19050" cap="flat" cmpd="sng" algn="ctr">
            <a:solidFill>
              <a:srgbClr val="737373"/>
            </a:solidFill>
            <a:prstDash val="solid"/>
            <a:headEnd type="none" w="med" len="med"/>
            <a:tailEnd type="none" w="med" len="med"/>
          </a:ln>
          <a:effectLst/>
        </p:spPr>
        <p:txBody>
          <a:bodyPr rot="0" spcFirstLastPara="0" vert="horz" wrap="square" lIns="186468" tIns="149175" rIns="186468" bIns="149175" numCol="1" spcCol="0" rtlCol="0" fromWordArt="0" anchor="t" anchorCtr="0" forceAA="0" compatLnSpc="1">
            <a:prstTxWarp prst="textNoShape">
              <a:avLst/>
            </a:prstTxWarp>
            <a:noAutofit/>
          </a:bodyPr>
          <a:lstStyle/>
          <a:p>
            <a:pPr marL="0" marR="0" lvl="0" indent="0" algn="ctr" defTabSz="950663"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13" name="Group 116">
            <a:extLst>
              <a:ext uri="{FF2B5EF4-FFF2-40B4-BE49-F238E27FC236}">
                <a16:creationId xmlns:a16="http://schemas.microsoft.com/office/drawing/2014/main" id="{B2AF67A6-EA93-4F1F-A720-D50742C12C90}"/>
              </a:ext>
            </a:extLst>
          </p:cNvPr>
          <p:cNvGrpSpPr/>
          <p:nvPr/>
        </p:nvGrpSpPr>
        <p:grpSpPr>
          <a:xfrm rot="3268358">
            <a:off x="10470710" y="4558980"/>
            <a:ext cx="1488294" cy="818054"/>
            <a:chOff x="901894" y="2867179"/>
            <a:chExt cx="3593019" cy="1974936"/>
          </a:xfrm>
          <a:solidFill>
            <a:srgbClr val="0078D7"/>
          </a:solidFill>
        </p:grpSpPr>
        <p:sp>
          <p:nvSpPr>
            <p:cNvPr id="14" name="Rectangle 29">
              <a:extLst>
                <a:ext uri="{FF2B5EF4-FFF2-40B4-BE49-F238E27FC236}">
                  <a16:creationId xmlns:a16="http://schemas.microsoft.com/office/drawing/2014/main" id="{74DA5CFA-5696-4F62-B452-78B1E4B7480D}"/>
                </a:ext>
              </a:extLst>
            </p:cNvPr>
            <p:cNvSpPr>
              <a:spLocks noChangeArrowheads="1"/>
            </p:cNvSpPr>
            <p:nvPr/>
          </p:nvSpPr>
          <p:spPr bwMode="auto">
            <a:xfrm>
              <a:off x="2787744" y="3811146"/>
              <a:ext cx="1707169" cy="11509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15" name="Oval 31">
              <a:extLst>
                <a:ext uri="{FF2B5EF4-FFF2-40B4-BE49-F238E27FC236}">
                  <a16:creationId xmlns:a16="http://schemas.microsoft.com/office/drawing/2014/main" id="{C3EE7AFC-4777-4F09-BB70-0A4713F159F6}"/>
                </a:ext>
              </a:extLst>
            </p:cNvPr>
            <p:cNvSpPr>
              <a:spLocks noChangeArrowheads="1"/>
            </p:cNvSpPr>
            <p:nvPr/>
          </p:nvSpPr>
          <p:spPr bwMode="auto">
            <a:xfrm>
              <a:off x="901894" y="2867179"/>
              <a:ext cx="1978048" cy="197493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16" name="Oval 32">
              <a:extLst>
                <a:ext uri="{FF2B5EF4-FFF2-40B4-BE49-F238E27FC236}">
                  <a16:creationId xmlns:a16="http://schemas.microsoft.com/office/drawing/2014/main" id="{E991F2FA-3A44-4F9B-9037-AE73E64D11D3}"/>
                </a:ext>
              </a:extLst>
            </p:cNvPr>
            <p:cNvSpPr>
              <a:spLocks noChangeArrowheads="1"/>
            </p:cNvSpPr>
            <p:nvPr/>
          </p:nvSpPr>
          <p:spPr bwMode="auto">
            <a:xfrm>
              <a:off x="996831" y="2958999"/>
              <a:ext cx="1792849" cy="1792850"/>
            </a:xfrm>
            <a:prstGeom prst="ellipse">
              <a:avLst/>
            </a:prstGeom>
            <a:solidFill>
              <a:srgbClr val="FFFFFF"/>
            </a:solidFill>
            <a:ln w="9525">
              <a:noFill/>
              <a:round/>
              <a:headEnd/>
              <a:tailEnd/>
            </a:ln>
          </p:spPr>
          <p:txBody>
            <a:bodyPr vert="horz" wrap="square" lIns="89630" tIns="44814" rIns="89630" bIns="44814"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grpSp>
      <p:sp>
        <p:nvSpPr>
          <p:cNvPr id="17" name="Trapezoid 98">
            <a:extLst>
              <a:ext uri="{FF2B5EF4-FFF2-40B4-BE49-F238E27FC236}">
                <a16:creationId xmlns:a16="http://schemas.microsoft.com/office/drawing/2014/main" id="{D982A7A2-5DD0-4D84-AD76-15EB2EAED428}"/>
              </a:ext>
            </a:extLst>
          </p:cNvPr>
          <p:cNvSpPr/>
          <p:nvPr/>
        </p:nvSpPr>
        <p:spPr bwMode="auto">
          <a:xfrm rot="10800000">
            <a:off x="7646474" y="2642543"/>
            <a:ext cx="3170724" cy="2932091"/>
          </a:xfrm>
          <a:custGeom>
            <a:avLst/>
            <a:gdLst>
              <a:gd name="connsiteX0" fmla="*/ 0 w 3773446"/>
              <a:gd name="connsiteY0" fmla="*/ 1850717 h 1850717"/>
              <a:gd name="connsiteX1" fmla="*/ 777357 w 3773446"/>
              <a:gd name="connsiteY1" fmla="*/ 0 h 1850717"/>
              <a:gd name="connsiteX2" fmla="*/ 2996089 w 3773446"/>
              <a:gd name="connsiteY2" fmla="*/ 0 h 1850717"/>
              <a:gd name="connsiteX3" fmla="*/ 3773446 w 3773446"/>
              <a:gd name="connsiteY3" fmla="*/ 1850717 h 1850717"/>
              <a:gd name="connsiteX4" fmla="*/ 0 w 3773446"/>
              <a:gd name="connsiteY4" fmla="*/ 1850717 h 1850717"/>
              <a:gd name="connsiteX0" fmla="*/ 0 w 3773446"/>
              <a:gd name="connsiteY0" fmla="*/ 1850717 h 1850717"/>
              <a:gd name="connsiteX1" fmla="*/ 777357 w 3773446"/>
              <a:gd name="connsiteY1" fmla="*/ 0 h 1850717"/>
              <a:gd name="connsiteX2" fmla="*/ 2132307 w 3773446"/>
              <a:gd name="connsiteY2" fmla="*/ 45719 h 1850717"/>
              <a:gd name="connsiteX3" fmla="*/ 3773446 w 3773446"/>
              <a:gd name="connsiteY3" fmla="*/ 1850717 h 1850717"/>
              <a:gd name="connsiteX4" fmla="*/ 0 w 3773446"/>
              <a:gd name="connsiteY4" fmla="*/ 1850717 h 1850717"/>
              <a:gd name="connsiteX0" fmla="*/ 0 w 3773446"/>
              <a:gd name="connsiteY0" fmla="*/ 1804998 h 1804998"/>
              <a:gd name="connsiteX1" fmla="*/ 744571 w 3773446"/>
              <a:gd name="connsiteY1" fmla="*/ 0 h 1804998"/>
              <a:gd name="connsiteX2" fmla="*/ 2132307 w 3773446"/>
              <a:gd name="connsiteY2" fmla="*/ 0 h 1804998"/>
              <a:gd name="connsiteX3" fmla="*/ 3773446 w 3773446"/>
              <a:gd name="connsiteY3" fmla="*/ 1804998 h 1804998"/>
              <a:gd name="connsiteX4" fmla="*/ 0 w 3773446"/>
              <a:gd name="connsiteY4" fmla="*/ 1804998 h 1804998"/>
              <a:gd name="connsiteX0" fmla="*/ 0 w 2132307"/>
              <a:gd name="connsiteY0" fmla="*/ 1804998 h 2603284"/>
              <a:gd name="connsiteX1" fmla="*/ 744571 w 2132307"/>
              <a:gd name="connsiteY1" fmla="*/ 0 h 2603284"/>
              <a:gd name="connsiteX2" fmla="*/ 2132307 w 2132307"/>
              <a:gd name="connsiteY2" fmla="*/ 0 h 2603284"/>
              <a:gd name="connsiteX3" fmla="*/ 1349560 w 2132307"/>
              <a:gd name="connsiteY3" fmla="*/ 2603284 h 2603284"/>
              <a:gd name="connsiteX4" fmla="*/ 0 w 2132307"/>
              <a:gd name="connsiteY4" fmla="*/ 1804998 h 2603284"/>
              <a:gd name="connsiteX0" fmla="*/ 0 w 3061221"/>
              <a:gd name="connsiteY0" fmla="*/ 1355055 h 2603284"/>
              <a:gd name="connsiteX1" fmla="*/ 1673485 w 3061221"/>
              <a:gd name="connsiteY1" fmla="*/ 0 h 2603284"/>
              <a:gd name="connsiteX2" fmla="*/ 3061221 w 3061221"/>
              <a:gd name="connsiteY2" fmla="*/ 0 h 2603284"/>
              <a:gd name="connsiteX3" fmla="*/ 2278474 w 3061221"/>
              <a:gd name="connsiteY3" fmla="*/ 2603284 h 2603284"/>
              <a:gd name="connsiteX4" fmla="*/ 0 w 3061221"/>
              <a:gd name="connsiteY4" fmla="*/ 1355055 h 2603284"/>
              <a:gd name="connsiteX0" fmla="*/ 0 w 3061221"/>
              <a:gd name="connsiteY0" fmla="*/ 2559740 h 3807969"/>
              <a:gd name="connsiteX1" fmla="*/ 1252570 w 3061221"/>
              <a:gd name="connsiteY1" fmla="*/ 0 h 3807969"/>
              <a:gd name="connsiteX2" fmla="*/ 3061221 w 3061221"/>
              <a:gd name="connsiteY2" fmla="*/ 1204685 h 3807969"/>
              <a:gd name="connsiteX3" fmla="*/ 2278474 w 3061221"/>
              <a:gd name="connsiteY3" fmla="*/ 3807969 h 3807969"/>
              <a:gd name="connsiteX4" fmla="*/ 0 w 3061221"/>
              <a:gd name="connsiteY4" fmla="*/ 2559740 h 3807969"/>
              <a:gd name="connsiteX0" fmla="*/ 0 w 3191849"/>
              <a:gd name="connsiteY0" fmla="*/ 2559740 h 3807969"/>
              <a:gd name="connsiteX1" fmla="*/ 1252570 w 3191849"/>
              <a:gd name="connsiteY1" fmla="*/ 0 h 3807969"/>
              <a:gd name="connsiteX2" fmla="*/ 3191849 w 3191849"/>
              <a:gd name="connsiteY2" fmla="*/ 856343 h 3807969"/>
              <a:gd name="connsiteX3" fmla="*/ 2278474 w 3191849"/>
              <a:gd name="connsiteY3" fmla="*/ 3807969 h 3807969"/>
              <a:gd name="connsiteX4" fmla="*/ 0 w 3191849"/>
              <a:gd name="connsiteY4" fmla="*/ 2559740 h 3807969"/>
              <a:gd name="connsiteX0" fmla="*/ 0 w 3191849"/>
              <a:gd name="connsiteY0" fmla="*/ 2559740 h 3807969"/>
              <a:gd name="connsiteX1" fmla="*/ 1252570 w 3191849"/>
              <a:gd name="connsiteY1" fmla="*/ 0 h 3807969"/>
              <a:gd name="connsiteX2" fmla="*/ 3191849 w 3191849"/>
              <a:gd name="connsiteY2" fmla="*/ 856343 h 3807969"/>
              <a:gd name="connsiteX3" fmla="*/ 2278474 w 3191849"/>
              <a:gd name="connsiteY3" fmla="*/ 3807969 h 3807969"/>
              <a:gd name="connsiteX4" fmla="*/ 0 w 3191849"/>
              <a:gd name="connsiteY4" fmla="*/ 2559740 h 3807969"/>
              <a:gd name="connsiteX0" fmla="*/ 0 w 3191849"/>
              <a:gd name="connsiteY0" fmla="*/ 2632311 h 3880540"/>
              <a:gd name="connsiteX1" fmla="*/ 1818627 w 3191849"/>
              <a:gd name="connsiteY1" fmla="*/ 0 h 3880540"/>
              <a:gd name="connsiteX2" fmla="*/ 3191849 w 3191849"/>
              <a:gd name="connsiteY2" fmla="*/ 928914 h 3880540"/>
              <a:gd name="connsiteX3" fmla="*/ 2278474 w 3191849"/>
              <a:gd name="connsiteY3" fmla="*/ 3880540 h 3880540"/>
              <a:gd name="connsiteX4" fmla="*/ 0 w 3191849"/>
              <a:gd name="connsiteY4" fmla="*/ 2632311 h 3880540"/>
              <a:gd name="connsiteX0" fmla="*/ 0 w 3191849"/>
              <a:gd name="connsiteY0" fmla="*/ 1703397 h 2951626"/>
              <a:gd name="connsiteX1" fmla="*/ 1755127 w 3191849"/>
              <a:gd name="connsiteY1" fmla="*/ 87086 h 2951626"/>
              <a:gd name="connsiteX2" fmla="*/ 3191849 w 3191849"/>
              <a:gd name="connsiteY2" fmla="*/ 0 h 2951626"/>
              <a:gd name="connsiteX3" fmla="*/ 2278474 w 3191849"/>
              <a:gd name="connsiteY3" fmla="*/ 2951626 h 2951626"/>
              <a:gd name="connsiteX4" fmla="*/ 0 w 3191849"/>
              <a:gd name="connsiteY4" fmla="*/ 1703397 h 2951626"/>
              <a:gd name="connsiteX0" fmla="*/ 0 w 3191849"/>
              <a:gd name="connsiteY0" fmla="*/ 1703397 h 2951626"/>
              <a:gd name="connsiteX1" fmla="*/ 1844027 w 3191849"/>
              <a:gd name="connsiteY1" fmla="*/ 23586 h 2951626"/>
              <a:gd name="connsiteX2" fmla="*/ 3191849 w 3191849"/>
              <a:gd name="connsiteY2" fmla="*/ 0 h 2951626"/>
              <a:gd name="connsiteX3" fmla="*/ 2278474 w 3191849"/>
              <a:gd name="connsiteY3" fmla="*/ 2951626 h 2951626"/>
              <a:gd name="connsiteX4" fmla="*/ 0 w 3191849"/>
              <a:gd name="connsiteY4" fmla="*/ 1703397 h 29516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1849" h="2951626">
                <a:moveTo>
                  <a:pt x="0" y="1703397"/>
                </a:moveTo>
                <a:lnTo>
                  <a:pt x="1844027" y="23586"/>
                </a:lnTo>
                <a:lnTo>
                  <a:pt x="3191849" y="0"/>
                </a:lnTo>
                <a:lnTo>
                  <a:pt x="2278474" y="2951626"/>
                </a:lnTo>
                <a:lnTo>
                  <a:pt x="0" y="1703397"/>
                </a:lnTo>
                <a:close/>
              </a:path>
            </a:pathLst>
          </a:custGeom>
          <a:solidFill>
            <a:srgbClr val="353535">
              <a:alpha val="26000"/>
            </a:srgb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pic>
        <p:nvPicPr>
          <p:cNvPr id="18" name="Picture 121">
            <a:extLst>
              <a:ext uri="{FF2B5EF4-FFF2-40B4-BE49-F238E27FC236}">
                <a16:creationId xmlns:a16="http://schemas.microsoft.com/office/drawing/2014/main" id="{B9EB5705-A955-48E8-AD1A-B881ED4BD759}"/>
              </a:ext>
            </a:extLst>
          </p:cNvPr>
          <p:cNvPicPr>
            <a:picLocks noChangeAspect="1"/>
          </p:cNvPicPr>
          <p:nvPr/>
        </p:nvPicPr>
        <p:blipFill rotWithShape="1">
          <a:blip r:embed="rId2"/>
          <a:srcRect l="-5836" t="10801" r="48415" b="50919"/>
          <a:stretch/>
        </p:blipFill>
        <p:spPr>
          <a:xfrm>
            <a:off x="8558090" y="1528399"/>
            <a:ext cx="2672723" cy="2672724"/>
          </a:xfrm>
          <a:prstGeom prst="ellipse">
            <a:avLst/>
          </a:prstGeom>
          <a:solidFill>
            <a:srgbClr val="EBEBEC"/>
          </a:solidFill>
          <a:ln w="19050" cap="flat" cmpd="sng" algn="ctr">
            <a:solidFill>
              <a:srgbClr val="0078D7"/>
            </a:solidFill>
            <a:prstDash val="sysDash"/>
            <a:headEnd type="none" w="med" len="med"/>
            <a:tailEnd type="none" w="med" len="med"/>
          </a:ln>
          <a:effectLst/>
        </p:spPr>
      </p:pic>
      <p:grpSp>
        <p:nvGrpSpPr>
          <p:cNvPr id="19" name="Group 122">
            <a:extLst>
              <a:ext uri="{FF2B5EF4-FFF2-40B4-BE49-F238E27FC236}">
                <a16:creationId xmlns:a16="http://schemas.microsoft.com/office/drawing/2014/main" id="{18A64E08-4B72-4CA5-BC13-9DA2EB0F09D8}"/>
              </a:ext>
            </a:extLst>
          </p:cNvPr>
          <p:cNvGrpSpPr/>
          <p:nvPr/>
        </p:nvGrpSpPr>
        <p:grpSpPr>
          <a:xfrm>
            <a:off x="6072373" y="4922112"/>
            <a:ext cx="2581686" cy="1756680"/>
            <a:chOff x="7456692" y="5141320"/>
            <a:chExt cx="1846279" cy="1256281"/>
          </a:xfrm>
        </p:grpSpPr>
        <p:sp>
          <p:nvSpPr>
            <p:cNvPr id="20" name="Rectangle 123">
              <a:extLst>
                <a:ext uri="{FF2B5EF4-FFF2-40B4-BE49-F238E27FC236}">
                  <a16:creationId xmlns:a16="http://schemas.microsoft.com/office/drawing/2014/main" id="{81D208A1-A1BC-4333-9119-8CCEB0856951}"/>
                </a:ext>
              </a:extLst>
            </p:cNvPr>
            <p:cNvSpPr/>
            <p:nvPr/>
          </p:nvSpPr>
          <p:spPr bwMode="auto">
            <a:xfrm>
              <a:off x="7469703" y="5141320"/>
              <a:ext cx="1812712" cy="1256281"/>
            </a:xfrm>
            <a:prstGeom prst="rect">
              <a:avLst/>
            </a:prstGeom>
            <a:solidFill>
              <a:srgbClr val="44546A">
                <a:lumMod val="10000"/>
                <a:lumOff val="90000"/>
              </a:srgb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pic>
          <p:nvPicPr>
            <p:cNvPr id="21" name="Picture 124">
              <a:extLst>
                <a:ext uri="{FF2B5EF4-FFF2-40B4-BE49-F238E27FC236}">
                  <a16:creationId xmlns:a16="http://schemas.microsoft.com/office/drawing/2014/main" id="{2CF1B21D-8CCF-40F4-9071-8CFFE116CCA9}"/>
                </a:ext>
              </a:extLst>
            </p:cNvPr>
            <p:cNvPicPr>
              <a:picLocks noChangeAspect="1"/>
            </p:cNvPicPr>
            <p:nvPr/>
          </p:nvPicPr>
          <p:blipFill rotWithShape="1">
            <a:blip r:embed="rId2"/>
            <a:srcRect l="2172" t="1" r="685" b="60698"/>
            <a:stretch/>
          </p:blipFill>
          <p:spPr>
            <a:xfrm>
              <a:off x="7456692" y="5185495"/>
              <a:ext cx="1846279" cy="1120433"/>
            </a:xfrm>
            <a:prstGeom prst="rect">
              <a:avLst/>
            </a:prstGeom>
          </p:spPr>
        </p:pic>
      </p:grpSp>
      <p:grpSp>
        <p:nvGrpSpPr>
          <p:cNvPr id="22" name="Group 100">
            <a:extLst>
              <a:ext uri="{FF2B5EF4-FFF2-40B4-BE49-F238E27FC236}">
                <a16:creationId xmlns:a16="http://schemas.microsoft.com/office/drawing/2014/main" id="{32841849-ED5E-4EEA-952B-50ECD6C0BC12}"/>
              </a:ext>
            </a:extLst>
          </p:cNvPr>
          <p:cNvGrpSpPr>
            <a:grpSpLocks noChangeAspect="1"/>
          </p:cNvGrpSpPr>
          <p:nvPr/>
        </p:nvGrpSpPr>
        <p:grpSpPr bwMode="auto">
          <a:xfrm>
            <a:off x="10818557" y="567457"/>
            <a:ext cx="1186438" cy="957080"/>
            <a:chOff x="6" y="6"/>
            <a:chExt cx="1676" cy="1352"/>
          </a:xfrm>
        </p:grpSpPr>
        <p:sp>
          <p:nvSpPr>
            <p:cNvPr id="23" name="Rectangle 101">
              <a:extLst>
                <a:ext uri="{FF2B5EF4-FFF2-40B4-BE49-F238E27FC236}">
                  <a16:creationId xmlns:a16="http://schemas.microsoft.com/office/drawing/2014/main" id="{58FAA27A-5D79-4569-BCB2-9AD891725814}"/>
                </a:ext>
              </a:extLst>
            </p:cNvPr>
            <p:cNvSpPr>
              <a:spLocks noChangeArrowheads="1"/>
            </p:cNvSpPr>
            <p:nvPr/>
          </p:nvSpPr>
          <p:spPr bwMode="auto">
            <a:xfrm>
              <a:off x="6" y="629"/>
              <a:ext cx="1103" cy="729"/>
            </a:xfrm>
            <a:prstGeom prst="rect">
              <a:avLst/>
            </a:prstGeom>
            <a:solidFill>
              <a:srgbClr val="FFFFFF"/>
            </a:solidFill>
            <a:ln w="19050">
              <a:solidFill>
                <a:srgbClr val="0078D7"/>
              </a:solidFill>
              <a:miter lim="800000"/>
              <a:headEnd/>
              <a:tailEnd/>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4" name="Rectangle 102">
              <a:extLst>
                <a:ext uri="{FF2B5EF4-FFF2-40B4-BE49-F238E27FC236}">
                  <a16:creationId xmlns:a16="http://schemas.microsoft.com/office/drawing/2014/main" id="{53192D16-F90F-4A12-8837-86E972B7C050}"/>
                </a:ext>
              </a:extLst>
            </p:cNvPr>
            <p:cNvSpPr>
              <a:spLocks noChangeArrowheads="1"/>
            </p:cNvSpPr>
            <p:nvPr/>
          </p:nvSpPr>
          <p:spPr bwMode="auto">
            <a:xfrm>
              <a:off x="6" y="629"/>
              <a:ext cx="1103" cy="7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5" name="Rectangle 104">
              <a:extLst>
                <a:ext uri="{FF2B5EF4-FFF2-40B4-BE49-F238E27FC236}">
                  <a16:creationId xmlns:a16="http://schemas.microsoft.com/office/drawing/2014/main" id="{9C2A25D6-55E9-41B1-B529-8836B0C86675}"/>
                </a:ext>
              </a:extLst>
            </p:cNvPr>
            <p:cNvSpPr>
              <a:spLocks noChangeArrowheads="1"/>
            </p:cNvSpPr>
            <p:nvPr/>
          </p:nvSpPr>
          <p:spPr bwMode="auto">
            <a:xfrm>
              <a:off x="6" y="629"/>
              <a:ext cx="1103" cy="1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6" name="Rectangle 106">
              <a:extLst>
                <a:ext uri="{FF2B5EF4-FFF2-40B4-BE49-F238E27FC236}">
                  <a16:creationId xmlns:a16="http://schemas.microsoft.com/office/drawing/2014/main" id="{F99B324C-9F42-45FA-AA3B-9EA90830A2EC}"/>
                </a:ext>
              </a:extLst>
            </p:cNvPr>
            <p:cNvSpPr>
              <a:spLocks noChangeArrowheads="1"/>
            </p:cNvSpPr>
            <p:nvPr/>
          </p:nvSpPr>
          <p:spPr bwMode="auto">
            <a:xfrm>
              <a:off x="6" y="811"/>
              <a:ext cx="1103" cy="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7" name="Rectangle 108">
              <a:extLst>
                <a:ext uri="{FF2B5EF4-FFF2-40B4-BE49-F238E27FC236}">
                  <a16:creationId xmlns:a16="http://schemas.microsoft.com/office/drawing/2014/main" id="{E0A8103E-5B2A-4758-995E-A9FDBBCE5E2A}"/>
                </a:ext>
              </a:extLst>
            </p:cNvPr>
            <p:cNvSpPr>
              <a:spLocks noChangeArrowheads="1"/>
            </p:cNvSpPr>
            <p:nvPr/>
          </p:nvSpPr>
          <p:spPr bwMode="auto">
            <a:xfrm>
              <a:off x="6" y="994"/>
              <a:ext cx="1103" cy="1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8" name="Rectangle 110">
              <a:extLst>
                <a:ext uri="{FF2B5EF4-FFF2-40B4-BE49-F238E27FC236}">
                  <a16:creationId xmlns:a16="http://schemas.microsoft.com/office/drawing/2014/main" id="{ECE1D3AE-93B7-47E1-9CDA-148D004F1A24}"/>
                </a:ext>
              </a:extLst>
            </p:cNvPr>
            <p:cNvSpPr>
              <a:spLocks noChangeArrowheads="1"/>
            </p:cNvSpPr>
            <p:nvPr/>
          </p:nvSpPr>
          <p:spPr bwMode="auto">
            <a:xfrm>
              <a:off x="6" y="1187"/>
              <a:ext cx="1103" cy="1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9" name="Freeform 112">
              <a:extLst>
                <a:ext uri="{FF2B5EF4-FFF2-40B4-BE49-F238E27FC236}">
                  <a16:creationId xmlns:a16="http://schemas.microsoft.com/office/drawing/2014/main" id="{119641A3-0066-4B45-A764-BBFC1B4881AA}"/>
                </a:ext>
              </a:extLst>
            </p:cNvPr>
            <p:cNvSpPr>
              <a:spLocks noEditPoints="1"/>
            </p:cNvSpPr>
            <p:nvPr/>
          </p:nvSpPr>
          <p:spPr bwMode="auto">
            <a:xfrm>
              <a:off x="6" y="800"/>
              <a:ext cx="688" cy="387"/>
            </a:xfrm>
            <a:custGeom>
              <a:avLst/>
              <a:gdLst>
                <a:gd name="T0" fmla="*/ 238 w 688"/>
                <a:gd name="T1" fmla="*/ 365 h 387"/>
                <a:gd name="T2" fmla="*/ 0 w 688"/>
                <a:gd name="T3" fmla="*/ 365 h 387"/>
                <a:gd name="T4" fmla="*/ 0 w 688"/>
                <a:gd name="T5" fmla="*/ 387 h 387"/>
                <a:gd name="T6" fmla="*/ 211 w 688"/>
                <a:gd name="T7" fmla="*/ 387 h 387"/>
                <a:gd name="T8" fmla="*/ 238 w 688"/>
                <a:gd name="T9" fmla="*/ 365 h 387"/>
                <a:gd name="T10" fmla="*/ 463 w 688"/>
                <a:gd name="T11" fmla="*/ 183 h 387"/>
                <a:gd name="T12" fmla="*/ 0 w 688"/>
                <a:gd name="T13" fmla="*/ 183 h 387"/>
                <a:gd name="T14" fmla="*/ 0 w 688"/>
                <a:gd name="T15" fmla="*/ 194 h 387"/>
                <a:gd name="T16" fmla="*/ 450 w 688"/>
                <a:gd name="T17" fmla="*/ 194 h 387"/>
                <a:gd name="T18" fmla="*/ 463 w 688"/>
                <a:gd name="T19" fmla="*/ 183 h 387"/>
                <a:gd name="T20" fmla="*/ 688 w 688"/>
                <a:gd name="T21" fmla="*/ 0 h 387"/>
                <a:gd name="T22" fmla="*/ 0 w 688"/>
                <a:gd name="T23" fmla="*/ 0 h 387"/>
                <a:gd name="T24" fmla="*/ 0 w 688"/>
                <a:gd name="T25" fmla="*/ 11 h 387"/>
                <a:gd name="T26" fmla="*/ 674 w 688"/>
                <a:gd name="T27" fmla="*/ 11 h 387"/>
                <a:gd name="T28" fmla="*/ 688 w 688"/>
                <a:gd name="T29" fmla="*/ 0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88" h="387">
                  <a:moveTo>
                    <a:pt x="238" y="365"/>
                  </a:moveTo>
                  <a:lnTo>
                    <a:pt x="0" y="365"/>
                  </a:lnTo>
                  <a:lnTo>
                    <a:pt x="0" y="387"/>
                  </a:lnTo>
                  <a:lnTo>
                    <a:pt x="211" y="387"/>
                  </a:lnTo>
                  <a:lnTo>
                    <a:pt x="238" y="365"/>
                  </a:lnTo>
                  <a:moveTo>
                    <a:pt x="463" y="183"/>
                  </a:moveTo>
                  <a:lnTo>
                    <a:pt x="0" y="183"/>
                  </a:lnTo>
                  <a:lnTo>
                    <a:pt x="0" y="194"/>
                  </a:lnTo>
                  <a:lnTo>
                    <a:pt x="450" y="194"/>
                  </a:lnTo>
                  <a:lnTo>
                    <a:pt x="463" y="183"/>
                  </a:lnTo>
                  <a:moveTo>
                    <a:pt x="688" y="0"/>
                  </a:moveTo>
                  <a:lnTo>
                    <a:pt x="0" y="0"/>
                  </a:lnTo>
                  <a:lnTo>
                    <a:pt x="0" y="11"/>
                  </a:lnTo>
                  <a:lnTo>
                    <a:pt x="674" y="11"/>
                  </a:lnTo>
                  <a:lnTo>
                    <a:pt x="68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30" name="Freeform 114">
              <a:extLst>
                <a:ext uri="{FF2B5EF4-FFF2-40B4-BE49-F238E27FC236}">
                  <a16:creationId xmlns:a16="http://schemas.microsoft.com/office/drawing/2014/main" id="{B59D6017-EE4B-4E00-9D4A-B3FA3F0ABECD}"/>
                </a:ext>
              </a:extLst>
            </p:cNvPr>
            <p:cNvSpPr>
              <a:spLocks/>
            </p:cNvSpPr>
            <p:nvPr/>
          </p:nvSpPr>
          <p:spPr bwMode="auto">
            <a:xfrm>
              <a:off x="6" y="629"/>
              <a:ext cx="899" cy="171"/>
            </a:xfrm>
            <a:custGeom>
              <a:avLst/>
              <a:gdLst>
                <a:gd name="T0" fmla="*/ 899 w 899"/>
                <a:gd name="T1" fmla="*/ 0 h 171"/>
                <a:gd name="T2" fmla="*/ 0 w 899"/>
                <a:gd name="T3" fmla="*/ 0 h 171"/>
                <a:gd name="T4" fmla="*/ 0 w 899"/>
                <a:gd name="T5" fmla="*/ 171 h 171"/>
                <a:gd name="T6" fmla="*/ 688 w 899"/>
                <a:gd name="T7" fmla="*/ 171 h 171"/>
                <a:gd name="T8" fmla="*/ 899 w 899"/>
                <a:gd name="T9" fmla="*/ 0 h 171"/>
              </a:gdLst>
              <a:ahLst/>
              <a:cxnLst>
                <a:cxn ang="0">
                  <a:pos x="T0" y="T1"/>
                </a:cxn>
                <a:cxn ang="0">
                  <a:pos x="T2" y="T3"/>
                </a:cxn>
                <a:cxn ang="0">
                  <a:pos x="T4" y="T5"/>
                </a:cxn>
                <a:cxn ang="0">
                  <a:pos x="T6" y="T7"/>
                </a:cxn>
                <a:cxn ang="0">
                  <a:pos x="T8" y="T9"/>
                </a:cxn>
              </a:cxnLst>
              <a:rect l="0" t="0" r="r" b="b"/>
              <a:pathLst>
                <a:path w="899" h="171">
                  <a:moveTo>
                    <a:pt x="899" y="0"/>
                  </a:moveTo>
                  <a:lnTo>
                    <a:pt x="0" y="0"/>
                  </a:lnTo>
                  <a:lnTo>
                    <a:pt x="0" y="171"/>
                  </a:lnTo>
                  <a:lnTo>
                    <a:pt x="688" y="171"/>
                  </a:lnTo>
                  <a:lnTo>
                    <a:pt x="89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31" name="Freeform 116">
              <a:extLst>
                <a:ext uri="{FF2B5EF4-FFF2-40B4-BE49-F238E27FC236}">
                  <a16:creationId xmlns:a16="http://schemas.microsoft.com/office/drawing/2014/main" id="{97A61CAD-02A3-413D-A53C-60689ACF4154}"/>
                </a:ext>
              </a:extLst>
            </p:cNvPr>
            <p:cNvSpPr>
              <a:spLocks/>
            </p:cNvSpPr>
            <p:nvPr/>
          </p:nvSpPr>
          <p:spPr bwMode="auto">
            <a:xfrm>
              <a:off x="6" y="811"/>
              <a:ext cx="674" cy="172"/>
            </a:xfrm>
            <a:custGeom>
              <a:avLst/>
              <a:gdLst>
                <a:gd name="T0" fmla="*/ 674 w 674"/>
                <a:gd name="T1" fmla="*/ 0 h 172"/>
                <a:gd name="T2" fmla="*/ 0 w 674"/>
                <a:gd name="T3" fmla="*/ 0 h 172"/>
                <a:gd name="T4" fmla="*/ 0 w 674"/>
                <a:gd name="T5" fmla="*/ 172 h 172"/>
                <a:gd name="T6" fmla="*/ 463 w 674"/>
                <a:gd name="T7" fmla="*/ 172 h 172"/>
                <a:gd name="T8" fmla="*/ 674 w 674"/>
                <a:gd name="T9" fmla="*/ 0 h 172"/>
              </a:gdLst>
              <a:ahLst/>
              <a:cxnLst>
                <a:cxn ang="0">
                  <a:pos x="T0" y="T1"/>
                </a:cxn>
                <a:cxn ang="0">
                  <a:pos x="T2" y="T3"/>
                </a:cxn>
                <a:cxn ang="0">
                  <a:pos x="T4" y="T5"/>
                </a:cxn>
                <a:cxn ang="0">
                  <a:pos x="T6" y="T7"/>
                </a:cxn>
                <a:cxn ang="0">
                  <a:pos x="T8" y="T9"/>
                </a:cxn>
              </a:cxnLst>
              <a:rect l="0" t="0" r="r" b="b"/>
              <a:pathLst>
                <a:path w="674" h="172">
                  <a:moveTo>
                    <a:pt x="674" y="0"/>
                  </a:moveTo>
                  <a:lnTo>
                    <a:pt x="0" y="0"/>
                  </a:lnTo>
                  <a:lnTo>
                    <a:pt x="0" y="172"/>
                  </a:lnTo>
                  <a:lnTo>
                    <a:pt x="463" y="172"/>
                  </a:lnTo>
                  <a:lnTo>
                    <a:pt x="67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32" name="Freeform 118">
              <a:extLst>
                <a:ext uri="{FF2B5EF4-FFF2-40B4-BE49-F238E27FC236}">
                  <a16:creationId xmlns:a16="http://schemas.microsoft.com/office/drawing/2014/main" id="{12BD1934-DE5C-4283-B88B-A35BB0ABE2EE}"/>
                </a:ext>
              </a:extLst>
            </p:cNvPr>
            <p:cNvSpPr>
              <a:spLocks/>
            </p:cNvSpPr>
            <p:nvPr/>
          </p:nvSpPr>
          <p:spPr bwMode="auto">
            <a:xfrm>
              <a:off x="6" y="994"/>
              <a:ext cx="450" cy="171"/>
            </a:xfrm>
            <a:custGeom>
              <a:avLst/>
              <a:gdLst>
                <a:gd name="T0" fmla="*/ 450 w 450"/>
                <a:gd name="T1" fmla="*/ 0 h 171"/>
                <a:gd name="T2" fmla="*/ 0 w 450"/>
                <a:gd name="T3" fmla="*/ 0 h 171"/>
                <a:gd name="T4" fmla="*/ 0 w 450"/>
                <a:gd name="T5" fmla="*/ 171 h 171"/>
                <a:gd name="T6" fmla="*/ 238 w 450"/>
                <a:gd name="T7" fmla="*/ 171 h 171"/>
                <a:gd name="T8" fmla="*/ 450 w 450"/>
                <a:gd name="T9" fmla="*/ 0 h 171"/>
              </a:gdLst>
              <a:ahLst/>
              <a:cxnLst>
                <a:cxn ang="0">
                  <a:pos x="T0" y="T1"/>
                </a:cxn>
                <a:cxn ang="0">
                  <a:pos x="T2" y="T3"/>
                </a:cxn>
                <a:cxn ang="0">
                  <a:pos x="T4" y="T5"/>
                </a:cxn>
                <a:cxn ang="0">
                  <a:pos x="T6" y="T7"/>
                </a:cxn>
                <a:cxn ang="0">
                  <a:pos x="T8" y="T9"/>
                </a:cxn>
              </a:cxnLst>
              <a:rect l="0" t="0" r="r" b="b"/>
              <a:pathLst>
                <a:path w="450" h="171">
                  <a:moveTo>
                    <a:pt x="450" y="0"/>
                  </a:moveTo>
                  <a:lnTo>
                    <a:pt x="0" y="0"/>
                  </a:lnTo>
                  <a:lnTo>
                    <a:pt x="0" y="171"/>
                  </a:lnTo>
                  <a:lnTo>
                    <a:pt x="238" y="171"/>
                  </a:lnTo>
                  <a:lnTo>
                    <a:pt x="45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33" name="Freeform 120">
              <a:extLst>
                <a:ext uri="{FF2B5EF4-FFF2-40B4-BE49-F238E27FC236}">
                  <a16:creationId xmlns:a16="http://schemas.microsoft.com/office/drawing/2014/main" id="{A4ADC09E-A23F-4EB9-9FCC-713B06C8EC75}"/>
                </a:ext>
              </a:extLst>
            </p:cNvPr>
            <p:cNvSpPr>
              <a:spLocks/>
            </p:cNvSpPr>
            <p:nvPr/>
          </p:nvSpPr>
          <p:spPr bwMode="auto">
            <a:xfrm>
              <a:off x="6" y="1187"/>
              <a:ext cx="211" cy="171"/>
            </a:xfrm>
            <a:custGeom>
              <a:avLst/>
              <a:gdLst>
                <a:gd name="T0" fmla="*/ 211 w 211"/>
                <a:gd name="T1" fmla="*/ 0 h 171"/>
                <a:gd name="T2" fmla="*/ 0 w 211"/>
                <a:gd name="T3" fmla="*/ 0 h 171"/>
                <a:gd name="T4" fmla="*/ 0 w 211"/>
                <a:gd name="T5" fmla="*/ 171 h 171"/>
                <a:gd name="T6" fmla="*/ 211 w 211"/>
                <a:gd name="T7" fmla="*/ 0 h 171"/>
              </a:gdLst>
              <a:ahLst/>
              <a:cxnLst>
                <a:cxn ang="0">
                  <a:pos x="T0" y="T1"/>
                </a:cxn>
                <a:cxn ang="0">
                  <a:pos x="T2" y="T3"/>
                </a:cxn>
                <a:cxn ang="0">
                  <a:pos x="T4" y="T5"/>
                </a:cxn>
                <a:cxn ang="0">
                  <a:pos x="T6" y="T7"/>
                </a:cxn>
              </a:cxnLst>
              <a:rect l="0" t="0" r="r" b="b"/>
              <a:pathLst>
                <a:path w="211" h="171">
                  <a:moveTo>
                    <a:pt x="211" y="0"/>
                  </a:moveTo>
                  <a:lnTo>
                    <a:pt x="0" y="0"/>
                  </a:lnTo>
                  <a:lnTo>
                    <a:pt x="0" y="171"/>
                  </a:lnTo>
                  <a:lnTo>
                    <a:pt x="21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34" name="Freeform 121">
              <a:extLst>
                <a:ext uri="{FF2B5EF4-FFF2-40B4-BE49-F238E27FC236}">
                  <a16:creationId xmlns:a16="http://schemas.microsoft.com/office/drawing/2014/main" id="{69D1D1EC-9361-4C35-B7A1-2937340E7CF1}"/>
                </a:ext>
              </a:extLst>
            </p:cNvPr>
            <p:cNvSpPr>
              <a:spLocks/>
            </p:cNvSpPr>
            <p:nvPr/>
          </p:nvSpPr>
          <p:spPr bwMode="auto">
            <a:xfrm>
              <a:off x="825" y="6"/>
              <a:ext cx="857" cy="623"/>
            </a:xfrm>
            <a:custGeom>
              <a:avLst/>
              <a:gdLst>
                <a:gd name="T0" fmla="*/ 60 w 320"/>
                <a:gd name="T1" fmla="*/ 232 h 232"/>
                <a:gd name="T2" fmla="*/ 60 w 320"/>
                <a:gd name="T3" fmla="*/ 164 h 232"/>
                <a:gd name="T4" fmla="*/ 160 w 320"/>
                <a:gd name="T5" fmla="*/ 64 h 232"/>
                <a:gd name="T6" fmla="*/ 260 w 320"/>
                <a:gd name="T7" fmla="*/ 164 h 232"/>
                <a:gd name="T8" fmla="*/ 260 w 320"/>
                <a:gd name="T9" fmla="*/ 232 h 232"/>
                <a:gd name="T10" fmla="*/ 320 w 320"/>
                <a:gd name="T11" fmla="*/ 232 h 232"/>
                <a:gd name="T12" fmla="*/ 320 w 320"/>
                <a:gd name="T13" fmla="*/ 160 h 232"/>
                <a:gd name="T14" fmla="*/ 160 w 320"/>
                <a:gd name="T15" fmla="*/ 0 h 232"/>
                <a:gd name="T16" fmla="*/ 0 w 320"/>
                <a:gd name="T17" fmla="*/ 160 h 232"/>
                <a:gd name="T18" fmla="*/ 0 w 320"/>
                <a:gd name="T19" fmla="*/ 232 h 232"/>
                <a:gd name="T20" fmla="*/ 60 w 320"/>
                <a:gd name="T21" fmla="*/ 232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0" h="232">
                  <a:moveTo>
                    <a:pt x="60" y="232"/>
                  </a:moveTo>
                  <a:cubicBezTo>
                    <a:pt x="60" y="164"/>
                    <a:pt x="60" y="164"/>
                    <a:pt x="60" y="164"/>
                  </a:cubicBezTo>
                  <a:cubicBezTo>
                    <a:pt x="60" y="109"/>
                    <a:pt x="105" y="64"/>
                    <a:pt x="160" y="64"/>
                  </a:cubicBezTo>
                  <a:cubicBezTo>
                    <a:pt x="215" y="64"/>
                    <a:pt x="260" y="109"/>
                    <a:pt x="260" y="164"/>
                  </a:cubicBezTo>
                  <a:cubicBezTo>
                    <a:pt x="260" y="232"/>
                    <a:pt x="260" y="232"/>
                    <a:pt x="260" y="232"/>
                  </a:cubicBezTo>
                  <a:cubicBezTo>
                    <a:pt x="320" y="232"/>
                    <a:pt x="320" y="232"/>
                    <a:pt x="320" y="232"/>
                  </a:cubicBezTo>
                  <a:cubicBezTo>
                    <a:pt x="320" y="160"/>
                    <a:pt x="320" y="160"/>
                    <a:pt x="320" y="160"/>
                  </a:cubicBezTo>
                  <a:cubicBezTo>
                    <a:pt x="320" y="72"/>
                    <a:pt x="248" y="0"/>
                    <a:pt x="160" y="0"/>
                  </a:cubicBezTo>
                  <a:cubicBezTo>
                    <a:pt x="72" y="0"/>
                    <a:pt x="0" y="72"/>
                    <a:pt x="0" y="160"/>
                  </a:cubicBezTo>
                  <a:cubicBezTo>
                    <a:pt x="0" y="232"/>
                    <a:pt x="0" y="232"/>
                    <a:pt x="0" y="232"/>
                  </a:cubicBezTo>
                  <a:cubicBezTo>
                    <a:pt x="60" y="232"/>
                    <a:pt x="60" y="232"/>
                    <a:pt x="60" y="232"/>
                  </a:cubicBezTo>
                </a:path>
              </a:pathLst>
            </a:custGeom>
            <a:solidFill>
              <a:srgbClr val="FFFFFF"/>
            </a:solidFill>
            <a:ln w="19050">
              <a:solidFill>
                <a:srgbClr val="0078D7"/>
              </a:solidFill>
              <a:miter lim="800000"/>
              <a:headEnd/>
              <a:tailEnd/>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cxnSp>
        <p:nvCxnSpPr>
          <p:cNvPr id="35" name="Straight Arrow Connector 138">
            <a:extLst>
              <a:ext uri="{FF2B5EF4-FFF2-40B4-BE49-F238E27FC236}">
                <a16:creationId xmlns:a16="http://schemas.microsoft.com/office/drawing/2014/main" id="{1154E11D-0831-4DC4-BC9A-AE8E0A3EE12D}"/>
              </a:ext>
            </a:extLst>
          </p:cNvPr>
          <p:cNvCxnSpPr>
            <a:cxnSpLocks/>
          </p:cNvCxnSpPr>
          <p:nvPr/>
        </p:nvCxnSpPr>
        <p:spPr>
          <a:xfrm>
            <a:off x="1820397" y="2873127"/>
            <a:ext cx="573986" cy="0"/>
          </a:xfrm>
          <a:prstGeom prst="straightConnector1">
            <a:avLst/>
          </a:prstGeom>
          <a:noFill/>
          <a:ln w="19050" cap="flat" cmpd="sng" algn="ctr">
            <a:solidFill>
              <a:srgbClr val="737373"/>
            </a:solidFill>
            <a:prstDash val="solid"/>
            <a:headEnd type="none"/>
            <a:tailEnd type="triangle" w="lg" len="lg"/>
          </a:ln>
          <a:effectLst/>
        </p:spPr>
      </p:cxnSp>
      <p:grpSp>
        <p:nvGrpSpPr>
          <p:cNvPr id="36" name="Group 139">
            <a:extLst>
              <a:ext uri="{FF2B5EF4-FFF2-40B4-BE49-F238E27FC236}">
                <a16:creationId xmlns:a16="http://schemas.microsoft.com/office/drawing/2014/main" id="{8DF7592F-FFD9-4963-890D-C40062776158}"/>
              </a:ext>
            </a:extLst>
          </p:cNvPr>
          <p:cNvGrpSpPr/>
          <p:nvPr/>
        </p:nvGrpSpPr>
        <p:grpSpPr>
          <a:xfrm>
            <a:off x="1036590" y="2585133"/>
            <a:ext cx="578488" cy="578488"/>
            <a:chOff x="769264" y="3382656"/>
            <a:chExt cx="578570" cy="578570"/>
          </a:xfrm>
        </p:grpSpPr>
        <p:sp>
          <p:nvSpPr>
            <p:cNvPr id="37" name="Oval 147">
              <a:extLst>
                <a:ext uri="{FF2B5EF4-FFF2-40B4-BE49-F238E27FC236}">
                  <a16:creationId xmlns:a16="http://schemas.microsoft.com/office/drawing/2014/main" id="{09BABF8F-571D-435F-BED2-BB320E2C8855}"/>
                </a:ext>
              </a:extLst>
            </p:cNvPr>
            <p:cNvSpPr/>
            <p:nvPr/>
          </p:nvSpPr>
          <p:spPr bwMode="auto">
            <a:xfrm>
              <a:off x="769264" y="3382656"/>
              <a:ext cx="578570" cy="578570"/>
            </a:xfrm>
            <a:prstGeom prst="ellipse">
              <a:avLst/>
            </a:prstGeom>
            <a:solidFill>
              <a:srgbClr val="0078D7">
                <a:lumMod val="75000"/>
              </a:srgb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38" name="Freeform 48">
              <a:extLst>
                <a:ext uri="{FF2B5EF4-FFF2-40B4-BE49-F238E27FC236}">
                  <a16:creationId xmlns:a16="http://schemas.microsoft.com/office/drawing/2014/main" id="{F56E5FAF-589B-4990-B967-9BB5996F0B36}"/>
                </a:ext>
              </a:extLst>
            </p:cNvPr>
            <p:cNvSpPr>
              <a:spLocks noChangeAspect="1"/>
            </p:cNvSpPr>
            <p:nvPr/>
          </p:nvSpPr>
          <p:spPr bwMode="black">
            <a:xfrm>
              <a:off x="887694" y="3522029"/>
              <a:ext cx="341710" cy="299824"/>
            </a:xfrm>
            <a:custGeom>
              <a:avLst/>
              <a:gdLst/>
              <a:ahLst/>
              <a:cxnLst/>
              <a:rect l="l" t="t" r="r" b="b"/>
              <a:pathLst>
                <a:path w="4740335" h="4048081">
                  <a:moveTo>
                    <a:pt x="3683614" y="1098549"/>
                  </a:moveTo>
                  <a:cubicBezTo>
                    <a:pt x="3683654" y="1098549"/>
                    <a:pt x="3689354" y="1098549"/>
                    <a:pt x="4502870" y="1098549"/>
                  </a:cubicBezTo>
                  <a:cubicBezTo>
                    <a:pt x="4633477" y="1098549"/>
                    <a:pt x="4740335" y="1205183"/>
                    <a:pt x="4740335" y="1335514"/>
                  </a:cubicBezTo>
                  <a:cubicBezTo>
                    <a:pt x="4740335" y="1335569"/>
                    <a:pt x="4740335" y="1343335"/>
                    <a:pt x="4740335" y="2449249"/>
                  </a:cubicBezTo>
                  <a:cubicBezTo>
                    <a:pt x="4740335" y="2579580"/>
                    <a:pt x="4633477" y="2686214"/>
                    <a:pt x="4502870" y="2686214"/>
                  </a:cubicBezTo>
                  <a:cubicBezTo>
                    <a:pt x="4502870" y="2686253"/>
                    <a:pt x="4502870" y="2691777"/>
                    <a:pt x="4502870" y="3480046"/>
                  </a:cubicBezTo>
                  <a:cubicBezTo>
                    <a:pt x="4502870" y="3610377"/>
                    <a:pt x="4396011" y="3717011"/>
                    <a:pt x="4265405" y="3717011"/>
                  </a:cubicBezTo>
                  <a:cubicBezTo>
                    <a:pt x="4265376" y="3717011"/>
                    <a:pt x="4262133" y="3717011"/>
                    <a:pt x="3909206" y="3717011"/>
                  </a:cubicBezTo>
                  <a:cubicBezTo>
                    <a:pt x="3790473" y="3717011"/>
                    <a:pt x="3683614" y="3610377"/>
                    <a:pt x="3683614" y="3480046"/>
                  </a:cubicBezTo>
                  <a:cubicBezTo>
                    <a:pt x="3683614" y="3480010"/>
                    <a:pt x="3683614" y="3474701"/>
                    <a:pt x="3683614" y="2686214"/>
                  </a:cubicBezTo>
                  <a:cubicBezTo>
                    <a:pt x="3553008" y="2686214"/>
                    <a:pt x="3446148" y="2579580"/>
                    <a:pt x="3446148" y="2449249"/>
                  </a:cubicBezTo>
                  <a:cubicBezTo>
                    <a:pt x="3446148" y="2449192"/>
                    <a:pt x="3446148" y="2441288"/>
                    <a:pt x="3446148" y="1335514"/>
                  </a:cubicBezTo>
                  <a:cubicBezTo>
                    <a:pt x="3446148" y="1205183"/>
                    <a:pt x="3553008" y="1098549"/>
                    <a:pt x="3683614" y="1098549"/>
                  </a:cubicBezTo>
                  <a:close/>
                  <a:moveTo>
                    <a:pt x="236546" y="1098549"/>
                  </a:moveTo>
                  <a:cubicBezTo>
                    <a:pt x="236570" y="1098549"/>
                    <a:pt x="240947" y="1098549"/>
                    <a:pt x="1052628" y="1098549"/>
                  </a:cubicBezTo>
                  <a:cubicBezTo>
                    <a:pt x="1182728" y="1098549"/>
                    <a:pt x="1289174" y="1205183"/>
                    <a:pt x="1289174" y="1335514"/>
                  </a:cubicBezTo>
                  <a:cubicBezTo>
                    <a:pt x="1289174" y="1335532"/>
                    <a:pt x="1289174" y="1340039"/>
                    <a:pt x="1289174" y="2449249"/>
                  </a:cubicBezTo>
                  <a:cubicBezTo>
                    <a:pt x="1289174" y="2579580"/>
                    <a:pt x="1182728" y="2686214"/>
                    <a:pt x="1052628" y="2686214"/>
                  </a:cubicBezTo>
                  <a:cubicBezTo>
                    <a:pt x="1052628" y="2686235"/>
                    <a:pt x="1052628" y="2690268"/>
                    <a:pt x="1052628" y="3480046"/>
                  </a:cubicBezTo>
                  <a:cubicBezTo>
                    <a:pt x="1052628" y="3610377"/>
                    <a:pt x="946183" y="3717011"/>
                    <a:pt x="827910" y="3717011"/>
                  </a:cubicBezTo>
                  <a:cubicBezTo>
                    <a:pt x="827894" y="3717011"/>
                    <a:pt x="825508" y="3717011"/>
                    <a:pt x="473091" y="3717011"/>
                  </a:cubicBezTo>
                  <a:cubicBezTo>
                    <a:pt x="342991" y="3717011"/>
                    <a:pt x="236546" y="3610377"/>
                    <a:pt x="236546" y="3480046"/>
                  </a:cubicBezTo>
                  <a:cubicBezTo>
                    <a:pt x="236546" y="3480026"/>
                    <a:pt x="236546" y="3476021"/>
                    <a:pt x="236546" y="2686214"/>
                  </a:cubicBezTo>
                  <a:cubicBezTo>
                    <a:pt x="106446" y="2686214"/>
                    <a:pt x="0" y="2579580"/>
                    <a:pt x="0" y="2449249"/>
                  </a:cubicBezTo>
                  <a:cubicBezTo>
                    <a:pt x="0" y="2449230"/>
                    <a:pt x="0" y="2444630"/>
                    <a:pt x="0" y="1335514"/>
                  </a:cubicBezTo>
                  <a:cubicBezTo>
                    <a:pt x="0" y="1205183"/>
                    <a:pt x="106446" y="1098549"/>
                    <a:pt x="236546" y="1098549"/>
                  </a:cubicBezTo>
                  <a:close/>
                  <a:moveTo>
                    <a:pt x="1895194" y="993211"/>
                  </a:moveTo>
                  <a:cubicBezTo>
                    <a:pt x="1895245" y="993211"/>
                    <a:pt x="1902161" y="993211"/>
                    <a:pt x="2845141" y="993211"/>
                  </a:cubicBezTo>
                  <a:cubicBezTo>
                    <a:pt x="2999507" y="993211"/>
                    <a:pt x="3130125" y="1123457"/>
                    <a:pt x="3130125" y="1277385"/>
                  </a:cubicBezTo>
                  <a:cubicBezTo>
                    <a:pt x="3130125" y="1277420"/>
                    <a:pt x="3130125" y="1284134"/>
                    <a:pt x="3130125" y="2568008"/>
                  </a:cubicBezTo>
                  <a:cubicBezTo>
                    <a:pt x="3130125" y="2721936"/>
                    <a:pt x="2999507" y="2852182"/>
                    <a:pt x="2845141" y="2852182"/>
                  </a:cubicBezTo>
                  <a:cubicBezTo>
                    <a:pt x="2845141" y="2852231"/>
                    <a:pt x="2845141" y="2858826"/>
                    <a:pt x="2845141" y="3763907"/>
                  </a:cubicBezTo>
                  <a:cubicBezTo>
                    <a:pt x="2845141" y="3917835"/>
                    <a:pt x="2726398" y="4048081"/>
                    <a:pt x="2572031" y="4048081"/>
                  </a:cubicBezTo>
                  <a:cubicBezTo>
                    <a:pt x="2571992" y="4048081"/>
                    <a:pt x="2568051" y="4048081"/>
                    <a:pt x="2168304" y="4048081"/>
                  </a:cubicBezTo>
                  <a:cubicBezTo>
                    <a:pt x="2013937" y="4048081"/>
                    <a:pt x="1895194" y="3917835"/>
                    <a:pt x="1895194" y="3763907"/>
                  </a:cubicBezTo>
                  <a:cubicBezTo>
                    <a:pt x="1895194" y="3763858"/>
                    <a:pt x="1895194" y="3757193"/>
                    <a:pt x="1895194" y="2852182"/>
                  </a:cubicBezTo>
                  <a:cubicBezTo>
                    <a:pt x="1740828" y="2852182"/>
                    <a:pt x="1610210" y="2721936"/>
                    <a:pt x="1610210" y="2568008"/>
                  </a:cubicBezTo>
                  <a:cubicBezTo>
                    <a:pt x="1610210" y="2567966"/>
                    <a:pt x="1610210" y="2560581"/>
                    <a:pt x="1610210" y="1277385"/>
                  </a:cubicBezTo>
                  <a:cubicBezTo>
                    <a:pt x="1610210" y="1123457"/>
                    <a:pt x="1740828" y="993211"/>
                    <a:pt x="1895194" y="993211"/>
                  </a:cubicBezTo>
                  <a:close/>
                  <a:moveTo>
                    <a:pt x="4093246" y="245790"/>
                  </a:moveTo>
                  <a:cubicBezTo>
                    <a:pt x="4306565" y="245790"/>
                    <a:pt x="4479495" y="420965"/>
                    <a:pt x="4479495" y="637055"/>
                  </a:cubicBezTo>
                  <a:cubicBezTo>
                    <a:pt x="4479495" y="853145"/>
                    <a:pt x="4306565" y="1028320"/>
                    <a:pt x="4093246" y="1028320"/>
                  </a:cubicBezTo>
                  <a:cubicBezTo>
                    <a:pt x="3879927" y="1028320"/>
                    <a:pt x="3706997" y="853145"/>
                    <a:pt x="3706997" y="637055"/>
                  </a:cubicBezTo>
                  <a:cubicBezTo>
                    <a:pt x="3706997" y="420965"/>
                    <a:pt x="3879927" y="245790"/>
                    <a:pt x="4093246" y="245790"/>
                  </a:cubicBezTo>
                  <a:close/>
                  <a:moveTo>
                    <a:pt x="644584" y="245790"/>
                  </a:moveTo>
                  <a:cubicBezTo>
                    <a:pt x="856519" y="245790"/>
                    <a:pt x="1028326" y="420965"/>
                    <a:pt x="1028326" y="637055"/>
                  </a:cubicBezTo>
                  <a:cubicBezTo>
                    <a:pt x="1028326" y="853145"/>
                    <a:pt x="856519" y="1028320"/>
                    <a:pt x="644584" y="1028320"/>
                  </a:cubicBezTo>
                  <a:cubicBezTo>
                    <a:pt x="432649" y="1028320"/>
                    <a:pt x="260842" y="853145"/>
                    <a:pt x="260842" y="637055"/>
                  </a:cubicBezTo>
                  <a:cubicBezTo>
                    <a:pt x="260842" y="420965"/>
                    <a:pt x="432649" y="245790"/>
                    <a:pt x="644584" y="245790"/>
                  </a:cubicBezTo>
                  <a:close/>
                  <a:moveTo>
                    <a:pt x="2367657" y="0"/>
                  </a:moveTo>
                  <a:cubicBezTo>
                    <a:pt x="2616992" y="0"/>
                    <a:pt x="2819118" y="203249"/>
                    <a:pt x="2819118" y="453969"/>
                  </a:cubicBezTo>
                  <a:cubicBezTo>
                    <a:pt x="2819118" y="704689"/>
                    <a:pt x="2616992" y="907938"/>
                    <a:pt x="2367657" y="907938"/>
                  </a:cubicBezTo>
                  <a:cubicBezTo>
                    <a:pt x="2118322" y="907938"/>
                    <a:pt x="1916196" y="704689"/>
                    <a:pt x="1916196" y="453969"/>
                  </a:cubicBezTo>
                  <a:cubicBezTo>
                    <a:pt x="1916196" y="203249"/>
                    <a:pt x="2118322" y="0"/>
                    <a:pt x="2367657" y="0"/>
                  </a:cubicBezTo>
                  <a:close/>
                </a:path>
              </a:pathLst>
            </a:cu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grpSp>
      <p:grpSp>
        <p:nvGrpSpPr>
          <p:cNvPr id="39" name="Group 152">
            <a:extLst>
              <a:ext uri="{FF2B5EF4-FFF2-40B4-BE49-F238E27FC236}">
                <a16:creationId xmlns:a16="http://schemas.microsoft.com/office/drawing/2014/main" id="{805639A0-1176-4338-B560-729CB13C3F36}"/>
              </a:ext>
            </a:extLst>
          </p:cNvPr>
          <p:cNvGrpSpPr/>
          <p:nvPr/>
        </p:nvGrpSpPr>
        <p:grpSpPr>
          <a:xfrm>
            <a:off x="2701675" y="2585133"/>
            <a:ext cx="578488" cy="578488"/>
            <a:chOff x="2013164" y="3382656"/>
            <a:chExt cx="578570" cy="578570"/>
          </a:xfrm>
        </p:grpSpPr>
        <p:sp>
          <p:nvSpPr>
            <p:cNvPr id="40" name="Oval 153">
              <a:extLst>
                <a:ext uri="{FF2B5EF4-FFF2-40B4-BE49-F238E27FC236}">
                  <a16:creationId xmlns:a16="http://schemas.microsoft.com/office/drawing/2014/main" id="{66C1BD75-464E-446D-B9E9-D7DF3BE7D032}"/>
                </a:ext>
              </a:extLst>
            </p:cNvPr>
            <p:cNvSpPr/>
            <p:nvPr/>
          </p:nvSpPr>
          <p:spPr bwMode="auto">
            <a:xfrm>
              <a:off x="2013164" y="3382656"/>
              <a:ext cx="578570" cy="578570"/>
            </a:xfrm>
            <a:prstGeom prst="ellipse">
              <a:avLst/>
            </a:prstGeom>
            <a:solidFill>
              <a:srgbClr val="005AA1"/>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41" name="Freeform 54">
              <a:extLst>
                <a:ext uri="{FF2B5EF4-FFF2-40B4-BE49-F238E27FC236}">
                  <a16:creationId xmlns:a16="http://schemas.microsoft.com/office/drawing/2014/main" id="{6CE91744-68CA-457E-80DE-F6A1E3143C4A}"/>
                </a:ext>
              </a:extLst>
            </p:cNvPr>
            <p:cNvSpPr>
              <a:spLocks noChangeAspect="1" noEditPoints="1"/>
            </p:cNvSpPr>
            <p:nvPr/>
          </p:nvSpPr>
          <p:spPr bwMode="black">
            <a:xfrm>
              <a:off x="2137342" y="3506834"/>
              <a:ext cx="330215" cy="330215"/>
            </a:xfrm>
            <a:custGeom>
              <a:avLst/>
              <a:gdLst>
                <a:gd name="T0" fmla="*/ 102 w 200"/>
                <a:gd name="T1" fmla="*/ 0 h 200"/>
                <a:gd name="T2" fmla="*/ 101 w 200"/>
                <a:gd name="T3" fmla="*/ 0 h 200"/>
                <a:gd name="T4" fmla="*/ 99 w 200"/>
                <a:gd name="T5" fmla="*/ 0 h 200"/>
                <a:gd name="T6" fmla="*/ 98 w 200"/>
                <a:gd name="T7" fmla="*/ 0 h 200"/>
                <a:gd name="T8" fmla="*/ 98 w 200"/>
                <a:gd name="T9" fmla="*/ 200 h 200"/>
                <a:gd name="T10" fmla="*/ 99 w 200"/>
                <a:gd name="T11" fmla="*/ 200 h 200"/>
                <a:gd name="T12" fmla="*/ 101 w 200"/>
                <a:gd name="T13" fmla="*/ 200 h 200"/>
                <a:gd name="T14" fmla="*/ 102 w 200"/>
                <a:gd name="T15" fmla="*/ 200 h 200"/>
                <a:gd name="T16" fmla="*/ 12 w 200"/>
                <a:gd name="T17" fmla="*/ 106 h 200"/>
                <a:gd name="T18" fmla="*/ 45 w 200"/>
                <a:gd name="T19" fmla="*/ 139 h 200"/>
                <a:gd name="T20" fmla="*/ 12 w 200"/>
                <a:gd name="T21" fmla="*/ 106 h 200"/>
                <a:gd name="T22" fmla="*/ 159 w 200"/>
                <a:gd name="T23" fmla="*/ 94 h 200"/>
                <a:gd name="T24" fmla="*/ 179 w 200"/>
                <a:gd name="T25" fmla="*/ 61 h 200"/>
                <a:gd name="T26" fmla="*/ 147 w 200"/>
                <a:gd name="T27" fmla="*/ 94 h 200"/>
                <a:gd name="T28" fmla="*/ 106 w 200"/>
                <a:gd name="T29" fmla="*/ 61 h 200"/>
                <a:gd name="T30" fmla="*/ 147 w 200"/>
                <a:gd name="T31" fmla="*/ 94 h 200"/>
                <a:gd name="T32" fmla="*/ 106 w 200"/>
                <a:gd name="T33" fmla="*/ 13 h 200"/>
                <a:gd name="T34" fmla="*/ 106 w 200"/>
                <a:gd name="T35" fmla="*/ 50 h 200"/>
                <a:gd name="T36" fmla="*/ 94 w 200"/>
                <a:gd name="T37" fmla="*/ 50 h 200"/>
                <a:gd name="T38" fmla="*/ 94 w 200"/>
                <a:gd name="T39" fmla="*/ 13 h 200"/>
                <a:gd name="T40" fmla="*/ 94 w 200"/>
                <a:gd name="T41" fmla="*/ 94 h 200"/>
                <a:gd name="T42" fmla="*/ 58 w 200"/>
                <a:gd name="T43" fmla="*/ 61 h 200"/>
                <a:gd name="T44" fmla="*/ 41 w 200"/>
                <a:gd name="T45" fmla="*/ 94 h 200"/>
                <a:gd name="T46" fmla="*/ 21 w 200"/>
                <a:gd name="T47" fmla="*/ 61 h 200"/>
                <a:gd name="T48" fmla="*/ 41 w 200"/>
                <a:gd name="T49" fmla="*/ 94 h 200"/>
                <a:gd name="T50" fmla="*/ 94 w 200"/>
                <a:gd name="T51" fmla="*/ 106 h 200"/>
                <a:gd name="T52" fmla="*/ 58 w 200"/>
                <a:gd name="T53" fmla="*/ 139 h 200"/>
                <a:gd name="T54" fmla="*/ 94 w 200"/>
                <a:gd name="T55" fmla="*/ 151 h 200"/>
                <a:gd name="T56" fmla="*/ 62 w 200"/>
                <a:gd name="T57" fmla="*/ 151 h 200"/>
                <a:gd name="T58" fmla="*/ 106 w 200"/>
                <a:gd name="T59" fmla="*/ 187 h 200"/>
                <a:gd name="T60" fmla="*/ 138 w 200"/>
                <a:gd name="T61" fmla="*/ 151 h 200"/>
                <a:gd name="T62" fmla="*/ 106 w 200"/>
                <a:gd name="T63" fmla="*/ 139 h 200"/>
                <a:gd name="T64" fmla="*/ 147 w 200"/>
                <a:gd name="T65" fmla="*/ 106 h 200"/>
                <a:gd name="T66" fmla="*/ 106 w 200"/>
                <a:gd name="T67" fmla="*/ 139 h 200"/>
                <a:gd name="T68" fmla="*/ 188 w 200"/>
                <a:gd name="T69" fmla="*/ 106 h 200"/>
                <a:gd name="T70" fmla="*/ 155 w 200"/>
                <a:gd name="T71" fmla="*/ 139 h 200"/>
                <a:gd name="T72" fmla="*/ 172 w 200"/>
                <a:gd name="T73" fmla="*/ 50 h 200"/>
                <a:gd name="T74" fmla="*/ 135 w 200"/>
                <a:gd name="T75" fmla="*/ 19 h 200"/>
                <a:gd name="T76" fmla="*/ 66 w 200"/>
                <a:gd name="T77" fmla="*/ 19 h 200"/>
                <a:gd name="T78" fmla="*/ 28 w 200"/>
                <a:gd name="T79" fmla="*/ 50 h 200"/>
                <a:gd name="T80" fmla="*/ 28 w 200"/>
                <a:gd name="T81" fmla="*/ 151 h 200"/>
                <a:gd name="T82" fmla="*/ 66 w 200"/>
                <a:gd name="T83" fmla="*/ 181 h 200"/>
                <a:gd name="T84" fmla="*/ 135 w 200"/>
                <a:gd name="T85" fmla="*/ 181 h 200"/>
                <a:gd name="T86" fmla="*/ 172 w 200"/>
                <a:gd name="T87" fmla="*/ 151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00" h="200">
                  <a:moveTo>
                    <a:pt x="200" y="100"/>
                  </a:moveTo>
                  <a:cubicBezTo>
                    <a:pt x="200" y="46"/>
                    <a:pt x="156" y="1"/>
                    <a:pt x="102" y="0"/>
                  </a:cubicBezTo>
                  <a:cubicBezTo>
                    <a:pt x="102" y="0"/>
                    <a:pt x="102" y="0"/>
                    <a:pt x="102" y="0"/>
                  </a:cubicBezTo>
                  <a:cubicBezTo>
                    <a:pt x="102" y="0"/>
                    <a:pt x="101" y="0"/>
                    <a:pt x="101" y="0"/>
                  </a:cubicBezTo>
                  <a:cubicBezTo>
                    <a:pt x="101" y="0"/>
                    <a:pt x="100" y="0"/>
                    <a:pt x="100" y="0"/>
                  </a:cubicBezTo>
                  <a:cubicBezTo>
                    <a:pt x="100" y="0"/>
                    <a:pt x="99" y="0"/>
                    <a:pt x="99" y="0"/>
                  </a:cubicBezTo>
                  <a:cubicBezTo>
                    <a:pt x="99" y="0"/>
                    <a:pt x="99" y="0"/>
                    <a:pt x="98" y="0"/>
                  </a:cubicBezTo>
                  <a:cubicBezTo>
                    <a:pt x="98" y="0"/>
                    <a:pt x="98" y="0"/>
                    <a:pt x="98" y="0"/>
                  </a:cubicBezTo>
                  <a:cubicBezTo>
                    <a:pt x="44" y="1"/>
                    <a:pt x="0" y="46"/>
                    <a:pt x="0" y="100"/>
                  </a:cubicBezTo>
                  <a:cubicBezTo>
                    <a:pt x="0" y="155"/>
                    <a:pt x="44" y="199"/>
                    <a:pt x="98" y="200"/>
                  </a:cubicBezTo>
                  <a:cubicBezTo>
                    <a:pt x="98" y="200"/>
                    <a:pt x="98" y="200"/>
                    <a:pt x="98" y="200"/>
                  </a:cubicBezTo>
                  <a:cubicBezTo>
                    <a:pt x="99" y="200"/>
                    <a:pt x="99" y="200"/>
                    <a:pt x="99" y="200"/>
                  </a:cubicBezTo>
                  <a:cubicBezTo>
                    <a:pt x="99" y="200"/>
                    <a:pt x="100" y="200"/>
                    <a:pt x="100" y="200"/>
                  </a:cubicBezTo>
                  <a:cubicBezTo>
                    <a:pt x="101" y="200"/>
                    <a:pt x="101" y="200"/>
                    <a:pt x="101" y="200"/>
                  </a:cubicBezTo>
                  <a:cubicBezTo>
                    <a:pt x="101" y="200"/>
                    <a:pt x="102" y="200"/>
                    <a:pt x="102" y="200"/>
                  </a:cubicBezTo>
                  <a:cubicBezTo>
                    <a:pt x="102" y="200"/>
                    <a:pt x="102" y="200"/>
                    <a:pt x="102" y="200"/>
                  </a:cubicBezTo>
                  <a:cubicBezTo>
                    <a:pt x="156" y="199"/>
                    <a:pt x="200" y="155"/>
                    <a:pt x="200" y="100"/>
                  </a:cubicBezTo>
                  <a:close/>
                  <a:moveTo>
                    <a:pt x="12" y="106"/>
                  </a:moveTo>
                  <a:cubicBezTo>
                    <a:pt x="41" y="106"/>
                    <a:pt x="41" y="106"/>
                    <a:pt x="41" y="106"/>
                  </a:cubicBezTo>
                  <a:cubicBezTo>
                    <a:pt x="41" y="118"/>
                    <a:pt x="43" y="129"/>
                    <a:pt x="45" y="139"/>
                  </a:cubicBezTo>
                  <a:cubicBezTo>
                    <a:pt x="21" y="139"/>
                    <a:pt x="21" y="139"/>
                    <a:pt x="21" y="139"/>
                  </a:cubicBezTo>
                  <a:cubicBezTo>
                    <a:pt x="16" y="129"/>
                    <a:pt x="13" y="118"/>
                    <a:pt x="12" y="106"/>
                  </a:cubicBezTo>
                  <a:close/>
                  <a:moveTo>
                    <a:pt x="188" y="94"/>
                  </a:moveTo>
                  <a:cubicBezTo>
                    <a:pt x="159" y="94"/>
                    <a:pt x="159" y="94"/>
                    <a:pt x="159" y="94"/>
                  </a:cubicBezTo>
                  <a:cubicBezTo>
                    <a:pt x="159" y="83"/>
                    <a:pt x="157" y="72"/>
                    <a:pt x="155" y="61"/>
                  </a:cubicBezTo>
                  <a:cubicBezTo>
                    <a:pt x="179" y="61"/>
                    <a:pt x="179" y="61"/>
                    <a:pt x="179" y="61"/>
                  </a:cubicBezTo>
                  <a:cubicBezTo>
                    <a:pt x="184" y="72"/>
                    <a:pt x="187" y="83"/>
                    <a:pt x="188" y="94"/>
                  </a:cubicBezTo>
                  <a:close/>
                  <a:moveTo>
                    <a:pt x="147" y="94"/>
                  </a:moveTo>
                  <a:cubicBezTo>
                    <a:pt x="106" y="94"/>
                    <a:pt x="106" y="94"/>
                    <a:pt x="106" y="94"/>
                  </a:cubicBezTo>
                  <a:cubicBezTo>
                    <a:pt x="106" y="61"/>
                    <a:pt x="106" y="61"/>
                    <a:pt x="106" y="61"/>
                  </a:cubicBezTo>
                  <a:cubicBezTo>
                    <a:pt x="142" y="61"/>
                    <a:pt x="142" y="61"/>
                    <a:pt x="142" y="61"/>
                  </a:cubicBezTo>
                  <a:cubicBezTo>
                    <a:pt x="145" y="72"/>
                    <a:pt x="147" y="83"/>
                    <a:pt x="147" y="94"/>
                  </a:cubicBezTo>
                  <a:close/>
                  <a:moveTo>
                    <a:pt x="106" y="50"/>
                  </a:moveTo>
                  <a:cubicBezTo>
                    <a:pt x="106" y="13"/>
                    <a:pt x="106" y="13"/>
                    <a:pt x="106" y="13"/>
                  </a:cubicBezTo>
                  <a:cubicBezTo>
                    <a:pt x="119" y="17"/>
                    <a:pt x="131" y="31"/>
                    <a:pt x="138" y="50"/>
                  </a:cubicBezTo>
                  <a:lnTo>
                    <a:pt x="106" y="50"/>
                  </a:lnTo>
                  <a:close/>
                  <a:moveTo>
                    <a:pt x="94" y="13"/>
                  </a:moveTo>
                  <a:cubicBezTo>
                    <a:pt x="94" y="50"/>
                    <a:pt x="94" y="50"/>
                    <a:pt x="94" y="50"/>
                  </a:cubicBezTo>
                  <a:cubicBezTo>
                    <a:pt x="62" y="50"/>
                    <a:pt x="62" y="50"/>
                    <a:pt x="62" y="50"/>
                  </a:cubicBezTo>
                  <a:cubicBezTo>
                    <a:pt x="70" y="31"/>
                    <a:pt x="81" y="17"/>
                    <a:pt x="94" y="13"/>
                  </a:cubicBezTo>
                  <a:close/>
                  <a:moveTo>
                    <a:pt x="94" y="61"/>
                  </a:moveTo>
                  <a:cubicBezTo>
                    <a:pt x="94" y="94"/>
                    <a:pt x="94" y="94"/>
                    <a:pt x="94" y="94"/>
                  </a:cubicBezTo>
                  <a:cubicBezTo>
                    <a:pt x="53" y="94"/>
                    <a:pt x="53" y="94"/>
                    <a:pt x="53" y="94"/>
                  </a:cubicBezTo>
                  <a:cubicBezTo>
                    <a:pt x="53" y="83"/>
                    <a:pt x="55" y="72"/>
                    <a:pt x="58" y="61"/>
                  </a:cubicBezTo>
                  <a:lnTo>
                    <a:pt x="94" y="61"/>
                  </a:lnTo>
                  <a:close/>
                  <a:moveTo>
                    <a:pt x="41" y="94"/>
                  </a:moveTo>
                  <a:cubicBezTo>
                    <a:pt x="12" y="94"/>
                    <a:pt x="12" y="94"/>
                    <a:pt x="12" y="94"/>
                  </a:cubicBezTo>
                  <a:cubicBezTo>
                    <a:pt x="13" y="83"/>
                    <a:pt x="16" y="72"/>
                    <a:pt x="21" y="61"/>
                  </a:cubicBezTo>
                  <a:cubicBezTo>
                    <a:pt x="45" y="61"/>
                    <a:pt x="45" y="61"/>
                    <a:pt x="45" y="61"/>
                  </a:cubicBezTo>
                  <a:cubicBezTo>
                    <a:pt x="43" y="72"/>
                    <a:pt x="41" y="83"/>
                    <a:pt x="41" y="94"/>
                  </a:cubicBezTo>
                  <a:close/>
                  <a:moveTo>
                    <a:pt x="53" y="106"/>
                  </a:moveTo>
                  <a:cubicBezTo>
                    <a:pt x="94" y="106"/>
                    <a:pt x="94" y="106"/>
                    <a:pt x="94" y="106"/>
                  </a:cubicBezTo>
                  <a:cubicBezTo>
                    <a:pt x="94" y="139"/>
                    <a:pt x="94" y="139"/>
                    <a:pt x="94" y="139"/>
                  </a:cubicBezTo>
                  <a:cubicBezTo>
                    <a:pt x="58" y="139"/>
                    <a:pt x="58" y="139"/>
                    <a:pt x="58" y="139"/>
                  </a:cubicBezTo>
                  <a:cubicBezTo>
                    <a:pt x="55" y="129"/>
                    <a:pt x="53" y="118"/>
                    <a:pt x="53" y="106"/>
                  </a:cubicBezTo>
                  <a:close/>
                  <a:moveTo>
                    <a:pt x="94" y="151"/>
                  </a:moveTo>
                  <a:cubicBezTo>
                    <a:pt x="94" y="187"/>
                    <a:pt x="94" y="187"/>
                    <a:pt x="94" y="187"/>
                  </a:cubicBezTo>
                  <a:cubicBezTo>
                    <a:pt x="81" y="183"/>
                    <a:pt x="70" y="170"/>
                    <a:pt x="62" y="151"/>
                  </a:cubicBezTo>
                  <a:lnTo>
                    <a:pt x="94" y="151"/>
                  </a:lnTo>
                  <a:close/>
                  <a:moveTo>
                    <a:pt x="106" y="187"/>
                  </a:moveTo>
                  <a:cubicBezTo>
                    <a:pt x="106" y="151"/>
                    <a:pt x="106" y="151"/>
                    <a:pt x="106" y="151"/>
                  </a:cubicBezTo>
                  <a:cubicBezTo>
                    <a:pt x="138" y="151"/>
                    <a:pt x="138" y="151"/>
                    <a:pt x="138" y="151"/>
                  </a:cubicBezTo>
                  <a:cubicBezTo>
                    <a:pt x="131" y="170"/>
                    <a:pt x="119" y="183"/>
                    <a:pt x="106" y="187"/>
                  </a:cubicBezTo>
                  <a:close/>
                  <a:moveTo>
                    <a:pt x="106" y="139"/>
                  </a:moveTo>
                  <a:cubicBezTo>
                    <a:pt x="106" y="106"/>
                    <a:pt x="106" y="106"/>
                    <a:pt x="106" y="106"/>
                  </a:cubicBezTo>
                  <a:cubicBezTo>
                    <a:pt x="147" y="106"/>
                    <a:pt x="147" y="106"/>
                    <a:pt x="147" y="106"/>
                  </a:cubicBezTo>
                  <a:cubicBezTo>
                    <a:pt x="147" y="118"/>
                    <a:pt x="145" y="129"/>
                    <a:pt x="142" y="139"/>
                  </a:cubicBezTo>
                  <a:lnTo>
                    <a:pt x="106" y="139"/>
                  </a:lnTo>
                  <a:close/>
                  <a:moveTo>
                    <a:pt x="159" y="106"/>
                  </a:moveTo>
                  <a:cubicBezTo>
                    <a:pt x="188" y="106"/>
                    <a:pt x="188" y="106"/>
                    <a:pt x="188" y="106"/>
                  </a:cubicBezTo>
                  <a:cubicBezTo>
                    <a:pt x="187" y="118"/>
                    <a:pt x="184" y="129"/>
                    <a:pt x="179" y="139"/>
                  </a:cubicBezTo>
                  <a:cubicBezTo>
                    <a:pt x="155" y="139"/>
                    <a:pt x="155" y="139"/>
                    <a:pt x="155" y="139"/>
                  </a:cubicBezTo>
                  <a:cubicBezTo>
                    <a:pt x="157" y="129"/>
                    <a:pt x="159" y="118"/>
                    <a:pt x="159" y="106"/>
                  </a:cubicBezTo>
                  <a:close/>
                  <a:moveTo>
                    <a:pt x="172" y="50"/>
                  </a:moveTo>
                  <a:cubicBezTo>
                    <a:pt x="151" y="50"/>
                    <a:pt x="151" y="50"/>
                    <a:pt x="151" y="50"/>
                  </a:cubicBezTo>
                  <a:cubicBezTo>
                    <a:pt x="147" y="38"/>
                    <a:pt x="141" y="27"/>
                    <a:pt x="135" y="19"/>
                  </a:cubicBezTo>
                  <a:cubicBezTo>
                    <a:pt x="150" y="26"/>
                    <a:pt x="163" y="36"/>
                    <a:pt x="172" y="50"/>
                  </a:cubicBezTo>
                  <a:close/>
                  <a:moveTo>
                    <a:pt x="66" y="19"/>
                  </a:moveTo>
                  <a:cubicBezTo>
                    <a:pt x="59" y="27"/>
                    <a:pt x="53" y="38"/>
                    <a:pt x="49" y="50"/>
                  </a:cubicBezTo>
                  <a:cubicBezTo>
                    <a:pt x="28" y="50"/>
                    <a:pt x="28" y="50"/>
                    <a:pt x="28" y="50"/>
                  </a:cubicBezTo>
                  <a:cubicBezTo>
                    <a:pt x="38" y="36"/>
                    <a:pt x="51" y="26"/>
                    <a:pt x="66" y="19"/>
                  </a:cubicBezTo>
                  <a:close/>
                  <a:moveTo>
                    <a:pt x="28" y="151"/>
                  </a:moveTo>
                  <a:cubicBezTo>
                    <a:pt x="49" y="151"/>
                    <a:pt x="49" y="151"/>
                    <a:pt x="49" y="151"/>
                  </a:cubicBezTo>
                  <a:cubicBezTo>
                    <a:pt x="53" y="163"/>
                    <a:pt x="59" y="173"/>
                    <a:pt x="66" y="181"/>
                  </a:cubicBezTo>
                  <a:cubicBezTo>
                    <a:pt x="51" y="175"/>
                    <a:pt x="38" y="164"/>
                    <a:pt x="28" y="151"/>
                  </a:cubicBezTo>
                  <a:close/>
                  <a:moveTo>
                    <a:pt x="135" y="181"/>
                  </a:moveTo>
                  <a:cubicBezTo>
                    <a:pt x="141" y="173"/>
                    <a:pt x="147" y="163"/>
                    <a:pt x="151" y="151"/>
                  </a:cubicBezTo>
                  <a:cubicBezTo>
                    <a:pt x="172" y="151"/>
                    <a:pt x="172" y="151"/>
                    <a:pt x="172" y="151"/>
                  </a:cubicBezTo>
                  <a:cubicBezTo>
                    <a:pt x="163" y="164"/>
                    <a:pt x="150" y="175"/>
                    <a:pt x="135" y="181"/>
                  </a:cubicBezTo>
                  <a:close/>
                </a:path>
              </a:pathLst>
            </a:cu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grpSp>
      <p:sp>
        <p:nvSpPr>
          <p:cNvPr id="42" name="TextBox 155">
            <a:extLst>
              <a:ext uri="{FF2B5EF4-FFF2-40B4-BE49-F238E27FC236}">
                <a16:creationId xmlns:a16="http://schemas.microsoft.com/office/drawing/2014/main" id="{8956D893-F314-49D9-B1E8-932BEEF8057E}"/>
              </a:ext>
            </a:extLst>
          </p:cNvPr>
          <p:cNvSpPr txBox="1"/>
          <p:nvPr/>
        </p:nvSpPr>
        <p:spPr>
          <a:xfrm>
            <a:off x="5765551" y="3225275"/>
            <a:ext cx="1111074" cy="247725"/>
          </a:xfrm>
          <a:prstGeom prst="rect">
            <a:avLst/>
          </a:prstGeom>
          <a:noFill/>
        </p:spPr>
        <p:txBody>
          <a:bodyPr wrap="square" rtlCol="0">
            <a:spAutoFit/>
          </a:bodyPr>
          <a:lstStyle/>
          <a:p>
            <a:pPr algn="ctr" defTabSz="895894">
              <a:lnSpc>
                <a:spcPct val="90000"/>
              </a:lnSpc>
              <a:defRPr/>
            </a:pPr>
            <a:r>
              <a:rPr lang="en-US" sz="1100" kern="0">
                <a:solidFill>
                  <a:srgbClr val="0078D7"/>
                </a:solidFill>
                <a:cs typeface="Segoe UI Light" panose="020B0502040204020203" pitchFamily="34" charset="0"/>
              </a:rPr>
              <a:t>User</a:t>
            </a:r>
          </a:p>
        </p:txBody>
      </p:sp>
      <p:grpSp>
        <p:nvGrpSpPr>
          <p:cNvPr id="43" name="Group 156">
            <a:extLst>
              <a:ext uri="{FF2B5EF4-FFF2-40B4-BE49-F238E27FC236}">
                <a16:creationId xmlns:a16="http://schemas.microsoft.com/office/drawing/2014/main" id="{27DD50C2-819B-405D-A759-1985FA35C42B}"/>
              </a:ext>
            </a:extLst>
          </p:cNvPr>
          <p:cNvGrpSpPr/>
          <p:nvPr/>
        </p:nvGrpSpPr>
        <p:grpSpPr>
          <a:xfrm>
            <a:off x="6031842" y="2585133"/>
            <a:ext cx="578488" cy="578488"/>
            <a:chOff x="769264" y="3382656"/>
            <a:chExt cx="578570" cy="578570"/>
          </a:xfrm>
        </p:grpSpPr>
        <p:sp>
          <p:nvSpPr>
            <p:cNvPr id="44" name="Oval 157">
              <a:extLst>
                <a:ext uri="{FF2B5EF4-FFF2-40B4-BE49-F238E27FC236}">
                  <a16:creationId xmlns:a16="http://schemas.microsoft.com/office/drawing/2014/main" id="{7BD6872E-4B47-4B53-BB1A-F40EFE646DF5}"/>
                </a:ext>
              </a:extLst>
            </p:cNvPr>
            <p:cNvSpPr/>
            <p:nvPr/>
          </p:nvSpPr>
          <p:spPr bwMode="auto">
            <a:xfrm>
              <a:off x="769264" y="3382656"/>
              <a:ext cx="578570" cy="578570"/>
            </a:xfrm>
            <a:prstGeom prst="ellipse">
              <a:avLst/>
            </a:prstGeom>
            <a:solidFill>
              <a:srgbClr val="0078D7">
                <a:lumMod val="75000"/>
              </a:srgb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45" name="Freeform 48">
              <a:extLst>
                <a:ext uri="{FF2B5EF4-FFF2-40B4-BE49-F238E27FC236}">
                  <a16:creationId xmlns:a16="http://schemas.microsoft.com/office/drawing/2014/main" id="{0C0411A5-E25F-4714-A124-DA10502D0CFA}"/>
                </a:ext>
              </a:extLst>
            </p:cNvPr>
            <p:cNvSpPr>
              <a:spLocks noChangeAspect="1"/>
            </p:cNvSpPr>
            <p:nvPr/>
          </p:nvSpPr>
          <p:spPr bwMode="black">
            <a:xfrm>
              <a:off x="887694" y="3522029"/>
              <a:ext cx="341710" cy="299824"/>
            </a:xfrm>
            <a:custGeom>
              <a:avLst/>
              <a:gdLst/>
              <a:ahLst/>
              <a:cxnLst/>
              <a:rect l="l" t="t" r="r" b="b"/>
              <a:pathLst>
                <a:path w="4740335" h="4048081">
                  <a:moveTo>
                    <a:pt x="3683614" y="1098549"/>
                  </a:moveTo>
                  <a:cubicBezTo>
                    <a:pt x="3683654" y="1098549"/>
                    <a:pt x="3689354" y="1098549"/>
                    <a:pt x="4502870" y="1098549"/>
                  </a:cubicBezTo>
                  <a:cubicBezTo>
                    <a:pt x="4633477" y="1098549"/>
                    <a:pt x="4740335" y="1205183"/>
                    <a:pt x="4740335" y="1335514"/>
                  </a:cubicBezTo>
                  <a:cubicBezTo>
                    <a:pt x="4740335" y="1335569"/>
                    <a:pt x="4740335" y="1343335"/>
                    <a:pt x="4740335" y="2449249"/>
                  </a:cubicBezTo>
                  <a:cubicBezTo>
                    <a:pt x="4740335" y="2579580"/>
                    <a:pt x="4633477" y="2686214"/>
                    <a:pt x="4502870" y="2686214"/>
                  </a:cubicBezTo>
                  <a:cubicBezTo>
                    <a:pt x="4502870" y="2686253"/>
                    <a:pt x="4502870" y="2691777"/>
                    <a:pt x="4502870" y="3480046"/>
                  </a:cubicBezTo>
                  <a:cubicBezTo>
                    <a:pt x="4502870" y="3610377"/>
                    <a:pt x="4396011" y="3717011"/>
                    <a:pt x="4265405" y="3717011"/>
                  </a:cubicBezTo>
                  <a:cubicBezTo>
                    <a:pt x="4265376" y="3717011"/>
                    <a:pt x="4262133" y="3717011"/>
                    <a:pt x="3909206" y="3717011"/>
                  </a:cubicBezTo>
                  <a:cubicBezTo>
                    <a:pt x="3790473" y="3717011"/>
                    <a:pt x="3683614" y="3610377"/>
                    <a:pt x="3683614" y="3480046"/>
                  </a:cubicBezTo>
                  <a:cubicBezTo>
                    <a:pt x="3683614" y="3480010"/>
                    <a:pt x="3683614" y="3474701"/>
                    <a:pt x="3683614" y="2686214"/>
                  </a:cubicBezTo>
                  <a:cubicBezTo>
                    <a:pt x="3553008" y="2686214"/>
                    <a:pt x="3446148" y="2579580"/>
                    <a:pt x="3446148" y="2449249"/>
                  </a:cubicBezTo>
                  <a:cubicBezTo>
                    <a:pt x="3446148" y="2449192"/>
                    <a:pt x="3446148" y="2441288"/>
                    <a:pt x="3446148" y="1335514"/>
                  </a:cubicBezTo>
                  <a:cubicBezTo>
                    <a:pt x="3446148" y="1205183"/>
                    <a:pt x="3553008" y="1098549"/>
                    <a:pt x="3683614" y="1098549"/>
                  </a:cubicBezTo>
                  <a:close/>
                  <a:moveTo>
                    <a:pt x="236546" y="1098549"/>
                  </a:moveTo>
                  <a:cubicBezTo>
                    <a:pt x="236570" y="1098549"/>
                    <a:pt x="240947" y="1098549"/>
                    <a:pt x="1052628" y="1098549"/>
                  </a:cubicBezTo>
                  <a:cubicBezTo>
                    <a:pt x="1182728" y="1098549"/>
                    <a:pt x="1289174" y="1205183"/>
                    <a:pt x="1289174" y="1335514"/>
                  </a:cubicBezTo>
                  <a:cubicBezTo>
                    <a:pt x="1289174" y="1335532"/>
                    <a:pt x="1289174" y="1340039"/>
                    <a:pt x="1289174" y="2449249"/>
                  </a:cubicBezTo>
                  <a:cubicBezTo>
                    <a:pt x="1289174" y="2579580"/>
                    <a:pt x="1182728" y="2686214"/>
                    <a:pt x="1052628" y="2686214"/>
                  </a:cubicBezTo>
                  <a:cubicBezTo>
                    <a:pt x="1052628" y="2686235"/>
                    <a:pt x="1052628" y="2690268"/>
                    <a:pt x="1052628" y="3480046"/>
                  </a:cubicBezTo>
                  <a:cubicBezTo>
                    <a:pt x="1052628" y="3610377"/>
                    <a:pt x="946183" y="3717011"/>
                    <a:pt x="827910" y="3717011"/>
                  </a:cubicBezTo>
                  <a:cubicBezTo>
                    <a:pt x="827894" y="3717011"/>
                    <a:pt x="825508" y="3717011"/>
                    <a:pt x="473091" y="3717011"/>
                  </a:cubicBezTo>
                  <a:cubicBezTo>
                    <a:pt x="342991" y="3717011"/>
                    <a:pt x="236546" y="3610377"/>
                    <a:pt x="236546" y="3480046"/>
                  </a:cubicBezTo>
                  <a:cubicBezTo>
                    <a:pt x="236546" y="3480026"/>
                    <a:pt x="236546" y="3476021"/>
                    <a:pt x="236546" y="2686214"/>
                  </a:cubicBezTo>
                  <a:cubicBezTo>
                    <a:pt x="106446" y="2686214"/>
                    <a:pt x="0" y="2579580"/>
                    <a:pt x="0" y="2449249"/>
                  </a:cubicBezTo>
                  <a:cubicBezTo>
                    <a:pt x="0" y="2449230"/>
                    <a:pt x="0" y="2444630"/>
                    <a:pt x="0" y="1335514"/>
                  </a:cubicBezTo>
                  <a:cubicBezTo>
                    <a:pt x="0" y="1205183"/>
                    <a:pt x="106446" y="1098549"/>
                    <a:pt x="236546" y="1098549"/>
                  </a:cubicBezTo>
                  <a:close/>
                  <a:moveTo>
                    <a:pt x="1895194" y="993211"/>
                  </a:moveTo>
                  <a:cubicBezTo>
                    <a:pt x="1895245" y="993211"/>
                    <a:pt x="1902161" y="993211"/>
                    <a:pt x="2845141" y="993211"/>
                  </a:cubicBezTo>
                  <a:cubicBezTo>
                    <a:pt x="2999507" y="993211"/>
                    <a:pt x="3130125" y="1123457"/>
                    <a:pt x="3130125" y="1277385"/>
                  </a:cubicBezTo>
                  <a:cubicBezTo>
                    <a:pt x="3130125" y="1277420"/>
                    <a:pt x="3130125" y="1284134"/>
                    <a:pt x="3130125" y="2568008"/>
                  </a:cubicBezTo>
                  <a:cubicBezTo>
                    <a:pt x="3130125" y="2721936"/>
                    <a:pt x="2999507" y="2852182"/>
                    <a:pt x="2845141" y="2852182"/>
                  </a:cubicBezTo>
                  <a:cubicBezTo>
                    <a:pt x="2845141" y="2852231"/>
                    <a:pt x="2845141" y="2858826"/>
                    <a:pt x="2845141" y="3763907"/>
                  </a:cubicBezTo>
                  <a:cubicBezTo>
                    <a:pt x="2845141" y="3917835"/>
                    <a:pt x="2726398" y="4048081"/>
                    <a:pt x="2572031" y="4048081"/>
                  </a:cubicBezTo>
                  <a:cubicBezTo>
                    <a:pt x="2571992" y="4048081"/>
                    <a:pt x="2568051" y="4048081"/>
                    <a:pt x="2168304" y="4048081"/>
                  </a:cubicBezTo>
                  <a:cubicBezTo>
                    <a:pt x="2013937" y="4048081"/>
                    <a:pt x="1895194" y="3917835"/>
                    <a:pt x="1895194" y="3763907"/>
                  </a:cubicBezTo>
                  <a:cubicBezTo>
                    <a:pt x="1895194" y="3763858"/>
                    <a:pt x="1895194" y="3757193"/>
                    <a:pt x="1895194" y="2852182"/>
                  </a:cubicBezTo>
                  <a:cubicBezTo>
                    <a:pt x="1740828" y="2852182"/>
                    <a:pt x="1610210" y="2721936"/>
                    <a:pt x="1610210" y="2568008"/>
                  </a:cubicBezTo>
                  <a:cubicBezTo>
                    <a:pt x="1610210" y="2567966"/>
                    <a:pt x="1610210" y="2560581"/>
                    <a:pt x="1610210" y="1277385"/>
                  </a:cubicBezTo>
                  <a:cubicBezTo>
                    <a:pt x="1610210" y="1123457"/>
                    <a:pt x="1740828" y="993211"/>
                    <a:pt x="1895194" y="993211"/>
                  </a:cubicBezTo>
                  <a:close/>
                  <a:moveTo>
                    <a:pt x="4093246" y="245790"/>
                  </a:moveTo>
                  <a:cubicBezTo>
                    <a:pt x="4306565" y="245790"/>
                    <a:pt x="4479495" y="420965"/>
                    <a:pt x="4479495" y="637055"/>
                  </a:cubicBezTo>
                  <a:cubicBezTo>
                    <a:pt x="4479495" y="853145"/>
                    <a:pt x="4306565" y="1028320"/>
                    <a:pt x="4093246" y="1028320"/>
                  </a:cubicBezTo>
                  <a:cubicBezTo>
                    <a:pt x="3879927" y="1028320"/>
                    <a:pt x="3706997" y="853145"/>
                    <a:pt x="3706997" y="637055"/>
                  </a:cubicBezTo>
                  <a:cubicBezTo>
                    <a:pt x="3706997" y="420965"/>
                    <a:pt x="3879927" y="245790"/>
                    <a:pt x="4093246" y="245790"/>
                  </a:cubicBezTo>
                  <a:close/>
                  <a:moveTo>
                    <a:pt x="644584" y="245790"/>
                  </a:moveTo>
                  <a:cubicBezTo>
                    <a:pt x="856519" y="245790"/>
                    <a:pt x="1028326" y="420965"/>
                    <a:pt x="1028326" y="637055"/>
                  </a:cubicBezTo>
                  <a:cubicBezTo>
                    <a:pt x="1028326" y="853145"/>
                    <a:pt x="856519" y="1028320"/>
                    <a:pt x="644584" y="1028320"/>
                  </a:cubicBezTo>
                  <a:cubicBezTo>
                    <a:pt x="432649" y="1028320"/>
                    <a:pt x="260842" y="853145"/>
                    <a:pt x="260842" y="637055"/>
                  </a:cubicBezTo>
                  <a:cubicBezTo>
                    <a:pt x="260842" y="420965"/>
                    <a:pt x="432649" y="245790"/>
                    <a:pt x="644584" y="245790"/>
                  </a:cubicBezTo>
                  <a:close/>
                  <a:moveTo>
                    <a:pt x="2367657" y="0"/>
                  </a:moveTo>
                  <a:cubicBezTo>
                    <a:pt x="2616992" y="0"/>
                    <a:pt x="2819118" y="203249"/>
                    <a:pt x="2819118" y="453969"/>
                  </a:cubicBezTo>
                  <a:cubicBezTo>
                    <a:pt x="2819118" y="704689"/>
                    <a:pt x="2616992" y="907938"/>
                    <a:pt x="2367657" y="907938"/>
                  </a:cubicBezTo>
                  <a:cubicBezTo>
                    <a:pt x="2118322" y="907938"/>
                    <a:pt x="1916196" y="704689"/>
                    <a:pt x="1916196" y="453969"/>
                  </a:cubicBezTo>
                  <a:cubicBezTo>
                    <a:pt x="1916196" y="203249"/>
                    <a:pt x="2118322" y="0"/>
                    <a:pt x="2367657" y="0"/>
                  </a:cubicBezTo>
                  <a:close/>
                </a:path>
              </a:pathLst>
            </a:cu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grpSp>
      <p:cxnSp>
        <p:nvCxnSpPr>
          <p:cNvPr id="46" name="Straight Arrow Connector 159">
            <a:extLst>
              <a:ext uri="{FF2B5EF4-FFF2-40B4-BE49-F238E27FC236}">
                <a16:creationId xmlns:a16="http://schemas.microsoft.com/office/drawing/2014/main" id="{5FEDE3C7-C251-416A-BC71-7216F0896E44}"/>
              </a:ext>
            </a:extLst>
          </p:cNvPr>
          <p:cNvCxnSpPr>
            <a:cxnSpLocks/>
          </p:cNvCxnSpPr>
          <p:nvPr/>
        </p:nvCxnSpPr>
        <p:spPr>
          <a:xfrm>
            <a:off x="5226084" y="2894678"/>
            <a:ext cx="570150" cy="0"/>
          </a:xfrm>
          <a:prstGeom prst="straightConnector1">
            <a:avLst/>
          </a:prstGeom>
          <a:noFill/>
          <a:ln w="19050" cap="flat" cmpd="sng" algn="ctr">
            <a:solidFill>
              <a:srgbClr val="737373"/>
            </a:solidFill>
            <a:prstDash val="solid"/>
            <a:headEnd type="none"/>
            <a:tailEnd type="triangle" w="lg" len="lg"/>
          </a:ln>
          <a:effectLst/>
        </p:spPr>
      </p:cxnSp>
      <p:cxnSp>
        <p:nvCxnSpPr>
          <p:cNvPr id="47" name="Straight Arrow Connector 160">
            <a:extLst>
              <a:ext uri="{FF2B5EF4-FFF2-40B4-BE49-F238E27FC236}">
                <a16:creationId xmlns:a16="http://schemas.microsoft.com/office/drawing/2014/main" id="{A4AF3054-21F1-41ED-9075-0FBBF32E5F9D}"/>
              </a:ext>
            </a:extLst>
          </p:cNvPr>
          <p:cNvCxnSpPr>
            <a:cxnSpLocks/>
          </p:cNvCxnSpPr>
          <p:nvPr/>
        </p:nvCxnSpPr>
        <p:spPr>
          <a:xfrm>
            <a:off x="3639686" y="2894678"/>
            <a:ext cx="495905" cy="0"/>
          </a:xfrm>
          <a:prstGeom prst="straightConnector1">
            <a:avLst/>
          </a:prstGeom>
          <a:noFill/>
          <a:ln w="19050" cap="flat" cmpd="sng" algn="ctr">
            <a:solidFill>
              <a:srgbClr val="737373"/>
            </a:solidFill>
            <a:prstDash val="solid"/>
            <a:headEnd type="none"/>
            <a:tailEnd type="triangle" w="lg" len="lg"/>
          </a:ln>
          <a:effectLst/>
        </p:spPr>
      </p:cxnSp>
      <p:grpSp>
        <p:nvGrpSpPr>
          <p:cNvPr id="48" name="Group 161">
            <a:extLst>
              <a:ext uri="{FF2B5EF4-FFF2-40B4-BE49-F238E27FC236}">
                <a16:creationId xmlns:a16="http://schemas.microsoft.com/office/drawing/2014/main" id="{A586AE5C-B4B0-49A0-B1B3-DD0BCBBFCF4A}"/>
              </a:ext>
            </a:extLst>
          </p:cNvPr>
          <p:cNvGrpSpPr/>
          <p:nvPr/>
        </p:nvGrpSpPr>
        <p:grpSpPr>
          <a:xfrm>
            <a:off x="4366758" y="2585133"/>
            <a:ext cx="578488" cy="578488"/>
            <a:chOff x="4099904" y="3382656"/>
            <a:chExt cx="578570" cy="578570"/>
          </a:xfrm>
        </p:grpSpPr>
        <p:sp>
          <p:nvSpPr>
            <p:cNvPr id="49" name="Oval 162">
              <a:extLst>
                <a:ext uri="{FF2B5EF4-FFF2-40B4-BE49-F238E27FC236}">
                  <a16:creationId xmlns:a16="http://schemas.microsoft.com/office/drawing/2014/main" id="{3151D4A4-0BEC-41BB-BA59-D832E499572E}"/>
                </a:ext>
              </a:extLst>
            </p:cNvPr>
            <p:cNvSpPr/>
            <p:nvPr/>
          </p:nvSpPr>
          <p:spPr bwMode="auto">
            <a:xfrm>
              <a:off x="4099904" y="3382656"/>
              <a:ext cx="578570" cy="578570"/>
            </a:xfrm>
            <a:prstGeom prst="ellipse">
              <a:avLst/>
            </a:prstGeom>
            <a:solidFill>
              <a:srgbClr val="FFFFFF"/>
            </a:solidFill>
            <a:ln w="6350" cap="flat" cmpd="sng" algn="ctr">
              <a:solidFill>
                <a:srgbClr val="505050"/>
              </a:solidFill>
              <a:prstDash val="solid"/>
              <a:miter lim="800000"/>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50" name="Freeform 126">
              <a:extLst>
                <a:ext uri="{FF2B5EF4-FFF2-40B4-BE49-F238E27FC236}">
                  <a16:creationId xmlns:a16="http://schemas.microsoft.com/office/drawing/2014/main" id="{C902206E-507A-44D0-859F-5DAF33FFA199}"/>
                </a:ext>
              </a:extLst>
            </p:cNvPr>
            <p:cNvSpPr>
              <a:spLocks noChangeAspect="1" noEditPoints="1"/>
            </p:cNvSpPr>
            <p:nvPr/>
          </p:nvSpPr>
          <p:spPr bwMode="auto">
            <a:xfrm>
              <a:off x="4222032" y="3502025"/>
              <a:ext cx="334316" cy="339832"/>
            </a:xfrm>
            <a:custGeom>
              <a:avLst/>
              <a:gdLst>
                <a:gd name="T0" fmla="*/ 68 w 128"/>
                <a:gd name="T1" fmla="*/ 32 h 128"/>
                <a:gd name="T2" fmla="*/ 68 w 128"/>
                <a:gd name="T3" fmla="*/ 62 h 128"/>
                <a:gd name="T4" fmla="*/ 90 w 128"/>
                <a:gd name="T5" fmla="*/ 84 h 128"/>
                <a:gd name="T6" fmla="*/ 84 w 128"/>
                <a:gd name="T7" fmla="*/ 89 h 128"/>
                <a:gd name="T8" fmla="*/ 60 w 128"/>
                <a:gd name="T9" fmla="*/ 66 h 128"/>
                <a:gd name="T10" fmla="*/ 60 w 128"/>
                <a:gd name="T11" fmla="*/ 32 h 128"/>
                <a:gd name="T12" fmla="*/ 68 w 128"/>
                <a:gd name="T13" fmla="*/ 32 h 128"/>
                <a:gd name="T14" fmla="*/ 64 w 128"/>
                <a:gd name="T15" fmla="*/ 0 h 128"/>
                <a:gd name="T16" fmla="*/ 10 w 128"/>
                <a:gd name="T17" fmla="*/ 30 h 128"/>
                <a:gd name="T18" fmla="*/ 8 w 128"/>
                <a:gd name="T19" fmla="*/ 33 h 128"/>
                <a:gd name="T20" fmla="*/ 8 w 128"/>
                <a:gd name="T21" fmla="*/ 34 h 128"/>
                <a:gd name="T22" fmla="*/ 8 w 128"/>
                <a:gd name="T23" fmla="*/ 33 h 128"/>
                <a:gd name="T24" fmla="*/ 8 w 128"/>
                <a:gd name="T25" fmla="*/ 16 h 128"/>
                <a:gd name="T26" fmla="*/ 0 w 128"/>
                <a:gd name="T27" fmla="*/ 16 h 128"/>
                <a:gd name="T28" fmla="*/ 0 w 128"/>
                <a:gd name="T29" fmla="*/ 48 h 128"/>
                <a:gd name="T30" fmla="*/ 32 w 128"/>
                <a:gd name="T31" fmla="*/ 48 h 128"/>
                <a:gd name="T32" fmla="*/ 32 w 128"/>
                <a:gd name="T33" fmla="*/ 40 h 128"/>
                <a:gd name="T34" fmla="*/ 14 w 128"/>
                <a:gd name="T35" fmla="*/ 40 h 128"/>
                <a:gd name="T36" fmla="*/ 17 w 128"/>
                <a:gd name="T37" fmla="*/ 34 h 128"/>
                <a:gd name="T38" fmla="*/ 64 w 128"/>
                <a:gd name="T39" fmla="*/ 8 h 128"/>
                <a:gd name="T40" fmla="*/ 120 w 128"/>
                <a:gd name="T41" fmla="*/ 64 h 128"/>
                <a:gd name="T42" fmla="*/ 64 w 128"/>
                <a:gd name="T43" fmla="*/ 120 h 128"/>
                <a:gd name="T44" fmla="*/ 8 w 128"/>
                <a:gd name="T45" fmla="*/ 64 h 128"/>
                <a:gd name="T46" fmla="*/ 0 w 128"/>
                <a:gd name="T47" fmla="*/ 64 h 128"/>
                <a:gd name="T48" fmla="*/ 64 w 128"/>
                <a:gd name="T49" fmla="*/ 128 h 128"/>
                <a:gd name="T50" fmla="*/ 128 w 128"/>
                <a:gd name="T51" fmla="*/ 64 h 128"/>
                <a:gd name="T52" fmla="*/ 64 w 128"/>
                <a:gd name="T53"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8" h="128">
                  <a:moveTo>
                    <a:pt x="68" y="32"/>
                  </a:moveTo>
                  <a:cubicBezTo>
                    <a:pt x="68" y="62"/>
                    <a:pt x="68" y="62"/>
                    <a:pt x="68" y="62"/>
                  </a:cubicBezTo>
                  <a:cubicBezTo>
                    <a:pt x="90" y="84"/>
                    <a:pt x="90" y="84"/>
                    <a:pt x="90" y="84"/>
                  </a:cubicBezTo>
                  <a:cubicBezTo>
                    <a:pt x="84" y="89"/>
                    <a:pt x="84" y="89"/>
                    <a:pt x="84" y="89"/>
                  </a:cubicBezTo>
                  <a:cubicBezTo>
                    <a:pt x="60" y="66"/>
                    <a:pt x="60" y="66"/>
                    <a:pt x="60" y="66"/>
                  </a:cubicBezTo>
                  <a:cubicBezTo>
                    <a:pt x="60" y="32"/>
                    <a:pt x="60" y="32"/>
                    <a:pt x="60" y="32"/>
                  </a:cubicBezTo>
                  <a:lnTo>
                    <a:pt x="68" y="32"/>
                  </a:lnTo>
                  <a:close/>
                  <a:moveTo>
                    <a:pt x="64" y="0"/>
                  </a:moveTo>
                  <a:cubicBezTo>
                    <a:pt x="42" y="0"/>
                    <a:pt x="22" y="11"/>
                    <a:pt x="10" y="30"/>
                  </a:cubicBezTo>
                  <a:cubicBezTo>
                    <a:pt x="9" y="31"/>
                    <a:pt x="9" y="32"/>
                    <a:pt x="8" y="33"/>
                  </a:cubicBezTo>
                  <a:cubicBezTo>
                    <a:pt x="8" y="34"/>
                    <a:pt x="8" y="34"/>
                    <a:pt x="8" y="34"/>
                  </a:cubicBezTo>
                  <a:cubicBezTo>
                    <a:pt x="8" y="33"/>
                    <a:pt x="8" y="33"/>
                    <a:pt x="8" y="33"/>
                  </a:cubicBezTo>
                  <a:cubicBezTo>
                    <a:pt x="8" y="16"/>
                    <a:pt x="8" y="16"/>
                    <a:pt x="8" y="16"/>
                  </a:cubicBezTo>
                  <a:cubicBezTo>
                    <a:pt x="0" y="16"/>
                    <a:pt x="0" y="16"/>
                    <a:pt x="0" y="16"/>
                  </a:cubicBezTo>
                  <a:cubicBezTo>
                    <a:pt x="0" y="48"/>
                    <a:pt x="0" y="48"/>
                    <a:pt x="0" y="48"/>
                  </a:cubicBezTo>
                  <a:cubicBezTo>
                    <a:pt x="32" y="48"/>
                    <a:pt x="32" y="48"/>
                    <a:pt x="32" y="48"/>
                  </a:cubicBezTo>
                  <a:cubicBezTo>
                    <a:pt x="32" y="40"/>
                    <a:pt x="32" y="40"/>
                    <a:pt x="32" y="40"/>
                  </a:cubicBezTo>
                  <a:cubicBezTo>
                    <a:pt x="14" y="40"/>
                    <a:pt x="14" y="40"/>
                    <a:pt x="14" y="40"/>
                  </a:cubicBezTo>
                  <a:cubicBezTo>
                    <a:pt x="15" y="38"/>
                    <a:pt x="16" y="36"/>
                    <a:pt x="17" y="34"/>
                  </a:cubicBezTo>
                  <a:cubicBezTo>
                    <a:pt x="27" y="18"/>
                    <a:pt x="45" y="8"/>
                    <a:pt x="64" y="8"/>
                  </a:cubicBezTo>
                  <a:cubicBezTo>
                    <a:pt x="95" y="8"/>
                    <a:pt x="120" y="33"/>
                    <a:pt x="120" y="64"/>
                  </a:cubicBezTo>
                  <a:cubicBezTo>
                    <a:pt x="120" y="95"/>
                    <a:pt x="95" y="120"/>
                    <a:pt x="64" y="120"/>
                  </a:cubicBezTo>
                  <a:cubicBezTo>
                    <a:pt x="33" y="120"/>
                    <a:pt x="8" y="95"/>
                    <a:pt x="8" y="64"/>
                  </a:cubicBezTo>
                  <a:cubicBezTo>
                    <a:pt x="0" y="64"/>
                    <a:pt x="0" y="64"/>
                    <a:pt x="0" y="64"/>
                  </a:cubicBezTo>
                  <a:cubicBezTo>
                    <a:pt x="0" y="99"/>
                    <a:pt x="29" y="128"/>
                    <a:pt x="64" y="128"/>
                  </a:cubicBezTo>
                  <a:cubicBezTo>
                    <a:pt x="100" y="128"/>
                    <a:pt x="128" y="99"/>
                    <a:pt x="128" y="64"/>
                  </a:cubicBezTo>
                  <a:cubicBezTo>
                    <a:pt x="128" y="29"/>
                    <a:pt x="100" y="0"/>
                    <a:pt x="64" y="0"/>
                  </a:cubicBezTo>
                  <a:close/>
                </a:path>
              </a:pathLst>
            </a:custGeom>
            <a:solidFill>
              <a:srgbClr val="505050"/>
            </a:solidFill>
            <a:ln>
              <a:noFill/>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sp>
        <p:nvSpPr>
          <p:cNvPr id="51" name="TextBox 164">
            <a:extLst>
              <a:ext uri="{FF2B5EF4-FFF2-40B4-BE49-F238E27FC236}">
                <a16:creationId xmlns:a16="http://schemas.microsoft.com/office/drawing/2014/main" id="{0BAC455B-62BE-43BD-A81D-059B4E522EDE}"/>
              </a:ext>
            </a:extLst>
          </p:cNvPr>
          <p:cNvSpPr txBox="1"/>
          <p:nvPr/>
        </p:nvSpPr>
        <p:spPr>
          <a:xfrm>
            <a:off x="3883535" y="3225277"/>
            <a:ext cx="1544935" cy="558535"/>
          </a:xfrm>
          <a:prstGeom prst="rect">
            <a:avLst/>
          </a:prstGeom>
          <a:noFill/>
        </p:spPr>
        <p:txBody>
          <a:bodyPr wrap="square" rtlCol="0">
            <a:spAutoFit/>
          </a:bodyPr>
          <a:lstStyle/>
          <a:p>
            <a:pPr algn="ctr" defTabSz="895894">
              <a:lnSpc>
                <a:spcPct val="90000"/>
              </a:lnSpc>
              <a:defRPr/>
            </a:pPr>
            <a:r>
              <a:rPr lang="en-US" sz="1100" kern="0">
                <a:solidFill>
                  <a:srgbClr val="0078D7"/>
                </a:solidFill>
                <a:cs typeface="Segoe UI Light" panose="020B0502040204020203" pitchFamily="34" charset="0"/>
              </a:rPr>
              <a:t>Administrator privileges expire after a specified interval</a:t>
            </a:r>
          </a:p>
        </p:txBody>
      </p:sp>
      <p:grpSp>
        <p:nvGrpSpPr>
          <p:cNvPr id="52" name="Group 60">
            <a:extLst>
              <a:ext uri="{FF2B5EF4-FFF2-40B4-BE49-F238E27FC236}">
                <a16:creationId xmlns:a16="http://schemas.microsoft.com/office/drawing/2014/main" id="{D81BBBD8-6287-4A76-B607-0BAA20A6BA2A}"/>
              </a:ext>
            </a:extLst>
          </p:cNvPr>
          <p:cNvGrpSpPr>
            <a:grpSpLocks noChangeAspect="1"/>
          </p:cNvGrpSpPr>
          <p:nvPr/>
        </p:nvGrpSpPr>
        <p:grpSpPr bwMode="auto">
          <a:xfrm>
            <a:off x="7347095" y="1778643"/>
            <a:ext cx="881760" cy="1048024"/>
            <a:chOff x="7" y="4"/>
            <a:chExt cx="944" cy="1122"/>
          </a:xfrm>
        </p:grpSpPr>
        <p:sp>
          <p:nvSpPr>
            <p:cNvPr id="53" name="Freeform 61">
              <a:extLst>
                <a:ext uri="{FF2B5EF4-FFF2-40B4-BE49-F238E27FC236}">
                  <a16:creationId xmlns:a16="http://schemas.microsoft.com/office/drawing/2014/main" id="{8DC846AA-F5D7-4D2E-8EA2-ED6A4A065B63}"/>
                </a:ext>
              </a:extLst>
            </p:cNvPr>
            <p:cNvSpPr>
              <a:spLocks/>
            </p:cNvSpPr>
            <p:nvPr/>
          </p:nvSpPr>
          <p:spPr bwMode="auto">
            <a:xfrm>
              <a:off x="109" y="157"/>
              <a:ext cx="777" cy="894"/>
            </a:xfrm>
            <a:custGeom>
              <a:avLst/>
              <a:gdLst>
                <a:gd name="T0" fmla="*/ 788 w 915"/>
                <a:gd name="T1" fmla="*/ 0 h 1053"/>
                <a:gd name="T2" fmla="*/ 791 w 915"/>
                <a:gd name="T3" fmla="*/ 0 h 1053"/>
                <a:gd name="T4" fmla="*/ 791 w 915"/>
                <a:gd name="T5" fmla="*/ 3 h 1053"/>
                <a:gd name="T6" fmla="*/ 826 w 915"/>
                <a:gd name="T7" fmla="*/ 62 h 1053"/>
                <a:gd name="T8" fmla="*/ 855 w 915"/>
                <a:gd name="T9" fmla="*/ 124 h 1053"/>
                <a:gd name="T10" fmla="*/ 880 w 915"/>
                <a:gd name="T11" fmla="*/ 186 h 1053"/>
                <a:gd name="T12" fmla="*/ 898 w 915"/>
                <a:gd name="T13" fmla="*/ 247 h 1053"/>
                <a:gd name="T14" fmla="*/ 909 w 915"/>
                <a:gd name="T15" fmla="*/ 315 h 1053"/>
                <a:gd name="T16" fmla="*/ 915 w 915"/>
                <a:gd name="T17" fmla="*/ 382 h 1053"/>
                <a:gd name="T18" fmla="*/ 912 w 915"/>
                <a:gd name="T19" fmla="*/ 449 h 1053"/>
                <a:gd name="T20" fmla="*/ 904 w 915"/>
                <a:gd name="T21" fmla="*/ 516 h 1053"/>
                <a:gd name="T22" fmla="*/ 893 w 915"/>
                <a:gd name="T23" fmla="*/ 580 h 1053"/>
                <a:gd name="T24" fmla="*/ 874 w 915"/>
                <a:gd name="T25" fmla="*/ 642 h 1053"/>
                <a:gd name="T26" fmla="*/ 853 w 915"/>
                <a:gd name="T27" fmla="*/ 701 h 1053"/>
                <a:gd name="T28" fmla="*/ 823 w 915"/>
                <a:gd name="T29" fmla="*/ 760 h 1053"/>
                <a:gd name="T30" fmla="*/ 788 w 915"/>
                <a:gd name="T31" fmla="*/ 817 h 1053"/>
                <a:gd name="T32" fmla="*/ 756 w 915"/>
                <a:gd name="T33" fmla="*/ 860 h 1053"/>
                <a:gd name="T34" fmla="*/ 726 w 915"/>
                <a:gd name="T35" fmla="*/ 892 h 1053"/>
                <a:gd name="T36" fmla="*/ 683 w 915"/>
                <a:gd name="T37" fmla="*/ 932 h 1053"/>
                <a:gd name="T38" fmla="*/ 640 w 915"/>
                <a:gd name="T39" fmla="*/ 965 h 1053"/>
                <a:gd name="T40" fmla="*/ 595 w 915"/>
                <a:gd name="T41" fmla="*/ 994 h 1053"/>
                <a:gd name="T42" fmla="*/ 544 w 915"/>
                <a:gd name="T43" fmla="*/ 1021 h 1053"/>
                <a:gd name="T44" fmla="*/ 492 w 915"/>
                <a:gd name="T45" fmla="*/ 1042 h 1053"/>
                <a:gd name="T46" fmla="*/ 460 w 915"/>
                <a:gd name="T47" fmla="*/ 1053 h 1053"/>
                <a:gd name="T48" fmla="*/ 449 w 915"/>
                <a:gd name="T49" fmla="*/ 1050 h 1053"/>
                <a:gd name="T50" fmla="*/ 412 w 915"/>
                <a:gd name="T51" fmla="*/ 1040 h 1053"/>
                <a:gd name="T52" fmla="*/ 353 w 915"/>
                <a:gd name="T53" fmla="*/ 1013 h 1053"/>
                <a:gd name="T54" fmla="*/ 296 w 915"/>
                <a:gd name="T55" fmla="*/ 981 h 1053"/>
                <a:gd name="T56" fmla="*/ 245 w 915"/>
                <a:gd name="T57" fmla="*/ 943 h 1053"/>
                <a:gd name="T58" fmla="*/ 199 w 915"/>
                <a:gd name="T59" fmla="*/ 903 h 1053"/>
                <a:gd name="T60" fmla="*/ 156 w 915"/>
                <a:gd name="T61" fmla="*/ 857 h 1053"/>
                <a:gd name="T62" fmla="*/ 121 w 915"/>
                <a:gd name="T63" fmla="*/ 809 h 1053"/>
                <a:gd name="T64" fmla="*/ 86 w 915"/>
                <a:gd name="T65" fmla="*/ 752 h 1053"/>
                <a:gd name="T66" fmla="*/ 60 w 915"/>
                <a:gd name="T67" fmla="*/ 696 h 1053"/>
                <a:gd name="T68" fmla="*/ 38 w 915"/>
                <a:gd name="T69" fmla="*/ 632 h 1053"/>
                <a:gd name="T70" fmla="*/ 16 w 915"/>
                <a:gd name="T71" fmla="*/ 554 h 1053"/>
                <a:gd name="T72" fmla="*/ 3 w 915"/>
                <a:gd name="T73" fmla="*/ 478 h 1053"/>
                <a:gd name="T74" fmla="*/ 0 w 915"/>
                <a:gd name="T75" fmla="*/ 403 h 1053"/>
                <a:gd name="T76" fmla="*/ 3 w 915"/>
                <a:gd name="T77" fmla="*/ 328 h 1053"/>
                <a:gd name="T78" fmla="*/ 16 w 915"/>
                <a:gd name="T79" fmla="*/ 256 h 1053"/>
                <a:gd name="T80" fmla="*/ 35 w 915"/>
                <a:gd name="T81" fmla="*/ 183 h 1053"/>
                <a:gd name="T82" fmla="*/ 62 w 915"/>
                <a:gd name="T83" fmla="*/ 113 h 1053"/>
                <a:gd name="T84" fmla="*/ 97 w 915"/>
                <a:gd name="T85" fmla="*/ 43 h 1053"/>
                <a:gd name="T86" fmla="*/ 124 w 915"/>
                <a:gd name="T87" fmla="*/ 0 h 1053"/>
                <a:gd name="T88" fmla="*/ 124 w 915"/>
                <a:gd name="T89" fmla="*/ 0 h 1053"/>
                <a:gd name="T90" fmla="*/ 159 w 915"/>
                <a:gd name="T91" fmla="*/ 8 h 1053"/>
                <a:gd name="T92" fmla="*/ 224 w 915"/>
                <a:gd name="T93" fmla="*/ 22 h 1053"/>
                <a:gd name="T94" fmla="*/ 288 w 915"/>
                <a:gd name="T95" fmla="*/ 27 h 1053"/>
                <a:gd name="T96" fmla="*/ 353 w 915"/>
                <a:gd name="T97" fmla="*/ 22 h 1053"/>
                <a:gd name="T98" fmla="*/ 417 w 915"/>
                <a:gd name="T99" fmla="*/ 11 h 1053"/>
                <a:gd name="T100" fmla="*/ 455 w 915"/>
                <a:gd name="T101" fmla="*/ 0 h 1053"/>
                <a:gd name="T102" fmla="*/ 466 w 915"/>
                <a:gd name="T103" fmla="*/ 0 h 1053"/>
                <a:gd name="T104" fmla="*/ 530 w 915"/>
                <a:gd name="T105" fmla="*/ 16 h 1053"/>
                <a:gd name="T106" fmla="*/ 595 w 915"/>
                <a:gd name="T107" fmla="*/ 25 h 1053"/>
                <a:gd name="T108" fmla="*/ 659 w 915"/>
                <a:gd name="T109" fmla="*/ 25 h 1053"/>
                <a:gd name="T110" fmla="*/ 724 w 915"/>
                <a:gd name="T111" fmla="*/ 16 h 1053"/>
                <a:gd name="T112" fmla="*/ 788 w 915"/>
                <a:gd name="T113" fmla="*/ 0 h 10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15" h="1053">
                  <a:moveTo>
                    <a:pt x="788" y="0"/>
                  </a:moveTo>
                  <a:lnTo>
                    <a:pt x="788" y="0"/>
                  </a:lnTo>
                  <a:lnTo>
                    <a:pt x="788" y="0"/>
                  </a:lnTo>
                  <a:lnTo>
                    <a:pt x="791" y="0"/>
                  </a:lnTo>
                  <a:lnTo>
                    <a:pt x="791" y="3"/>
                  </a:lnTo>
                  <a:lnTo>
                    <a:pt x="791" y="3"/>
                  </a:lnTo>
                  <a:lnTo>
                    <a:pt x="810" y="33"/>
                  </a:lnTo>
                  <a:lnTo>
                    <a:pt x="826" y="62"/>
                  </a:lnTo>
                  <a:lnTo>
                    <a:pt x="842" y="92"/>
                  </a:lnTo>
                  <a:lnTo>
                    <a:pt x="855" y="124"/>
                  </a:lnTo>
                  <a:lnTo>
                    <a:pt x="869" y="153"/>
                  </a:lnTo>
                  <a:lnTo>
                    <a:pt x="880" y="186"/>
                  </a:lnTo>
                  <a:lnTo>
                    <a:pt x="888" y="215"/>
                  </a:lnTo>
                  <a:lnTo>
                    <a:pt x="898" y="247"/>
                  </a:lnTo>
                  <a:lnTo>
                    <a:pt x="904" y="280"/>
                  </a:lnTo>
                  <a:lnTo>
                    <a:pt x="909" y="315"/>
                  </a:lnTo>
                  <a:lnTo>
                    <a:pt x="912" y="347"/>
                  </a:lnTo>
                  <a:lnTo>
                    <a:pt x="915" y="382"/>
                  </a:lnTo>
                  <a:lnTo>
                    <a:pt x="915" y="414"/>
                  </a:lnTo>
                  <a:lnTo>
                    <a:pt x="912" y="449"/>
                  </a:lnTo>
                  <a:lnTo>
                    <a:pt x="909" y="481"/>
                  </a:lnTo>
                  <a:lnTo>
                    <a:pt x="904" y="516"/>
                  </a:lnTo>
                  <a:lnTo>
                    <a:pt x="898" y="548"/>
                  </a:lnTo>
                  <a:lnTo>
                    <a:pt x="893" y="580"/>
                  </a:lnTo>
                  <a:lnTo>
                    <a:pt x="885" y="613"/>
                  </a:lnTo>
                  <a:lnTo>
                    <a:pt x="874" y="642"/>
                  </a:lnTo>
                  <a:lnTo>
                    <a:pt x="863" y="672"/>
                  </a:lnTo>
                  <a:lnTo>
                    <a:pt x="853" y="701"/>
                  </a:lnTo>
                  <a:lnTo>
                    <a:pt x="839" y="731"/>
                  </a:lnTo>
                  <a:lnTo>
                    <a:pt x="823" y="760"/>
                  </a:lnTo>
                  <a:lnTo>
                    <a:pt x="807" y="787"/>
                  </a:lnTo>
                  <a:lnTo>
                    <a:pt x="788" y="817"/>
                  </a:lnTo>
                  <a:lnTo>
                    <a:pt x="769" y="844"/>
                  </a:lnTo>
                  <a:lnTo>
                    <a:pt x="756" y="860"/>
                  </a:lnTo>
                  <a:lnTo>
                    <a:pt x="740" y="876"/>
                  </a:lnTo>
                  <a:lnTo>
                    <a:pt x="726" y="892"/>
                  </a:lnTo>
                  <a:lnTo>
                    <a:pt x="705" y="911"/>
                  </a:lnTo>
                  <a:lnTo>
                    <a:pt x="683" y="932"/>
                  </a:lnTo>
                  <a:lnTo>
                    <a:pt x="662" y="948"/>
                  </a:lnTo>
                  <a:lnTo>
                    <a:pt x="640" y="965"/>
                  </a:lnTo>
                  <a:lnTo>
                    <a:pt x="616" y="981"/>
                  </a:lnTo>
                  <a:lnTo>
                    <a:pt x="595" y="994"/>
                  </a:lnTo>
                  <a:lnTo>
                    <a:pt x="570" y="1008"/>
                  </a:lnTo>
                  <a:lnTo>
                    <a:pt x="544" y="1021"/>
                  </a:lnTo>
                  <a:lnTo>
                    <a:pt x="519" y="1032"/>
                  </a:lnTo>
                  <a:lnTo>
                    <a:pt x="492" y="1042"/>
                  </a:lnTo>
                  <a:lnTo>
                    <a:pt x="466" y="1050"/>
                  </a:lnTo>
                  <a:lnTo>
                    <a:pt x="460" y="1053"/>
                  </a:lnTo>
                  <a:lnTo>
                    <a:pt x="455" y="1053"/>
                  </a:lnTo>
                  <a:lnTo>
                    <a:pt x="449" y="1050"/>
                  </a:lnTo>
                  <a:lnTo>
                    <a:pt x="444" y="1050"/>
                  </a:lnTo>
                  <a:lnTo>
                    <a:pt x="412" y="1040"/>
                  </a:lnTo>
                  <a:lnTo>
                    <a:pt x="382" y="1026"/>
                  </a:lnTo>
                  <a:lnTo>
                    <a:pt x="353" y="1013"/>
                  </a:lnTo>
                  <a:lnTo>
                    <a:pt x="323" y="997"/>
                  </a:lnTo>
                  <a:lnTo>
                    <a:pt x="296" y="981"/>
                  </a:lnTo>
                  <a:lnTo>
                    <a:pt x="269" y="962"/>
                  </a:lnTo>
                  <a:lnTo>
                    <a:pt x="245" y="943"/>
                  </a:lnTo>
                  <a:lnTo>
                    <a:pt x="221" y="924"/>
                  </a:lnTo>
                  <a:lnTo>
                    <a:pt x="199" y="903"/>
                  </a:lnTo>
                  <a:lnTo>
                    <a:pt x="178" y="881"/>
                  </a:lnTo>
                  <a:lnTo>
                    <a:pt x="156" y="857"/>
                  </a:lnTo>
                  <a:lnTo>
                    <a:pt x="137" y="833"/>
                  </a:lnTo>
                  <a:lnTo>
                    <a:pt x="121" y="809"/>
                  </a:lnTo>
                  <a:lnTo>
                    <a:pt x="103" y="782"/>
                  </a:lnTo>
                  <a:lnTo>
                    <a:pt x="86" y="752"/>
                  </a:lnTo>
                  <a:lnTo>
                    <a:pt x="73" y="726"/>
                  </a:lnTo>
                  <a:lnTo>
                    <a:pt x="60" y="696"/>
                  </a:lnTo>
                  <a:lnTo>
                    <a:pt x="49" y="664"/>
                  </a:lnTo>
                  <a:lnTo>
                    <a:pt x="38" y="632"/>
                  </a:lnTo>
                  <a:lnTo>
                    <a:pt x="25" y="591"/>
                  </a:lnTo>
                  <a:lnTo>
                    <a:pt x="16" y="554"/>
                  </a:lnTo>
                  <a:lnTo>
                    <a:pt x="8" y="516"/>
                  </a:lnTo>
                  <a:lnTo>
                    <a:pt x="3" y="478"/>
                  </a:lnTo>
                  <a:lnTo>
                    <a:pt x="0" y="441"/>
                  </a:lnTo>
                  <a:lnTo>
                    <a:pt x="0" y="403"/>
                  </a:lnTo>
                  <a:lnTo>
                    <a:pt x="0" y="366"/>
                  </a:lnTo>
                  <a:lnTo>
                    <a:pt x="3" y="328"/>
                  </a:lnTo>
                  <a:lnTo>
                    <a:pt x="8" y="293"/>
                  </a:lnTo>
                  <a:lnTo>
                    <a:pt x="16" y="256"/>
                  </a:lnTo>
                  <a:lnTo>
                    <a:pt x="25" y="221"/>
                  </a:lnTo>
                  <a:lnTo>
                    <a:pt x="35" y="183"/>
                  </a:lnTo>
                  <a:lnTo>
                    <a:pt x="49" y="148"/>
                  </a:lnTo>
                  <a:lnTo>
                    <a:pt x="62" y="113"/>
                  </a:lnTo>
                  <a:lnTo>
                    <a:pt x="78" y="78"/>
                  </a:lnTo>
                  <a:lnTo>
                    <a:pt x="97" y="43"/>
                  </a:lnTo>
                  <a:lnTo>
                    <a:pt x="119" y="8"/>
                  </a:lnTo>
                  <a:lnTo>
                    <a:pt x="124" y="0"/>
                  </a:lnTo>
                  <a:lnTo>
                    <a:pt x="124" y="0"/>
                  </a:lnTo>
                  <a:lnTo>
                    <a:pt x="124" y="0"/>
                  </a:lnTo>
                  <a:lnTo>
                    <a:pt x="127" y="0"/>
                  </a:lnTo>
                  <a:lnTo>
                    <a:pt x="159" y="8"/>
                  </a:lnTo>
                  <a:lnTo>
                    <a:pt x="191" y="16"/>
                  </a:lnTo>
                  <a:lnTo>
                    <a:pt x="224" y="22"/>
                  </a:lnTo>
                  <a:lnTo>
                    <a:pt x="256" y="25"/>
                  </a:lnTo>
                  <a:lnTo>
                    <a:pt x="288" y="27"/>
                  </a:lnTo>
                  <a:lnTo>
                    <a:pt x="320" y="25"/>
                  </a:lnTo>
                  <a:lnTo>
                    <a:pt x="353" y="22"/>
                  </a:lnTo>
                  <a:lnTo>
                    <a:pt x="385" y="16"/>
                  </a:lnTo>
                  <a:lnTo>
                    <a:pt x="417" y="11"/>
                  </a:lnTo>
                  <a:lnTo>
                    <a:pt x="447" y="0"/>
                  </a:lnTo>
                  <a:lnTo>
                    <a:pt x="455" y="0"/>
                  </a:lnTo>
                  <a:lnTo>
                    <a:pt x="460" y="0"/>
                  </a:lnTo>
                  <a:lnTo>
                    <a:pt x="466" y="0"/>
                  </a:lnTo>
                  <a:lnTo>
                    <a:pt x="498" y="11"/>
                  </a:lnTo>
                  <a:lnTo>
                    <a:pt x="530" y="16"/>
                  </a:lnTo>
                  <a:lnTo>
                    <a:pt x="562" y="22"/>
                  </a:lnTo>
                  <a:lnTo>
                    <a:pt x="595" y="25"/>
                  </a:lnTo>
                  <a:lnTo>
                    <a:pt x="627" y="27"/>
                  </a:lnTo>
                  <a:lnTo>
                    <a:pt x="659" y="25"/>
                  </a:lnTo>
                  <a:lnTo>
                    <a:pt x="691" y="22"/>
                  </a:lnTo>
                  <a:lnTo>
                    <a:pt x="724" y="16"/>
                  </a:lnTo>
                  <a:lnTo>
                    <a:pt x="756" y="8"/>
                  </a:lnTo>
                  <a:lnTo>
                    <a:pt x="78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54" name="Freeform 62">
              <a:extLst>
                <a:ext uri="{FF2B5EF4-FFF2-40B4-BE49-F238E27FC236}">
                  <a16:creationId xmlns:a16="http://schemas.microsoft.com/office/drawing/2014/main" id="{B7B09808-861F-480C-9B35-2A8BFA79DEDC}"/>
                </a:ext>
              </a:extLst>
            </p:cNvPr>
            <p:cNvSpPr>
              <a:spLocks/>
            </p:cNvSpPr>
            <p:nvPr/>
          </p:nvSpPr>
          <p:spPr bwMode="auto">
            <a:xfrm>
              <a:off x="36" y="73"/>
              <a:ext cx="915" cy="1053"/>
            </a:xfrm>
            <a:custGeom>
              <a:avLst/>
              <a:gdLst>
                <a:gd name="T0" fmla="*/ 788 w 915"/>
                <a:gd name="T1" fmla="*/ 0 h 1053"/>
                <a:gd name="T2" fmla="*/ 791 w 915"/>
                <a:gd name="T3" fmla="*/ 0 h 1053"/>
                <a:gd name="T4" fmla="*/ 791 w 915"/>
                <a:gd name="T5" fmla="*/ 3 h 1053"/>
                <a:gd name="T6" fmla="*/ 826 w 915"/>
                <a:gd name="T7" fmla="*/ 62 h 1053"/>
                <a:gd name="T8" fmla="*/ 855 w 915"/>
                <a:gd name="T9" fmla="*/ 124 h 1053"/>
                <a:gd name="T10" fmla="*/ 880 w 915"/>
                <a:gd name="T11" fmla="*/ 186 h 1053"/>
                <a:gd name="T12" fmla="*/ 898 w 915"/>
                <a:gd name="T13" fmla="*/ 247 h 1053"/>
                <a:gd name="T14" fmla="*/ 909 w 915"/>
                <a:gd name="T15" fmla="*/ 315 h 1053"/>
                <a:gd name="T16" fmla="*/ 915 w 915"/>
                <a:gd name="T17" fmla="*/ 382 h 1053"/>
                <a:gd name="T18" fmla="*/ 912 w 915"/>
                <a:gd name="T19" fmla="*/ 449 h 1053"/>
                <a:gd name="T20" fmla="*/ 904 w 915"/>
                <a:gd name="T21" fmla="*/ 516 h 1053"/>
                <a:gd name="T22" fmla="*/ 893 w 915"/>
                <a:gd name="T23" fmla="*/ 580 h 1053"/>
                <a:gd name="T24" fmla="*/ 874 w 915"/>
                <a:gd name="T25" fmla="*/ 642 h 1053"/>
                <a:gd name="T26" fmla="*/ 853 w 915"/>
                <a:gd name="T27" fmla="*/ 701 h 1053"/>
                <a:gd name="T28" fmla="*/ 823 w 915"/>
                <a:gd name="T29" fmla="*/ 760 h 1053"/>
                <a:gd name="T30" fmla="*/ 788 w 915"/>
                <a:gd name="T31" fmla="*/ 817 h 1053"/>
                <a:gd name="T32" fmla="*/ 756 w 915"/>
                <a:gd name="T33" fmla="*/ 860 h 1053"/>
                <a:gd name="T34" fmla="*/ 726 w 915"/>
                <a:gd name="T35" fmla="*/ 892 h 1053"/>
                <a:gd name="T36" fmla="*/ 683 w 915"/>
                <a:gd name="T37" fmla="*/ 932 h 1053"/>
                <a:gd name="T38" fmla="*/ 640 w 915"/>
                <a:gd name="T39" fmla="*/ 965 h 1053"/>
                <a:gd name="T40" fmla="*/ 595 w 915"/>
                <a:gd name="T41" fmla="*/ 994 h 1053"/>
                <a:gd name="T42" fmla="*/ 544 w 915"/>
                <a:gd name="T43" fmla="*/ 1021 h 1053"/>
                <a:gd name="T44" fmla="*/ 492 w 915"/>
                <a:gd name="T45" fmla="*/ 1042 h 1053"/>
                <a:gd name="T46" fmla="*/ 460 w 915"/>
                <a:gd name="T47" fmla="*/ 1053 h 1053"/>
                <a:gd name="T48" fmla="*/ 449 w 915"/>
                <a:gd name="T49" fmla="*/ 1050 h 1053"/>
                <a:gd name="T50" fmla="*/ 412 w 915"/>
                <a:gd name="T51" fmla="*/ 1040 h 1053"/>
                <a:gd name="T52" fmla="*/ 353 w 915"/>
                <a:gd name="T53" fmla="*/ 1013 h 1053"/>
                <a:gd name="T54" fmla="*/ 296 w 915"/>
                <a:gd name="T55" fmla="*/ 981 h 1053"/>
                <a:gd name="T56" fmla="*/ 245 w 915"/>
                <a:gd name="T57" fmla="*/ 943 h 1053"/>
                <a:gd name="T58" fmla="*/ 199 w 915"/>
                <a:gd name="T59" fmla="*/ 903 h 1053"/>
                <a:gd name="T60" fmla="*/ 156 w 915"/>
                <a:gd name="T61" fmla="*/ 857 h 1053"/>
                <a:gd name="T62" fmla="*/ 121 w 915"/>
                <a:gd name="T63" fmla="*/ 809 h 1053"/>
                <a:gd name="T64" fmla="*/ 86 w 915"/>
                <a:gd name="T65" fmla="*/ 752 h 1053"/>
                <a:gd name="T66" fmla="*/ 60 w 915"/>
                <a:gd name="T67" fmla="*/ 696 h 1053"/>
                <a:gd name="T68" fmla="*/ 38 w 915"/>
                <a:gd name="T69" fmla="*/ 632 h 1053"/>
                <a:gd name="T70" fmla="*/ 16 w 915"/>
                <a:gd name="T71" fmla="*/ 554 h 1053"/>
                <a:gd name="T72" fmla="*/ 3 w 915"/>
                <a:gd name="T73" fmla="*/ 478 h 1053"/>
                <a:gd name="T74" fmla="*/ 0 w 915"/>
                <a:gd name="T75" fmla="*/ 403 h 1053"/>
                <a:gd name="T76" fmla="*/ 3 w 915"/>
                <a:gd name="T77" fmla="*/ 328 h 1053"/>
                <a:gd name="T78" fmla="*/ 16 w 915"/>
                <a:gd name="T79" fmla="*/ 256 h 1053"/>
                <a:gd name="T80" fmla="*/ 35 w 915"/>
                <a:gd name="T81" fmla="*/ 183 h 1053"/>
                <a:gd name="T82" fmla="*/ 62 w 915"/>
                <a:gd name="T83" fmla="*/ 113 h 1053"/>
                <a:gd name="T84" fmla="*/ 97 w 915"/>
                <a:gd name="T85" fmla="*/ 43 h 1053"/>
                <a:gd name="T86" fmla="*/ 124 w 915"/>
                <a:gd name="T87" fmla="*/ 0 h 1053"/>
                <a:gd name="T88" fmla="*/ 124 w 915"/>
                <a:gd name="T89" fmla="*/ 0 h 1053"/>
                <a:gd name="T90" fmla="*/ 159 w 915"/>
                <a:gd name="T91" fmla="*/ 8 h 1053"/>
                <a:gd name="T92" fmla="*/ 224 w 915"/>
                <a:gd name="T93" fmla="*/ 22 h 1053"/>
                <a:gd name="T94" fmla="*/ 288 w 915"/>
                <a:gd name="T95" fmla="*/ 27 h 1053"/>
                <a:gd name="T96" fmla="*/ 353 w 915"/>
                <a:gd name="T97" fmla="*/ 22 h 1053"/>
                <a:gd name="T98" fmla="*/ 417 w 915"/>
                <a:gd name="T99" fmla="*/ 11 h 1053"/>
                <a:gd name="T100" fmla="*/ 455 w 915"/>
                <a:gd name="T101" fmla="*/ 0 h 1053"/>
                <a:gd name="T102" fmla="*/ 466 w 915"/>
                <a:gd name="T103" fmla="*/ 0 h 1053"/>
                <a:gd name="T104" fmla="*/ 530 w 915"/>
                <a:gd name="T105" fmla="*/ 16 h 1053"/>
                <a:gd name="T106" fmla="*/ 595 w 915"/>
                <a:gd name="T107" fmla="*/ 25 h 1053"/>
                <a:gd name="T108" fmla="*/ 659 w 915"/>
                <a:gd name="T109" fmla="*/ 25 h 1053"/>
                <a:gd name="T110" fmla="*/ 724 w 915"/>
                <a:gd name="T111" fmla="*/ 16 h 1053"/>
                <a:gd name="T112" fmla="*/ 788 w 915"/>
                <a:gd name="T113" fmla="*/ 0 h 10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15" h="1053">
                  <a:moveTo>
                    <a:pt x="788" y="0"/>
                  </a:moveTo>
                  <a:lnTo>
                    <a:pt x="788" y="0"/>
                  </a:lnTo>
                  <a:lnTo>
                    <a:pt x="788" y="0"/>
                  </a:lnTo>
                  <a:lnTo>
                    <a:pt x="791" y="0"/>
                  </a:lnTo>
                  <a:lnTo>
                    <a:pt x="791" y="3"/>
                  </a:lnTo>
                  <a:lnTo>
                    <a:pt x="791" y="3"/>
                  </a:lnTo>
                  <a:lnTo>
                    <a:pt x="810" y="33"/>
                  </a:lnTo>
                  <a:lnTo>
                    <a:pt x="826" y="62"/>
                  </a:lnTo>
                  <a:lnTo>
                    <a:pt x="842" y="92"/>
                  </a:lnTo>
                  <a:lnTo>
                    <a:pt x="855" y="124"/>
                  </a:lnTo>
                  <a:lnTo>
                    <a:pt x="869" y="153"/>
                  </a:lnTo>
                  <a:lnTo>
                    <a:pt x="880" y="186"/>
                  </a:lnTo>
                  <a:lnTo>
                    <a:pt x="888" y="215"/>
                  </a:lnTo>
                  <a:lnTo>
                    <a:pt x="898" y="247"/>
                  </a:lnTo>
                  <a:lnTo>
                    <a:pt x="904" y="280"/>
                  </a:lnTo>
                  <a:lnTo>
                    <a:pt x="909" y="315"/>
                  </a:lnTo>
                  <a:lnTo>
                    <a:pt x="912" y="347"/>
                  </a:lnTo>
                  <a:lnTo>
                    <a:pt x="915" y="382"/>
                  </a:lnTo>
                  <a:lnTo>
                    <a:pt x="915" y="414"/>
                  </a:lnTo>
                  <a:lnTo>
                    <a:pt x="912" y="449"/>
                  </a:lnTo>
                  <a:lnTo>
                    <a:pt x="909" y="481"/>
                  </a:lnTo>
                  <a:lnTo>
                    <a:pt x="904" y="516"/>
                  </a:lnTo>
                  <a:lnTo>
                    <a:pt x="898" y="548"/>
                  </a:lnTo>
                  <a:lnTo>
                    <a:pt x="893" y="580"/>
                  </a:lnTo>
                  <a:lnTo>
                    <a:pt x="885" y="613"/>
                  </a:lnTo>
                  <a:lnTo>
                    <a:pt x="874" y="642"/>
                  </a:lnTo>
                  <a:lnTo>
                    <a:pt x="863" y="672"/>
                  </a:lnTo>
                  <a:lnTo>
                    <a:pt x="853" y="701"/>
                  </a:lnTo>
                  <a:lnTo>
                    <a:pt x="839" y="731"/>
                  </a:lnTo>
                  <a:lnTo>
                    <a:pt x="823" y="760"/>
                  </a:lnTo>
                  <a:lnTo>
                    <a:pt x="807" y="787"/>
                  </a:lnTo>
                  <a:lnTo>
                    <a:pt x="788" y="817"/>
                  </a:lnTo>
                  <a:lnTo>
                    <a:pt x="769" y="844"/>
                  </a:lnTo>
                  <a:lnTo>
                    <a:pt x="756" y="860"/>
                  </a:lnTo>
                  <a:lnTo>
                    <a:pt x="740" y="876"/>
                  </a:lnTo>
                  <a:lnTo>
                    <a:pt x="726" y="892"/>
                  </a:lnTo>
                  <a:lnTo>
                    <a:pt x="705" y="911"/>
                  </a:lnTo>
                  <a:lnTo>
                    <a:pt x="683" y="932"/>
                  </a:lnTo>
                  <a:lnTo>
                    <a:pt x="662" y="948"/>
                  </a:lnTo>
                  <a:lnTo>
                    <a:pt x="640" y="965"/>
                  </a:lnTo>
                  <a:lnTo>
                    <a:pt x="616" y="981"/>
                  </a:lnTo>
                  <a:lnTo>
                    <a:pt x="595" y="994"/>
                  </a:lnTo>
                  <a:lnTo>
                    <a:pt x="570" y="1008"/>
                  </a:lnTo>
                  <a:lnTo>
                    <a:pt x="544" y="1021"/>
                  </a:lnTo>
                  <a:lnTo>
                    <a:pt x="519" y="1032"/>
                  </a:lnTo>
                  <a:lnTo>
                    <a:pt x="492" y="1042"/>
                  </a:lnTo>
                  <a:lnTo>
                    <a:pt x="466" y="1050"/>
                  </a:lnTo>
                  <a:lnTo>
                    <a:pt x="460" y="1053"/>
                  </a:lnTo>
                  <a:lnTo>
                    <a:pt x="455" y="1053"/>
                  </a:lnTo>
                  <a:lnTo>
                    <a:pt x="449" y="1050"/>
                  </a:lnTo>
                  <a:lnTo>
                    <a:pt x="444" y="1050"/>
                  </a:lnTo>
                  <a:lnTo>
                    <a:pt x="412" y="1040"/>
                  </a:lnTo>
                  <a:lnTo>
                    <a:pt x="382" y="1026"/>
                  </a:lnTo>
                  <a:lnTo>
                    <a:pt x="353" y="1013"/>
                  </a:lnTo>
                  <a:lnTo>
                    <a:pt x="323" y="997"/>
                  </a:lnTo>
                  <a:lnTo>
                    <a:pt x="296" y="981"/>
                  </a:lnTo>
                  <a:lnTo>
                    <a:pt x="269" y="962"/>
                  </a:lnTo>
                  <a:lnTo>
                    <a:pt x="245" y="943"/>
                  </a:lnTo>
                  <a:lnTo>
                    <a:pt x="221" y="924"/>
                  </a:lnTo>
                  <a:lnTo>
                    <a:pt x="199" y="903"/>
                  </a:lnTo>
                  <a:lnTo>
                    <a:pt x="178" y="881"/>
                  </a:lnTo>
                  <a:lnTo>
                    <a:pt x="156" y="857"/>
                  </a:lnTo>
                  <a:lnTo>
                    <a:pt x="137" y="833"/>
                  </a:lnTo>
                  <a:lnTo>
                    <a:pt x="121" y="809"/>
                  </a:lnTo>
                  <a:lnTo>
                    <a:pt x="103" y="782"/>
                  </a:lnTo>
                  <a:lnTo>
                    <a:pt x="86" y="752"/>
                  </a:lnTo>
                  <a:lnTo>
                    <a:pt x="73" y="726"/>
                  </a:lnTo>
                  <a:lnTo>
                    <a:pt x="60" y="696"/>
                  </a:lnTo>
                  <a:lnTo>
                    <a:pt x="49" y="664"/>
                  </a:lnTo>
                  <a:lnTo>
                    <a:pt x="38" y="632"/>
                  </a:lnTo>
                  <a:lnTo>
                    <a:pt x="25" y="591"/>
                  </a:lnTo>
                  <a:lnTo>
                    <a:pt x="16" y="554"/>
                  </a:lnTo>
                  <a:lnTo>
                    <a:pt x="8" y="516"/>
                  </a:lnTo>
                  <a:lnTo>
                    <a:pt x="3" y="478"/>
                  </a:lnTo>
                  <a:lnTo>
                    <a:pt x="0" y="441"/>
                  </a:lnTo>
                  <a:lnTo>
                    <a:pt x="0" y="403"/>
                  </a:lnTo>
                  <a:lnTo>
                    <a:pt x="0" y="366"/>
                  </a:lnTo>
                  <a:lnTo>
                    <a:pt x="3" y="328"/>
                  </a:lnTo>
                  <a:lnTo>
                    <a:pt x="8" y="293"/>
                  </a:lnTo>
                  <a:lnTo>
                    <a:pt x="16" y="256"/>
                  </a:lnTo>
                  <a:lnTo>
                    <a:pt x="25" y="221"/>
                  </a:lnTo>
                  <a:lnTo>
                    <a:pt x="35" y="183"/>
                  </a:lnTo>
                  <a:lnTo>
                    <a:pt x="49" y="148"/>
                  </a:lnTo>
                  <a:lnTo>
                    <a:pt x="62" y="113"/>
                  </a:lnTo>
                  <a:lnTo>
                    <a:pt x="78" y="78"/>
                  </a:lnTo>
                  <a:lnTo>
                    <a:pt x="97" y="43"/>
                  </a:lnTo>
                  <a:lnTo>
                    <a:pt x="119" y="8"/>
                  </a:lnTo>
                  <a:lnTo>
                    <a:pt x="124" y="0"/>
                  </a:lnTo>
                  <a:lnTo>
                    <a:pt x="124" y="0"/>
                  </a:lnTo>
                  <a:lnTo>
                    <a:pt x="124" y="0"/>
                  </a:lnTo>
                  <a:lnTo>
                    <a:pt x="127" y="0"/>
                  </a:lnTo>
                  <a:lnTo>
                    <a:pt x="159" y="8"/>
                  </a:lnTo>
                  <a:lnTo>
                    <a:pt x="191" y="16"/>
                  </a:lnTo>
                  <a:lnTo>
                    <a:pt x="224" y="22"/>
                  </a:lnTo>
                  <a:lnTo>
                    <a:pt x="256" y="25"/>
                  </a:lnTo>
                  <a:lnTo>
                    <a:pt x="288" y="27"/>
                  </a:lnTo>
                  <a:lnTo>
                    <a:pt x="320" y="25"/>
                  </a:lnTo>
                  <a:lnTo>
                    <a:pt x="353" y="22"/>
                  </a:lnTo>
                  <a:lnTo>
                    <a:pt x="385" y="16"/>
                  </a:lnTo>
                  <a:lnTo>
                    <a:pt x="417" y="11"/>
                  </a:lnTo>
                  <a:lnTo>
                    <a:pt x="447" y="0"/>
                  </a:lnTo>
                  <a:lnTo>
                    <a:pt x="455" y="0"/>
                  </a:lnTo>
                  <a:lnTo>
                    <a:pt x="460" y="0"/>
                  </a:lnTo>
                  <a:lnTo>
                    <a:pt x="466" y="0"/>
                  </a:lnTo>
                  <a:lnTo>
                    <a:pt x="498" y="11"/>
                  </a:lnTo>
                  <a:lnTo>
                    <a:pt x="530" y="16"/>
                  </a:lnTo>
                  <a:lnTo>
                    <a:pt x="562" y="22"/>
                  </a:lnTo>
                  <a:lnTo>
                    <a:pt x="595" y="25"/>
                  </a:lnTo>
                  <a:lnTo>
                    <a:pt x="627" y="27"/>
                  </a:lnTo>
                  <a:lnTo>
                    <a:pt x="659" y="25"/>
                  </a:lnTo>
                  <a:lnTo>
                    <a:pt x="691" y="22"/>
                  </a:lnTo>
                  <a:lnTo>
                    <a:pt x="724" y="16"/>
                  </a:lnTo>
                  <a:lnTo>
                    <a:pt x="756" y="8"/>
                  </a:lnTo>
                  <a:lnTo>
                    <a:pt x="78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55" name="Freeform 63">
              <a:extLst>
                <a:ext uri="{FF2B5EF4-FFF2-40B4-BE49-F238E27FC236}">
                  <a16:creationId xmlns:a16="http://schemas.microsoft.com/office/drawing/2014/main" id="{4FB19400-DF15-4253-A74F-B6301A348060}"/>
                </a:ext>
              </a:extLst>
            </p:cNvPr>
            <p:cNvSpPr>
              <a:spLocks/>
            </p:cNvSpPr>
            <p:nvPr/>
          </p:nvSpPr>
          <p:spPr bwMode="auto">
            <a:xfrm>
              <a:off x="117" y="175"/>
              <a:ext cx="764" cy="860"/>
            </a:xfrm>
            <a:custGeom>
              <a:avLst/>
              <a:gdLst>
                <a:gd name="T0" fmla="*/ 659 w 764"/>
                <a:gd name="T1" fmla="*/ 0 h 860"/>
                <a:gd name="T2" fmla="*/ 659 w 764"/>
                <a:gd name="T3" fmla="*/ 0 h 860"/>
                <a:gd name="T4" fmla="*/ 661 w 764"/>
                <a:gd name="T5" fmla="*/ 3 h 860"/>
                <a:gd name="T6" fmla="*/ 691 w 764"/>
                <a:gd name="T7" fmla="*/ 51 h 860"/>
                <a:gd name="T8" fmla="*/ 715 w 764"/>
                <a:gd name="T9" fmla="*/ 100 h 860"/>
                <a:gd name="T10" fmla="*/ 734 w 764"/>
                <a:gd name="T11" fmla="*/ 151 h 860"/>
                <a:gd name="T12" fmla="*/ 750 w 764"/>
                <a:gd name="T13" fmla="*/ 202 h 860"/>
                <a:gd name="T14" fmla="*/ 758 w 764"/>
                <a:gd name="T15" fmla="*/ 256 h 860"/>
                <a:gd name="T16" fmla="*/ 764 w 764"/>
                <a:gd name="T17" fmla="*/ 309 h 860"/>
                <a:gd name="T18" fmla="*/ 761 w 764"/>
                <a:gd name="T19" fmla="*/ 366 h 860"/>
                <a:gd name="T20" fmla="*/ 756 w 764"/>
                <a:gd name="T21" fmla="*/ 422 h 860"/>
                <a:gd name="T22" fmla="*/ 745 w 764"/>
                <a:gd name="T23" fmla="*/ 473 h 860"/>
                <a:gd name="T24" fmla="*/ 731 w 764"/>
                <a:gd name="T25" fmla="*/ 524 h 860"/>
                <a:gd name="T26" fmla="*/ 710 w 764"/>
                <a:gd name="T27" fmla="*/ 572 h 860"/>
                <a:gd name="T28" fmla="*/ 686 w 764"/>
                <a:gd name="T29" fmla="*/ 621 h 860"/>
                <a:gd name="T30" fmla="*/ 659 w 764"/>
                <a:gd name="T31" fmla="*/ 666 h 860"/>
                <a:gd name="T32" fmla="*/ 629 w 764"/>
                <a:gd name="T33" fmla="*/ 701 h 860"/>
                <a:gd name="T34" fmla="*/ 605 w 764"/>
                <a:gd name="T35" fmla="*/ 728 h 860"/>
                <a:gd name="T36" fmla="*/ 570 w 764"/>
                <a:gd name="T37" fmla="*/ 760 h 860"/>
                <a:gd name="T38" fmla="*/ 535 w 764"/>
                <a:gd name="T39" fmla="*/ 787 h 860"/>
                <a:gd name="T40" fmla="*/ 495 w 764"/>
                <a:gd name="T41" fmla="*/ 812 h 860"/>
                <a:gd name="T42" fmla="*/ 454 w 764"/>
                <a:gd name="T43" fmla="*/ 833 h 860"/>
                <a:gd name="T44" fmla="*/ 411 w 764"/>
                <a:gd name="T45" fmla="*/ 852 h 860"/>
                <a:gd name="T46" fmla="*/ 385 w 764"/>
                <a:gd name="T47" fmla="*/ 860 h 860"/>
                <a:gd name="T48" fmla="*/ 376 w 764"/>
                <a:gd name="T49" fmla="*/ 857 h 860"/>
                <a:gd name="T50" fmla="*/ 344 w 764"/>
                <a:gd name="T51" fmla="*/ 846 h 860"/>
                <a:gd name="T52" fmla="*/ 293 w 764"/>
                <a:gd name="T53" fmla="*/ 825 h 860"/>
                <a:gd name="T54" fmla="*/ 247 w 764"/>
                <a:gd name="T55" fmla="*/ 801 h 860"/>
                <a:gd name="T56" fmla="*/ 204 w 764"/>
                <a:gd name="T57" fmla="*/ 771 h 860"/>
                <a:gd name="T58" fmla="*/ 167 w 764"/>
                <a:gd name="T59" fmla="*/ 736 h 860"/>
                <a:gd name="T60" fmla="*/ 132 w 764"/>
                <a:gd name="T61" fmla="*/ 701 h 860"/>
                <a:gd name="T62" fmla="*/ 100 w 764"/>
                <a:gd name="T63" fmla="*/ 658 h 860"/>
                <a:gd name="T64" fmla="*/ 73 w 764"/>
                <a:gd name="T65" fmla="*/ 615 h 860"/>
                <a:gd name="T66" fmla="*/ 48 w 764"/>
                <a:gd name="T67" fmla="*/ 567 h 860"/>
                <a:gd name="T68" fmla="*/ 30 w 764"/>
                <a:gd name="T69" fmla="*/ 516 h 860"/>
                <a:gd name="T70" fmla="*/ 13 w 764"/>
                <a:gd name="T71" fmla="*/ 452 h 860"/>
                <a:gd name="T72" fmla="*/ 3 w 764"/>
                <a:gd name="T73" fmla="*/ 390 h 860"/>
                <a:gd name="T74" fmla="*/ 0 w 764"/>
                <a:gd name="T75" fmla="*/ 328 h 860"/>
                <a:gd name="T76" fmla="*/ 3 w 764"/>
                <a:gd name="T77" fmla="*/ 269 h 860"/>
                <a:gd name="T78" fmla="*/ 13 w 764"/>
                <a:gd name="T79" fmla="*/ 210 h 860"/>
                <a:gd name="T80" fmla="*/ 30 w 764"/>
                <a:gd name="T81" fmla="*/ 151 h 860"/>
                <a:gd name="T82" fmla="*/ 51 w 764"/>
                <a:gd name="T83" fmla="*/ 92 h 860"/>
                <a:gd name="T84" fmla="*/ 81 w 764"/>
                <a:gd name="T85" fmla="*/ 35 h 860"/>
                <a:gd name="T86" fmla="*/ 102 w 764"/>
                <a:gd name="T87" fmla="*/ 0 h 860"/>
                <a:gd name="T88" fmla="*/ 105 w 764"/>
                <a:gd name="T89" fmla="*/ 0 h 860"/>
                <a:gd name="T90" fmla="*/ 132 w 764"/>
                <a:gd name="T91" fmla="*/ 6 h 860"/>
                <a:gd name="T92" fmla="*/ 186 w 764"/>
                <a:gd name="T93" fmla="*/ 17 h 860"/>
                <a:gd name="T94" fmla="*/ 239 w 764"/>
                <a:gd name="T95" fmla="*/ 22 h 860"/>
                <a:gd name="T96" fmla="*/ 293 w 764"/>
                <a:gd name="T97" fmla="*/ 19 h 860"/>
                <a:gd name="T98" fmla="*/ 347 w 764"/>
                <a:gd name="T99" fmla="*/ 8 h 860"/>
                <a:gd name="T100" fmla="*/ 379 w 764"/>
                <a:gd name="T101" fmla="*/ 0 h 860"/>
                <a:gd name="T102" fmla="*/ 390 w 764"/>
                <a:gd name="T103" fmla="*/ 0 h 860"/>
                <a:gd name="T104" fmla="*/ 444 w 764"/>
                <a:gd name="T105" fmla="*/ 14 h 860"/>
                <a:gd name="T106" fmla="*/ 495 w 764"/>
                <a:gd name="T107" fmla="*/ 22 h 860"/>
                <a:gd name="T108" fmla="*/ 549 w 764"/>
                <a:gd name="T109" fmla="*/ 19 h 860"/>
                <a:gd name="T110" fmla="*/ 602 w 764"/>
                <a:gd name="T111" fmla="*/ 14 h 860"/>
                <a:gd name="T112" fmla="*/ 656 w 764"/>
                <a:gd name="T113" fmla="*/ 0 h 8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64" h="860">
                  <a:moveTo>
                    <a:pt x="656" y="0"/>
                  </a:moveTo>
                  <a:lnTo>
                    <a:pt x="659" y="0"/>
                  </a:lnTo>
                  <a:lnTo>
                    <a:pt x="659" y="0"/>
                  </a:lnTo>
                  <a:lnTo>
                    <a:pt x="659" y="0"/>
                  </a:lnTo>
                  <a:lnTo>
                    <a:pt x="661" y="3"/>
                  </a:lnTo>
                  <a:lnTo>
                    <a:pt x="661" y="3"/>
                  </a:lnTo>
                  <a:lnTo>
                    <a:pt x="675" y="27"/>
                  </a:lnTo>
                  <a:lnTo>
                    <a:pt x="691" y="51"/>
                  </a:lnTo>
                  <a:lnTo>
                    <a:pt x="702" y="76"/>
                  </a:lnTo>
                  <a:lnTo>
                    <a:pt x="715" y="100"/>
                  </a:lnTo>
                  <a:lnTo>
                    <a:pt x="726" y="124"/>
                  </a:lnTo>
                  <a:lnTo>
                    <a:pt x="734" y="151"/>
                  </a:lnTo>
                  <a:lnTo>
                    <a:pt x="742" y="178"/>
                  </a:lnTo>
                  <a:lnTo>
                    <a:pt x="750" y="202"/>
                  </a:lnTo>
                  <a:lnTo>
                    <a:pt x="756" y="229"/>
                  </a:lnTo>
                  <a:lnTo>
                    <a:pt x="758" y="256"/>
                  </a:lnTo>
                  <a:lnTo>
                    <a:pt x="761" y="282"/>
                  </a:lnTo>
                  <a:lnTo>
                    <a:pt x="764" y="309"/>
                  </a:lnTo>
                  <a:lnTo>
                    <a:pt x="764" y="339"/>
                  </a:lnTo>
                  <a:lnTo>
                    <a:pt x="761" y="366"/>
                  </a:lnTo>
                  <a:lnTo>
                    <a:pt x="758" y="393"/>
                  </a:lnTo>
                  <a:lnTo>
                    <a:pt x="756" y="422"/>
                  </a:lnTo>
                  <a:lnTo>
                    <a:pt x="750" y="446"/>
                  </a:lnTo>
                  <a:lnTo>
                    <a:pt x="745" y="473"/>
                  </a:lnTo>
                  <a:lnTo>
                    <a:pt x="739" y="500"/>
                  </a:lnTo>
                  <a:lnTo>
                    <a:pt x="731" y="524"/>
                  </a:lnTo>
                  <a:lnTo>
                    <a:pt x="721" y="548"/>
                  </a:lnTo>
                  <a:lnTo>
                    <a:pt x="710" y="572"/>
                  </a:lnTo>
                  <a:lnTo>
                    <a:pt x="699" y="597"/>
                  </a:lnTo>
                  <a:lnTo>
                    <a:pt x="686" y="621"/>
                  </a:lnTo>
                  <a:lnTo>
                    <a:pt x="672" y="642"/>
                  </a:lnTo>
                  <a:lnTo>
                    <a:pt x="659" y="666"/>
                  </a:lnTo>
                  <a:lnTo>
                    <a:pt x="640" y="688"/>
                  </a:lnTo>
                  <a:lnTo>
                    <a:pt x="629" y="701"/>
                  </a:lnTo>
                  <a:lnTo>
                    <a:pt x="618" y="715"/>
                  </a:lnTo>
                  <a:lnTo>
                    <a:pt x="605" y="728"/>
                  </a:lnTo>
                  <a:lnTo>
                    <a:pt x="589" y="744"/>
                  </a:lnTo>
                  <a:lnTo>
                    <a:pt x="570" y="760"/>
                  </a:lnTo>
                  <a:lnTo>
                    <a:pt x="554" y="774"/>
                  </a:lnTo>
                  <a:lnTo>
                    <a:pt x="535" y="787"/>
                  </a:lnTo>
                  <a:lnTo>
                    <a:pt x="516" y="801"/>
                  </a:lnTo>
                  <a:lnTo>
                    <a:pt x="495" y="812"/>
                  </a:lnTo>
                  <a:lnTo>
                    <a:pt x="476" y="822"/>
                  </a:lnTo>
                  <a:lnTo>
                    <a:pt x="454" y="833"/>
                  </a:lnTo>
                  <a:lnTo>
                    <a:pt x="433" y="841"/>
                  </a:lnTo>
                  <a:lnTo>
                    <a:pt x="411" y="852"/>
                  </a:lnTo>
                  <a:lnTo>
                    <a:pt x="390" y="857"/>
                  </a:lnTo>
                  <a:lnTo>
                    <a:pt x="385" y="860"/>
                  </a:lnTo>
                  <a:lnTo>
                    <a:pt x="379" y="860"/>
                  </a:lnTo>
                  <a:lnTo>
                    <a:pt x="376" y="857"/>
                  </a:lnTo>
                  <a:lnTo>
                    <a:pt x="371" y="857"/>
                  </a:lnTo>
                  <a:lnTo>
                    <a:pt x="344" y="846"/>
                  </a:lnTo>
                  <a:lnTo>
                    <a:pt x="317" y="838"/>
                  </a:lnTo>
                  <a:lnTo>
                    <a:pt x="293" y="825"/>
                  </a:lnTo>
                  <a:lnTo>
                    <a:pt x="269" y="814"/>
                  </a:lnTo>
                  <a:lnTo>
                    <a:pt x="247" y="801"/>
                  </a:lnTo>
                  <a:lnTo>
                    <a:pt x="226" y="787"/>
                  </a:lnTo>
                  <a:lnTo>
                    <a:pt x="204" y="771"/>
                  </a:lnTo>
                  <a:lnTo>
                    <a:pt x="186" y="755"/>
                  </a:lnTo>
                  <a:lnTo>
                    <a:pt x="167" y="736"/>
                  </a:lnTo>
                  <a:lnTo>
                    <a:pt x="148" y="720"/>
                  </a:lnTo>
                  <a:lnTo>
                    <a:pt x="132" y="701"/>
                  </a:lnTo>
                  <a:lnTo>
                    <a:pt x="116" y="680"/>
                  </a:lnTo>
                  <a:lnTo>
                    <a:pt x="100" y="658"/>
                  </a:lnTo>
                  <a:lnTo>
                    <a:pt x="86" y="637"/>
                  </a:lnTo>
                  <a:lnTo>
                    <a:pt x="73" y="615"/>
                  </a:lnTo>
                  <a:lnTo>
                    <a:pt x="62" y="591"/>
                  </a:lnTo>
                  <a:lnTo>
                    <a:pt x="48" y="567"/>
                  </a:lnTo>
                  <a:lnTo>
                    <a:pt x="40" y="543"/>
                  </a:lnTo>
                  <a:lnTo>
                    <a:pt x="30" y="516"/>
                  </a:lnTo>
                  <a:lnTo>
                    <a:pt x="22" y="484"/>
                  </a:lnTo>
                  <a:lnTo>
                    <a:pt x="13" y="452"/>
                  </a:lnTo>
                  <a:lnTo>
                    <a:pt x="8" y="422"/>
                  </a:lnTo>
                  <a:lnTo>
                    <a:pt x="3" y="390"/>
                  </a:lnTo>
                  <a:lnTo>
                    <a:pt x="0" y="360"/>
                  </a:lnTo>
                  <a:lnTo>
                    <a:pt x="0" y="328"/>
                  </a:lnTo>
                  <a:lnTo>
                    <a:pt x="0" y="299"/>
                  </a:lnTo>
                  <a:lnTo>
                    <a:pt x="3" y="269"/>
                  </a:lnTo>
                  <a:lnTo>
                    <a:pt x="5" y="239"/>
                  </a:lnTo>
                  <a:lnTo>
                    <a:pt x="13" y="210"/>
                  </a:lnTo>
                  <a:lnTo>
                    <a:pt x="19" y="180"/>
                  </a:lnTo>
                  <a:lnTo>
                    <a:pt x="30" y="151"/>
                  </a:lnTo>
                  <a:lnTo>
                    <a:pt x="40" y="121"/>
                  </a:lnTo>
                  <a:lnTo>
                    <a:pt x="51" y="92"/>
                  </a:lnTo>
                  <a:lnTo>
                    <a:pt x="67" y="65"/>
                  </a:lnTo>
                  <a:lnTo>
                    <a:pt x="81" y="35"/>
                  </a:lnTo>
                  <a:lnTo>
                    <a:pt x="100" y="6"/>
                  </a:lnTo>
                  <a:lnTo>
                    <a:pt x="102" y="0"/>
                  </a:lnTo>
                  <a:lnTo>
                    <a:pt x="105" y="0"/>
                  </a:lnTo>
                  <a:lnTo>
                    <a:pt x="105" y="0"/>
                  </a:lnTo>
                  <a:lnTo>
                    <a:pt x="105" y="0"/>
                  </a:lnTo>
                  <a:lnTo>
                    <a:pt x="132" y="6"/>
                  </a:lnTo>
                  <a:lnTo>
                    <a:pt x="159" y="14"/>
                  </a:lnTo>
                  <a:lnTo>
                    <a:pt x="186" y="17"/>
                  </a:lnTo>
                  <a:lnTo>
                    <a:pt x="212" y="19"/>
                  </a:lnTo>
                  <a:lnTo>
                    <a:pt x="239" y="22"/>
                  </a:lnTo>
                  <a:lnTo>
                    <a:pt x="266" y="22"/>
                  </a:lnTo>
                  <a:lnTo>
                    <a:pt x="293" y="19"/>
                  </a:lnTo>
                  <a:lnTo>
                    <a:pt x="320" y="14"/>
                  </a:lnTo>
                  <a:lnTo>
                    <a:pt x="347" y="8"/>
                  </a:lnTo>
                  <a:lnTo>
                    <a:pt x="374" y="0"/>
                  </a:lnTo>
                  <a:lnTo>
                    <a:pt x="379" y="0"/>
                  </a:lnTo>
                  <a:lnTo>
                    <a:pt x="385" y="0"/>
                  </a:lnTo>
                  <a:lnTo>
                    <a:pt x="390" y="0"/>
                  </a:lnTo>
                  <a:lnTo>
                    <a:pt x="417" y="8"/>
                  </a:lnTo>
                  <a:lnTo>
                    <a:pt x="444" y="14"/>
                  </a:lnTo>
                  <a:lnTo>
                    <a:pt x="471" y="19"/>
                  </a:lnTo>
                  <a:lnTo>
                    <a:pt x="495" y="22"/>
                  </a:lnTo>
                  <a:lnTo>
                    <a:pt x="522" y="22"/>
                  </a:lnTo>
                  <a:lnTo>
                    <a:pt x="549" y="19"/>
                  </a:lnTo>
                  <a:lnTo>
                    <a:pt x="575" y="17"/>
                  </a:lnTo>
                  <a:lnTo>
                    <a:pt x="602" y="14"/>
                  </a:lnTo>
                  <a:lnTo>
                    <a:pt x="629" y="6"/>
                  </a:lnTo>
                  <a:lnTo>
                    <a:pt x="65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56" name="Freeform 64">
              <a:extLst>
                <a:ext uri="{FF2B5EF4-FFF2-40B4-BE49-F238E27FC236}">
                  <a16:creationId xmlns:a16="http://schemas.microsoft.com/office/drawing/2014/main" id="{64C42066-B68A-4DB9-986C-58BBC45D6B24}"/>
                </a:ext>
              </a:extLst>
            </p:cNvPr>
            <p:cNvSpPr>
              <a:spLocks/>
            </p:cNvSpPr>
            <p:nvPr/>
          </p:nvSpPr>
          <p:spPr bwMode="auto">
            <a:xfrm>
              <a:off x="117" y="175"/>
              <a:ext cx="764" cy="860"/>
            </a:xfrm>
            <a:custGeom>
              <a:avLst/>
              <a:gdLst>
                <a:gd name="T0" fmla="*/ 659 w 764"/>
                <a:gd name="T1" fmla="*/ 0 h 860"/>
                <a:gd name="T2" fmla="*/ 659 w 764"/>
                <a:gd name="T3" fmla="*/ 0 h 860"/>
                <a:gd name="T4" fmla="*/ 661 w 764"/>
                <a:gd name="T5" fmla="*/ 3 h 860"/>
                <a:gd name="T6" fmla="*/ 691 w 764"/>
                <a:gd name="T7" fmla="*/ 51 h 860"/>
                <a:gd name="T8" fmla="*/ 715 w 764"/>
                <a:gd name="T9" fmla="*/ 100 h 860"/>
                <a:gd name="T10" fmla="*/ 734 w 764"/>
                <a:gd name="T11" fmla="*/ 151 h 860"/>
                <a:gd name="T12" fmla="*/ 750 w 764"/>
                <a:gd name="T13" fmla="*/ 202 h 860"/>
                <a:gd name="T14" fmla="*/ 758 w 764"/>
                <a:gd name="T15" fmla="*/ 256 h 860"/>
                <a:gd name="T16" fmla="*/ 764 w 764"/>
                <a:gd name="T17" fmla="*/ 309 h 860"/>
                <a:gd name="T18" fmla="*/ 761 w 764"/>
                <a:gd name="T19" fmla="*/ 366 h 860"/>
                <a:gd name="T20" fmla="*/ 756 w 764"/>
                <a:gd name="T21" fmla="*/ 422 h 860"/>
                <a:gd name="T22" fmla="*/ 745 w 764"/>
                <a:gd name="T23" fmla="*/ 473 h 860"/>
                <a:gd name="T24" fmla="*/ 731 w 764"/>
                <a:gd name="T25" fmla="*/ 524 h 860"/>
                <a:gd name="T26" fmla="*/ 710 w 764"/>
                <a:gd name="T27" fmla="*/ 572 h 860"/>
                <a:gd name="T28" fmla="*/ 686 w 764"/>
                <a:gd name="T29" fmla="*/ 621 h 860"/>
                <a:gd name="T30" fmla="*/ 659 w 764"/>
                <a:gd name="T31" fmla="*/ 666 h 860"/>
                <a:gd name="T32" fmla="*/ 629 w 764"/>
                <a:gd name="T33" fmla="*/ 701 h 860"/>
                <a:gd name="T34" fmla="*/ 605 w 764"/>
                <a:gd name="T35" fmla="*/ 728 h 860"/>
                <a:gd name="T36" fmla="*/ 570 w 764"/>
                <a:gd name="T37" fmla="*/ 760 h 860"/>
                <a:gd name="T38" fmla="*/ 535 w 764"/>
                <a:gd name="T39" fmla="*/ 787 h 860"/>
                <a:gd name="T40" fmla="*/ 495 w 764"/>
                <a:gd name="T41" fmla="*/ 812 h 860"/>
                <a:gd name="T42" fmla="*/ 454 w 764"/>
                <a:gd name="T43" fmla="*/ 833 h 860"/>
                <a:gd name="T44" fmla="*/ 411 w 764"/>
                <a:gd name="T45" fmla="*/ 852 h 860"/>
                <a:gd name="T46" fmla="*/ 385 w 764"/>
                <a:gd name="T47" fmla="*/ 860 h 860"/>
                <a:gd name="T48" fmla="*/ 376 w 764"/>
                <a:gd name="T49" fmla="*/ 857 h 860"/>
                <a:gd name="T50" fmla="*/ 344 w 764"/>
                <a:gd name="T51" fmla="*/ 846 h 860"/>
                <a:gd name="T52" fmla="*/ 293 w 764"/>
                <a:gd name="T53" fmla="*/ 825 h 860"/>
                <a:gd name="T54" fmla="*/ 247 w 764"/>
                <a:gd name="T55" fmla="*/ 801 h 860"/>
                <a:gd name="T56" fmla="*/ 204 w 764"/>
                <a:gd name="T57" fmla="*/ 771 h 860"/>
                <a:gd name="T58" fmla="*/ 167 w 764"/>
                <a:gd name="T59" fmla="*/ 736 h 860"/>
                <a:gd name="T60" fmla="*/ 132 w 764"/>
                <a:gd name="T61" fmla="*/ 701 h 860"/>
                <a:gd name="T62" fmla="*/ 100 w 764"/>
                <a:gd name="T63" fmla="*/ 658 h 860"/>
                <a:gd name="T64" fmla="*/ 73 w 764"/>
                <a:gd name="T65" fmla="*/ 615 h 860"/>
                <a:gd name="T66" fmla="*/ 48 w 764"/>
                <a:gd name="T67" fmla="*/ 567 h 860"/>
                <a:gd name="T68" fmla="*/ 30 w 764"/>
                <a:gd name="T69" fmla="*/ 516 h 860"/>
                <a:gd name="T70" fmla="*/ 13 w 764"/>
                <a:gd name="T71" fmla="*/ 452 h 860"/>
                <a:gd name="T72" fmla="*/ 3 w 764"/>
                <a:gd name="T73" fmla="*/ 390 h 860"/>
                <a:gd name="T74" fmla="*/ 0 w 764"/>
                <a:gd name="T75" fmla="*/ 328 h 860"/>
                <a:gd name="T76" fmla="*/ 3 w 764"/>
                <a:gd name="T77" fmla="*/ 269 h 860"/>
                <a:gd name="T78" fmla="*/ 13 w 764"/>
                <a:gd name="T79" fmla="*/ 210 h 860"/>
                <a:gd name="T80" fmla="*/ 30 w 764"/>
                <a:gd name="T81" fmla="*/ 151 h 860"/>
                <a:gd name="T82" fmla="*/ 51 w 764"/>
                <a:gd name="T83" fmla="*/ 92 h 860"/>
                <a:gd name="T84" fmla="*/ 81 w 764"/>
                <a:gd name="T85" fmla="*/ 35 h 860"/>
                <a:gd name="T86" fmla="*/ 102 w 764"/>
                <a:gd name="T87" fmla="*/ 0 h 860"/>
                <a:gd name="T88" fmla="*/ 105 w 764"/>
                <a:gd name="T89" fmla="*/ 0 h 860"/>
                <a:gd name="T90" fmla="*/ 132 w 764"/>
                <a:gd name="T91" fmla="*/ 6 h 860"/>
                <a:gd name="T92" fmla="*/ 186 w 764"/>
                <a:gd name="T93" fmla="*/ 17 h 860"/>
                <a:gd name="T94" fmla="*/ 239 w 764"/>
                <a:gd name="T95" fmla="*/ 22 h 860"/>
                <a:gd name="T96" fmla="*/ 293 w 764"/>
                <a:gd name="T97" fmla="*/ 19 h 860"/>
                <a:gd name="T98" fmla="*/ 347 w 764"/>
                <a:gd name="T99" fmla="*/ 8 h 860"/>
                <a:gd name="T100" fmla="*/ 379 w 764"/>
                <a:gd name="T101" fmla="*/ 0 h 860"/>
                <a:gd name="T102" fmla="*/ 390 w 764"/>
                <a:gd name="T103" fmla="*/ 0 h 860"/>
                <a:gd name="T104" fmla="*/ 444 w 764"/>
                <a:gd name="T105" fmla="*/ 14 h 860"/>
                <a:gd name="T106" fmla="*/ 495 w 764"/>
                <a:gd name="T107" fmla="*/ 22 h 860"/>
                <a:gd name="T108" fmla="*/ 549 w 764"/>
                <a:gd name="T109" fmla="*/ 19 h 860"/>
                <a:gd name="T110" fmla="*/ 602 w 764"/>
                <a:gd name="T111" fmla="*/ 14 h 860"/>
                <a:gd name="T112" fmla="*/ 656 w 764"/>
                <a:gd name="T113" fmla="*/ 0 h 8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64" h="860">
                  <a:moveTo>
                    <a:pt x="656" y="0"/>
                  </a:moveTo>
                  <a:lnTo>
                    <a:pt x="659" y="0"/>
                  </a:lnTo>
                  <a:lnTo>
                    <a:pt x="659" y="0"/>
                  </a:lnTo>
                  <a:lnTo>
                    <a:pt x="659" y="0"/>
                  </a:lnTo>
                  <a:lnTo>
                    <a:pt x="661" y="3"/>
                  </a:lnTo>
                  <a:lnTo>
                    <a:pt x="661" y="3"/>
                  </a:lnTo>
                  <a:lnTo>
                    <a:pt x="675" y="27"/>
                  </a:lnTo>
                  <a:lnTo>
                    <a:pt x="691" y="51"/>
                  </a:lnTo>
                  <a:lnTo>
                    <a:pt x="702" y="76"/>
                  </a:lnTo>
                  <a:lnTo>
                    <a:pt x="715" y="100"/>
                  </a:lnTo>
                  <a:lnTo>
                    <a:pt x="726" y="124"/>
                  </a:lnTo>
                  <a:lnTo>
                    <a:pt x="734" y="151"/>
                  </a:lnTo>
                  <a:lnTo>
                    <a:pt x="742" y="178"/>
                  </a:lnTo>
                  <a:lnTo>
                    <a:pt x="750" y="202"/>
                  </a:lnTo>
                  <a:lnTo>
                    <a:pt x="756" y="229"/>
                  </a:lnTo>
                  <a:lnTo>
                    <a:pt x="758" y="256"/>
                  </a:lnTo>
                  <a:lnTo>
                    <a:pt x="761" y="282"/>
                  </a:lnTo>
                  <a:lnTo>
                    <a:pt x="764" y="309"/>
                  </a:lnTo>
                  <a:lnTo>
                    <a:pt x="764" y="339"/>
                  </a:lnTo>
                  <a:lnTo>
                    <a:pt x="761" y="366"/>
                  </a:lnTo>
                  <a:lnTo>
                    <a:pt x="758" y="393"/>
                  </a:lnTo>
                  <a:lnTo>
                    <a:pt x="756" y="422"/>
                  </a:lnTo>
                  <a:lnTo>
                    <a:pt x="750" y="446"/>
                  </a:lnTo>
                  <a:lnTo>
                    <a:pt x="745" y="473"/>
                  </a:lnTo>
                  <a:lnTo>
                    <a:pt x="739" y="500"/>
                  </a:lnTo>
                  <a:lnTo>
                    <a:pt x="731" y="524"/>
                  </a:lnTo>
                  <a:lnTo>
                    <a:pt x="721" y="548"/>
                  </a:lnTo>
                  <a:lnTo>
                    <a:pt x="710" y="572"/>
                  </a:lnTo>
                  <a:lnTo>
                    <a:pt x="699" y="597"/>
                  </a:lnTo>
                  <a:lnTo>
                    <a:pt x="686" y="621"/>
                  </a:lnTo>
                  <a:lnTo>
                    <a:pt x="672" y="642"/>
                  </a:lnTo>
                  <a:lnTo>
                    <a:pt x="659" y="666"/>
                  </a:lnTo>
                  <a:lnTo>
                    <a:pt x="640" y="688"/>
                  </a:lnTo>
                  <a:lnTo>
                    <a:pt x="629" y="701"/>
                  </a:lnTo>
                  <a:lnTo>
                    <a:pt x="618" y="715"/>
                  </a:lnTo>
                  <a:lnTo>
                    <a:pt x="605" y="728"/>
                  </a:lnTo>
                  <a:lnTo>
                    <a:pt x="589" y="744"/>
                  </a:lnTo>
                  <a:lnTo>
                    <a:pt x="570" y="760"/>
                  </a:lnTo>
                  <a:lnTo>
                    <a:pt x="554" y="774"/>
                  </a:lnTo>
                  <a:lnTo>
                    <a:pt x="535" y="787"/>
                  </a:lnTo>
                  <a:lnTo>
                    <a:pt x="516" y="801"/>
                  </a:lnTo>
                  <a:lnTo>
                    <a:pt x="495" y="812"/>
                  </a:lnTo>
                  <a:lnTo>
                    <a:pt x="476" y="822"/>
                  </a:lnTo>
                  <a:lnTo>
                    <a:pt x="454" y="833"/>
                  </a:lnTo>
                  <a:lnTo>
                    <a:pt x="433" y="841"/>
                  </a:lnTo>
                  <a:lnTo>
                    <a:pt x="411" y="852"/>
                  </a:lnTo>
                  <a:lnTo>
                    <a:pt x="390" y="857"/>
                  </a:lnTo>
                  <a:lnTo>
                    <a:pt x="385" y="860"/>
                  </a:lnTo>
                  <a:lnTo>
                    <a:pt x="379" y="860"/>
                  </a:lnTo>
                  <a:lnTo>
                    <a:pt x="376" y="857"/>
                  </a:lnTo>
                  <a:lnTo>
                    <a:pt x="371" y="857"/>
                  </a:lnTo>
                  <a:lnTo>
                    <a:pt x="344" y="846"/>
                  </a:lnTo>
                  <a:lnTo>
                    <a:pt x="317" y="838"/>
                  </a:lnTo>
                  <a:lnTo>
                    <a:pt x="293" y="825"/>
                  </a:lnTo>
                  <a:lnTo>
                    <a:pt x="269" y="814"/>
                  </a:lnTo>
                  <a:lnTo>
                    <a:pt x="247" y="801"/>
                  </a:lnTo>
                  <a:lnTo>
                    <a:pt x="226" y="787"/>
                  </a:lnTo>
                  <a:lnTo>
                    <a:pt x="204" y="771"/>
                  </a:lnTo>
                  <a:lnTo>
                    <a:pt x="186" y="755"/>
                  </a:lnTo>
                  <a:lnTo>
                    <a:pt x="167" y="736"/>
                  </a:lnTo>
                  <a:lnTo>
                    <a:pt x="148" y="720"/>
                  </a:lnTo>
                  <a:lnTo>
                    <a:pt x="132" y="701"/>
                  </a:lnTo>
                  <a:lnTo>
                    <a:pt x="116" y="680"/>
                  </a:lnTo>
                  <a:lnTo>
                    <a:pt x="100" y="658"/>
                  </a:lnTo>
                  <a:lnTo>
                    <a:pt x="86" y="637"/>
                  </a:lnTo>
                  <a:lnTo>
                    <a:pt x="73" y="615"/>
                  </a:lnTo>
                  <a:lnTo>
                    <a:pt x="62" y="591"/>
                  </a:lnTo>
                  <a:lnTo>
                    <a:pt x="48" y="567"/>
                  </a:lnTo>
                  <a:lnTo>
                    <a:pt x="40" y="543"/>
                  </a:lnTo>
                  <a:lnTo>
                    <a:pt x="30" y="516"/>
                  </a:lnTo>
                  <a:lnTo>
                    <a:pt x="22" y="484"/>
                  </a:lnTo>
                  <a:lnTo>
                    <a:pt x="13" y="452"/>
                  </a:lnTo>
                  <a:lnTo>
                    <a:pt x="8" y="422"/>
                  </a:lnTo>
                  <a:lnTo>
                    <a:pt x="3" y="390"/>
                  </a:lnTo>
                  <a:lnTo>
                    <a:pt x="0" y="360"/>
                  </a:lnTo>
                  <a:lnTo>
                    <a:pt x="0" y="328"/>
                  </a:lnTo>
                  <a:lnTo>
                    <a:pt x="0" y="299"/>
                  </a:lnTo>
                  <a:lnTo>
                    <a:pt x="3" y="269"/>
                  </a:lnTo>
                  <a:lnTo>
                    <a:pt x="5" y="239"/>
                  </a:lnTo>
                  <a:lnTo>
                    <a:pt x="13" y="210"/>
                  </a:lnTo>
                  <a:lnTo>
                    <a:pt x="19" y="180"/>
                  </a:lnTo>
                  <a:lnTo>
                    <a:pt x="30" y="151"/>
                  </a:lnTo>
                  <a:lnTo>
                    <a:pt x="40" y="121"/>
                  </a:lnTo>
                  <a:lnTo>
                    <a:pt x="51" y="92"/>
                  </a:lnTo>
                  <a:lnTo>
                    <a:pt x="67" y="65"/>
                  </a:lnTo>
                  <a:lnTo>
                    <a:pt x="81" y="35"/>
                  </a:lnTo>
                  <a:lnTo>
                    <a:pt x="100" y="6"/>
                  </a:lnTo>
                  <a:lnTo>
                    <a:pt x="102" y="0"/>
                  </a:lnTo>
                  <a:lnTo>
                    <a:pt x="105" y="0"/>
                  </a:lnTo>
                  <a:lnTo>
                    <a:pt x="105" y="0"/>
                  </a:lnTo>
                  <a:lnTo>
                    <a:pt x="105" y="0"/>
                  </a:lnTo>
                  <a:lnTo>
                    <a:pt x="132" y="6"/>
                  </a:lnTo>
                  <a:lnTo>
                    <a:pt x="159" y="14"/>
                  </a:lnTo>
                  <a:lnTo>
                    <a:pt x="186" y="17"/>
                  </a:lnTo>
                  <a:lnTo>
                    <a:pt x="212" y="19"/>
                  </a:lnTo>
                  <a:lnTo>
                    <a:pt x="239" y="22"/>
                  </a:lnTo>
                  <a:lnTo>
                    <a:pt x="266" y="22"/>
                  </a:lnTo>
                  <a:lnTo>
                    <a:pt x="293" y="19"/>
                  </a:lnTo>
                  <a:lnTo>
                    <a:pt x="320" y="14"/>
                  </a:lnTo>
                  <a:lnTo>
                    <a:pt x="347" y="8"/>
                  </a:lnTo>
                  <a:lnTo>
                    <a:pt x="374" y="0"/>
                  </a:lnTo>
                  <a:lnTo>
                    <a:pt x="379" y="0"/>
                  </a:lnTo>
                  <a:lnTo>
                    <a:pt x="385" y="0"/>
                  </a:lnTo>
                  <a:lnTo>
                    <a:pt x="390" y="0"/>
                  </a:lnTo>
                  <a:lnTo>
                    <a:pt x="417" y="8"/>
                  </a:lnTo>
                  <a:lnTo>
                    <a:pt x="444" y="14"/>
                  </a:lnTo>
                  <a:lnTo>
                    <a:pt x="471" y="19"/>
                  </a:lnTo>
                  <a:lnTo>
                    <a:pt x="495" y="22"/>
                  </a:lnTo>
                  <a:lnTo>
                    <a:pt x="522" y="22"/>
                  </a:lnTo>
                  <a:lnTo>
                    <a:pt x="549" y="19"/>
                  </a:lnTo>
                  <a:lnTo>
                    <a:pt x="575" y="17"/>
                  </a:lnTo>
                  <a:lnTo>
                    <a:pt x="602" y="14"/>
                  </a:lnTo>
                  <a:lnTo>
                    <a:pt x="629" y="6"/>
                  </a:lnTo>
                  <a:lnTo>
                    <a:pt x="65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57" name="Freeform 65">
              <a:extLst>
                <a:ext uri="{FF2B5EF4-FFF2-40B4-BE49-F238E27FC236}">
                  <a16:creationId xmlns:a16="http://schemas.microsoft.com/office/drawing/2014/main" id="{7F0A22C7-B0EE-4073-813F-F77C9C4B994C}"/>
                </a:ext>
              </a:extLst>
            </p:cNvPr>
            <p:cNvSpPr>
              <a:spLocks/>
            </p:cNvSpPr>
            <p:nvPr/>
          </p:nvSpPr>
          <p:spPr bwMode="auto">
            <a:xfrm>
              <a:off x="101" y="157"/>
              <a:ext cx="796" cy="894"/>
            </a:xfrm>
            <a:custGeom>
              <a:avLst/>
              <a:gdLst>
                <a:gd name="T0" fmla="*/ 248 w 296"/>
                <a:gd name="T1" fmla="*/ 12 h 333"/>
                <a:gd name="T2" fmla="*/ 252 w 296"/>
                <a:gd name="T3" fmla="*/ 20 h 333"/>
                <a:gd name="T4" fmla="*/ 276 w 296"/>
                <a:gd name="T5" fmla="*/ 74 h 333"/>
                <a:gd name="T6" fmla="*/ 284 w 296"/>
                <a:gd name="T7" fmla="*/ 133 h 333"/>
                <a:gd name="T8" fmla="*/ 275 w 296"/>
                <a:gd name="T9" fmla="*/ 191 h 333"/>
                <a:gd name="T10" fmla="*/ 251 w 296"/>
                <a:gd name="T11" fmla="*/ 243 h 333"/>
                <a:gd name="T12" fmla="*/ 227 w 296"/>
                <a:gd name="T13" fmla="*/ 273 h 333"/>
                <a:gd name="T14" fmla="*/ 187 w 296"/>
                <a:gd name="T15" fmla="*/ 304 h 333"/>
                <a:gd name="T16" fmla="*/ 148 w 296"/>
                <a:gd name="T17" fmla="*/ 321 h 333"/>
                <a:gd name="T18" fmla="*/ 118 w 296"/>
                <a:gd name="T19" fmla="*/ 309 h 333"/>
                <a:gd name="T20" fmla="*/ 72 w 296"/>
                <a:gd name="T21" fmla="*/ 277 h 333"/>
                <a:gd name="T22" fmla="*/ 38 w 296"/>
                <a:gd name="T23" fmla="*/ 233 h 333"/>
                <a:gd name="T24" fmla="*/ 17 w 296"/>
                <a:gd name="T25" fmla="*/ 174 h 333"/>
                <a:gd name="T26" fmla="*/ 13 w 296"/>
                <a:gd name="T27" fmla="*/ 107 h 333"/>
                <a:gd name="T28" fmla="*/ 31 w 296"/>
                <a:gd name="T29" fmla="*/ 44 h 333"/>
                <a:gd name="T30" fmla="*/ 48 w 296"/>
                <a:gd name="T31" fmla="*/ 12 h 333"/>
                <a:gd name="T32" fmla="*/ 45 w 296"/>
                <a:gd name="T33" fmla="*/ 7 h 333"/>
                <a:gd name="T34" fmla="*/ 74 w 296"/>
                <a:gd name="T35" fmla="*/ 19 h 333"/>
                <a:gd name="T36" fmla="*/ 105 w 296"/>
                <a:gd name="T37" fmla="*/ 21 h 333"/>
                <a:gd name="T38" fmla="*/ 136 w 296"/>
                <a:gd name="T39" fmla="*/ 16 h 333"/>
                <a:gd name="T40" fmla="*/ 159 w 296"/>
                <a:gd name="T41" fmla="*/ 16 h 333"/>
                <a:gd name="T42" fmla="*/ 190 w 296"/>
                <a:gd name="T43" fmla="*/ 21 h 333"/>
                <a:gd name="T44" fmla="*/ 221 w 296"/>
                <a:gd name="T45" fmla="*/ 19 h 333"/>
                <a:gd name="T46" fmla="*/ 252 w 296"/>
                <a:gd name="T47" fmla="*/ 12 h 333"/>
                <a:gd name="T48" fmla="*/ 229 w 296"/>
                <a:gd name="T49" fmla="*/ 6 h 333"/>
                <a:gd name="T50" fmla="*/ 172 w 296"/>
                <a:gd name="T51" fmla="*/ 6 h 333"/>
                <a:gd name="T52" fmla="*/ 147 w 296"/>
                <a:gd name="T53" fmla="*/ 1 h 333"/>
                <a:gd name="T54" fmla="*/ 114 w 296"/>
                <a:gd name="T55" fmla="*/ 8 h 333"/>
                <a:gd name="T56" fmla="*/ 57 w 296"/>
                <a:gd name="T57" fmla="*/ 4 h 333"/>
                <a:gd name="T58" fmla="*/ 41 w 296"/>
                <a:gd name="T59" fmla="*/ 2 h 333"/>
                <a:gd name="T60" fmla="*/ 31 w 296"/>
                <a:gd name="T61" fmla="*/ 17 h 333"/>
                <a:gd name="T62" fmla="*/ 15 w 296"/>
                <a:gd name="T63" fmla="*/ 50 h 333"/>
                <a:gd name="T64" fmla="*/ 5 w 296"/>
                <a:gd name="T65" fmla="*/ 83 h 333"/>
                <a:gd name="T66" fmla="*/ 0 w 296"/>
                <a:gd name="T67" fmla="*/ 118 h 333"/>
                <a:gd name="T68" fmla="*/ 1 w 296"/>
                <a:gd name="T69" fmla="*/ 153 h 333"/>
                <a:gd name="T70" fmla="*/ 8 w 296"/>
                <a:gd name="T71" fmla="*/ 189 h 333"/>
                <a:gd name="T72" fmla="*/ 19 w 296"/>
                <a:gd name="T73" fmla="*/ 220 h 333"/>
                <a:gd name="T74" fmla="*/ 33 w 296"/>
                <a:gd name="T75" fmla="*/ 248 h 333"/>
                <a:gd name="T76" fmla="*/ 50 w 296"/>
                <a:gd name="T77" fmla="*/ 272 h 333"/>
                <a:gd name="T78" fmla="*/ 71 w 296"/>
                <a:gd name="T79" fmla="*/ 292 h 333"/>
                <a:gd name="T80" fmla="*/ 95 w 296"/>
                <a:gd name="T81" fmla="*/ 310 h 333"/>
                <a:gd name="T82" fmla="*/ 122 w 296"/>
                <a:gd name="T83" fmla="*/ 324 h 333"/>
                <a:gd name="T84" fmla="*/ 145 w 296"/>
                <a:gd name="T85" fmla="*/ 332 h 333"/>
                <a:gd name="T86" fmla="*/ 152 w 296"/>
                <a:gd name="T87" fmla="*/ 332 h 333"/>
                <a:gd name="T88" fmla="*/ 177 w 296"/>
                <a:gd name="T89" fmla="*/ 322 h 333"/>
                <a:gd name="T90" fmla="*/ 201 w 296"/>
                <a:gd name="T91" fmla="*/ 310 h 333"/>
                <a:gd name="T92" fmla="*/ 222 w 296"/>
                <a:gd name="T93" fmla="*/ 294 h 333"/>
                <a:gd name="T94" fmla="*/ 241 w 296"/>
                <a:gd name="T95" fmla="*/ 277 h 333"/>
                <a:gd name="T96" fmla="*/ 255 w 296"/>
                <a:gd name="T97" fmla="*/ 258 h 333"/>
                <a:gd name="T98" fmla="*/ 272 w 296"/>
                <a:gd name="T99" fmla="*/ 232 h 333"/>
                <a:gd name="T100" fmla="*/ 283 w 296"/>
                <a:gd name="T101" fmla="*/ 204 h 333"/>
                <a:gd name="T102" fmla="*/ 291 w 296"/>
                <a:gd name="T103" fmla="*/ 174 h 333"/>
                <a:gd name="T104" fmla="*/ 295 w 296"/>
                <a:gd name="T105" fmla="*/ 144 h 333"/>
                <a:gd name="T106" fmla="*/ 295 w 296"/>
                <a:gd name="T107" fmla="*/ 112 h 333"/>
                <a:gd name="T108" fmla="*/ 290 w 296"/>
                <a:gd name="T109" fmla="*/ 81 h 333"/>
                <a:gd name="T110" fmla="*/ 281 w 296"/>
                <a:gd name="T111" fmla="*/ 51 h 333"/>
                <a:gd name="T112" fmla="*/ 268 w 296"/>
                <a:gd name="T113" fmla="*/ 23 h 333"/>
                <a:gd name="T114" fmla="*/ 257 w 296"/>
                <a:gd name="T115" fmla="*/ 4 h 333"/>
                <a:gd name="T116" fmla="*/ 251 w 296"/>
                <a:gd name="T117" fmla="*/ 7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96" h="333">
                  <a:moveTo>
                    <a:pt x="250" y="7"/>
                  </a:moveTo>
                  <a:cubicBezTo>
                    <a:pt x="246" y="11"/>
                    <a:pt x="246" y="11"/>
                    <a:pt x="246" y="11"/>
                  </a:cubicBezTo>
                  <a:cubicBezTo>
                    <a:pt x="246" y="11"/>
                    <a:pt x="246" y="11"/>
                    <a:pt x="246" y="11"/>
                  </a:cubicBezTo>
                  <a:cubicBezTo>
                    <a:pt x="247" y="12"/>
                    <a:pt x="247" y="12"/>
                    <a:pt x="247" y="12"/>
                  </a:cubicBezTo>
                  <a:cubicBezTo>
                    <a:pt x="247" y="12"/>
                    <a:pt x="247" y="12"/>
                    <a:pt x="247" y="12"/>
                  </a:cubicBezTo>
                  <a:cubicBezTo>
                    <a:pt x="248" y="12"/>
                    <a:pt x="248" y="12"/>
                    <a:pt x="248" y="12"/>
                  </a:cubicBezTo>
                  <a:cubicBezTo>
                    <a:pt x="251" y="7"/>
                    <a:pt x="251" y="7"/>
                    <a:pt x="251" y="7"/>
                  </a:cubicBezTo>
                  <a:cubicBezTo>
                    <a:pt x="246" y="11"/>
                    <a:pt x="246" y="11"/>
                    <a:pt x="246" y="11"/>
                  </a:cubicBezTo>
                  <a:cubicBezTo>
                    <a:pt x="247" y="11"/>
                    <a:pt x="247" y="11"/>
                    <a:pt x="247" y="11"/>
                  </a:cubicBezTo>
                  <a:cubicBezTo>
                    <a:pt x="247" y="11"/>
                    <a:pt x="247" y="11"/>
                    <a:pt x="247" y="11"/>
                  </a:cubicBezTo>
                  <a:cubicBezTo>
                    <a:pt x="247" y="11"/>
                    <a:pt x="247" y="11"/>
                    <a:pt x="247" y="11"/>
                  </a:cubicBezTo>
                  <a:cubicBezTo>
                    <a:pt x="252" y="20"/>
                    <a:pt x="252" y="20"/>
                    <a:pt x="252" y="20"/>
                  </a:cubicBezTo>
                  <a:cubicBezTo>
                    <a:pt x="257" y="29"/>
                    <a:pt x="257" y="29"/>
                    <a:pt x="257" y="29"/>
                  </a:cubicBezTo>
                  <a:cubicBezTo>
                    <a:pt x="262" y="38"/>
                    <a:pt x="262" y="38"/>
                    <a:pt x="262" y="38"/>
                  </a:cubicBezTo>
                  <a:cubicBezTo>
                    <a:pt x="266" y="47"/>
                    <a:pt x="266" y="47"/>
                    <a:pt x="266" y="47"/>
                  </a:cubicBezTo>
                  <a:cubicBezTo>
                    <a:pt x="270" y="56"/>
                    <a:pt x="270" y="56"/>
                    <a:pt x="270" y="56"/>
                  </a:cubicBezTo>
                  <a:cubicBezTo>
                    <a:pt x="273" y="65"/>
                    <a:pt x="273" y="65"/>
                    <a:pt x="273" y="65"/>
                  </a:cubicBezTo>
                  <a:cubicBezTo>
                    <a:pt x="276" y="74"/>
                    <a:pt x="276" y="74"/>
                    <a:pt x="276" y="74"/>
                  </a:cubicBezTo>
                  <a:cubicBezTo>
                    <a:pt x="279" y="84"/>
                    <a:pt x="279" y="84"/>
                    <a:pt x="279" y="84"/>
                  </a:cubicBezTo>
                  <a:cubicBezTo>
                    <a:pt x="281" y="93"/>
                    <a:pt x="281" y="93"/>
                    <a:pt x="281" y="93"/>
                  </a:cubicBezTo>
                  <a:cubicBezTo>
                    <a:pt x="282" y="103"/>
                    <a:pt x="282" y="103"/>
                    <a:pt x="282" y="103"/>
                  </a:cubicBezTo>
                  <a:cubicBezTo>
                    <a:pt x="283" y="113"/>
                    <a:pt x="283" y="113"/>
                    <a:pt x="283" y="113"/>
                  </a:cubicBezTo>
                  <a:cubicBezTo>
                    <a:pt x="284" y="123"/>
                    <a:pt x="284" y="123"/>
                    <a:pt x="284" y="123"/>
                  </a:cubicBezTo>
                  <a:cubicBezTo>
                    <a:pt x="284" y="133"/>
                    <a:pt x="284" y="133"/>
                    <a:pt x="284" y="133"/>
                  </a:cubicBezTo>
                  <a:cubicBezTo>
                    <a:pt x="283" y="143"/>
                    <a:pt x="283" y="143"/>
                    <a:pt x="283" y="143"/>
                  </a:cubicBezTo>
                  <a:cubicBezTo>
                    <a:pt x="282" y="153"/>
                    <a:pt x="282" y="153"/>
                    <a:pt x="282" y="153"/>
                  </a:cubicBezTo>
                  <a:cubicBezTo>
                    <a:pt x="281" y="163"/>
                    <a:pt x="281" y="163"/>
                    <a:pt x="281" y="163"/>
                  </a:cubicBezTo>
                  <a:cubicBezTo>
                    <a:pt x="279" y="172"/>
                    <a:pt x="279" y="172"/>
                    <a:pt x="279" y="172"/>
                  </a:cubicBezTo>
                  <a:cubicBezTo>
                    <a:pt x="277" y="182"/>
                    <a:pt x="277" y="182"/>
                    <a:pt x="277" y="182"/>
                  </a:cubicBezTo>
                  <a:cubicBezTo>
                    <a:pt x="275" y="191"/>
                    <a:pt x="275" y="191"/>
                    <a:pt x="275" y="191"/>
                  </a:cubicBezTo>
                  <a:cubicBezTo>
                    <a:pt x="272" y="200"/>
                    <a:pt x="272" y="200"/>
                    <a:pt x="272" y="200"/>
                  </a:cubicBezTo>
                  <a:cubicBezTo>
                    <a:pt x="269" y="209"/>
                    <a:pt x="269" y="209"/>
                    <a:pt x="269" y="209"/>
                  </a:cubicBezTo>
                  <a:cubicBezTo>
                    <a:pt x="265" y="218"/>
                    <a:pt x="265" y="218"/>
                    <a:pt x="265" y="218"/>
                  </a:cubicBezTo>
                  <a:cubicBezTo>
                    <a:pt x="261" y="227"/>
                    <a:pt x="261" y="227"/>
                    <a:pt x="261" y="227"/>
                  </a:cubicBezTo>
                  <a:cubicBezTo>
                    <a:pt x="256" y="235"/>
                    <a:pt x="256" y="235"/>
                    <a:pt x="256" y="235"/>
                  </a:cubicBezTo>
                  <a:cubicBezTo>
                    <a:pt x="251" y="243"/>
                    <a:pt x="251" y="243"/>
                    <a:pt x="251" y="243"/>
                  </a:cubicBezTo>
                  <a:cubicBezTo>
                    <a:pt x="246" y="251"/>
                    <a:pt x="246" y="251"/>
                    <a:pt x="246" y="251"/>
                  </a:cubicBezTo>
                  <a:cubicBezTo>
                    <a:pt x="240" y="259"/>
                    <a:pt x="240" y="259"/>
                    <a:pt x="240" y="259"/>
                  </a:cubicBezTo>
                  <a:cubicBezTo>
                    <a:pt x="236" y="264"/>
                    <a:pt x="236" y="264"/>
                    <a:pt x="236" y="264"/>
                  </a:cubicBezTo>
                  <a:cubicBezTo>
                    <a:pt x="232" y="269"/>
                    <a:pt x="232" y="269"/>
                    <a:pt x="232" y="269"/>
                  </a:cubicBezTo>
                  <a:cubicBezTo>
                    <a:pt x="227" y="273"/>
                    <a:pt x="227" y="273"/>
                    <a:pt x="227" y="273"/>
                  </a:cubicBezTo>
                  <a:cubicBezTo>
                    <a:pt x="227" y="273"/>
                    <a:pt x="227" y="273"/>
                    <a:pt x="227" y="273"/>
                  </a:cubicBezTo>
                  <a:cubicBezTo>
                    <a:pt x="221" y="280"/>
                    <a:pt x="221" y="280"/>
                    <a:pt x="221" y="280"/>
                  </a:cubicBezTo>
                  <a:cubicBezTo>
                    <a:pt x="215" y="285"/>
                    <a:pt x="215" y="285"/>
                    <a:pt x="215" y="285"/>
                  </a:cubicBezTo>
                  <a:cubicBezTo>
                    <a:pt x="208" y="290"/>
                    <a:pt x="208" y="290"/>
                    <a:pt x="208" y="290"/>
                  </a:cubicBezTo>
                  <a:cubicBezTo>
                    <a:pt x="201" y="295"/>
                    <a:pt x="201" y="295"/>
                    <a:pt x="201" y="295"/>
                  </a:cubicBezTo>
                  <a:cubicBezTo>
                    <a:pt x="194" y="300"/>
                    <a:pt x="194" y="300"/>
                    <a:pt x="194" y="300"/>
                  </a:cubicBezTo>
                  <a:cubicBezTo>
                    <a:pt x="187" y="304"/>
                    <a:pt x="187" y="304"/>
                    <a:pt x="187" y="304"/>
                  </a:cubicBezTo>
                  <a:cubicBezTo>
                    <a:pt x="180" y="308"/>
                    <a:pt x="180" y="308"/>
                    <a:pt x="180" y="308"/>
                  </a:cubicBezTo>
                  <a:cubicBezTo>
                    <a:pt x="172" y="312"/>
                    <a:pt x="172" y="312"/>
                    <a:pt x="172" y="312"/>
                  </a:cubicBezTo>
                  <a:cubicBezTo>
                    <a:pt x="165" y="315"/>
                    <a:pt x="165" y="315"/>
                    <a:pt x="165" y="315"/>
                  </a:cubicBezTo>
                  <a:cubicBezTo>
                    <a:pt x="157" y="318"/>
                    <a:pt x="157" y="318"/>
                    <a:pt x="157" y="318"/>
                  </a:cubicBezTo>
                  <a:cubicBezTo>
                    <a:pt x="149" y="321"/>
                    <a:pt x="149" y="321"/>
                    <a:pt x="149" y="321"/>
                  </a:cubicBezTo>
                  <a:cubicBezTo>
                    <a:pt x="148" y="321"/>
                    <a:pt x="148" y="321"/>
                    <a:pt x="148" y="321"/>
                  </a:cubicBezTo>
                  <a:cubicBezTo>
                    <a:pt x="148" y="321"/>
                    <a:pt x="148" y="321"/>
                    <a:pt x="148" y="321"/>
                  </a:cubicBezTo>
                  <a:cubicBezTo>
                    <a:pt x="147" y="321"/>
                    <a:pt x="147" y="321"/>
                    <a:pt x="147" y="321"/>
                  </a:cubicBezTo>
                  <a:cubicBezTo>
                    <a:pt x="146" y="320"/>
                    <a:pt x="146" y="320"/>
                    <a:pt x="146" y="320"/>
                  </a:cubicBezTo>
                  <a:cubicBezTo>
                    <a:pt x="136" y="317"/>
                    <a:pt x="136" y="317"/>
                    <a:pt x="136" y="317"/>
                  </a:cubicBezTo>
                  <a:cubicBezTo>
                    <a:pt x="127" y="313"/>
                    <a:pt x="127" y="313"/>
                    <a:pt x="127" y="313"/>
                  </a:cubicBezTo>
                  <a:cubicBezTo>
                    <a:pt x="118" y="309"/>
                    <a:pt x="118" y="309"/>
                    <a:pt x="118" y="309"/>
                  </a:cubicBezTo>
                  <a:cubicBezTo>
                    <a:pt x="109" y="304"/>
                    <a:pt x="109" y="304"/>
                    <a:pt x="109" y="304"/>
                  </a:cubicBezTo>
                  <a:cubicBezTo>
                    <a:pt x="101" y="300"/>
                    <a:pt x="101" y="300"/>
                    <a:pt x="101" y="300"/>
                  </a:cubicBezTo>
                  <a:cubicBezTo>
                    <a:pt x="93" y="295"/>
                    <a:pt x="93" y="295"/>
                    <a:pt x="93" y="295"/>
                  </a:cubicBezTo>
                  <a:cubicBezTo>
                    <a:pt x="86" y="289"/>
                    <a:pt x="86" y="289"/>
                    <a:pt x="86" y="289"/>
                  </a:cubicBezTo>
                  <a:cubicBezTo>
                    <a:pt x="78" y="283"/>
                    <a:pt x="78" y="283"/>
                    <a:pt x="78" y="283"/>
                  </a:cubicBezTo>
                  <a:cubicBezTo>
                    <a:pt x="72" y="277"/>
                    <a:pt x="72" y="277"/>
                    <a:pt x="72" y="277"/>
                  </a:cubicBezTo>
                  <a:cubicBezTo>
                    <a:pt x="65" y="271"/>
                    <a:pt x="65" y="271"/>
                    <a:pt x="65" y="271"/>
                  </a:cubicBezTo>
                  <a:cubicBezTo>
                    <a:pt x="59" y="264"/>
                    <a:pt x="59" y="264"/>
                    <a:pt x="59" y="264"/>
                  </a:cubicBezTo>
                  <a:cubicBezTo>
                    <a:pt x="53" y="257"/>
                    <a:pt x="53" y="257"/>
                    <a:pt x="53" y="257"/>
                  </a:cubicBezTo>
                  <a:cubicBezTo>
                    <a:pt x="48" y="249"/>
                    <a:pt x="48" y="249"/>
                    <a:pt x="48" y="249"/>
                  </a:cubicBezTo>
                  <a:cubicBezTo>
                    <a:pt x="43" y="241"/>
                    <a:pt x="43" y="241"/>
                    <a:pt x="43" y="241"/>
                  </a:cubicBezTo>
                  <a:cubicBezTo>
                    <a:pt x="38" y="233"/>
                    <a:pt x="38" y="233"/>
                    <a:pt x="38" y="233"/>
                  </a:cubicBezTo>
                  <a:cubicBezTo>
                    <a:pt x="34" y="225"/>
                    <a:pt x="34" y="225"/>
                    <a:pt x="34" y="225"/>
                  </a:cubicBezTo>
                  <a:cubicBezTo>
                    <a:pt x="30" y="216"/>
                    <a:pt x="30" y="216"/>
                    <a:pt x="30" y="216"/>
                  </a:cubicBezTo>
                  <a:cubicBezTo>
                    <a:pt x="26" y="206"/>
                    <a:pt x="26" y="206"/>
                    <a:pt x="26" y="206"/>
                  </a:cubicBezTo>
                  <a:cubicBezTo>
                    <a:pt x="23" y="197"/>
                    <a:pt x="23" y="197"/>
                    <a:pt x="23" y="197"/>
                  </a:cubicBezTo>
                  <a:cubicBezTo>
                    <a:pt x="20" y="185"/>
                    <a:pt x="20" y="185"/>
                    <a:pt x="20" y="185"/>
                  </a:cubicBezTo>
                  <a:cubicBezTo>
                    <a:pt x="17" y="174"/>
                    <a:pt x="17" y="174"/>
                    <a:pt x="17" y="174"/>
                  </a:cubicBezTo>
                  <a:cubicBezTo>
                    <a:pt x="15" y="163"/>
                    <a:pt x="15" y="163"/>
                    <a:pt x="15" y="163"/>
                  </a:cubicBezTo>
                  <a:cubicBezTo>
                    <a:pt x="13" y="151"/>
                    <a:pt x="13" y="151"/>
                    <a:pt x="13" y="151"/>
                  </a:cubicBezTo>
                  <a:cubicBezTo>
                    <a:pt x="12" y="140"/>
                    <a:pt x="12" y="140"/>
                    <a:pt x="12" y="140"/>
                  </a:cubicBezTo>
                  <a:cubicBezTo>
                    <a:pt x="12" y="129"/>
                    <a:pt x="12" y="129"/>
                    <a:pt x="12" y="129"/>
                  </a:cubicBezTo>
                  <a:cubicBezTo>
                    <a:pt x="12" y="118"/>
                    <a:pt x="12" y="118"/>
                    <a:pt x="12" y="118"/>
                  </a:cubicBezTo>
                  <a:cubicBezTo>
                    <a:pt x="13" y="107"/>
                    <a:pt x="13" y="107"/>
                    <a:pt x="13" y="107"/>
                  </a:cubicBezTo>
                  <a:cubicBezTo>
                    <a:pt x="14" y="97"/>
                    <a:pt x="14" y="97"/>
                    <a:pt x="14" y="97"/>
                  </a:cubicBezTo>
                  <a:cubicBezTo>
                    <a:pt x="17" y="86"/>
                    <a:pt x="17" y="86"/>
                    <a:pt x="17" y="86"/>
                  </a:cubicBezTo>
                  <a:cubicBezTo>
                    <a:pt x="19" y="75"/>
                    <a:pt x="19" y="75"/>
                    <a:pt x="19" y="75"/>
                  </a:cubicBezTo>
                  <a:cubicBezTo>
                    <a:pt x="22" y="65"/>
                    <a:pt x="22" y="65"/>
                    <a:pt x="22" y="65"/>
                  </a:cubicBezTo>
                  <a:cubicBezTo>
                    <a:pt x="26" y="54"/>
                    <a:pt x="26" y="54"/>
                    <a:pt x="26" y="54"/>
                  </a:cubicBezTo>
                  <a:cubicBezTo>
                    <a:pt x="31" y="44"/>
                    <a:pt x="31" y="44"/>
                    <a:pt x="31" y="44"/>
                  </a:cubicBezTo>
                  <a:cubicBezTo>
                    <a:pt x="36" y="33"/>
                    <a:pt x="36" y="33"/>
                    <a:pt x="36" y="33"/>
                  </a:cubicBezTo>
                  <a:cubicBezTo>
                    <a:pt x="42" y="23"/>
                    <a:pt x="42" y="23"/>
                    <a:pt x="42" y="23"/>
                  </a:cubicBezTo>
                  <a:cubicBezTo>
                    <a:pt x="48" y="13"/>
                    <a:pt x="48" y="13"/>
                    <a:pt x="48" y="13"/>
                  </a:cubicBezTo>
                  <a:cubicBezTo>
                    <a:pt x="49" y="10"/>
                    <a:pt x="49" y="10"/>
                    <a:pt x="49" y="10"/>
                  </a:cubicBezTo>
                  <a:cubicBezTo>
                    <a:pt x="44" y="7"/>
                    <a:pt x="44" y="7"/>
                    <a:pt x="44" y="7"/>
                  </a:cubicBezTo>
                  <a:cubicBezTo>
                    <a:pt x="48" y="12"/>
                    <a:pt x="48" y="12"/>
                    <a:pt x="48" y="12"/>
                  </a:cubicBezTo>
                  <a:cubicBezTo>
                    <a:pt x="48" y="12"/>
                    <a:pt x="48" y="12"/>
                    <a:pt x="48" y="12"/>
                  </a:cubicBezTo>
                  <a:cubicBezTo>
                    <a:pt x="48" y="12"/>
                    <a:pt x="48" y="12"/>
                    <a:pt x="48" y="12"/>
                  </a:cubicBezTo>
                  <a:cubicBezTo>
                    <a:pt x="45" y="7"/>
                    <a:pt x="45" y="7"/>
                    <a:pt x="45" y="7"/>
                  </a:cubicBezTo>
                  <a:cubicBezTo>
                    <a:pt x="47" y="12"/>
                    <a:pt x="47" y="12"/>
                    <a:pt x="47" y="12"/>
                  </a:cubicBezTo>
                  <a:cubicBezTo>
                    <a:pt x="48" y="12"/>
                    <a:pt x="48" y="12"/>
                    <a:pt x="48" y="12"/>
                  </a:cubicBezTo>
                  <a:cubicBezTo>
                    <a:pt x="45" y="7"/>
                    <a:pt x="45" y="7"/>
                    <a:pt x="45" y="7"/>
                  </a:cubicBezTo>
                  <a:cubicBezTo>
                    <a:pt x="43" y="12"/>
                    <a:pt x="43" y="12"/>
                    <a:pt x="43" y="12"/>
                  </a:cubicBezTo>
                  <a:cubicBezTo>
                    <a:pt x="53" y="15"/>
                    <a:pt x="53" y="15"/>
                    <a:pt x="53" y="15"/>
                  </a:cubicBezTo>
                  <a:cubicBezTo>
                    <a:pt x="54" y="15"/>
                    <a:pt x="54" y="15"/>
                    <a:pt x="54" y="15"/>
                  </a:cubicBezTo>
                  <a:cubicBezTo>
                    <a:pt x="64" y="18"/>
                    <a:pt x="64" y="18"/>
                    <a:pt x="64" y="18"/>
                  </a:cubicBezTo>
                  <a:cubicBezTo>
                    <a:pt x="64" y="18"/>
                    <a:pt x="64" y="18"/>
                    <a:pt x="64" y="18"/>
                  </a:cubicBezTo>
                  <a:cubicBezTo>
                    <a:pt x="74" y="19"/>
                    <a:pt x="74" y="19"/>
                    <a:pt x="74" y="19"/>
                  </a:cubicBezTo>
                  <a:cubicBezTo>
                    <a:pt x="75" y="19"/>
                    <a:pt x="75" y="19"/>
                    <a:pt x="75" y="19"/>
                  </a:cubicBezTo>
                  <a:cubicBezTo>
                    <a:pt x="85" y="20"/>
                    <a:pt x="85" y="20"/>
                    <a:pt x="85" y="20"/>
                  </a:cubicBezTo>
                  <a:cubicBezTo>
                    <a:pt x="85" y="20"/>
                    <a:pt x="85" y="20"/>
                    <a:pt x="85" y="20"/>
                  </a:cubicBezTo>
                  <a:cubicBezTo>
                    <a:pt x="95" y="21"/>
                    <a:pt x="95" y="21"/>
                    <a:pt x="95" y="21"/>
                  </a:cubicBezTo>
                  <a:cubicBezTo>
                    <a:pt x="95" y="21"/>
                    <a:pt x="95" y="21"/>
                    <a:pt x="95" y="21"/>
                  </a:cubicBezTo>
                  <a:cubicBezTo>
                    <a:pt x="105" y="21"/>
                    <a:pt x="105" y="21"/>
                    <a:pt x="105" y="21"/>
                  </a:cubicBezTo>
                  <a:cubicBezTo>
                    <a:pt x="106" y="21"/>
                    <a:pt x="106" y="21"/>
                    <a:pt x="106" y="21"/>
                  </a:cubicBezTo>
                  <a:cubicBezTo>
                    <a:pt x="116" y="20"/>
                    <a:pt x="116" y="20"/>
                    <a:pt x="116" y="20"/>
                  </a:cubicBezTo>
                  <a:cubicBezTo>
                    <a:pt x="116" y="20"/>
                    <a:pt x="116" y="20"/>
                    <a:pt x="116" y="20"/>
                  </a:cubicBezTo>
                  <a:cubicBezTo>
                    <a:pt x="126" y="18"/>
                    <a:pt x="126" y="18"/>
                    <a:pt x="126" y="18"/>
                  </a:cubicBezTo>
                  <a:cubicBezTo>
                    <a:pt x="126" y="18"/>
                    <a:pt x="126" y="18"/>
                    <a:pt x="126" y="18"/>
                  </a:cubicBezTo>
                  <a:cubicBezTo>
                    <a:pt x="136" y="16"/>
                    <a:pt x="136" y="16"/>
                    <a:pt x="136" y="16"/>
                  </a:cubicBezTo>
                  <a:cubicBezTo>
                    <a:pt x="137" y="16"/>
                    <a:pt x="137" y="16"/>
                    <a:pt x="137" y="16"/>
                  </a:cubicBezTo>
                  <a:cubicBezTo>
                    <a:pt x="146" y="13"/>
                    <a:pt x="146" y="13"/>
                    <a:pt x="146" y="13"/>
                  </a:cubicBezTo>
                  <a:cubicBezTo>
                    <a:pt x="147" y="13"/>
                    <a:pt x="147" y="13"/>
                    <a:pt x="147" y="13"/>
                  </a:cubicBezTo>
                  <a:cubicBezTo>
                    <a:pt x="148" y="13"/>
                    <a:pt x="148" y="13"/>
                    <a:pt x="148" y="13"/>
                  </a:cubicBezTo>
                  <a:cubicBezTo>
                    <a:pt x="149" y="13"/>
                    <a:pt x="149" y="13"/>
                    <a:pt x="149" y="13"/>
                  </a:cubicBezTo>
                  <a:cubicBezTo>
                    <a:pt x="159" y="16"/>
                    <a:pt x="159" y="16"/>
                    <a:pt x="159" y="16"/>
                  </a:cubicBezTo>
                  <a:cubicBezTo>
                    <a:pt x="159" y="16"/>
                    <a:pt x="159" y="16"/>
                    <a:pt x="159" y="16"/>
                  </a:cubicBezTo>
                  <a:cubicBezTo>
                    <a:pt x="169" y="18"/>
                    <a:pt x="169" y="18"/>
                    <a:pt x="169" y="18"/>
                  </a:cubicBezTo>
                  <a:cubicBezTo>
                    <a:pt x="170" y="18"/>
                    <a:pt x="170" y="18"/>
                    <a:pt x="170" y="18"/>
                  </a:cubicBezTo>
                  <a:cubicBezTo>
                    <a:pt x="180" y="20"/>
                    <a:pt x="180" y="20"/>
                    <a:pt x="180" y="20"/>
                  </a:cubicBezTo>
                  <a:cubicBezTo>
                    <a:pt x="180" y="20"/>
                    <a:pt x="180" y="20"/>
                    <a:pt x="180" y="20"/>
                  </a:cubicBezTo>
                  <a:cubicBezTo>
                    <a:pt x="190" y="21"/>
                    <a:pt x="190" y="21"/>
                    <a:pt x="190" y="21"/>
                  </a:cubicBezTo>
                  <a:cubicBezTo>
                    <a:pt x="190" y="21"/>
                    <a:pt x="190" y="21"/>
                    <a:pt x="190" y="21"/>
                  </a:cubicBezTo>
                  <a:cubicBezTo>
                    <a:pt x="200" y="21"/>
                    <a:pt x="200" y="21"/>
                    <a:pt x="200" y="21"/>
                  </a:cubicBezTo>
                  <a:cubicBezTo>
                    <a:pt x="201" y="21"/>
                    <a:pt x="201" y="21"/>
                    <a:pt x="201" y="21"/>
                  </a:cubicBezTo>
                  <a:cubicBezTo>
                    <a:pt x="211" y="20"/>
                    <a:pt x="211" y="20"/>
                    <a:pt x="211" y="20"/>
                  </a:cubicBezTo>
                  <a:cubicBezTo>
                    <a:pt x="211" y="20"/>
                    <a:pt x="211" y="20"/>
                    <a:pt x="211" y="20"/>
                  </a:cubicBezTo>
                  <a:cubicBezTo>
                    <a:pt x="221" y="19"/>
                    <a:pt x="221" y="19"/>
                    <a:pt x="221" y="19"/>
                  </a:cubicBezTo>
                  <a:cubicBezTo>
                    <a:pt x="221" y="19"/>
                    <a:pt x="221" y="19"/>
                    <a:pt x="221" y="19"/>
                  </a:cubicBezTo>
                  <a:cubicBezTo>
                    <a:pt x="231" y="18"/>
                    <a:pt x="231" y="18"/>
                    <a:pt x="231" y="18"/>
                  </a:cubicBezTo>
                  <a:cubicBezTo>
                    <a:pt x="232" y="18"/>
                    <a:pt x="232" y="18"/>
                    <a:pt x="232" y="18"/>
                  </a:cubicBezTo>
                  <a:cubicBezTo>
                    <a:pt x="242" y="15"/>
                    <a:pt x="242" y="15"/>
                    <a:pt x="242" y="15"/>
                  </a:cubicBezTo>
                  <a:cubicBezTo>
                    <a:pt x="242" y="15"/>
                    <a:pt x="242" y="15"/>
                    <a:pt x="242" y="15"/>
                  </a:cubicBezTo>
                  <a:cubicBezTo>
                    <a:pt x="252" y="12"/>
                    <a:pt x="252" y="12"/>
                    <a:pt x="252" y="12"/>
                  </a:cubicBezTo>
                  <a:cubicBezTo>
                    <a:pt x="250" y="7"/>
                    <a:pt x="250" y="7"/>
                    <a:pt x="250" y="7"/>
                  </a:cubicBezTo>
                  <a:cubicBezTo>
                    <a:pt x="246" y="11"/>
                    <a:pt x="246" y="11"/>
                    <a:pt x="246" y="11"/>
                  </a:cubicBezTo>
                  <a:cubicBezTo>
                    <a:pt x="250" y="7"/>
                    <a:pt x="250" y="7"/>
                    <a:pt x="250" y="7"/>
                  </a:cubicBezTo>
                  <a:cubicBezTo>
                    <a:pt x="249" y="1"/>
                    <a:pt x="249" y="1"/>
                    <a:pt x="249" y="1"/>
                  </a:cubicBezTo>
                  <a:cubicBezTo>
                    <a:pt x="239" y="4"/>
                    <a:pt x="239" y="4"/>
                    <a:pt x="239" y="4"/>
                  </a:cubicBezTo>
                  <a:cubicBezTo>
                    <a:pt x="229" y="6"/>
                    <a:pt x="229" y="6"/>
                    <a:pt x="229" y="6"/>
                  </a:cubicBezTo>
                  <a:cubicBezTo>
                    <a:pt x="220" y="7"/>
                    <a:pt x="220" y="7"/>
                    <a:pt x="220" y="7"/>
                  </a:cubicBezTo>
                  <a:cubicBezTo>
                    <a:pt x="210" y="8"/>
                    <a:pt x="210" y="8"/>
                    <a:pt x="210" y="8"/>
                  </a:cubicBezTo>
                  <a:cubicBezTo>
                    <a:pt x="200" y="9"/>
                    <a:pt x="200" y="9"/>
                    <a:pt x="200" y="9"/>
                  </a:cubicBezTo>
                  <a:cubicBezTo>
                    <a:pt x="191" y="9"/>
                    <a:pt x="191" y="9"/>
                    <a:pt x="191" y="9"/>
                  </a:cubicBezTo>
                  <a:cubicBezTo>
                    <a:pt x="181" y="8"/>
                    <a:pt x="181" y="8"/>
                    <a:pt x="181" y="8"/>
                  </a:cubicBezTo>
                  <a:cubicBezTo>
                    <a:pt x="172" y="6"/>
                    <a:pt x="172" y="6"/>
                    <a:pt x="172" y="6"/>
                  </a:cubicBezTo>
                  <a:cubicBezTo>
                    <a:pt x="162" y="4"/>
                    <a:pt x="162" y="4"/>
                    <a:pt x="162" y="4"/>
                  </a:cubicBezTo>
                  <a:cubicBezTo>
                    <a:pt x="152" y="1"/>
                    <a:pt x="152" y="1"/>
                    <a:pt x="152" y="1"/>
                  </a:cubicBezTo>
                  <a:cubicBezTo>
                    <a:pt x="152" y="1"/>
                    <a:pt x="152" y="1"/>
                    <a:pt x="152" y="1"/>
                  </a:cubicBezTo>
                  <a:cubicBezTo>
                    <a:pt x="150" y="1"/>
                    <a:pt x="150" y="1"/>
                    <a:pt x="150" y="1"/>
                  </a:cubicBezTo>
                  <a:cubicBezTo>
                    <a:pt x="149" y="1"/>
                    <a:pt x="149" y="1"/>
                    <a:pt x="149" y="1"/>
                  </a:cubicBezTo>
                  <a:cubicBezTo>
                    <a:pt x="147" y="1"/>
                    <a:pt x="147" y="1"/>
                    <a:pt x="147" y="1"/>
                  </a:cubicBezTo>
                  <a:cubicBezTo>
                    <a:pt x="146" y="1"/>
                    <a:pt x="146" y="1"/>
                    <a:pt x="146" y="1"/>
                  </a:cubicBezTo>
                  <a:cubicBezTo>
                    <a:pt x="144" y="1"/>
                    <a:pt x="144" y="1"/>
                    <a:pt x="144" y="1"/>
                  </a:cubicBezTo>
                  <a:cubicBezTo>
                    <a:pt x="143" y="1"/>
                    <a:pt x="143" y="1"/>
                    <a:pt x="143" y="1"/>
                  </a:cubicBezTo>
                  <a:cubicBezTo>
                    <a:pt x="134" y="4"/>
                    <a:pt x="134" y="4"/>
                    <a:pt x="134" y="4"/>
                  </a:cubicBezTo>
                  <a:cubicBezTo>
                    <a:pt x="124" y="6"/>
                    <a:pt x="124" y="6"/>
                    <a:pt x="124" y="6"/>
                  </a:cubicBezTo>
                  <a:cubicBezTo>
                    <a:pt x="114" y="8"/>
                    <a:pt x="114" y="8"/>
                    <a:pt x="114" y="8"/>
                  </a:cubicBezTo>
                  <a:cubicBezTo>
                    <a:pt x="105" y="9"/>
                    <a:pt x="105" y="9"/>
                    <a:pt x="105" y="9"/>
                  </a:cubicBezTo>
                  <a:cubicBezTo>
                    <a:pt x="95" y="9"/>
                    <a:pt x="95" y="9"/>
                    <a:pt x="95" y="9"/>
                  </a:cubicBezTo>
                  <a:cubicBezTo>
                    <a:pt x="86" y="8"/>
                    <a:pt x="86" y="8"/>
                    <a:pt x="86" y="8"/>
                  </a:cubicBezTo>
                  <a:cubicBezTo>
                    <a:pt x="76" y="7"/>
                    <a:pt x="76" y="7"/>
                    <a:pt x="76" y="7"/>
                  </a:cubicBezTo>
                  <a:cubicBezTo>
                    <a:pt x="66" y="6"/>
                    <a:pt x="66" y="6"/>
                    <a:pt x="66" y="6"/>
                  </a:cubicBezTo>
                  <a:cubicBezTo>
                    <a:pt x="57" y="4"/>
                    <a:pt x="57" y="4"/>
                    <a:pt x="57" y="4"/>
                  </a:cubicBezTo>
                  <a:cubicBezTo>
                    <a:pt x="47" y="1"/>
                    <a:pt x="47" y="1"/>
                    <a:pt x="47" y="1"/>
                  </a:cubicBezTo>
                  <a:cubicBezTo>
                    <a:pt x="45" y="0"/>
                    <a:pt x="44" y="1"/>
                    <a:pt x="42" y="1"/>
                  </a:cubicBezTo>
                  <a:cubicBezTo>
                    <a:pt x="42" y="1"/>
                    <a:pt x="42" y="1"/>
                    <a:pt x="42" y="1"/>
                  </a:cubicBezTo>
                  <a:cubicBezTo>
                    <a:pt x="41" y="2"/>
                    <a:pt x="41" y="2"/>
                    <a:pt x="41" y="2"/>
                  </a:cubicBezTo>
                  <a:cubicBezTo>
                    <a:pt x="41" y="2"/>
                    <a:pt x="41" y="2"/>
                    <a:pt x="41" y="2"/>
                  </a:cubicBezTo>
                  <a:cubicBezTo>
                    <a:pt x="41" y="2"/>
                    <a:pt x="41" y="2"/>
                    <a:pt x="41" y="2"/>
                  </a:cubicBezTo>
                  <a:cubicBezTo>
                    <a:pt x="41" y="2"/>
                    <a:pt x="41" y="2"/>
                    <a:pt x="41" y="2"/>
                  </a:cubicBezTo>
                  <a:cubicBezTo>
                    <a:pt x="40" y="3"/>
                    <a:pt x="40" y="3"/>
                    <a:pt x="39" y="4"/>
                  </a:cubicBezTo>
                  <a:cubicBezTo>
                    <a:pt x="38" y="6"/>
                    <a:pt x="38" y="6"/>
                    <a:pt x="38" y="6"/>
                  </a:cubicBezTo>
                  <a:cubicBezTo>
                    <a:pt x="38" y="6"/>
                    <a:pt x="38" y="6"/>
                    <a:pt x="38" y="6"/>
                  </a:cubicBezTo>
                  <a:cubicBezTo>
                    <a:pt x="31" y="17"/>
                    <a:pt x="31" y="17"/>
                    <a:pt x="31" y="17"/>
                  </a:cubicBezTo>
                  <a:cubicBezTo>
                    <a:pt x="31" y="17"/>
                    <a:pt x="31" y="17"/>
                    <a:pt x="31" y="17"/>
                  </a:cubicBezTo>
                  <a:cubicBezTo>
                    <a:pt x="25" y="28"/>
                    <a:pt x="25" y="28"/>
                    <a:pt x="25" y="28"/>
                  </a:cubicBezTo>
                  <a:cubicBezTo>
                    <a:pt x="25" y="28"/>
                    <a:pt x="25" y="28"/>
                    <a:pt x="25" y="28"/>
                  </a:cubicBezTo>
                  <a:cubicBezTo>
                    <a:pt x="20" y="39"/>
                    <a:pt x="20" y="39"/>
                    <a:pt x="20" y="39"/>
                  </a:cubicBezTo>
                  <a:cubicBezTo>
                    <a:pt x="20" y="39"/>
                    <a:pt x="20" y="39"/>
                    <a:pt x="20" y="39"/>
                  </a:cubicBezTo>
                  <a:cubicBezTo>
                    <a:pt x="15" y="50"/>
                    <a:pt x="15" y="50"/>
                    <a:pt x="15" y="50"/>
                  </a:cubicBezTo>
                  <a:cubicBezTo>
                    <a:pt x="15" y="50"/>
                    <a:pt x="15" y="50"/>
                    <a:pt x="15" y="50"/>
                  </a:cubicBezTo>
                  <a:cubicBezTo>
                    <a:pt x="11" y="61"/>
                    <a:pt x="11" y="61"/>
                    <a:pt x="11" y="61"/>
                  </a:cubicBezTo>
                  <a:cubicBezTo>
                    <a:pt x="11" y="61"/>
                    <a:pt x="11" y="61"/>
                    <a:pt x="11" y="61"/>
                  </a:cubicBezTo>
                  <a:cubicBezTo>
                    <a:pt x="8" y="72"/>
                    <a:pt x="8" y="72"/>
                    <a:pt x="8" y="72"/>
                  </a:cubicBezTo>
                  <a:cubicBezTo>
                    <a:pt x="8" y="72"/>
                    <a:pt x="8" y="72"/>
                    <a:pt x="8" y="72"/>
                  </a:cubicBezTo>
                  <a:cubicBezTo>
                    <a:pt x="5" y="83"/>
                    <a:pt x="5" y="83"/>
                    <a:pt x="5" y="83"/>
                  </a:cubicBezTo>
                  <a:cubicBezTo>
                    <a:pt x="5" y="83"/>
                    <a:pt x="5" y="83"/>
                    <a:pt x="5" y="83"/>
                  </a:cubicBezTo>
                  <a:cubicBezTo>
                    <a:pt x="3" y="94"/>
                    <a:pt x="3" y="94"/>
                    <a:pt x="3" y="94"/>
                  </a:cubicBezTo>
                  <a:cubicBezTo>
                    <a:pt x="2" y="95"/>
                    <a:pt x="2" y="95"/>
                    <a:pt x="2" y="95"/>
                  </a:cubicBezTo>
                  <a:cubicBezTo>
                    <a:pt x="1" y="106"/>
                    <a:pt x="1" y="106"/>
                    <a:pt x="1" y="106"/>
                  </a:cubicBezTo>
                  <a:cubicBezTo>
                    <a:pt x="1" y="106"/>
                    <a:pt x="1" y="106"/>
                    <a:pt x="1" y="106"/>
                  </a:cubicBezTo>
                  <a:cubicBezTo>
                    <a:pt x="0" y="118"/>
                    <a:pt x="0" y="118"/>
                    <a:pt x="0" y="118"/>
                  </a:cubicBezTo>
                  <a:cubicBezTo>
                    <a:pt x="0" y="118"/>
                    <a:pt x="0" y="118"/>
                    <a:pt x="0" y="118"/>
                  </a:cubicBezTo>
                  <a:cubicBezTo>
                    <a:pt x="0" y="129"/>
                    <a:pt x="0" y="129"/>
                    <a:pt x="0" y="129"/>
                  </a:cubicBezTo>
                  <a:cubicBezTo>
                    <a:pt x="0" y="130"/>
                    <a:pt x="0" y="130"/>
                    <a:pt x="0" y="130"/>
                  </a:cubicBezTo>
                  <a:cubicBezTo>
                    <a:pt x="0" y="141"/>
                    <a:pt x="0" y="141"/>
                    <a:pt x="0" y="141"/>
                  </a:cubicBezTo>
                  <a:cubicBezTo>
                    <a:pt x="0" y="141"/>
                    <a:pt x="0" y="141"/>
                    <a:pt x="0" y="141"/>
                  </a:cubicBezTo>
                  <a:cubicBezTo>
                    <a:pt x="1" y="153"/>
                    <a:pt x="1" y="153"/>
                    <a:pt x="1" y="153"/>
                  </a:cubicBezTo>
                  <a:cubicBezTo>
                    <a:pt x="1" y="153"/>
                    <a:pt x="1" y="153"/>
                    <a:pt x="1" y="153"/>
                  </a:cubicBezTo>
                  <a:cubicBezTo>
                    <a:pt x="3" y="165"/>
                    <a:pt x="3" y="165"/>
                    <a:pt x="3" y="165"/>
                  </a:cubicBezTo>
                  <a:cubicBezTo>
                    <a:pt x="3" y="165"/>
                    <a:pt x="3" y="165"/>
                    <a:pt x="3" y="165"/>
                  </a:cubicBezTo>
                  <a:cubicBezTo>
                    <a:pt x="5" y="176"/>
                    <a:pt x="5" y="176"/>
                    <a:pt x="5" y="176"/>
                  </a:cubicBezTo>
                  <a:cubicBezTo>
                    <a:pt x="5" y="177"/>
                    <a:pt x="5" y="177"/>
                    <a:pt x="5" y="177"/>
                  </a:cubicBezTo>
                  <a:cubicBezTo>
                    <a:pt x="8" y="188"/>
                    <a:pt x="8" y="188"/>
                    <a:pt x="8" y="188"/>
                  </a:cubicBezTo>
                  <a:cubicBezTo>
                    <a:pt x="8" y="189"/>
                    <a:pt x="8" y="189"/>
                    <a:pt x="8" y="189"/>
                  </a:cubicBezTo>
                  <a:cubicBezTo>
                    <a:pt x="11" y="200"/>
                    <a:pt x="11" y="200"/>
                    <a:pt x="11" y="200"/>
                  </a:cubicBezTo>
                  <a:cubicBezTo>
                    <a:pt x="12" y="201"/>
                    <a:pt x="12" y="201"/>
                    <a:pt x="12" y="201"/>
                  </a:cubicBezTo>
                  <a:cubicBezTo>
                    <a:pt x="15" y="211"/>
                    <a:pt x="15" y="211"/>
                    <a:pt x="15" y="211"/>
                  </a:cubicBezTo>
                  <a:cubicBezTo>
                    <a:pt x="15" y="211"/>
                    <a:pt x="15" y="211"/>
                    <a:pt x="15" y="211"/>
                  </a:cubicBezTo>
                  <a:cubicBezTo>
                    <a:pt x="19" y="220"/>
                    <a:pt x="19" y="220"/>
                    <a:pt x="19" y="220"/>
                  </a:cubicBezTo>
                  <a:cubicBezTo>
                    <a:pt x="19" y="220"/>
                    <a:pt x="19" y="220"/>
                    <a:pt x="19" y="220"/>
                  </a:cubicBezTo>
                  <a:cubicBezTo>
                    <a:pt x="23" y="230"/>
                    <a:pt x="23" y="230"/>
                    <a:pt x="23" y="230"/>
                  </a:cubicBezTo>
                  <a:cubicBezTo>
                    <a:pt x="23" y="230"/>
                    <a:pt x="23" y="230"/>
                    <a:pt x="23" y="230"/>
                  </a:cubicBezTo>
                  <a:cubicBezTo>
                    <a:pt x="28" y="239"/>
                    <a:pt x="28" y="239"/>
                    <a:pt x="28" y="239"/>
                  </a:cubicBezTo>
                  <a:cubicBezTo>
                    <a:pt x="28" y="239"/>
                    <a:pt x="28" y="239"/>
                    <a:pt x="28" y="239"/>
                  </a:cubicBezTo>
                  <a:cubicBezTo>
                    <a:pt x="33" y="247"/>
                    <a:pt x="33" y="247"/>
                    <a:pt x="33" y="247"/>
                  </a:cubicBezTo>
                  <a:cubicBezTo>
                    <a:pt x="33" y="248"/>
                    <a:pt x="33" y="248"/>
                    <a:pt x="33" y="248"/>
                  </a:cubicBezTo>
                  <a:cubicBezTo>
                    <a:pt x="38" y="256"/>
                    <a:pt x="38" y="256"/>
                    <a:pt x="38" y="256"/>
                  </a:cubicBezTo>
                  <a:cubicBezTo>
                    <a:pt x="38" y="256"/>
                    <a:pt x="38" y="256"/>
                    <a:pt x="38" y="256"/>
                  </a:cubicBezTo>
                  <a:cubicBezTo>
                    <a:pt x="44" y="264"/>
                    <a:pt x="44" y="264"/>
                    <a:pt x="44" y="264"/>
                  </a:cubicBezTo>
                  <a:cubicBezTo>
                    <a:pt x="44" y="264"/>
                    <a:pt x="44" y="264"/>
                    <a:pt x="44" y="264"/>
                  </a:cubicBezTo>
                  <a:cubicBezTo>
                    <a:pt x="50" y="271"/>
                    <a:pt x="50" y="271"/>
                    <a:pt x="50" y="271"/>
                  </a:cubicBezTo>
                  <a:cubicBezTo>
                    <a:pt x="50" y="272"/>
                    <a:pt x="50" y="272"/>
                    <a:pt x="50" y="272"/>
                  </a:cubicBezTo>
                  <a:cubicBezTo>
                    <a:pt x="56" y="279"/>
                    <a:pt x="56" y="279"/>
                    <a:pt x="56" y="279"/>
                  </a:cubicBezTo>
                  <a:cubicBezTo>
                    <a:pt x="57" y="279"/>
                    <a:pt x="57" y="279"/>
                    <a:pt x="57" y="279"/>
                  </a:cubicBezTo>
                  <a:cubicBezTo>
                    <a:pt x="63" y="286"/>
                    <a:pt x="63" y="286"/>
                    <a:pt x="63" y="286"/>
                  </a:cubicBezTo>
                  <a:cubicBezTo>
                    <a:pt x="64" y="286"/>
                    <a:pt x="64" y="286"/>
                    <a:pt x="64" y="286"/>
                  </a:cubicBezTo>
                  <a:cubicBezTo>
                    <a:pt x="71" y="292"/>
                    <a:pt x="71" y="292"/>
                    <a:pt x="71" y="292"/>
                  </a:cubicBezTo>
                  <a:cubicBezTo>
                    <a:pt x="71" y="292"/>
                    <a:pt x="71" y="292"/>
                    <a:pt x="71" y="292"/>
                  </a:cubicBezTo>
                  <a:cubicBezTo>
                    <a:pt x="78" y="298"/>
                    <a:pt x="78" y="298"/>
                    <a:pt x="78" y="298"/>
                  </a:cubicBezTo>
                  <a:cubicBezTo>
                    <a:pt x="78" y="299"/>
                    <a:pt x="78" y="299"/>
                    <a:pt x="78" y="299"/>
                  </a:cubicBezTo>
                  <a:cubicBezTo>
                    <a:pt x="86" y="304"/>
                    <a:pt x="86" y="304"/>
                    <a:pt x="86" y="304"/>
                  </a:cubicBezTo>
                  <a:cubicBezTo>
                    <a:pt x="86" y="305"/>
                    <a:pt x="86" y="305"/>
                    <a:pt x="86" y="305"/>
                  </a:cubicBezTo>
                  <a:cubicBezTo>
                    <a:pt x="95" y="310"/>
                    <a:pt x="95" y="310"/>
                    <a:pt x="95" y="310"/>
                  </a:cubicBezTo>
                  <a:cubicBezTo>
                    <a:pt x="95" y="310"/>
                    <a:pt x="95" y="310"/>
                    <a:pt x="95" y="310"/>
                  </a:cubicBezTo>
                  <a:cubicBezTo>
                    <a:pt x="103" y="315"/>
                    <a:pt x="103" y="315"/>
                    <a:pt x="103" y="315"/>
                  </a:cubicBezTo>
                  <a:cubicBezTo>
                    <a:pt x="103" y="315"/>
                    <a:pt x="103" y="315"/>
                    <a:pt x="103" y="315"/>
                  </a:cubicBezTo>
                  <a:cubicBezTo>
                    <a:pt x="112" y="320"/>
                    <a:pt x="112" y="320"/>
                    <a:pt x="112" y="320"/>
                  </a:cubicBezTo>
                  <a:cubicBezTo>
                    <a:pt x="113" y="320"/>
                    <a:pt x="113" y="320"/>
                    <a:pt x="113" y="320"/>
                  </a:cubicBezTo>
                  <a:cubicBezTo>
                    <a:pt x="122" y="324"/>
                    <a:pt x="122" y="324"/>
                    <a:pt x="122" y="324"/>
                  </a:cubicBezTo>
                  <a:cubicBezTo>
                    <a:pt x="122" y="324"/>
                    <a:pt x="122" y="324"/>
                    <a:pt x="122" y="324"/>
                  </a:cubicBezTo>
                  <a:cubicBezTo>
                    <a:pt x="132" y="328"/>
                    <a:pt x="132" y="328"/>
                    <a:pt x="132" y="328"/>
                  </a:cubicBezTo>
                  <a:cubicBezTo>
                    <a:pt x="132" y="328"/>
                    <a:pt x="132" y="328"/>
                    <a:pt x="132" y="328"/>
                  </a:cubicBezTo>
                  <a:cubicBezTo>
                    <a:pt x="142" y="332"/>
                    <a:pt x="142" y="332"/>
                    <a:pt x="142" y="332"/>
                  </a:cubicBezTo>
                  <a:cubicBezTo>
                    <a:pt x="142" y="332"/>
                    <a:pt x="142" y="332"/>
                    <a:pt x="142" y="332"/>
                  </a:cubicBezTo>
                  <a:cubicBezTo>
                    <a:pt x="144" y="332"/>
                    <a:pt x="144" y="332"/>
                    <a:pt x="144" y="332"/>
                  </a:cubicBezTo>
                  <a:cubicBezTo>
                    <a:pt x="145" y="332"/>
                    <a:pt x="145" y="332"/>
                    <a:pt x="145" y="332"/>
                  </a:cubicBezTo>
                  <a:cubicBezTo>
                    <a:pt x="146" y="333"/>
                    <a:pt x="146" y="333"/>
                    <a:pt x="146" y="333"/>
                  </a:cubicBezTo>
                  <a:cubicBezTo>
                    <a:pt x="147" y="333"/>
                    <a:pt x="147" y="333"/>
                    <a:pt x="147" y="333"/>
                  </a:cubicBezTo>
                  <a:cubicBezTo>
                    <a:pt x="149" y="333"/>
                    <a:pt x="149" y="333"/>
                    <a:pt x="149" y="333"/>
                  </a:cubicBezTo>
                  <a:cubicBezTo>
                    <a:pt x="149" y="333"/>
                    <a:pt x="150" y="333"/>
                    <a:pt x="150" y="332"/>
                  </a:cubicBezTo>
                  <a:cubicBezTo>
                    <a:pt x="152" y="332"/>
                    <a:pt x="152" y="332"/>
                    <a:pt x="152" y="332"/>
                  </a:cubicBezTo>
                  <a:cubicBezTo>
                    <a:pt x="152" y="332"/>
                    <a:pt x="152" y="332"/>
                    <a:pt x="152" y="332"/>
                  </a:cubicBezTo>
                  <a:cubicBezTo>
                    <a:pt x="161" y="329"/>
                    <a:pt x="161" y="329"/>
                    <a:pt x="161" y="329"/>
                  </a:cubicBezTo>
                  <a:cubicBezTo>
                    <a:pt x="161" y="329"/>
                    <a:pt x="161" y="329"/>
                    <a:pt x="161" y="329"/>
                  </a:cubicBezTo>
                  <a:cubicBezTo>
                    <a:pt x="169" y="326"/>
                    <a:pt x="169" y="326"/>
                    <a:pt x="169" y="326"/>
                  </a:cubicBezTo>
                  <a:cubicBezTo>
                    <a:pt x="169" y="326"/>
                    <a:pt x="169" y="326"/>
                    <a:pt x="169" y="326"/>
                  </a:cubicBezTo>
                  <a:cubicBezTo>
                    <a:pt x="177" y="323"/>
                    <a:pt x="177" y="323"/>
                    <a:pt x="177" y="323"/>
                  </a:cubicBezTo>
                  <a:cubicBezTo>
                    <a:pt x="177" y="322"/>
                    <a:pt x="177" y="322"/>
                    <a:pt x="177" y="322"/>
                  </a:cubicBezTo>
                  <a:cubicBezTo>
                    <a:pt x="185" y="319"/>
                    <a:pt x="185" y="319"/>
                    <a:pt x="185" y="319"/>
                  </a:cubicBezTo>
                  <a:cubicBezTo>
                    <a:pt x="185" y="319"/>
                    <a:pt x="185" y="319"/>
                    <a:pt x="185" y="319"/>
                  </a:cubicBezTo>
                  <a:cubicBezTo>
                    <a:pt x="193" y="315"/>
                    <a:pt x="193" y="315"/>
                    <a:pt x="193" y="315"/>
                  </a:cubicBezTo>
                  <a:cubicBezTo>
                    <a:pt x="193" y="314"/>
                    <a:pt x="193" y="314"/>
                    <a:pt x="193" y="314"/>
                  </a:cubicBezTo>
                  <a:cubicBezTo>
                    <a:pt x="201" y="310"/>
                    <a:pt x="201" y="310"/>
                    <a:pt x="201" y="310"/>
                  </a:cubicBezTo>
                  <a:cubicBezTo>
                    <a:pt x="201" y="310"/>
                    <a:pt x="201" y="310"/>
                    <a:pt x="201" y="310"/>
                  </a:cubicBezTo>
                  <a:cubicBezTo>
                    <a:pt x="208" y="305"/>
                    <a:pt x="208" y="305"/>
                    <a:pt x="208" y="305"/>
                  </a:cubicBezTo>
                  <a:cubicBezTo>
                    <a:pt x="208" y="305"/>
                    <a:pt x="208" y="305"/>
                    <a:pt x="208" y="305"/>
                  </a:cubicBezTo>
                  <a:cubicBezTo>
                    <a:pt x="215" y="300"/>
                    <a:pt x="215" y="300"/>
                    <a:pt x="215" y="300"/>
                  </a:cubicBezTo>
                  <a:cubicBezTo>
                    <a:pt x="216" y="300"/>
                    <a:pt x="216" y="300"/>
                    <a:pt x="216" y="300"/>
                  </a:cubicBezTo>
                  <a:cubicBezTo>
                    <a:pt x="222" y="294"/>
                    <a:pt x="222" y="294"/>
                    <a:pt x="222" y="294"/>
                  </a:cubicBezTo>
                  <a:cubicBezTo>
                    <a:pt x="222" y="294"/>
                    <a:pt x="222" y="294"/>
                    <a:pt x="222" y="294"/>
                  </a:cubicBezTo>
                  <a:cubicBezTo>
                    <a:pt x="229" y="289"/>
                    <a:pt x="229" y="289"/>
                    <a:pt x="229" y="289"/>
                  </a:cubicBezTo>
                  <a:cubicBezTo>
                    <a:pt x="229" y="288"/>
                    <a:pt x="229" y="288"/>
                    <a:pt x="229" y="288"/>
                  </a:cubicBezTo>
                  <a:cubicBezTo>
                    <a:pt x="236" y="282"/>
                    <a:pt x="236" y="282"/>
                    <a:pt x="236" y="282"/>
                  </a:cubicBezTo>
                  <a:cubicBezTo>
                    <a:pt x="236" y="282"/>
                    <a:pt x="236" y="282"/>
                    <a:pt x="236" y="282"/>
                  </a:cubicBezTo>
                  <a:cubicBezTo>
                    <a:pt x="240" y="277"/>
                    <a:pt x="240" y="277"/>
                    <a:pt x="240" y="277"/>
                  </a:cubicBezTo>
                  <a:cubicBezTo>
                    <a:pt x="241" y="277"/>
                    <a:pt x="241" y="277"/>
                    <a:pt x="241" y="277"/>
                  </a:cubicBezTo>
                  <a:cubicBezTo>
                    <a:pt x="245" y="272"/>
                    <a:pt x="245" y="272"/>
                    <a:pt x="245" y="272"/>
                  </a:cubicBezTo>
                  <a:cubicBezTo>
                    <a:pt x="245" y="272"/>
                    <a:pt x="245" y="272"/>
                    <a:pt x="245" y="272"/>
                  </a:cubicBezTo>
                  <a:cubicBezTo>
                    <a:pt x="249" y="267"/>
                    <a:pt x="249" y="267"/>
                    <a:pt x="249" y="267"/>
                  </a:cubicBezTo>
                  <a:cubicBezTo>
                    <a:pt x="249" y="266"/>
                    <a:pt x="249" y="266"/>
                    <a:pt x="249" y="266"/>
                  </a:cubicBezTo>
                  <a:cubicBezTo>
                    <a:pt x="255" y="258"/>
                    <a:pt x="255" y="258"/>
                    <a:pt x="255" y="258"/>
                  </a:cubicBezTo>
                  <a:cubicBezTo>
                    <a:pt x="255" y="258"/>
                    <a:pt x="255" y="258"/>
                    <a:pt x="255" y="258"/>
                  </a:cubicBezTo>
                  <a:cubicBezTo>
                    <a:pt x="261" y="250"/>
                    <a:pt x="261" y="250"/>
                    <a:pt x="261" y="250"/>
                  </a:cubicBezTo>
                  <a:cubicBezTo>
                    <a:pt x="261" y="250"/>
                    <a:pt x="261" y="250"/>
                    <a:pt x="261" y="250"/>
                  </a:cubicBezTo>
                  <a:cubicBezTo>
                    <a:pt x="267" y="241"/>
                    <a:pt x="267" y="241"/>
                    <a:pt x="267" y="241"/>
                  </a:cubicBezTo>
                  <a:cubicBezTo>
                    <a:pt x="267" y="241"/>
                    <a:pt x="267" y="241"/>
                    <a:pt x="267" y="241"/>
                  </a:cubicBezTo>
                  <a:cubicBezTo>
                    <a:pt x="271" y="232"/>
                    <a:pt x="271" y="232"/>
                    <a:pt x="271" y="232"/>
                  </a:cubicBezTo>
                  <a:cubicBezTo>
                    <a:pt x="272" y="232"/>
                    <a:pt x="272" y="232"/>
                    <a:pt x="272" y="232"/>
                  </a:cubicBezTo>
                  <a:cubicBezTo>
                    <a:pt x="276" y="223"/>
                    <a:pt x="276" y="223"/>
                    <a:pt x="276" y="223"/>
                  </a:cubicBezTo>
                  <a:cubicBezTo>
                    <a:pt x="276" y="223"/>
                    <a:pt x="276" y="223"/>
                    <a:pt x="276" y="223"/>
                  </a:cubicBezTo>
                  <a:cubicBezTo>
                    <a:pt x="280" y="214"/>
                    <a:pt x="280" y="214"/>
                    <a:pt x="280" y="214"/>
                  </a:cubicBezTo>
                  <a:cubicBezTo>
                    <a:pt x="280" y="213"/>
                    <a:pt x="280" y="213"/>
                    <a:pt x="280" y="213"/>
                  </a:cubicBezTo>
                  <a:cubicBezTo>
                    <a:pt x="283" y="204"/>
                    <a:pt x="283" y="204"/>
                    <a:pt x="283" y="204"/>
                  </a:cubicBezTo>
                  <a:cubicBezTo>
                    <a:pt x="283" y="204"/>
                    <a:pt x="283" y="204"/>
                    <a:pt x="283" y="204"/>
                  </a:cubicBezTo>
                  <a:cubicBezTo>
                    <a:pt x="286" y="194"/>
                    <a:pt x="286" y="194"/>
                    <a:pt x="286" y="194"/>
                  </a:cubicBezTo>
                  <a:cubicBezTo>
                    <a:pt x="286" y="194"/>
                    <a:pt x="286" y="194"/>
                    <a:pt x="286" y="194"/>
                  </a:cubicBezTo>
                  <a:cubicBezTo>
                    <a:pt x="289" y="185"/>
                    <a:pt x="289" y="185"/>
                    <a:pt x="289" y="185"/>
                  </a:cubicBezTo>
                  <a:cubicBezTo>
                    <a:pt x="289" y="184"/>
                    <a:pt x="289" y="184"/>
                    <a:pt x="289" y="184"/>
                  </a:cubicBezTo>
                  <a:cubicBezTo>
                    <a:pt x="291" y="175"/>
                    <a:pt x="291" y="175"/>
                    <a:pt x="291" y="175"/>
                  </a:cubicBezTo>
                  <a:cubicBezTo>
                    <a:pt x="291" y="174"/>
                    <a:pt x="291" y="174"/>
                    <a:pt x="291" y="174"/>
                  </a:cubicBezTo>
                  <a:cubicBezTo>
                    <a:pt x="293" y="165"/>
                    <a:pt x="293" y="165"/>
                    <a:pt x="293" y="165"/>
                  </a:cubicBezTo>
                  <a:cubicBezTo>
                    <a:pt x="293" y="164"/>
                    <a:pt x="293" y="164"/>
                    <a:pt x="293" y="164"/>
                  </a:cubicBezTo>
                  <a:cubicBezTo>
                    <a:pt x="294" y="154"/>
                    <a:pt x="294" y="154"/>
                    <a:pt x="294" y="154"/>
                  </a:cubicBezTo>
                  <a:cubicBezTo>
                    <a:pt x="294" y="154"/>
                    <a:pt x="294" y="154"/>
                    <a:pt x="294" y="154"/>
                  </a:cubicBezTo>
                  <a:cubicBezTo>
                    <a:pt x="295" y="144"/>
                    <a:pt x="295" y="144"/>
                    <a:pt x="295" y="144"/>
                  </a:cubicBezTo>
                  <a:cubicBezTo>
                    <a:pt x="295" y="144"/>
                    <a:pt x="295" y="144"/>
                    <a:pt x="295" y="144"/>
                  </a:cubicBezTo>
                  <a:cubicBezTo>
                    <a:pt x="296" y="133"/>
                    <a:pt x="296" y="133"/>
                    <a:pt x="296" y="133"/>
                  </a:cubicBezTo>
                  <a:cubicBezTo>
                    <a:pt x="296" y="133"/>
                    <a:pt x="296" y="133"/>
                    <a:pt x="296" y="133"/>
                  </a:cubicBezTo>
                  <a:cubicBezTo>
                    <a:pt x="296" y="122"/>
                    <a:pt x="296" y="122"/>
                    <a:pt x="296" y="122"/>
                  </a:cubicBezTo>
                  <a:cubicBezTo>
                    <a:pt x="296" y="122"/>
                    <a:pt x="296" y="122"/>
                    <a:pt x="296" y="122"/>
                  </a:cubicBezTo>
                  <a:cubicBezTo>
                    <a:pt x="295" y="112"/>
                    <a:pt x="295" y="112"/>
                    <a:pt x="295" y="112"/>
                  </a:cubicBezTo>
                  <a:cubicBezTo>
                    <a:pt x="295" y="112"/>
                    <a:pt x="295" y="112"/>
                    <a:pt x="295" y="112"/>
                  </a:cubicBezTo>
                  <a:cubicBezTo>
                    <a:pt x="294" y="101"/>
                    <a:pt x="294" y="101"/>
                    <a:pt x="294" y="101"/>
                  </a:cubicBezTo>
                  <a:cubicBezTo>
                    <a:pt x="294" y="101"/>
                    <a:pt x="294" y="101"/>
                    <a:pt x="294" y="101"/>
                  </a:cubicBezTo>
                  <a:cubicBezTo>
                    <a:pt x="293" y="91"/>
                    <a:pt x="293" y="91"/>
                    <a:pt x="293" y="91"/>
                  </a:cubicBezTo>
                  <a:cubicBezTo>
                    <a:pt x="292" y="91"/>
                    <a:pt x="292" y="91"/>
                    <a:pt x="292" y="91"/>
                  </a:cubicBezTo>
                  <a:cubicBezTo>
                    <a:pt x="290" y="81"/>
                    <a:pt x="290" y="81"/>
                    <a:pt x="290" y="81"/>
                  </a:cubicBezTo>
                  <a:cubicBezTo>
                    <a:pt x="290" y="81"/>
                    <a:pt x="290" y="81"/>
                    <a:pt x="290" y="81"/>
                  </a:cubicBezTo>
                  <a:cubicBezTo>
                    <a:pt x="288" y="71"/>
                    <a:pt x="288" y="71"/>
                    <a:pt x="288" y="71"/>
                  </a:cubicBezTo>
                  <a:cubicBezTo>
                    <a:pt x="288" y="71"/>
                    <a:pt x="288" y="71"/>
                    <a:pt x="288" y="71"/>
                  </a:cubicBezTo>
                  <a:cubicBezTo>
                    <a:pt x="285" y="61"/>
                    <a:pt x="285" y="61"/>
                    <a:pt x="285" y="61"/>
                  </a:cubicBezTo>
                  <a:cubicBezTo>
                    <a:pt x="285" y="61"/>
                    <a:pt x="285" y="61"/>
                    <a:pt x="285" y="61"/>
                  </a:cubicBezTo>
                  <a:cubicBezTo>
                    <a:pt x="281" y="51"/>
                    <a:pt x="281" y="51"/>
                    <a:pt x="281" y="51"/>
                  </a:cubicBezTo>
                  <a:cubicBezTo>
                    <a:pt x="281" y="51"/>
                    <a:pt x="281" y="51"/>
                    <a:pt x="281" y="51"/>
                  </a:cubicBezTo>
                  <a:cubicBezTo>
                    <a:pt x="277" y="42"/>
                    <a:pt x="277" y="42"/>
                    <a:pt x="277" y="42"/>
                  </a:cubicBezTo>
                  <a:cubicBezTo>
                    <a:pt x="277" y="42"/>
                    <a:pt x="277" y="42"/>
                    <a:pt x="277" y="42"/>
                  </a:cubicBezTo>
                  <a:cubicBezTo>
                    <a:pt x="273" y="32"/>
                    <a:pt x="273" y="32"/>
                    <a:pt x="273" y="32"/>
                  </a:cubicBezTo>
                  <a:cubicBezTo>
                    <a:pt x="273" y="32"/>
                    <a:pt x="273" y="32"/>
                    <a:pt x="273" y="32"/>
                  </a:cubicBezTo>
                  <a:cubicBezTo>
                    <a:pt x="268" y="23"/>
                    <a:pt x="268" y="23"/>
                    <a:pt x="268" y="23"/>
                  </a:cubicBezTo>
                  <a:cubicBezTo>
                    <a:pt x="268" y="23"/>
                    <a:pt x="268" y="23"/>
                    <a:pt x="268" y="23"/>
                  </a:cubicBezTo>
                  <a:cubicBezTo>
                    <a:pt x="263" y="14"/>
                    <a:pt x="263" y="14"/>
                    <a:pt x="263" y="14"/>
                  </a:cubicBezTo>
                  <a:cubicBezTo>
                    <a:pt x="262" y="14"/>
                    <a:pt x="262" y="14"/>
                    <a:pt x="262" y="14"/>
                  </a:cubicBezTo>
                  <a:cubicBezTo>
                    <a:pt x="257" y="5"/>
                    <a:pt x="257" y="5"/>
                    <a:pt x="257" y="5"/>
                  </a:cubicBezTo>
                  <a:cubicBezTo>
                    <a:pt x="257" y="5"/>
                    <a:pt x="257" y="5"/>
                    <a:pt x="257" y="5"/>
                  </a:cubicBezTo>
                  <a:cubicBezTo>
                    <a:pt x="257" y="4"/>
                    <a:pt x="257" y="4"/>
                    <a:pt x="257" y="4"/>
                  </a:cubicBezTo>
                  <a:cubicBezTo>
                    <a:pt x="257" y="4"/>
                    <a:pt x="257" y="4"/>
                    <a:pt x="257" y="4"/>
                  </a:cubicBezTo>
                  <a:cubicBezTo>
                    <a:pt x="256" y="4"/>
                    <a:pt x="256" y="4"/>
                    <a:pt x="256" y="4"/>
                  </a:cubicBezTo>
                  <a:cubicBezTo>
                    <a:pt x="256" y="3"/>
                    <a:pt x="255" y="3"/>
                    <a:pt x="255" y="3"/>
                  </a:cubicBezTo>
                  <a:cubicBezTo>
                    <a:pt x="255" y="2"/>
                    <a:pt x="255" y="2"/>
                    <a:pt x="255" y="2"/>
                  </a:cubicBezTo>
                  <a:cubicBezTo>
                    <a:pt x="254" y="2"/>
                    <a:pt x="254" y="2"/>
                    <a:pt x="254" y="2"/>
                  </a:cubicBezTo>
                  <a:cubicBezTo>
                    <a:pt x="254" y="2"/>
                    <a:pt x="254" y="2"/>
                    <a:pt x="254" y="2"/>
                  </a:cubicBezTo>
                  <a:cubicBezTo>
                    <a:pt x="251" y="7"/>
                    <a:pt x="251" y="7"/>
                    <a:pt x="251" y="7"/>
                  </a:cubicBezTo>
                  <a:cubicBezTo>
                    <a:pt x="255" y="3"/>
                    <a:pt x="255" y="3"/>
                    <a:pt x="255" y="3"/>
                  </a:cubicBezTo>
                  <a:cubicBezTo>
                    <a:pt x="255" y="2"/>
                    <a:pt x="255" y="2"/>
                    <a:pt x="255" y="2"/>
                  </a:cubicBezTo>
                  <a:cubicBezTo>
                    <a:pt x="253" y="1"/>
                    <a:pt x="251" y="0"/>
                    <a:pt x="249" y="1"/>
                  </a:cubicBezTo>
                  <a:cubicBezTo>
                    <a:pt x="250" y="7"/>
                    <a:pt x="250" y="7"/>
                    <a:pt x="250" y="7"/>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58" name="Freeform 67">
              <a:extLst>
                <a:ext uri="{FF2B5EF4-FFF2-40B4-BE49-F238E27FC236}">
                  <a16:creationId xmlns:a16="http://schemas.microsoft.com/office/drawing/2014/main" id="{39E936AD-666F-468C-939F-BB2729744AD6}"/>
                </a:ext>
              </a:extLst>
            </p:cNvPr>
            <p:cNvSpPr>
              <a:spLocks/>
            </p:cNvSpPr>
            <p:nvPr/>
          </p:nvSpPr>
          <p:spPr bwMode="auto">
            <a:xfrm>
              <a:off x="7" y="4"/>
              <a:ext cx="903" cy="1095"/>
            </a:xfrm>
            <a:custGeom>
              <a:avLst/>
              <a:gdLst>
                <a:gd name="T0" fmla="*/ 903 w 903"/>
                <a:gd name="T1" fmla="*/ 0 h 1095"/>
                <a:gd name="T2" fmla="*/ 0 w 903"/>
                <a:gd name="T3" fmla="*/ 0 h 1095"/>
                <a:gd name="T4" fmla="*/ 0 w 903"/>
                <a:gd name="T5" fmla="*/ 1095 h 1095"/>
                <a:gd name="T6" fmla="*/ 164 w 903"/>
                <a:gd name="T7" fmla="*/ 897 h 1095"/>
                <a:gd name="T8" fmla="*/ 150 w 903"/>
                <a:gd name="T9" fmla="*/ 878 h 1095"/>
                <a:gd name="T10" fmla="*/ 132 w 903"/>
                <a:gd name="T11" fmla="*/ 851 h 1095"/>
                <a:gd name="T12" fmla="*/ 115 w 903"/>
                <a:gd name="T13" fmla="*/ 821 h 1095"/>
                <a:gd name="T14" fmla="*/ 102 w 903"/>
                <a:gd name="T15" fmla="*/ 795 h 1095"/>
                <a:gd name="T16" fmla="*/ 89 w 903"/>
                <a:gd name="T17" fmla="*/ 765 h 1095"/>
                <a:gd name="T18" fmla="*/ 78 w 903"/>
                <a:gd name="T19" fmla="*/ 733 h 1095"/>
                <a:gd name="T20" fmla="*/ 67 w 903"/>
                <a:gd name="T21" fmla="*/ 701 h 1095"/>
                <a:gd name="T22" fmla="*/ 54 w 903"/>
                <a:gd name="T23" fmla="*/ 660 h 1095"/>
                <a:gd name="T24" fmla="*/ 45 w 903"/>
                <a:gd name="T25" fmla="*/ 623 h 1095"/>
                <a:gd name="T26" fmla="*/ 37 w 903"/>
                <a:gd name="T27" fmla="*/ 585 h 1095"/>
                <a:gd name="T28" fmla="*/ 32 w 903"/>
                <a:gd name="T29" fmla="*/ 547 h 1095"/>
                <a:gd name="T30" fmla="*/ 29 w 903"/>
                <a:gd name="T31" fmla="*/ 510 h 1095"/>
                <a:gd name="T32" fmla="*/ 29 w 903"/>
                <a:gd name="T33" fmla="*/ 472 h 1095"/>
                <a:gd name="T34" fmla="*/ 29 w 903"/>
                <a:gd name="T35" fmla="*/ 435 h 1095"/>
                <a:gd name="T36" fmla="*/ 32 w 903"/>
                <a:gd name="T37" fmla="*/ 397 h 1095"/>
                <a:gd name="T38" fmla="*/ 37 w 903"/>
                <a:gd name="T39" fmla="*/ 362 h 1095"/>
                <a:gd name="T40" fmla="*/ 45 w 903"/>
                <a:gd name="T41" fmla="*/ 325 h 1095"/>
                <a:gd name="T42" fmla="*/ 54 w 903"/>
                <a:gd name="T43" fmla="*/ 290 h 1095"/>
                <a:gd name="T44" fmla="*/ 64 w 903"/>
                <a:gd name="T45" fmla="*/ 252 h 1095"/>
                <a:gd name="T46" fmla="*/ 78 w 903"/>
                <a:gd name="T47" fmla="*/ 217 h 1095"/>
                <a:gd name="T48" fmla="*/ 91 w 903"/>
                <a:gd name="T49" fmla="*/ 182 h 1095"/>
                <a:gd name="T50" fmla="*/ 107 w 903"/>
                <a:gd name="T51" fmla="*/ 147 h 1095"/>
                <a:gd name="T52" fmla="*/ 126 w 903"/>
                <a:gd name="T53" fmla="*/ 112 h 1095"/>
                <a:gd name="T54" fmla="*/ 148 w 903"/>
                <a:gd name="T55" fmla="*/ 77 h 1095"/>
                <a:gd name="T56" fmla="*/ 153 w 903"/>
                <a:gd name="T57" fmla="*/ 69 h 1095"/>
                <a:gd name="T58" fmla="*/ 153 w 903"/>
                <a:gd name="T59" fmla="*/ 69 h 1095"/>
                <a:gd name="T60" fmla="*/ 153 w 903"/>
                <a:gd name="T61" fmla="*/ 69 h 1095"/>
                <a:gd name="T62" fmla="*/ 156 w 903"/>
                <a:gd name="T63" fmla="*/ 69 h 1095"/>
                <a:gd name="T64" fmla="*/ 188 w 903"/>
                <a:gd name="T65" fmla="*/ 77 h 1095"/>
                <a:gd name="T66" fmla="*/ 220 w 903"/>
                <a:gd name="T67" fmla="*/ 85 h 1095"/>
                <a:gd name="T68" fmla="*/ 253 w 903"/>
                <a:gd name="T69" fmla="*/ 91 h 1095"/>
                <a:gd name="T70" fmla="*/ 285 w 903"/>
                <a:gd name="T71" fmla="*/ 94 h 1095"/>
                <a:gd name="T72" fmla="*/ 317 w 903"/>
                <a:gd name="T73" fmla="*/ 96 h 1095"/>
                <a:gd name="T74" fmla="*/ 349 w 903"/>
                <a:gd name="T75" fmla="*/ 94 h 1095"/>
                <a:gd name="T76" fmla="*/ 382 w 903"/>
                <a:gd name="T77" fmla="*/ 91 h 1095"/>
                <a:gd name="T78" fmla="*/ 414 w 903"/>
                <a:gd name="T79" fmla="*/ 85 h 1095"/>
                <a:gd name="T80" fmla="*/ 446 w 903"/>
                <a:gd name="T81" fmla="*/ 80 h 1095"/>
                <a:gd name="T82" fmla="*/ 476 w 903"/>
                <a:gd name="T83" fmla="*/ 69 h 1095"/>
                <a:gd name="T84" fmla="*/ 484 w 903"/>
                <a:gd name="T85" fmla="*/ 69 h 1095"/>
                <a:gd name="T86" fmla="*/ 489 w 903"/>
                <a:gd name="T87" fmla="*/ 69 h 1095"/>
                <a:gd name="T88" fmla="*/ 495 w 903"/>
                <a:gd name="T89" fmla="*/ 69 h 1095"/>
                <a:gd name="T90" fmla="*/ 527 w 903"/>
                <a:gd name="T91" fmla="*/ 80 h 1095"/>
                <a:gd name="T92" fmla="*/ 559 w 903"/>
                <a:gd name="T93" fmla="*/ 85 h 1095"/>
                <a:gd name="T94" fmla="*/ 591 w 903"/>
                <a:gd name="T95" fmla="*/ 91 h 1095"/>
                <a:gd name="T96" fmla="*/ 624 w 903"/>
                <a:gd name="T97" fmla="*/ 94 h 1095"/>
                <a:gd name="T98" fmla="*/ 656 w 903"/>
                <a:gd name="T99" fmla="*/ 96 h 1095"/>
                <a:gd name="T100" fmla="*/ 688 w 903"/>
                <a:gd name="T101" fmla="*/ 94 h 1095"/>
                <a:gd name="T102" fmla="*/ 720 w 903"/>
                <a:gd name="T103" fmla="*/ 91 h 1095"/>
                <a:gd name="T104" fmla="*/ 753 w 903"/>
                <a:gd name="T105" fmla="*/ 85 h 1095"/>
                <a:gd name="T106" fmla="*/ 785 w 903"/>
                <a:gd name="T107" fmla="*/ 77 h 1095"/>
                <a:gd name="T108" fmla="*/ 817 w 903"/>
                <a:gd name="T109" fmla="*/ 69 h 1095"/>
                <a:gd name="T110" fmla="*/ 817 w 903"/>
                <a:gd name="T111" fmla="*/ 69 h 1095"/>
                <a:gd name="T112" fmla="*/ 817 w 903"/>
                <a:gd name="T113" fmla="*/ 69 h 1095"/>
                <a:gd name="T114" fmla="*/ 820 w 903"/>
                <a:gd name="T115" fmla="*/ 69 h 1095"/>
                <a:gd name="T116" fmla="*/ 820 w 903"/>
                <a:gd name="T117" fmla="*/ 72 h 1095"/>
                <a:gd name="T118" fmla="*/ 820 w 903"/>
                <a:gd name="T119" fmla="*/ 72 h 1095"/>
                <a:gd name="T120" fmla="*/ 831 w 903"/>
                <a:gd name="T121" fmla="*/ 88 h 1095"/>
                <a:gd name="T122" fmla="*/ 903 w 903"/>
                <a:gd name="T123" fmla="*/ 0 h 10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903" h="1095">
                  <a:moveTo>
                    <a:pt x="903" y="0"/>
                  </a:moveTo>
                  <a:lnTo>
                    <a:pt x="0" y="0"/>
                  </a:lnTo>
                  <a:lnTo>
                    <a:pt x="0" y="1095"/>
                  </a:lnTo>
                  <a:lnTo>
                    <a:pt x="164" y="897"/>
                  </a:lnTo>
                  <a:lnTo>
                    <a:pt x="150" y="878"/>
                  </a:lnTo>
                  <a:lnTo>
                    <a:pt x="132" y="851"/>
                  </a:lnTo>
                  <a:lnTo>
                    <a:pt x="115" y="821"/>
                  </a:lnTo>
                  <a:lnTo>
                    <a:pt x="102" y="795"/>
                  </a:lnTo>
                  <a:lnTo>
                    <a:pt x="89" y="765"/>
                  </a:lnTo>
                  <a:lnTo>
                    <a:pt x="78" y="733"/>
                  </a:lnTo>
                  <a:lnTo>
                    <a:pt x="67" y="701"/>
                  </a:lnTo>
                  <a:lnTo>
                    <a:pt x="54" y="660"/>
                  </a:lnTo>
                  <a:lnTo>
                    <a:pt x="45" y="623"/>
                  </a:lnTo>
                  <a:lnTo>
                    <a:pt x="37" y="585"/>
                  </a:lnTo>
                  <a:lnTo>
                    <a:pt x="32" y="547"/>
                  </a:lnTo>
                  <a:lnTo>
                    <a:pt x="29" y="510"/>
                  </a:lnTo>
                  <a:lnTo>
                    <a:pt x="29" y="472"/>
                  </a:lnTo>
                  <a:lnTo>
                    <a:pt x="29" y="435"/>
                  </a:lnTo>
                  <a:lnTo>
                    <a:pt x="32" y="397"/>
                  </a:lnTo>
                  <a:lnTo>
                    <a:pt x="37" y="362"/>
                  </a:lnTo>
                  <a:lnTo>
                    <a:pt x="45" y="325"/>
                  </a:lnTo>
                  <a:lnTo>
                    <a:pt x="54" y="290"/>
                  </a:lnTo>
                  <a:lnTo>
                    <a:pt x="64" y="252"/>
                  </a:lnTo>
                  <a:lnTo>
                    <a:pt x="78" y="217"/>
                  </a:lnTo>
                  <a:lnTo>
                    <a:pt x="91" y="182"/>
                  </a:lnTo>
                  <a:lnTo>
                    <a:pt x="107" y="147"/>
                  </a:lnTo>
                  <a:lnTo>
                    <a:pt x="126" y="112"/>
                  </a:lnTo>
                  <a:lnTo>
                    <a:pt x="148" y="77"/>
                  </a:lnTo>
                  <a:lnTo>
                    <a:pt x="153" y="69"/>
                  </a:lnTo>
                  <a:lnTo>
                    <a:pt x="153" y="69"/>
                  </a:lnTo>
                  <a:lnTo>
                    <a:pt x="153" y="69"/>
                  </a:lnTo>
                  <a:lnTo>
                    <a:pt x="156" y="69"/>
                  </a:lnTo>
                  <a:lnTo>
                    <a:pt x="188" y="77"/>
                  </a:lnTo>
                  <a:lnTo>
                    <a:pt x="220" y="85"/>
                  </a:lnTo>
                  <a:lnTo>
                    <a:pt x="253" y="91"/>
                  </a:lnTo>
                  <a:lnTo>
                    <a:pt x="285" y="94"/>
                  </a:lnTo>
                  <a:lnTo>
                    <a:pt x="317" y="96"/>
                  </a:lnTo>
                  <a:lnTo>
                    <a:pt x="349" y="94"/>
                  </a:lnTo>
                  <a:lnTo>
                    <a:pt x="382" y="91"/>
                  </a:lnTo>
                  <a:lnTo>
                    <a:pt x="414" y="85"/>
                  </a:lnTo>
                  <a:lnTo>
                    <a:pt x="446" y="80"/>
                  </a:lnTo>
                  <a:lnTo>
                    <a:pt x="476" y="69"/>
                  </a:lnTo>
                  <a:lnTo>
                    <a:pt x="484" y="69"/>
                  </a:lnTo>
                  <a:lnTo>
                    <a:pt x="489" y="69"/>
                  </a:lnTo>
                  <a:lnTo>
                    <a:pt x="495" y="69"/>
                  </a:lnTo>
                  <a:lnTo>
                    <a:pt x="527" y="80"/>
                  </a:lnTo>
                  <a:lnTo>
                    <a:pt x="559" y="85"/>
                  </a:lnTo>
                  <a:lnTo>
                    <a:pt x="591" y="91"/>
                  </a:lnTo>
                  <a:lnTo>
                    <a:pt x="624" y="94"/>
                  </a:lnTo>
                  <a:lnTo>
                    <a:pt x="656" y="96"/>
                  </a:lnTo>
                  <a:lnTo>
                    <a:pt x="688" y="94"/>
                  </a:lnTo>
                  <a:lnTo>
                    <a:pt x="720" y="91"/>
                  </a:lnTo>
                  <a:lnTo>
                    <a:pt x="753" y="85"/>
                  </a:lnTo>
                  <a:lnTo>
                    <a:pt x="785" y="77"/>
                  </a:lnTo>
                  <a:lnTo>
                    <a:pt x="817" y="69"/>
                  </a:lnTo>
                  <a:lnTo>
                    <a:pt x="817" y="69"/>
                  </a:lnTo>
                  <a:lnTo>
                    <a:pt x="817" y="69"/>
                  </a:lnTo>
                  <a:lnTo>
                    <a:pt x="820" y="69"/>
                  </a:lnTo>
                  <a:lnTo>
                    <a:pt x="820" y="72"/>
                  </a:lnTo>
                  <a:lnTo>
                    <a:pt x="820" y="72"/>
                  </a:lnTo>
                  <a:lnTo>
                    <a:pt x="831" y="88"/>
                  </a:lnTo>
                  <a:lnTo>
                    <a:pt x="90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59" name="Freeform 69">
              <a:extLst>
                <a:ext uri="{FF2B5EF4-FFF2-40B4-BE49-F238E27FC236}">
                  <a16:creationId xmlns:a16="http://schemas.microsoft.com/office/drawing/2014/main" id="{670A9E90-A6B8-43E3-8FB1-F143354188AC}"/>
                </a:ext>
              </a:extLst>
            </p:cNvPr>
            <p:cNvSpPr>
              <a:spLocks/>
            </p:cNvSpPr>
            <p:nvPr/>
          </p:nvSpPr>
          <p:spPr bwMode="auto">
            <a:xfrm>
              <a:off x="133" y="192"/>
              <a:ext cx="616" cy="633"/>
            </a:xfrm>
            <a:custGeom>
              <a:avLst/>
              <a:gdLst>
                <a:gd name="T0" fmla="*/ 363 w 616"/>
                <a:gd name="T1" fmla="*/ 0 h 633"/>
                <a:gd name="T2" fmla="*/ 336 w 616"/>
                <a:gd name="T3" fmla="*/ 8 h 633"/>
                <a:gd name="T4" fmla="*/ 307 w 616"/>
                <a:gd name="T5" fmla="*/ 13 h 633"/>
                <a:gd name="T6" fmla="*/ 280 w 616"/>
                <a:gd name="T7" fmla="*/ 18 h 633"/>
                <a:gd name="T8" fmla="*/ 253 w 616"/>
                <a:gd name="T9" fmla="*/ 21 h 633"/>
                <a:gd name="T10" fmla="*/ 223 w 616"/>
                <a:gd name="T11" fmla="*/ 21 h 633"/>
                <a:gd name="T12" fmla="*/ 196 w 616"/>
                <a:gd name="T13" fmla="*/ 18 h 633"/>
                <a:gd name="T14" fmla="*/ 170 w 616"/>
                <a:gd name="T15" fmla="*/ 16 h 633"/>
                <a:gd name="T16" fmla="*/ 140 w 616"/>
                <a:gd name="T17" fmla="*/ 13 h 633"/>
                <a:gd name="T18" fmla="*/ 113 w 616"/>
                <a:gd name="T19" fmla="*/ 5 h 633"/>
                <a:gd name="T20" fmla="*/ 94 w 616"/>
                <a:gd name="T21" fmla="*/ 2 h 633"/>
                <a:gd name="T22" fmla="*/ 65 w 616"/>
                <a:gd name="T23" fmla="*/ 53 h 633"/>
                <a:gd name="T24" fmla="*/ 38 w 616"/>
                <a:gd name="T25" fmla="*/ 110 h 633"/>
                <a:gd name="T26" fmla="*/ 19 w 616"/>
                <a:gd name="T27" fmla="*/ 166 h 633"/>
                <a:gd name="T28" fmla="*/ 6 w 616"/>
                <a:gd name="T29" fmla="*/ 225 h 633"/>
                <a:gd name="T30" fmla="*/ 0 w 616"/>
                <a:gd name="T31" fmla="*/ 282 h 633"/>
                <a:gd name="T32" fmla="*/ 0 w 616"/>
                <a:gd name="T33" fmla="*/ 341 h 633"/>
                <a:gd name="T34" fmla="*/ 8 w 616"/>
                <a:gd name="T35" fmla="*/ 402 h 633"/>
                <a:gd name="T36" fmla="*/ 22 w 616"/>
                <a:gd name="T37" fmla="*/ 461 h 633"/>
                <a:gd name="T38" fmla="*/ 38 w 616"/>
                <a:gd name="T39" fmla="*/ 518 h 633"/>
                <a:gd name="T40" fmla="*/ 59 w 616"/>
                <a:gd name="T41" fmla="*/ 569 h 633"/>
                <a:gd name="T42" fmla="*/ 84 w 616"/>
                <a:gd name="T43" fmla="*/ 612 h 633"/>
                <a:gd name="T44" fmla="*/ 97 w 616"/>
                <a:gd name="T45" fmla="*/ 633 h 633"/>
                <a:gd name="T46" fmla="*/ 592 w 616"/>
                <a:gd name="T47" fmla="*/ 13 h 633"/>
                <a:gd name="T48" fmla="*/ 562 w 616"/>
                <a:gd name="T49" fmla="*/ 16 h 633"/>
                <a:gd name="T50" fmla="*/ 535 w 616"/>
                <a:gd name="T51" fmla="*/ 18 h 633"/>
                <a:gd name="T52" fmla="*/ 508 w 616"/>
                <a:gd name="T53" fmla="*/ 21 h 633"/>
                <a:gd name="T54" fmla="*/ 479 w 616"/>
                <a:gd name="T55" fmla="*/ 21 h 633"/>
                <a:gd name="T56" fmla="*/ 452 w 616"/>
                <a:gd name="T57" fmla="*/ 18 h 633"/>
                <a:gd name="T58" fmla="*/ 425 w 616"/>
                <a:gd name="T59" fmla="*/ 13 h 633"/>
                <a:gd name="T60" fmla="*/ 395 w 616"/>
                <a:gd name="T61" fmla="*/ 8 h 633"/>
                <a:gd name="T62" fmla="*/ 369 w 616"/>
                <a:gd name="T63" fmla="*/ 0 h 6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16" h="633">
                  <a:moveTo>
                    <a:pt x="366" y="0"/>
                  </a:moveTo>
                  <a:lnTo>
                    <a:pt x="363" y="0"/>
                  </a:lnTo>
                  <a:lnTo>
                    <a:pt x="360" y="0"/>
                  </a:lnTo>
                  <a:lnTo>
                    <a:pt x="336" y="8"/>
                  </a:lnTo>
                  <a:lnTo>
                    <a:pt x="334" y="8"/>
                  </a:lnTo>
                  <a:lnTo>
                    <a:pt x="307" y="13"/>
                  </a:lnTo>
                  <a:lnTo>
                    <a:pt x="307" y="13"/>
                  </a:lnTo>
                  <a:lnTo>
                    <a:pt x="280" y="18"/>
                  </a:lnTo>
                  <a:lnTo>
                    <a:pt x="280" y="18"/>
                  </a:lnTo>
                  <a:lnTo>
                    <a:pt x="253" y="21"/>
                  </a:lnTo>
                  <a:lnTo>
                    <a:pt x="250" y="21"/>
                  </a:lnTo>
                  <a:lnTo>
                    <a:pt x="223" y="21"/>
                  </a:lnTo>
                  <a:lnTo>
                    <a:pt x="223" y="21"/>
                  </a:lnTo>
                  <a:lnTo>
                    <a:pt x="196" y="18"/>
                  </a:lnTo>
                  <a:lnTo>
                    <a:pt x="196" y="18"/>
                  </a:lnTo>
                  <a:lnTo>
                    <a:pt x="170" y="16"/>
                  </a:lnTo>
                  <a:lnTo>
                    <a:pt x="167" y="16"/>
                  </a:lnTo>
                  <a:lnTo>
                    <a:pt x="140" y="13"/>
                  </a:lnTo>
                  <a:lnTo>
                    <a:pt x="140" y="13"/>
                  </a:lnTo>
                  <a:lnTo>
                    <a:pt x="113" y="5"/>
                  </a:lnTo>
                  <a:lnTo>
                    <a:pt x="110" y="5"/>
                  </a:lnTo>
                  <a:lnTo>
                    <a:pt x="94" y="2"/>
                  </a:lnTo>
                  <a:lnTo>
                    <a:pt x="81" y="26"/>
                  </a:lnTo>
                  <a:lnTo>
                    <a:pt x="65" y="53"/>
                  </a:lnTo>
                  <a:lnTo>
                    <a:pt x="51" y="83"/>
                  </a:lnTo>
                  <a:lnTo>
                    <a:pt x="38" y="110"/>
                  </a:lnTo>
                  <a:lnTo>
                    <a:pt x="27" y="139"/>
                  </a:lnTo>
                  <a:lnTo>
                    <a:pt x="19" y="166"/>
                  </a:lnTo>
                  <a:lnTo>
                    <a:pt x="14" y="196"/>
                  </a:lnTo>
                  <a:lnTo>
                    <a:pt x="6" y="225"/>
                  </a:lnTo>
                  <a:lnTo>
                    <a:pt x="3" y="252"/>
                  </a:lnTo>
                  <a:lnTo>
                    <a:pt x="0" y="282"/>
                  </a:lnTo>
                  <a:lnTo>
                    <a:pt x="0" y="311"/>
                  </a:lnTo>
                  <a:lnTo>
                    <a:pt x="0" y="341"/>
                  </a:lnTo>
                  <a:lnTo>
                    <a:pt x="3" y="370"/>
                  </a:lnTo>
                  <a:lnTo>
                    <a:pt x="8" y="402"/>
                  </a:lnTo>
                  <a:lnTo>
                    <a:pt x="14" y="432"/>
                  </a:lnTo>
                  <a:lnTo>
                    <a:pt x="22" y="461"/>
                  </a:lnTo>
                  <a:lnTo>
                    <a:pt x="30" y="494"/>
                  </a:lnTo>
                  <a:lnTo>
                    <a:pt x="38" y="518"/>
                  </a:lnTo>
                  <a:lnTo>
                    <a:pt x="49" y="545"/>
                  </a:lnTo>
                  <a:lnTo>
                    <a:pt x="59" y="569"/>
                  </a:lnTo>
                  <a:lnTo>
                    <a:pt x="70" y="590"/>
                  </a:lnTo>
                  <a:lnTo>
                    <a:pt x="84" y="612"/>
                  </a:lnTo>
                  <a:lnTo>
                    <a:pt x="97" y="633"/>
                  </a:lnTo>
                  <a:lnTo>
                    <a:pt x="97" y="633"/>
                  </a:lnTo>
                  <a:lnTo>
                    <a:pt x="616" y="5"/>
                  </a:lnTo>
                  <a:lnTo>
                    <a:pt x="592" y="13"/>
                  </a:lnTo>
                  <a:lnTo>
                    <a:pt x="589" y="13"/>
                  </a:lnTo>
                  <a:lnTo>
                    <a:pt x="562" y="16"/>
                  </a:lnTo>
                  <a:lnTo>
                    <a:pt x="562" y="16"/>
                  </a:lnTo>
                  <a:lnTo>
                    <a:pt x="535" y="18"/>
                  </a:lnTo>
                  <a:lnTo>
                    <a:pt x="535" y="18"/>
                  </a:lnTo>
                  <a:lnTo>
                    <a:pt x="508" y="21"/>
                  </a:lnTo>
                  <a:lnTo>
                    <a:pt x="506" y="21"/>
                  </a:lnTo>
                  <a:lnTo>
                    <a:pt x="479" y="21"/>
                  </a:lnTo>
                  <a:lnTo>
                    <a:pt x="479" y="21"/>
                  </a:lnTo>
                  <a:lnTo>
                    <a:pt x="452" y="18"/>
                  </a:lnTo>
                  <a:lnTo>
                    <a:pt x="452" y="18"/>
                  </a:lnTo>
                  <a:lnTo>
                    <a:pt x="425" y="13"/>
                  </a:lnTo>
                  <a:lnTo>
                    <a:pt x="422" y="13"/>
                  </a:lnTo>
                  <a:lnTo>
                    <a:pt x="395" y="8"/>
                  </a:lnTo>
                  <a:lnTo>
                    <a:pt x="395" y="8"/>
                  </a:lnTo>
                  <a:lnTo>
                    <a:pt x="369" y="0"/>
                  </a:lnTo>
                  <a:lnTo>
                    <a:pt x="36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60" name="Freeform 70">
              <a:extLst>
                <a:ext uri="{FF2B5EF4-FFF2-40B4-BE49-F238E27FC236}">
                  <a16:creationId xmlns:a16="http://schemas.microsoft.com/office/drawing/2014/main" id="{79FE89EA-F20E-4256-ACC1-9FBA621543C7}"/>
                </a:ext>
              </a:extLst>
            </p:cNvPr>
            <p:cNvSpPr>
              <a:spLocks/>
            </p:cNvSpPr>
            <p:nvPr/>
          </p:nvSpPr>
          <p:spPr bwMode="auto">
            <a:xfrm>
              <a:off x="133" y="192"/>
              <a:ext cx="616" cy="633"/>
            </a:xfrm>
            <a:custGeom>
              <a:avLst/>
              <a:gdLst>
                <a:gd name="T0" fmla="*/ 363 w 616"/>
                <a:gd name="T1" fmla="*/ 0 h 633"/>
                <a:gd name="T2" fmla="*/ 336 w 616"/>
                <a:gd name="T3" fmla="*/ 8 h 633"/>
                <a:gd name="T4" fmla="*/ 307 w 616"/>
                <a:gd name="T5" fmla="*/ 13 h 633"/>
                <a:gd name="T6" fmla="*/ 280 w 616"/>
                <a:gd name="T7" fmla="*/ 18 h 633"/>
                <a:gd name="T8" fmla="*/ 253 w 616"/>
                <a:gd name="T9" fmla="*/ 21 h 633"/>
                <a:gd name="T10" fmla="*/ 223 w 616"/>
                <a:gd name="T11" fmla="*/ 21 h 633"/>
                <a:gd name="T12" fmla="*/ 196 w 616"/>
                <a:gd name="T13" fmla="*/ 18 h 633"/>
                <a:gd name="T14" fmla="*/ 170 w 616"/>
                <a:gd name="T15" fmla="*/ 16 h 633"/>
                <a:gd name="T16" fmla="*/ 140 w 616"/>
                <a:gd name="T17" fmla="*/ 13 h 633"/>
                <a:gd name="T18" fmla="*/ 113 w 616"/>
                <a:gd name="T19" fmla="*/ 5 h 633"/>
                <a:gd name="T20" fmla="*/ 94 w 616"/>
                <a:gd name="T21" fmla="*/ 2 h 633"/>
                <a:gd name="T22" fmla="*/ 65 w 616"/>
                <a:gd name="T23" fmla="*/ 53 h 633"/>
                <a:gd name="T24" fmla="*/ 38 w 616"/>
                <a:gd name="T25" fmla="*/ 110 h 633"/>
                <a:gd name="T26" fmla="*/ 19 w 616"/>
                <a:gd name="T27" fmla="*/ 166 h 633"/>
                <a:gd name="T28" fmla="*/ 6 w 616"/>
                <a:gd name="T29" fmla="*/ 225 h 633"/>
                <a:gd name="T30" fmla="*/ 0 w 616"/>
                <a:gd name="T31" fmla="*/ 282 h 633"/>
                <a:gd name="T32" fmla="*/ 0 w 616"/>
                <a:gd name="T33" fmla="*/ 341 h 633"/>
                <a:gd name="T34" fmla="*/ 8 w 616"/>
                <a:gd name="T35" fmla="*/ 402 h 633"/>
                <a:gd name="T36" fmla="*/ 22 w 616"/>
                <a:gd name="T37" fmla="*/ 461 h 633"/>
                <a:gd name="T38" fmla="*/ 38 w 616"/>
                <a:gd name="T39" fmla="*/ 518 h 633"/>
                <a:gd name="T40" fmla="*/ 59 w 616"/>
                <a:gd name="T41" fmla="*/ 569 h 633"/>
                <a:gd name="T42" fmla="*/ 84 w 616"/>
                <a:gd name="T43" fmla="*/ 612 h 633"/>
                <a:gd name="T44" fmla="*/ 97 w 616"/>
                <a:gd name="T45" fmla="*/ 633 h 633"/>
                <a:gd name="T46" fmla="*/ 592 w 616"/>
                <a:gd name="T47" fmla="*/ 13 h 633"/>
                <a:gd name="T48" fmla="*/ 562 w 616"/>
                <a:gd name="T49" fmla="*/ 16 h 633"/>
                <a:gd name="T50" fmla="*/ 535 w 616"/>
                <a:gd name="T51" fmla="*/ 18 h 633"/>
                <a:gd name="T52" fmla="*/ 508 w 616"/>
                <a:gd name="T53" fmla="*/ 21 h 633"/>
                <a:gd name="T54" fmla="*/ 479 w 616"/>
                <a:gd name="T55" fmla="*/ 21 h 633"/>
                <a:gd name="T56" fmla="*/ 452 w 616"/>
                <a:gd name="T57" fmla="*/ 18 h 633"/>
                <a:gd name="T58" fmla="*/ 425 w 616"/>
                <a:gd name="T59" fmla="*/ 13 h 633"/>
                <a:gd name="T60" fmla="*/ 395 w 616"/>
                <a:gd name="T61" fmla="*/ 8 h 633"/>
                <a:gd name="T62" fmla="*/ 369 w 616"/>
                <a:gd name="T63" fmla="*/ 0 h 6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16" h="633">
                  <a:moveTo>
                    <a:pt x="366" y="0"/>
                  </a:moveTo>
                  <a:lnTo>
                    <a:pt x="363" y="0"/>
                  </a:lnTo>
                  <a:lnTo>
                    <a:pt x="360" y="0"/>
                  </a:lnTo>
                  <a:lnTo>
                    <a:pt x="336" y="8"/>
                  </a:lnTo>
                  <a:lnTo>
                    <a:pt x="334" y="8"/>
                  </a:lnTo>
                  <a:lnTo>
                    <a:pt x="307" y="13"/>
                  </a:lnTo>
                  <a:lnTo>
                    <a:pt x="307" y="13"/>
                  </a:lnTo>
                  <a:lnTo>
                    <a:pt x="280" y="18"/>
                  </a:lnTo>
                  <a:lnTo>
                    <a:pt x="280" y="18"/>
                  </a:lnTo>
                  <a:lnTo>
                    <a:pt x="253" y="21"/>
                  </a:lnTo>
                  <a:lnTo>
                    <a:pt x="250" y="21"/>
                  </a:lnTo>
                  <a:lnTo>
                    <a:pt x="223" y="21"/>
                  </a:lnTo>
                  <a:lnTo>
                    <a:pt x="223" y="21"/>
                  </a:lnTo>
                  <a:lnTo>
                    <a:pt x="196" y="18"/>
                  </a:lnTo>
                  <a:lnTo>
                    <a:pt x="196" y="18"/>
                  </a:lnTo>
                  <a:lnTo>
                    <a:pt x="170" y="16"/>
                  </a:lnTo>
                  <a:lnTo>
                    <a:pt x="167" y="16"/>
                  </a:lnTo>
                  <a:lnTo>
                    <a:pt x="140" y="13"/>
                  </a:lnTo>
                  <a:lnTo>
                    <a:pt x="140" y="13"/>
                  </a:lnTo>
                  <a:lnTo>
                    <a:pt x="113" y="5"/>
                  </a:lnTo>
                  <a:lnTo>
                    <a:pt x="110" y="5"/>
                  </a:lnTo>
                  <a:lnTo>
                    <a:pt x="94" y="2"/>
                  </a:lnTo>
                  <a:lnTo>
                    <a:pt x="81" y="26"/>
                  </a:lnTo>
                  <a:lnTo>
                    <a:pt x="65" y="53"/>
                  </a:lnTo>
                  <a:lnTo>
                    <a:pt x="51" y="83"/>
                  </a:lnTo>
                  <a:lnTo>
                    <a:pt x="38" y="110"/>
                  </a:lnTo>
                  <a:lnTo>
                    <a:pt x="27" y="139"/>
                  </a:lnTo>
                  <a:lnTo>
                    <a:pt x="19" y="166"/>
                  </a:lnTo>
                  <a:lnTo>
                    <a:pt x="14" y="196"/>
                  </a:lnTo>
                  <a:lnTo>
                    <a:pt x="6" y="225"/>
                  </a:lnTo>
                  <a:lnTo>
                    <a:pt x="3" y="252"/>
                  </a:lnTo>
                  <a:lnTo>
                    <a:pt x="0" y="282"/>
                  </a:lnTo>
                  <a:lnTo>
                    <a:pt x="0" y="311"/>
                  </a:lnTo>
                  <a:lnTo>
                    <a:pt x="0" y="341"/>
                  </a:lnTo>
                  <a:lnTo>
                    <a:pt x="3" y="370"/>
                  </a:lnTo>
                  <a:lnTo>
                    <a:pt x="8" y="402"/>
                  </a:lnTo>
                  <a:lnTo>
                    <a:pt x="14" y="432"/>
                  </a:lnTo>
                  <a:lnTo>
                    <a:pt x="22" y="461"/>
                  </a:lnTo>
                  <a:lnTo>
                    <a:pt x="30" y="494"/>
                  </a:lnTo>
                  <a:lnTo>
                    <a:pt x="38" y="518"/>
                  </a:lnTo>
                  <a:lnTo>
                    <a:pt x="49" y="545"/>
                  </a:lnTo>
                  <a:lnTo>
                    <a:pt x="59" y="569"/>
                  </a:lnTo>
                  <a:lnTo>
                    <a:pt x="70" y="590"/>
                  </a:lnTo>
                  <a:lnTo>
                    <a:pt x="84" y="612"/>
                  </a:lnTo>
                  <a:lnTo>
                    <a:pt x="97" y="633"/>
                  </a:lnTo>
                  <a:lnTo>
                    <a:pt x="97" y="633"/>
                  </a:lnTo>
                  <a:lnTo>
                    <a:pt x="616" y="5"/>
                  </a:lnTo>
                  <a:lnTo>
                    <a:pt x="592" y="13"/>
                  </a:lnTo>
                  <a:lnTo>
                    <a:pt x="589" y="13"/>
                  </a:lnTo>
                  <a:lnTo>
                    <a:pt x="562" y="16"/>
                  </a:lnTo>
                  <a:lnTo>
                    <a:pt x="562" y="16"/>
                  </a:lnTo>
                  <a:lnTo>
                    <a:pt x="535" y="18"/>
                  </a:lnTo>
                  <a:lnTo>
                    <a:pt x="535" y="18"/>
                  </a:lnTo>
                  <a:lnTo>
                    <a:pt x="508" y="21"/>
                  </a:lnTo>
                  <a:lnTo>
                    <a:pt x="506" y="21"/>
                  </a:lnTo>
                  <a:lnTo>
                    <a:pt x="479" y="21"/>
                  </a:lnTo>
                  <a:lnTo>
                    <a:pt x="479" y="21"/>
                  </a:lnTo>
                  <a:lnTo>
                    <a:pt x="452" y="18"/>
                  </a:lnTo>
                  <a:lnTo>
                    <a:pt x="452" y="18"/>
                  </a:lnTo>
                  <a:lnTo>
                    <a:pt x="425" y="13"/>
                  </a:lnTo>
                  <a:lnTo>
                    <a:pt x="422" y="13"/>
                  </a:lnTo>
                  <a:lnTo>
                    <a:pt x="395" y="8"/>
                  </a:lnTo>
                  <a:lnTo>
                    <a:pt x="395" y="8"/>
                  </a:lnTo>
                  <a:lnTo>
                    <a:pt x="369" y="0"/>
                  </a:lnTo>
                  <a:lnTo>
                    <a:pt x="36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61" name="Freeform 71">
              <a:extLst>
                <a:ext uri="{FF2B5EF4-FFF2-40B4-BE49-F238E27FC236}">
                  <a16:creationId xmlns:a16="http://schemas.microsoft.com/office/drawing/2014/main" id="{1E12BBCC-B352-49FD-903C-16F2AB6BE107}"/>
                </a:ext>
              </a:extLst>
            </p:cNvPr>
            <p:cNvSpPr>
              <a:spLocks/>
            </p:cNvSpPr>
            <p:nvPr/>
          </p:nvSpPr>
          <p:spPr bwMode="auto">
            <a:xfrm>
              <a:off x="101" y="159"/>
              <a:ext cx="680" cy="693"/>
            </a:xfrm>
            <a:custGeom>
              <a:avLst/>
              <a:gdLst>
                <a:gd name="T0" fmla="*/ 249 w 253"/>
                <a:gd name="T1" fmla="*/ 0 h 258"/>
                <a:gd name="T2" fmla="*/ 220 w 253"/>
                <a:gd name="T3" fmla="*/ 6 h 258"/>
                <a:gd name="T4" fmla="*/ 191 w 253"/>
                <a:gd name="T5" fmla="*/ 8 h 258"/>
                <a:gd name="T6" fmla="*/ 162 w 253"/>
                <a:gd name="T7" fmla="*/ 3 h 258"/>
                <a:gd name="T8" fmla="*/ 150 w 253"/>
                <a:gd name="T9" fmla="*/ 0 h 258"/>
                <a:gd name="T10" fmla="*/ 146 w 253"/>
                <a:gd name="T11" fmla="*/ 0 h 258"/>
                <a:gd name="T12" fmla="*/ 134 w 253"/>
                <a:gd name="T13" fmla="*/ 3 h 258"/>
                <a:gd name="T14" fmla="*/ 105 w 253"/>
                <a:gd name="T15" fmla="*/ 8 h 258"/>
                <a:gd name="T16" fmla="*/ 76 w 253"/>
                <a:gd name="T17" fmla="*/ 6 h 258"/>
                <a:gd name="T18" fmla="*/ 47 w 253"/>
                <a:gd name="T19" fmla="*/ 0 h 258"/>
                <a:gd name="T20" fmla="*/ 42 w 253"/>
                <a:gd name="T21" fmla="*/ 0 h 258"/>
                <a:gd name="T22" fmla="*/ 41 w 253"/>
                <a:gd name="T23" fmla="*/ 1 h 258"/>
                <a:gd name="T24" fmla="*/ 38 w 253"/>
                <a:gd name="T25" fmla="*/ 5 h 258"/>
                <a:gd name="T26" fmla="*/ 31 w 253"/>
                <a:gd name="T27" fmla="*/ 16 h 258"/>
                <a:gd name="T28" fmla="*/ 20 w 253"/>
                <a:gd name="T29" fmla="*/ 38 h 258"/>
                <a:gd name="T30" fmla="*/ 15 w 253"/>
                <a:gd name="T31" fmla="*/ 49 h 258"/>
                <a:gd name="T32" fmla="*/ 8 w 253"/>
                <a:gd name="T33" fmla="*/ 71 h 258"/>
                <a:gd name="T34" fmla="*/ 5 w 253"/>
                <a:gd name="T35" fmla="*/ 82 h 258"/>
                <a:gd name="T36" fmla="*/ 1 w 253"/>
                <a:gd name="T37" fmla="*/ 105 h 258"/>
                <a:gd name="T38" fmla="*/ 0 w 253"/>
                <a:gd name="T39" fmla="*/ 117 h 258"/>
                <a:gd name="T40" fmla="*/ 0 w 253"/>
                <a:gd name="T41" fmla="*/ 140 h 258"/>
                <a:gd name="T42" fmla="*/ 1 w 253"/>
                <a:gd name="T43" fmla="*/ 152 h 258"/>
                <a:gd name="T44" fmla="*/ 5 w 253"/>
                <a:gd name="T45" fmla="*/ 175 h 258"/>
                <a:gd name="T46" fmla="*/ 8 w 253"/>
                <a:gd name="T47" fmla="*/ 188 h 258"/>
                <a:gd name="T48" fmla="*/ 15 w 253"/>
                <a:gd name="T49" fmla="*/ 210 h 258"/>
                <a:gd name="T50" fmla="*/ 19 w 253"/>
                <a:gd name="T51" fmla="*/ 219 h 258"/>
                <a:gd name="T52" fmla="*/ 28 w 253"/>
                <a:gd name="T53" fmla="*/ 238 h 258"/>
                <a:gd name="T54" fmla="*/ 33 w 253"/>
                <a:gd name="T55" fmla="*/ 247 h 258"/>
                <a:gd name="T56" fmla="*/ 41 w 253"/>
                <a:gd name="T57" fmla="*/ 258 h 258"/>
                <a:gd name="T58" fmla="*/ 43 w 253"/>
                <a:gd name="T59" fmla="*/ 240 h 258"/>
                <a:gd name="T60" fmla="*/ 30 w 253"/>
                <a:gd name="T61" fmla="*/ 215 h 258"/>
                <a:gd name="T62" fmla="*/ 20 w 253"/>
                <a:gd name="T63" fmla="*/ 184 h 258"/>
                <a:gd name="T64" fmla="*/ 13 w 253"/>
                <a:gd name="T65" fmla="*/ 150 h 258"/>
                <a:gd name="T66" fmla="*/ 12 w 253"/>
                <a:gd name="T67" fmla="*/ 117 h 258"/>
                <a:gd name="T68" fmla="*/ 17 w 253"/>
                <a:gd name="T69" fmla="*/ 85 h 258"/>
                <a:gd name="T70" fmla="*/ 26 w 253"/>
                <a:gd name="T71" fmla="*/ 53 h 258"/>
                <a:gd name="T72" fmla="*/ 42 w 253"/>
                <a:gd name="T73" fmla="*/ 22 h 258"/>
                <a:gd name="T74" fmla="*/ 54 w 253"/>
                <a:gd name="T75" fmla="*/ 14 h 258"/>
                <a:gd name="T76" fmla="*/ 74 w 253"/>
                <a:gd name="T77" fmla="*/ 18 h 258"/>
                <a:gd name="T78" fmla="*/ 85 w 253"/>
                <a:gd name="T79" fmla="*/ 19 h 258"/>
                <a:gd name="T80" fmla="*/ 105 w 253"/>
                <a:gd name="T81" fmla="*/ 20 h 258"/>
                <a:gd name="T82" fmla="*/ 116 w 253"/>
                <a:gd name="T83" fmla="*/ 19 h 258"/>
                <a:gd name="T84" fmla="*/ 136 w 253"/>
                <a:gd name="T85" fmla="*/ 15 h 258"/>
                <a:gd name="T86" fmla="*/ 147 w 253"/>
                <a:gd name="T87" fmla="*/ 12 h 258"/>
                <a:gd name="T88" fmla="*/ 159 w 253"/>
                <a:gd name="T89" fmla="*/ 15 h 258"/>
                <a:gd name="T90" fmla="*/ 170 w 253"/>
                <a:gd name="T91" fmla="*/ 17 h 258"/>
                <a:gd name="T92" fmla="*/ 190 w 253"/>
                <a:gd name="T93" fmla="*/ 20 h 258"/>
                <a:gd name="T94" fmla="*/ 201 w 253"/>
                <a:gd name="T95" fmla="*/ 20 h 258"/>
                <a:gd name="T96" fmla="*/ 221 w 253"/>
                <a:gd name="T97" fmla="*/ 18 h 258"/>
                <a:gd name="T98" fmla="*/ 232 w 253"/>
                <a:gd name="T99" fmla="*/ 17 h 258"/>
                <a:gd name="T100" fmla="*/ 250 w 253"/>
                <a:gd name="T101" fmla="*/ 0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53" h="258">
                  <a:moveTo>
                    <a:pt x="250" y="0"/>
                  </a:moveTo>
                  <a:cubicBezTo>
                    <a:pt x="250" y="0"/>
                    <a:pt x="249" y="0"/>
                    <a:pt x="249" y="0"/>
                  </a:cubicBezTo>
                  <a:cubicBezTo>
                    <a:pt x="249" y="0"/>
                    <a:pt x="249" y="0"/>
                    <a:pt x="249" y="0"/>
                  </a:cubicBezTo>
                  <a:cubicBezTo>
                    <a:pt x="239" y="3"/>
                    <a:pt x="239" y="3"/>
                    <a:pt x="239" y="3"/>
                  </a:cubicBezTo>
                  <a:cubicBezTo>
                    <a:pt x="229" y="5"/>
                    <a:pt x="229" y="5"/>
                    <a:pt x="229" y="5"/>
                  </a:cubicBezTo>
                  <a:cubicBezTo>
                    <a:pt x="220" y="6"/>
                    <a:pt x="220" y="6"/>
                    <a:pt x="220" y="6"/>
                  </a:cubicBezTo>
                  <a:cubicBezTo>
                    <a:pt x="210" y="7"/>
                    <a:pt x="210" y="7"/>
                    <a:pt x="210" y="7"/>
                  </a:cubicBezTo>
                  <a:cubicBezTo>
                    <a:pt x="200" y="8"/>
                    <a:pt x="200" y="8"/>
                    <a:pt x="200" y="8"/>
                  </a:cubicBezTo>
                  <a:cubicBezTo>
                    <a:pt x="191" y="8"/>
                    <a:pt x="191" y="8"/>
                    <a:pt x="191" y="8"/>
                  </a:cubicBezTo>
                  <a:cubicBezTo>
                    <a:pt x="181" y="7"/>
                    <a:pt x="181" y="7"/>
                    <a:pt x="181" y="7"/>
                  </a:cubicBezTo>
                  <a:cubicBezTo>
                    <a:pt x="172" y="5"/>
                    <a:pt x="172" y="5"/>
                    <a:pt x="172" y="5"/>
                  </a:cubicBezTo>
                  <a:cubicBezTo>
                    <a:pt x="162" y="3"/>
                    <a:pt x="162" y="3"/>
                    <a:pt x="162" y="3"/>
                  </a:cubicBezTo>
                  <a:cubicBezTo>
                    <a:pt x="152" y="0"/>
                    <a:pt x="152" y="0"/>
                    <a:pt x="152" y="0"/>
                  </a:cubicBezTo>
                  <a:cubicBezTo>
                    <a:pt x="152" y="0"/>
                    <a:pt x="152" y="0"/>
                    <a:pt x="152" y="0"/>
                  </a:cubicBezTo>
                  <a:cubicBezTo>
                    <a:pt x="150" y="0"/>
                    <a:pt x="150" y="0"/>
                    <a:pt x="150" y="0"/>
                  </a:cubicBezTo>
                  <a:cubicBezTo>
                    <a:pt x="149" y="0"/>
                    <a:pt x="149" y="0"/>
                    <a:pt x="149" y="0"/>
                  </a:cubicBezTo>
                  <a:cubicBezTo>
                    <a:pt x="147" y="0"/>
                    <a:pt x="147" y="0"/>
                    <a:pt x="147" y="0"/>
                  </a:cubicBezTo>
                  <a:cubicBezTo>
                    <a:pt x="146" y="0"/>
                    <a:pt x="146" y="0"/>
                    <a:pt x="146" y="0"/>
                  </a:cubicBezTo>
                  <a:cubicBezTo>
                    <a:pt x="144" y="0"/>
                    <a:pt x="144" y="0"/>
                    <a:pt x="144" y="0"/>
                  </a:cubicBezTo>
                  <a:cubicBezTo>
                    <a:pt x="143" y="0"/>
                    <a:pt x="143" y="0"/>
                    <a:pt x="143" y="0"/>
                  </a:cubicBezTo>
                  <a:cubicBezTo>
                    <a:pt x="134" y="3"/>
                    <a:pt x="134" y="3"/>
                    <a:pt x="134" y="3"/>
                  </a:cubicBezTo>
                  <a:cubicBezTo>
                    <a:pt x="124" y="5"/>
                    <a:pt x="124" y="5"/>
                    <a:pt x="124" y="5"/>
                  </a:cubicBezTo>
                  <a:cubicBezTo>
                    <a:pt x="114" y="7"/>
                    <a:pt x="114" y="7"/>
                    <a:pt x="114" y="7"/>
                  </a:cubicBezTo>
                  <a:cubicBezTo>
                    <a:pt x="105" y="8"/>
                    <a:pt x="105" y="8"/>
                    <a:pt x="105" y="8"/>
                  </a:cubicBezTo>
                  <a:cubicBezTo>
                    <a:pt x="95" y="8"/>
                    <a:pt x="95" y="8"/>
                    <a:pt x="95" y="8"/>
                  </a:cubicBezTo>
                  <a:cubicBezTo>
                    <a:pt x="86" y="7"/>
                    <a:pt x="86" y="7"/>
                    <a:pt x="86" y="7"/>
                  </a:cubicBezTo>
                  <a:cubicBezTo>
                    <a:pt x="76" y="6"/>
                    <a:pt x="76" y="6"/>
                    <a:pt x="76" y="6"/>
                  </a:cubicBezTo>
                  <a:cubicBezTo>
                    <a:pt x="66" y="5"/>
                    <a:pt x="66" y="5"/>
                    <a:pt x="66" y="5"/>
                  </a:cubicBezTo>
                  <a:cubicBezTo>
                    <a:pt x="57" y="3"/>
                    <a:pt x="57" y="3"/>
                    <a:pt x="57" y="3"/>
                  </a:cubicBezTo>
                  <a:cubicBezTo>
                    <a:pt x="47" y="0"/>
                    <a:pt x="47" y="0"/>
                    <a:pt x="47" y="0"/>
                  </a:cubicBezTo>
                  <a:cubicBezTo>
                    <a:pt x="46" y="0"/>
                    <a:pt x="46" y="0"/>
                    <a:pt x="45" y="0"/>
                  </a:cubicBezTo>
                  <a:cubicBezTo>
                    <a:pt x="44" y="0"/>
                    <a:pt x="43" y="0"/>
                    <a:pt x="42" y="0"/>
                  </a:cubicBezTo>
                  <a:cubicBezTo>
                    <a:pt x="42" y="0"/>
                    <a:pt x="42" y="0"/>
                    <a:pt x="42" y="0"/>
                  </a:cubicBezTo>
                  <a:cubicBezTo>
                    <a:pt x="41" y="1"/>
                    <a:pt x="41" y="1"/>
                    <a:pt x="41" y="1"/>
                  </a:cubicBezTo>
                  <a:cubicBezTo>
                    <a:pt x="41" y="1"/>
                    <a:pt x="41" y="1"/>
                    <a:pt x="41" y="1"/>
                  </a:cubicBezTo>
                  <a:cubicBezTo>
                    <a:pt x="41" y="1"/>
                    <a:pt x="41" y="1"/>
                    <a:pt x="41" y="1"/>
                  </a:cubicBezTo>
                  <a:cubicBezTo>
                    <a:pt x="41" y="1"/>
                    <a:pt x="41" y="1"/>
                    <a:pt x="41" y="1"/>
                  </a:cubicBezTo>
                  <a:cubicBezTo>
                    <a:pt x="40" y="2"/>
                    <a:pt x="40" y="2"/>
                    <a:pt x="39" y="3"/>
                  </a:cubicBezTo>
                  <a:cubicBezTo>
                    <a:pt x="38" y="5"/>
                    <a:pt x="38" y="5"/>
                    <a:pt x="38" y="5"/>
                  </a:cubicBezTo>
                  <a:cubicBezTo>
                    <a:pt x="38" y="5"/>
                    <a:pt x="38" y="5"/>
                    <a:pt x="38" y="5"/>
                  </a:cubicBezTo>
                  <a:cubicBezTo>
                    <a:pt x="31" y="16"/>
                    <a:pt x="31" y="16"/>
                    <a:pt x="31" y="16"/>
                  </a:cubicBezTo>
                  <a:cubicBezTo>
                    <a:pt x="31" y="16"/>
                    <a:pt x="31" y="16"/>
                    <a:pt x="31" y="16"/>
                  </a:cubicBezTo>
                  <a:cubicBezTo>
                    <a:pt x="25" y="27"/>
                    <a:pt x="25" y="27"/>
                    <a:pt x="25" y="27"/>
                  </a:cubicBezTo>
                  <a:cubicBezTo>
                    <a:pt x="25" y="27"/>
                    <a:pt x="25" y="27"/>
                    <a:pt x="25" y="27"/>
                  </a:cubicBezTo>
                  <a:cubicBezTo>
                    <a:pt x="20" y="38"/>
                    <a:pt x="20" y="38"/>
                    <a:pt x="20" y="38"/>
                  </a:cubicBezTo>
                  <a:cubicBezTo>
                    <a:pt x="20" y="38"/>
                    <a:pt x="20" y="38"/>
                    <a:pt x="20" y="38"/>
                  </a:cubicBezTo>
                  <a:cubicBezTo>
                    <a:pt x="15" y="49"/>
                    <a:pt x="15" y="49"/>
                    <a:pt x="15" y="49"/>
                  </a:cubicBezTo>
                  <a:cubicBezTo>
                    <a:pt x="15" y="49"/>
                    <a:pt x="15" y="49"/>
                    <a:pt x="15" y="49"/>
                  </a:cubicBezTo>
                  <a:cubicBezTo>
                    <a:pt x="11" y="60"/>
                    <a:pt x="11" y="60"/>
                    <a:pt x="11" y="60"/>
                  </a:cubicBezTo>
                  <a:cubicBezTo>
                    <a:pt x="11" y="60"/>
                    <a:pt x="11" y="60"/>
                    <a:pt x="11" y="60"/>
                  </a:cubicBezTo>
                  <a:cubicBezTo>
                    <a:pt x="8" y="71"/>
                    <a:pt x="8" y="71"/>
                    <a:pt x="8" y="71"/>
                  </a:cubicBezTo>
                  <a:cubicBezTo>
                    <a:pt x="8" y="71"/>
                    <a:pt x="8" y="71"/>
                    <a:pt x="8" y="71"/>
                  </a:cubicBezTo>
                  <a:cubicBezTo>
                    <a:pt x="5" y="82"/>
                    <a:pt x="5" y="82"/>
                    <a:pt x="5" y="82"/>
                  </a:cubicBezTo>
                  <a:cubicBezTo>
                    <a:pt x="5" y="82"/>
                    <a:pt x="5" y="82"/>
                    <a:pt x="5" y="82"/>
                  </a:cubicBezTo>
                  <a:cubicBezTo>
                    <a:pt x="3" y="93"/>
                    <a:pt x="3" y="93"/>
                    <a:pt x="3" y="93"/>
                  </a:cubicBezTo>
                  <a:cubicBezTo>
                    <a:pt x="2" y="94"/>
                    <a:pt x="2" y="94"/>
                    <a:pt x="2" y="94"/>
                  </a:cubicBezTo>
                  <a:cubicBezTo>
                    <a:pt x="1" y="105"/>
                    <a:pt x="1" y="105"/>
                    <a:pt x="1" y="105"/>
                  </a:cubicBezTo>
                  <a:cubicBezTo>
                    <a:pt x="1" y="105"/>
                    <a:pt x="1" y="105"/>
                    <a:pt x="1" y="105"/>
                  </a:cubicBezTo>
                  <a:cubicBezTo>
                    <a:pt x="0" y="117"/>
                    <a:pt x="0" y="117"/>
                    <a:pt x="0" y="117"/>
                  </a:cubicBezTo>
                  <a:cubicBezTo>
                    <a:pt x="0" y="117"/>
                    <a:pt x="0" y="117"/>
                    <a:pt x="0" y="117"/>
                  </a:cubicBezTo>
                  <a:cubicBezTo>
                    <a:pt x="0" y="128"/>
                    <a:pt x="0" y="128"/>
                    <a:pt x="0" y="128"/>
                  </a:cubicBezTo>
                  <a:cubicBezTo>
                    <a:pt x="0" y="129"/>
                    <a:pt x="0" y="129"/>
                    <a:pt x="0" y="129"/>
                  </a:cubicBezTo>
                  <a:cubicBezTo>
                    <a:pt x="0" y="140"/>
                    <a:pt x="0" y="140"/>
                    <a:pt x="0" y="140"/>
                  </a:cubicBezTo>
                  <a:cubicBezTo>
                    <a:pt x="0" y="140"/>
                    <a:pt x="0" y="140"/>
                    <a:pt x="0" y="140"/>
                  </a:cubicBezTo>
                  <a:cubicBezTo>
                    <a:pt x="1" y="152"/>
                    <a:pt x="1" y="152"/>
                    <a:pt x="1" y="152"/>
                  </a:cubicBezTo>
                  <a:cubicBezTo>
                    <a:pt x="1" y="152"/>
                    <a:pt x="1" y="152"/>
                    <a:pt x="1" y="152"/>
                  </a:cubicBezTo>
                  <a:cubicBezTo>
                    <a:pt x="3" y="164"/>
                    <a:pt x="3" y="164"/>
                    <a:pt x="3" y="164"/>
                  </a:cubicBezTo>
                  <a:cubicBezTo>
                    <a:pt x="3" y="164"/>
                    <a:pt x="3" y="164"/>
                    <a:pt x="3" y="164"/>
                  </a:cubicBezTo>
                  <a:cubicBezTo>
                    <a:pt x="5" y="175"/>
                    <a:pt x="5" y="175"/>
                    <a:pt x="5" y="175"/>
                  </a:cubicBezTo>
                  <a:cubicBezTo>
                    <a:pt x="5" y="176"/>
                    <a:pt x="5" y="176"/>
                    <a:pt x="5" y="176"/>
                  </a:cubicBezTo>
                  <a:cubicBezTo>
                    <a:pt x="8" y="187"/>
                    <a:pt x="8" y="187"/>
                    <a:pt x="8" y="187"/>
                  </a:cubicBezTo>
                  <a:cubicBezTo>
                    <a:pt x="8" y="188"/>
                    <a:pt x="8" y="188"/>
                    <a:pt x="8" y="188"/>
                  </a:cubicBezTo>
                  <a:cubicBezTo>
                    <a:pt x="11" y="199"/>
                    <a:pt x="11" y="199"/>
                    <a:pt x="11" y="199"/>
                  </a:cubicBezTo>
                  <a:cubicBezTo>
                    <a:pt x="12" y="200"/>
                    <a:pt x="12" y="200"/>
                    <a:pt x="12" y="200"/>
                  </a:cubicBezTo>
                  <a:cubicBezTo>
                    <a:pt x="15" y="210"/>
                    <a:pt x="15" y="210"/>
                    <a:pt x="15" y="210"/>
                  </a:cubicBezTo>
                  <a:cubicBezTo>
                    <a:pt x="15" y="210"/>
                    <a:pt x="15" y="210"/>
                    <a:pt x="15" y="210"/>
                  </a:cubicBezTo>
                  <a:cubicBezTo>
                    <a:pt x="19" y="219"/>
                    <a:pt x="19" y="219"/>
                    <a:pt x="19" y="219"/>
                  </a:cubicBezTo>
                  <a:cubicBezTo>
                    <a:pt x="19" y="219"/>
                    <a:pt x="19" y="219"/>
                    <a:pt x="19" y="219"/>
                  </a:cubicBezTo>
                  <a:cubicBezTo>
                    <a:pt x="23" y="229"/>
                    <a:pt x="23" y="229"/>
                    <a:pt x="23" y="229"/>
                  </a:cubicBezTo>
                  <a:cubicBezTo>
                    <a:pt x="23" y="229"/>
                    <a:pt x="23" y="229"/>
                    <a:pt x="23" y="229"/>
                  </a:cubicBezTo>
                  <a:cubicBezTo>
                    <a:pt x="28" y="238"/>
                    <a:pt x="28" y="238"/>
                    <a:pt x="28" y="238"/>
                  </a:cubicBezTo>
                  <a:cubicBezTo>
                    <a:pt x="28" y="238"/>
                    <a:pt x="28" y="238"/>
                    <a:pt x="28" y="238"/>
                  </a:cubicBezTo>
                  <a:cubicBezTo>
                    <a:pt x="33" y="246"/>
                    <a:pt x="33" y="246"/>
                    <a:pt x="33" y="246"/>
                  </a:cubicBezTo>
                  <a:cubicBezTo>
                    <a:pt x="33" y="247"/>
                    <a:pt x="33" y="247"/>
                    <a:pt x="33" y="247"/>
                  </a:cubicBezTo>
                  <a:cubicBezTo>
                    <a:pt x="38" y="255"/>
                    <a:pt x="38" y="255"/>
                    <a:pt x="38" y="255"/>
                  </a:cubicBezTo>
                  <a:cubicBezTo>
                    <a:pt x="38" y="255"/>
                    <a:pt x="38" y="255"/>
                    <a:pt x="38" y="255"/>
                  </a:cubicBezTo>
                  <a:cubicBezTo>
                    <a:pt x="41" y="258"/>
                    <a:pt x="41" y="258"/>
                    <a:pt x="41" y="258"/>
                  </a:cubicBezTo>
                  <a:cubicBezTo>
                    <a:pt x="48" y="248"/>
                    <a:pt x="48" y="248"/>
                    <a:pt x="48" y="248"/>
                  </a:cubicBezTo>
                  <a:cubicBezTo>
                    <a:pt x="48" y="248"/>
                    <a:pt x="48" y="248"/>
                    <a:pt x="48" y="248"/>
                  </a:cubicBezTo>
                  <a:cubicBezTo>
                    <a:pt x="43" y="240"/>
                    <a:pt x="43" y="240"/>
                    <a:pt x="43" y="240"/>
                  </a:cubicBezTo>
                  <a:cubicBezTo>
                    <a:pt x="38" y="232"/>
                    <a:pt x="38" y="232"/>
                    <a:pt x="38" y="232"/>
                  </a:cubicBezTo>
                  <a:cubicBezTo>
                    <a:pt x="34" y="224"/>
                    <a:pt x="34" y="224"/>
                    <a:pt x="34" y="224"/>
                  </a:cubicBezTo>
                  <a:cubicBezTo>
                    <a:pt x="30" y="215"/>
                    <a:pt x="30" y="215"/>
                    <a:pt x="30" y="215"/>
                  </a:cubicBezTo>
                  <a:cubicBezTo>
                    <a:pt x="26" y="205"/>
                    <a:pt x="26" y="205"/>
                    <a:pt x="26" y="205"/>
                  </a:cubicBezTo>
                  <a:cubicBezTo>
                    <a:pt x="23" y="196"/>
                    <a:pt x="23" y="196"/>
                    <a:pt x="23" y="196"/>
                  </a:cubicBezTo>
                  <a:cubicBezTo>
                    <a:pt x="20" y="184"/>
                    <a:pt x="20" y="184"/>
                    <a:pt x="20" y="184"/>
                  </a:cubicBezTo>
                  <a:cubicBezTo>
                    <a:pt x="17" y="173"/>
                    <a:pt x="17" y="173"/>
                    <a:pt x="17" y="173"/>
                  </a:cubicBezTo>
                  <a:cubicBezTo>
                    <a:pt x="15" y="162"/>
                    <a:pt x="15" y="162"/>
                    <a:pt x="15" y="162"/>
                  </a:cubicBezTo>
                  <a:cubicBezTo>
                    <a:pt x="13" y="150"/>
                    <a:pt x="13" y="150"/>
                    <a:pt x="13" y="150"/>
                  </a:cubicBezTo>
                  <a:cubicBezTo>
                    <a:pt x="12" y="139"/>
                    <a:pt x="12" y="139"/>
                    <a:pt x="12" y="139"/>
                  </a:cubicBezTo>
                  <a:cubicBezTo>
                    <a:pt x="12" y="128"/>
                    <a:pt x="12" y="128"/>
                    <a:pt x="12" y="128"/>
                  </a:cubicBezTo>
                  <a:cubicBezTo>
                    <a:pt x="12" y="117"/>
                    <a:pt x="12" y="117"/>
                    <a:pt x="12" y="117"/>
                  </a:cubicBezTo>
                  <a:cubicBezTo>
                    <a:pt x="13" y="106"/>
                    <a:pt x="13" y="106"/>
                    <a:pt x="13" y="106"/>
                  </a:cubicBezTo>
                  <a:cubicBezTo>
                    <a:pt x="14" y="96"/>
                    <a:pt x="14" y="96"/>
                    <a:pt x="14" y="96"/>
                  </a:cubicBezTo>
                  <a:cubicBezTo>
                    <a:pt x="17" y="85"/>
                    <a:pt x="17" y="85"/>
                    <a:pt x="17" y="85"/>
                  </a:cubicBezTo>
                  <a:cubicBezTo>
                    <a:pt x="19" y="74"/>
                    <a:pt x="19" y="74"/>
                    <a:pt x="19" y="74"/>
                  </a:cubicBezTo>
                  <a:cubicBezTo>
                    <a:pt x="22" y="64"/>
                    <a:pt x="22" y="64"/>
                    <a:pt x="22" y="64"/>
                  </a:cubicBezTo>
                  <a:cubicBezTo>
                    <a:pt x="26" y="53"/>
                    <a:pt x="26" y="53"/>
                    <a:pt x="26" y="53"/>
                  </a:cubicBezTo>
                  <a:cubicBezTo>
                    <a:pt x="31" y="43"/>
                    <a:pt x="31" y="43"/>
                    <a:pt x="31" y="43"/>
                  </a:cubicBezTo>
                  <a:cubicBezTo>
                    <a:pt x="36" y="32"/>
                    <a:pt x="36" y="32"/>
                    <a:pt x="36" y="32"/>
                  </a:cubicBezTo>
                  <a:cubicBezTo>
                    <a:pt x="42" y="22"/>
                    <a:pt x="42" y="22"/>
                    <a:pt x="42" y="22"/>
                  </a:cubicBezTo>
                  <a:cubicBezTo>
                    <a:pt x="47" y="13"/>
                    <a:pt x="47" y="13"/>
                    <a:pt x="47" y="13"/>
                  </a:cubicBezTo>
                  <a:cubicBezTo>
                    <a:pt x="53" y="14"/>
                    <a:pt x="53" y="14"/>
                    <a:pt x="53" y="14"/>
                  </a:cubicBezTo>
                  <a:cubicBezTo>
                    <a:pt x="54" y="14"/>
                    <a:pt x="54" y="14"/>
                    <a:pt x="54" y="14"/>
                  </a:cubicBezTo>
                  <a:cubicBezTo>
                    <a:pt x="64" y="17"/>
                    <a:pt x="64" y="17"/>
                    <a:pt x="64" y="17"/>
                  </a:cubicBezTo>
                  <a:cubicBezTo>
                    <a:pt x="64" y="17"/>
                    <a:pt x="64" y="17"/>
                    <a:pt x="64" y="17"/>
                  </a:cubicBezTo>
                  <a:cubicBezTo>
                    <a:pt x="74" y="18"/>
                    <a:pt x="74" y="18"/>
                    <a:pt x="74" y="18"/>
                  </a:cubicBezTo>
                  <a:cubicBezTo>
                    <a:pt x="75" y="18"/>
                    <a:pt x="75" y="18"/>
                    <a:pt x="75" y="18"/>
                  </a:cubicBezTo>
                  <a:cubicBezTo>
                    <a:pt x="85" y="19"/>
                    <a:pt x="85" y="19"/>
                    <a:pt x="85" y="19"/>
                  </a:cubicBezTo>
                  <a:cubicBezTo>
                    <a:pt x="85" y="19"/>
                    <a:pt x="85" y="19"/>
                    <a:pt x="85" y="19"/>
                  </a:cubicBezTo>
                  <a:cubicBezTo>
                    <a:pt x="95" y="20"/>
                    <a:pt x="95" y="20"/>
                    <a:pt x="95" y="20"/>
                  </a:cubicBezTo>
                  <a:cubicBezTo>
                    <a:pt x="95" y="20"/>
                    <a:pt x="95" y="20"/>
                    <a:pt x="95" y="20"/>
                  </a:cubicBezTo>
                  <a:cubicBezTo>
                    <a:pt x="105" y="20"/>
                    <a:pt x="105" y="20"/>
                    <a:pt x="105" y="20"/>
                  </a:cubicBezTo>
                  <a:cubicBezTo>
                    <a:pt x="106" y="20"/>
                    <a:pt x="106" y="20"/>
                    <a:pt x="106" y="20"/>
                  </a:cubicBezTo>
                  <a:cubicBezTo>
                    <a:pt x="116" y="19"/>
                    <a:pt x="116" y="19"/>
                    <a:pt x="116" y="19"/>
                  </a:cubicBezTo>
                  <a:cubicBezTo>
                    <a:pt x="116" y="19"/>
                    <a:pt x="116" y="19"/>
                    <a:pt x="116" y="19"/>
                  </a:cubicBezTo>
                  <a:cubicBezTo>
                    <a:pt x="126" y="17"/>
                    <a:pt x="126" y="17"/>
                    <a:pt x="126" y="17"/>
                  </a:cubicBezTo>
                  <a:cubicBezTo>
                    <a:pt x="126" y="17"/>
                    <a:pt x="126" y="17"/>
                    <a:pt x="126" y="17"/>
                  </a:cubicBezTo>
                  <a:cubicBezTo>
                    <a:pt x="136" y="15"/>
                    <a:pt x="136" y="15"/>
                    <a:pt x="136" y="15"/>
                  </a:cubicBezTo>
                  <a:cubicBezTo>
                    <a:pt x="137" y="15"/>
                    <a:pt x="137" y="15"/>
                    <a:pt x="137" y="15"/>
                  </a:cubicBezTo>
                  <a:cubicBezTo>
                    <a:pt x="146" y="12"/>
                    <a:pt x="146" y="12"/>
                    <a:pt x="146" y="12"/>
                  </a:cubicBezTo>
                  <a:cubicBezTo>
                    <a:pt x="147" y="12"/>
                    <a:pt x="147" y="12"/>
                    <a:pt x="147" y="12"/>
                  </a:cubicBezTo>
                  <a:cubicBezTo>
                    <a:pt x="148" y="12"/>
                    <a:pt x="148" y="12"/>
                    <a:pt x="148" y="12"/>
                  </a:cubicBezTo>
                  <a:cubicBezTo>
                    <a:pt x="149" y="12"/>
                    <a:pt x="149" y="12"/>
                    <a:pt x="149" y="12"/>
                  </a:cubicBezTo>
                  <a:cubicBezTo>
                    <a:pt x="159" y="15"/>
                    <a:pt x="159" y="15"/>
                    <a:pt x="159" y="15"/>
                  </a:cubicBezTo>
                  <a:cubicBezTo>
                    <a:pt x="159" y="15"/>
                    <a:pt x="159" y="15"/>
                    <a:pt x="159" y="15"/>
                  </a:cubicBezTo>
                  <a:cubicBezTo>
                    <a:pt x="169" y="17"/>
                    <a:pt x="169" y="17"/>
                    <a:pt x="169" y="17"/>
                  </a:cubicBezTo>
                  <a:cubicBezTo>
                    <a:pt x="170" y="17"/>
                    <a:pt x="170" y="17"/>
                    <a:pt x="170" y="17"/>
                  </a:cubicBezTo>
                  <a:cubicBezTo>
                    <a:pt x="180" y="19"/>
                    <a:pt x="180" y="19"/>
                    <a:pt x="180" y="19"/>
                  </a:cubicBezTo>
                  <a:cubicBezTo>
                    <a:pt x="180" y="19"/>
                    <a:pt x="180" y="19"/>
                    <a:pt x="180" y="19"/>
                  </a:cubicBezTo>
                  <a:cubicBezTo>
                    <a:pt x="190" y="20"/>
                    <a:pt x="190" y="20"/>
                    <a:pt x="190" y="20"/>
                  </a:cubicBezTo>
                  <a:cubicBezTo>
                    <a:pt x="190" y="20"/>
                    <a:pt x="190" y="20"/>
                    <a:pt x="190" y="20"/>
                  </a:cubicBezTo>
                  <a:cubicBezTo>
                    <a:pt x="200" y="20"/>
                    <a:pt x="200" y="20"/>
                    <a:pt x="200" y="20"/>
                  </a:cubicBezTo>
                  <a:cubicBezTo>
                    <a:pt x="201" y="20"/>
                    <a:pt x="201" y="20"/>
                    <a:pt x="201" y="20"/>
                  </a:cubicBezTo>
                  <a:cubicBezTo>
                    <a:pt x="211" y="19"/>
                    <a:pt x="211" y="19"/>
                    <a:pt x="211" y="19"/>
                  </a:cubicBezTo>
                  <a:cubicBezTo>
                    <a:pt x="211" y="19"/>
                    <a:pt x="211" y="19"/>
                    <a:pt x="211" y="19"/>
                  </a:cubicBezTo>
                  <a:cubicBezTo>
                    <a:pt x="221" y="18"/>
                    <a:pt x="221" y="18"/>
                    <a:pt x="221" y="18"/>
                  </a:cubicBezTo>
                  <a:cubicBezTo>
                    <a:pt x="221" y="18"/>
                    <a:pt x="221" y="18"/>
                    <a:pt x="221" y="18"/>
                  </a:cubicBezTo>
                  <a:cubicBezTo>
                    <a:pt x="231" y="17"/>
                    <a:pt x="231" y="17"/>
                    <a:pt x="231" y="17"/>
                  </a:cubicBezTo>
                  <a:cubicBezTo>
                    <a:pt x="232" y="17"/>
                    <a:pt x="232" y="17"/>
                    <a:pt x="232" y="17"/>
                  </a:cubicBezTo>
                  <a:cubicBezTo>
                    <a:pt x="241" y="14"/>
                    <a:pt x="241" y="14"/>
                    <a:pt x="241" y="14"/>
                  </a:cubicBezTo>
                  <a:cubicBezTo>
                    <a:pt x="253" y="0"/>
                    <a:pt x="253" y="0"/>
                    <a:pt x="253" y="0"/>
                  </a:cubicBezTo>
                  <a:cubicBezTo>
                    <a:pt x="252" y="0"/>
                    <a:pt x="251" y="0"/>
                    <a:pt x="250" y="0"/>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grpSp>
        <p:nvGrpSpPr>
          <p:cNvPr id="62" name="Group 66">
            <a:extLst>
              <a:ext uri="{FF2B5EF4-FFF2-40B4-BE49-F238E27FC236}">
                <a16:creationId xmlns:a16="http://schemas.microsoft.com/office/drawing/2014/main" id="{9C462D8F-5321-48BB-84CE-D8AB2090AEC8}"/>
              </a:ext>
            </a:extLst>
          </p:cNvPr>
          <p:cNvGrpSpPr/>
          <p:nvPr/>
        </p:nvGrpSpPr>
        <p:grpSpPr>
          <a:xfrm>
            <a:off x="694527" y="4314752"/>
            <a:ext cx="4465726" cy="584775"/>
            <a:chOff x="806248" y="2078646"/>
            <a:chExt cx="4378561" cy="573361"/>
          </a:xfrm>
        </p:grpSpPr>
        <p:sp>
          <p:nvSpPr>
            <p:cNvPr id="63" name="Rectangle 67">
              <a:extLst>
                <a:ext uri="{FF2B5EF4-FFF2-40B4-BE49-F238E27FC236}">
                  <a16:creationId xmlns:a16="http://schemas.microsoft.com/office/drawing/2014/main" id="{5A0AE2FD-D909-4A61-BCE7-1B1C46BA65F8}"/>
                </a:ext>
              </a:extLst>
            </p:cNvPr>
            <p:cNvSpPr/>
            <p:nvPr/>
          </p:nvSpPr>
          <p:spPr>
            <a:xfrm>
              <a:off x="1197915" y="2078646"/>
              <a:ext cx="3986894" cy="573361"/>
            </a:xfrm>
            <a:prstGeom prst="rect">
              <a:avLst/>
            </a:prstGeom>
          </p:spPr>
          <p:txBody>
            <a:bodyPr wrap="square">
              <a:spAutoFit/>
            </a:bodyPr>
            <a:lstStyle/>
            <a:p>
              <a:pPr lvl="0" defTabSz="895919">
                <a:spcBef>
                  <a:spcPts val="588"/>
                </a:spcBef>
                <a:spcAft>
                  <a:spcPts val="600"/>
                </a:spcAft>
                <a:defRPr/>
              </a:pPr>
              <a:r>
                <a:rPr lang="en-US" sz="1600" kern="0">
                  <a:solidFill>
                    <a:srgbClr val="505050"/>
                  </a:solidFill>
                </a:rPr>
                <a:t>Enforce on-demand, just-in-time administrative access when needed</a:t>
              </a:r>
            </a:p>
          </p:txBody>
        </p:sp>
        <p:sp>
          <p:nvSpPr>
            <p:cNvPr id="64" name="Freeform 9">
              <a:extLst>
                <a:ext uri="{FF2B5EF4-FFF2-40B4-BE49-F238E27FC236}">
                  <a16:creationId xmlns:a16="http://schemas.microsoft.com/office/drawing/2014/main" id="{B8CB9C98-38E2-4938-9A58-98682F547595}"/>
                </a:ext>
              </a:extLst>
            </p:cNvPr>
            <p:cNvSpPr>
              <a:spLocks noEditPoints="1"/>
            </p:cNvSpPr>
            <p:nvPr/>
          </p:nvSpPr>
          <p:spPr bwMode="black">
            <a:xfrm>
              <a:off x="806248" y="2158163"/>
              <a:ext cx="358570" cy="358570"/>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rgbClr val="0078D7"/>
            </a:solidFill>
            <a:ln>
              <a:noFill/>
            </a:ln>
          </p:spPr>
          <p:txBody>
            <a:bodyPr vert="horz" wrap="square" lIns="93264" tIns="46632" rIns="93264" bIns="46632" numCol="1" anchor="t" anchorCtr="0" compatLnSpc="1">
              <a:prstTxWarp prst="textNoShape">
                <a:avLst/>
              </a:prstTxWarp>
            </a:bodyPr>
            <a:lstStyle/>
            <a:p>
              <a:pPr defTabSz="932563">
                <a:defRPr/>
              </a:pPr>
              <a:endParaRPr lang="en-US" sz="1600">
                <a:solidFill>
                  <a:srgbClr val="000000"/>
                </a:solidFill>
              </a:endParaRPr>
            </a:p>
          </p:txBody>
        </p:sp>
      </p:grpSp>
      <p:grpSp>
        <p:nvGrpSpPr>
          <p:cNvPr id="65" name="Group 69">
            <a:extLst>
              <a:ext uri="{FF2B5EF4-FFF2-40B4-BE49-F238E27FC236}">
                <a16:creationId xmlns:a16="http://schemas.microsoft.com/office/drawing/2014/main" id="{454DBC3C-EDEA-4AC9-8CA6-B7B967705AC4}"/>
              </a:ext>
            </a:extLst>
          </p:cNvPr>
          <p:cNvGrpSpPr/>
          <p:nvPr/>
        </p:nvGrpSpPr>
        <p:grpSpPr>
          <a:xfrm>
            <a:off x="694527" y="5130866"/>
            <a:ext cx="4465726" cy="584775"/>
            <a:chOff x="806248" y="2976107"/>
            <a:chExt cx="4378561" cy="573361"/>
          </a:xfrm>
        </p:grpSpPr>
        <p:sp>
          <p:nvSpPr>
            <p:cNvPr id="66" name="Rectangle 70">
              <a:extLst>
                <a:ext uri="{FF2B5EF4-FFF2-40B4-BE49-F238E27FC236}">
                  <a16:creationId xmlns:a16="http://schemas.microsoft.com/office/drawing/2014/main" id="{F4E403B7-E780-445F-8EE8-49474391855A}"/>
                </a:ext>
              </a:extLst>
            </p:cNvPr>
            <p:cNvSpPr/>
            <p:nvPr/>
          </p:nvSpPr>
          <p:spPr>
            <a:xfrm>
              <a:off x="1197915" y="2976107"/>
              <a:ext cx="3986894" cy="573361"/>
            </a:xfrm>
            <a:prstGeom prst="rect">
              <a:avLst/>
            </a:prstGeom>
          </p:spPr>
          <p:txBody>
            <a:bodyPr wrap="square">
              <a:spAutoFit/>
            </a:bodyPr>
            <a:lstStyle/>
            <a:p>
              <a:pPr lvl="0" defTabSz="895919">
                <a:spcBef>
                  <a:spcPts val="588"/>
                </a:spcBef>
                <a:spcAft>
                  <a:spcPts val="600"/>
                </a:spcAft>
                <a:defRPr/>
              </a:pPr>
              <a:r>
                <a:rPr lang="en-US" sz="1600" kern="0">
                  <a:solidFill>
                    <a:srgbClr val="505050"/>
                  </a:solidFill>
                </a:rPr>
                <a:t>Ensure policies are met with alerts, audit reports and access reviews</a:t>
              </a:r>
            </a:p>
          </p:txBody>
        </p:sp>
        <p:sp>
          <p:nvSpPr>
            <p:cNvPr id="67" name="Freeform 9">
              <a:extLst>
                <a:ext uri="{FF2B5EF4-FFF2-40B4-BE49-F238E27FC236}">
                  <a16:creationId xmlns:a16="http://schemas.microsoft.com/office/drawing/2014/main" id="{AAA0F4C6-FC22-4B86-91CD-1691558B0BC0}"/>
                </a:ext>
              </a:extLst>
            </p:cNvPr>
            <p:cNvSpPr>
              <a:spLocks noEditPoints="1"/>
            </p:cNvSpPr>
            <p:nvPr/>
          </p:nvSpPr>
          <p:spPr bwMode="black">
            <a:xfrm>
              <a:off x="806248" y="3065207"/>
              <a:ext cx="358570" cy="358570"/>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rgbClr val="0078D7"/>
            </a:solidFill>
            <a:ln>
              <a:noFill/>
            </a:ln>
          </p:spPr>
          <p:txBody>
            <a:bodyPr vert="horz" wrap="square" lIns="93264" tIns="46632" rIns="93264" bIns="46632" numCol="1" anchor="t" anchorCtr="0" compatLnSpc="1">
              <a:prstTxWarp prst="textNoShape">
                <a:avLst/>
              </a:prstTxWarp>
            </a:bodyPr>
            <a:lstStyle/>
            <a:p>
              <a:pPr defTabSz="932563">
                <a:defRPr/>
              </a:pPr>
              <a:endParaRPr lang="en-US" sz="1600">
                <a:solidFill>
                  <a:srgbClr val="000000"/>
                </a:solidFill>
              </a:endParaRPr>
            </a:p>
          </p:txBody>
        </p:sp>
      </p:grpSp>
      <p:grpSp>
        <p:nvGrpSpPr>
          <p:cNvPr id="68" name="Group 72">
            <a:extLst>
              <a:ext uri="{FF2B5EF4-FFF2-40B4-BE49-F238E27FC236}">
                <a16:creationId xmlns:a16="http://schemas.microsoft.com/office/drawing/2014/main" id="{A4DB59AB-75DB-4566-80F1-D0360F49B3E4}"/>
              </a:ext>
            </a:extLst>
          </p:cNvPr>
          <p:cNvGrpSpPr/>
          <p:nvPr/>
        </p:nvGrpSpPr>
        <p:grpSpPr>
          <a:xfrm>
            <a:off x="694527" y="5969072"/>
            <a:ext cx="4465726" cy="584775"/>
            <a:chOff x="806248" y="3691362"/>
            <a:chExt cx="4049268" cy="573361"/>
          </a:xfrm>
        </p:grpSpPr>
        <p:sp>
          <p:nvSpPr>
            <p:cNvPr id="69" name="Rectangle 73">
              <a:extLst>
                <a:ext uri="{FF2B5EF4-FFF2-40B4-BE49-F238E27FC236}">
                  <a16:creationId xmlns:a16="http://schemas.microsoft.com/office/drawing/2014/main" id="{E9A4005B-7413-460B-A7BC-E21A85677BA7}"/>
                </a:ext>
              </a:extLst>
            </p:cNvPr>
            <p:cNvSpPr/>
            <p:nvPr/>
          </p:nvSpPr>
          <p:spPr>
            <a:xfrm>
              <a:off x="1197916" y="3691362"/>
              <a:ext cx="3657600" cy="573361"/>
            </a:xfrm>
            <a:prstGeom prst="rect">
              <a:avLst/>
            </a:prstGeom>
          </p:spPr>
          <p:txBody>
            <a:bodyPr wrap="square">
              <a:spAutoFit/>
            </a:bodyPr>
            <a:lstStyle/>
            <a:p>
              <a:pPr lvl="0" defTabSz="895919">
                <a:spcBef>
                  <a:spcPts val="588"/>
                </a:spcBef>
                <a:spcAft>
                  <a:spcPts val="600"/>
                </a:spcAft>
                <a:defRPr/>
              </a:pPr>
              <a:r>
                <a:rPr lang="en-US" sz="1600" kern="0">
                  <a:solidFill>
                    <a:srgbClr val="505050"/>
                  </a:solidFill>
                </a:rPr>
                <a:t>Manage admins access in Azure AD and also in Azure RBAC</a:t>
              </a:r>
            </a:p>
          </p:txBody>
        </p:sp>
        <p:sp>
          <p:nvSpPr>
            <p:cNvPr id="70" name="Freeform 9">
              <a:extLst>
                <a:ext uri="{FF2B5EF4-FFF2-40B4-BE49-F238E27FC236}">
                  <a16:creationId xmlns:a16="http://schemas.microsoft.com/office/drawing/2014/main" id="{0D8A7991-0775-4E82-B489-1E22EFABFAFF}"/>
                </a:ext>
              </a:extLst>
            </p:cNvPr>
            <p:cNvSpPr>
              <a:spLocks noEditPoints="1"/>
            </p:cNvSpPr>
            <p:nvPr/>
          </p:nvSpPr>
          <p:spPr bwMode="black">
            <a:xfrm>
              <a:off x="806248" y="3768389"/>
              <a:ext cx="331651" cy="358570"/>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rgbClr val="0078D7"/>
            </a:solidFill>
            <a:ln>
              <a:noFill/>
            </a:ln>
          </p:spPr>
          <p:txBody>
            <a:bodyPr vert="horz" wrap="square" lIns="93264" tIns="46632" rIns="93264" bIns="46632" numCol="1" anchor="t" anchorCtr="0" compatLnSpc="1">
              <a:prstTxWarp prst="textNoShape">
                <a:avLst/>
              </a:prstTxWarp>
            </a:bodyPr>
            <a:lstStyle/>
            <a:p>
              <a:pPr defTabSz="932563">
                <a:defRPr/>
              </a:pPr>
              <a:endParaRPr lang="en-US" sz="1600">
                <a:solidFill>
                  <a:srgbClr val="000000"/>
                </a:solidFill>
              </a:endParaRPr>
            </a:p>
          </p:txBody>
        </p:sp>
      </p:grpSp>
      <p:sp>
        <p:nvSpPr>
          <p:cNvPr id="72" name="Ellipse 71">
            <a:extLst>
              <a:ext uri="{FF2B5EF4-FFF2-40B4-BE49-F238E27FC236}">
                <a16:creationId xmlns:a16="http://schemas.microsoft.com/office/drawing/2014/main" id="{C7BBE560-8795-4FC7-92AD-3B8DEA164C1E}"/>
              </a:ext>
            </a:extLst>
          </p:cNvPr>
          <p:cNvSpPr/>
          <p:nvPr/>
        </p:nvSpPr>
        <p:spPr>
          <a:xfrm>
            <a:off x="280195" y="389046"/>
            <a:ext cx="922536" cy="922536"/>
          </a:xfrm>
          <a:prstGeom prst="ellipse">
            <a:avLst/>
          </a:prstGeom>
          <a:solidFill>
            <a:schemeClr val="tx2"/>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74" name="Rechteck 73" descr="Employee Badge">
            <a:extLst>
              <a:ext uri="{FF2B5EF4-FFF2-40B4-BE49-F238E27FC236}">
                <a16:creationId xmlns:a16="http://schemas.microsoft.com/office/drawing/2014/main" id="{A6B2A01E-EBFF-4408-9493-03D6E95B2586}"/>
              </a:ext>
            </a:extLst>
          </p:cNvPr>
          <p:cNvSpPr/>
          <p:nvPr/>
        </p:nvSpPr>
        <p:spPr>
          <a:xfrm>
            <a:off x="473928" y="582779"/>
            <a:ext cx="535071" cy="535071"/>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sp>
        <p:nvSpPr>
          <p:cNvPr id="76" name="Titel 9">
            <a:extLst>
              <a:ext uri="{FF2B5EF4-FFF2-40B4-BE49-F238E27FC236}">
                <a16:creationId xmlns:a16="http://schemas.microsoft.com/office/drawing/2014/main" id="{44854EB7-0FC9-464A-A703-481FF2C65715}"/>
              </a:ext>
            </a:extLst>
          </p:cNvPr>
          <p:cNvSpPr txBox="1">
            <a:spLocks/>
          </p:cNvSpPr>
          <p:nvPr/>
        </p:nvSpPr>
        <p:spPr>
          <a:xfrm>
            <a:off x="1425627" y="567457"/>
            <a:ext cx="10572697" cy="830020"/>
          </a:xfrm>
          <a:prstGeom prst="rect">
            <a:avLst/>
          </a:prstGeom>
        </p:spPr>
        <p:txBody>
          <a:bodyPr vert="horz" wrap="square" lIns="0" tIns="91440" rIns="146304" bIns="91440" rtlCol="0" anchor="t">
            <a:noAutofit/>
          </a:bodyPr>
          <a:lstStyle>
            <a:lvl1pPr algn="l" defTabSz="932742" rtl="0" eaLnBrk="1" latinLnBrk="0" hangingPunct="1">
              <a:lnSpc>
                <a:spcPct val="90000"/>
              </a:lnSpc>
              <a:spcBef>
                <a:spcPct val="0"/>
              </a:spcBef>
              <a:buNone/>
              <a:defRPr lang="en-US" sz="2800" b="0" kern="1200" cap="none" spc="-50" baseline="0" dirty="0" smtClean="0">
                <a:ln w="3175">
                  <a:noFill/>
                </a:ln>
                <a:solidFill>
                  <a:schemeClr val="tx1"/>
                </a:solidFill>
                <a:effectLst/>
                <a:latin typeface="+mj-lt"/>
                <a:ea typeface="+mn-ea"/>
                <a:cs typeface="Segoe UI" pitchFamily="34" charset="0"/>
              </a:defRPr>
            </a:lvl1pPr>
          </a:lstStyle>
          <a:p>
            <a:r>
              <a:rPr lang="en-GB" dirty="0">
                <a:solidFill>
                  <a:schemeClr val="tx2"/>
                </a:solidFill>
              </a:rPr>
              <a:t>IAM – </a:t>
            </a:r>
            <a:r>
              <a:rPr lang="de-DE" dirty="0"/>
              <a:t>PIM</a:t>
            </a:r>
          </a:p>
        </p:txBody>
      </p:sp>
    </p:spTree>
    <p:extLst>
      <p:ext uri="{BB962C8B-B14F-4D97-AF65-F5344CB8AC3E}">
        <p14:creationId xmlns:p14="http://schemas.microsoft.com/office/powerpoint/2010/main" val="6286905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ipe(left)">
                                      <p:cBhvr>
                                        <p:cTn id="15" dur="500"/>
                                        <p:tgtEl>
                                          <p:spTgt spid="9"/>
                                        </p:tgtEl>
                                      </p:cBhvr>
                                    </p:animEffect>
                                  </p:childTnLst>
                                </p:cTn>
                              </p:par>
                              <p:par>
                                <p:cTn id="16" presetID="22" presetClass="entr" presetSubtype="8" fill="hold" nodeType="withEffect">
                                  <p:stCondLst>
                                    <p:cond delay="0"/>
                                  </p:stCondLst>
                                  <p:childTnLst>
                                    <p:set>
                                      <p:cBhvr>
                                        <p:cTn id="17" dur="1" fill="hold">
                                          <p:stCondLst>
                                            <p:cond delay="0"/>
                                          </p:stCondLst>
                                        </p:cTn>
                                        <p:tgtEl>
                                          <p:spTgt spid="35"/>
                                        </p:tgtEl>
                                        <p:attrNameLst>
                                          <p:attrName>style.visibility</p:attrName>
                                        </p:attrNameLst>
                                      </p:cBhvr>
                                      <p:to>
                                        <p:strVal val="visible"/>
                                      </p:to>
                                    </p:set>
                                    <p:animEffect transition="in" filter="wipe(left)">
                                      <p:cBhvr>
                                        <p:cTn id="18" dur="500"/>
                                        <p:tgtEl>
                                          <p:spTgt spid="35"/>
                                        </p:tgtEl>
                                      </p:cBhvr>
                                    </p:animEffect>
                                  </p:childTnLst>
                                </p:cTn>
                              </p:par>
                              <p:par>
                                <p:cTn id="19" presetID="10" presetClass="entr" presetSubtype="0" fill="hold" nodeType="withEffect">
                                  <p:stCondLst>
                                    <p:cond delay="0"/>
                                  </p:stCondLst>
                                  <p:childTnLst>
                                    <p:set>
                                      <p:cBhvr>
                                        <p:cTn id="20" dur="1" fill="hold">
                                          <p:stCondLst>
                                            <p:cond delay="0"/>
                                          </p:stCondLst>
                                        </p:cTn>
                                        <p:tgtEl>
                                          <p:spTgt spid="39"/>
                                        </p:tgtEl>
                                        <p:attrNameLst>
                                          <p:attrName>style.visibility</p:attrName>
                                        </p:attrNameLst>
                                      </p:cBhvr>
                                      <p:to>
                                        <p:strVal val="visible"/>
                                      </p:to>
                                    </p:set>
                                    <p:animEffect transition="in" filter="fade">
                                      <p:cBhvr>
                                        <p:cTn id="21" dur="500"/>
                                        <p:tgtEl>
                                          <p:spTgt spid="3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500"/>
                                        <p:tgtEl>
                                          <p:spTgt spid="11"/>
                                        </p:tgtEl>
                                      </p:cBhvr>
                                    </p:animEffect>
                                  </p:childTnLst>
                                </p:cTn>
                              </p:par>
                            </p:childTnLst>
                          </p:cTn>
                        </p:par>
                        <p:par>
                          <p:cTn id="25" fill="hold">
                            <p:stCondLst>
                              <p:cond delay="500"/>
                            </p:stCondLst>
                            <p:childTnLst>
                              <p:par>
                                <p:cTn id="26" presetID="6" presetClass="emph" presetSubtype="0" decel="100000" fill="hold" nodeType="afterEffect">
                                  <p:stCondLst>
                                    <p:cond delay="0"/>
                                  </p:stCondLst>
                                  <p:childTnLst>
                                    <p:animScale>
                                      <p:cBhvr>
                                        <p:cTn id="27" dur="500" fill="hold"/>
                                        <p:tgtEl>
                                          <p:spTgt spid="39"/>
                                        </p:tgtEl>
                                      </p:cBhvr>
                                      <p:by x="150000" y="150000"/>
                                    </p:animScale>
                                  </p:childTnLst>
                                </p:cTn>
                              </p:par>
                              <p:par>
                                <p:cTn id="28" presetID="42" presetClass="path" presetSubtype="0" accel="50000" decel="50000" fill="hold" grpId="1" nodeType="withEffect">
                                  <p:stCondLst>
                                    <p:cond delay="0"/>
                                  </p:stCondLst>
                                  <p:childTnLst>
                                    <p:animMotion origin="layout" path="M -1.71049E-7 -2.41943E-6 L -1.71049E-7 0.02815 " pathEditMode="relative" rAng="0" ptsTypes="AA">
                                      <p:cBhvr>
                                        <p:cTn id="29" dur="500" fill="hold"/>
                                        <p:tgtEl>
                                          <p:spTgt spid="11"/>
                                        </p:tgtEl>
                                        <p:attrNameLst>
                                          <p:attrName>ppt_x</p:attrName>
                                          <p:attrName>ppt_y</p:attrName>
                                        </p:attrNameLst>
                                      </p:cBhvr>
                                      <p:rCtr x="0" y="1407"/>
                                    </p:animMotion>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nodeType="clickEffect">
                                  <p:stCondLst>
                                    <p:cond delay="0"/>
                                  </p:stCondLst>
                                  <p:childTnLst>
                                    <p:set>
                                      <p:cBhvr>
                                        <p:cTn id="33" dur="1" fill="hold">
                                          <p:stCondLst>
                                            <p:cond delay="0"/>
                                          </p:stCondLst>
                                        </p:cTn>
                                        <p:tgtEl>
                                          <p:spTgt spid="47"/>
                                        </p:tgtEl>
                                        <p:attrNameLst>
                                          <p:attrName>style.visibility</p:attrName>
                                        </p:attrNameLst>
                                      </p:cBhvr>
                                      <p:to>
                                        <p:strVal val="visible"/>
                                      </p:to>
                                    </p:set>
                                    <p:animEffect transition="in" filter="wipe(left)">
                                      <p:cBhvr>
                                        <p:cTn id="34" dur="500"/>
                                        <p:tgtEl>
                                          <p:spTgt spid="47"/>
                                        </p:tgtEl>
                                      </p:cBhvr>
                                    </p:animEffect>
                                  </p:childTnLst>
                                </p:cTn>
                              </p:par>
                            </p:childTnLst>
                          </p:cTn>
                        </p:par>
                        <p:par>
                          <p:cTn id="35" fill="hold">
                            <p:stCondLst>
                              <p:cond delay="500"/>
                            </p:stCondLst>
                            <p:childTnLst>
                              <p:par>
                                <p:cTn id="36" presetID="21" presetClass="entr" presetSubtype="1" fill="hold" nodeType="afterEffect">
                                  <p:stCondLst>
                                    <p:cond delay="0"/>
                                  </p:stCondLst>
                                  <p:childTnLst>
                                    <p:set>
                                      <p:cBhvr>
                                        <p:cTn id="37" dur="1" fill="hold">
                                          <p:stCondLst>
                                            <p:cond delay="0"/>
                                          </p:stCondLst>
                                        </p:cTn>
                                        <p:tgtEl>
                                          <p:spTgt spid="48"/>
                                        </p:tgtEl>
                                        <p:attrNameLst>
                                          <p:attrName>style.visibility</p:attrName>
                                        </p:attrNameLst>
                                      </p:cBhvr>
                                      <p:to>
                                        <p:strVal val="visible"/>
                                      </p:to>
                                    </p:set>
                                    <p:animEffect transition="in" filter="wheel(1)">
                                      <p:cBhvr>
                                        <p:cTn id="38" dur="2000"/>
                                        <p:tgtEl>
                                          <p:spTgt spid="48"/>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51"/>
                                        </p:tgtEl>
                                        <p:attrNameLst>
                                          <p:attrName>style.visibility</p:attrName>
                                        </p:attrNameLst>
                                      </p:cBhvr>
                                      <p:to>
                                        <p:strVal val="visible"/>
                                      </p:to>
                                    </p:set>
                                    <p:animEffect transition="in" filter="fade">
                                      <p:cBhvr>
                                        <p:cTn id="41" dur="500"/>
                                        <p:tgtEl>
                                          <p:spTgt spid="51"/>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nodeType="clickEffect">
                                  <p:stCondLst>
                                    <p:cond delay="0"/>
                                  </p:stCondLst>
                                  <p:childTnLst>
                                    <p:set>
                                      <p:cBhvr>
                                        <p:cTn id="45" dur="1" fill="hold">
                                          <p:stCondLst>
                                            <p:cond delay="0"/>
                                          </p:stCondLst>
                                        </p:cTn>
                                        <p:tgtEl>
                                          <p:spTgt spid="46"/>
                                        </p:tgtEl>
                                        <p:attrNameLst>
                                          <p:attrName>style.visibility</p:attrName>
                                        </p:attrNameLst>
                                      </p:cBhvr>
                                      <p:to>
                                        <p:strVal val="visible"/>
                                      </p:to>
                                    </p:set>
                                    <p:animEffect transition="in" filter="wipe(left)">
                                      <p:cBhvr>
                                        <p:cTn id="46" dur="500"/>
                                        <p:tgtEl>
                                          <p:spTgt spid="46"/>
                                        </p:tgtEl>
                                      </p:cBhvr>
                                    </p:animEffect>
                                  </p:childTnLst>
                                </p:cTn>
                              </p:par>
                              <p:par>
                                <p:cTn id="47" presetID="6" presetClass="emph" presetSubtype="0" decel="100000" fill="hold" nodeType="withEffect">
                                  <p:stCondLst>
                                    <p:cond delay="0"/>
                                  </p:stCondLst>
                                  <p:childTnLst>
                                    <p:animScale>
                                      <p:cBhvr>
                                        <p:cTn id="48" dur="500" fill="hold"/>
                                        <p:tgtEl>
                                          <p:spTgt spid="39"/>
                                        </p:tgtEl>
                                      </p:cBhvr>
                                      <p:by x="75000" y="75000"/>
                                    </p:animScale>
                                  </p:childTnLst>
                                </p:cTn>
                              </p:par>
                              <p:par>
                                <p:cTn id="49" presetID="64" presetClass="path" presetSubtype="0" decel="100000" fill="hold" grpId="2" nodeType="withEffect">
                                  <p:stCondLst>
                                    <p:cond delay="0"/>
                                  </p:stCondLst>
                                  <p:childTnLst>
                                    <p:animMotion origin="layout" path="M -1.71049E-7 0.02815 L -1.71049E-7 -2.41943E-6 " pathEditMode="relative" rAng="0" ptsTypes="AA">
                                      <p:cBhvr>
                                        <p:cTn id="50" dur="500" fill="hold"/>
                                        <p:tgtEl>
                                          <p:spTgt spid="11"/>
                                        </p:tgtEl>
                                        <p:attrNameLst>
                                          <p:attrName>ppt_x</p:attrName>
                                          <p:attrName>ppt_y</p:attrName>
                                        </p:attrNameLst>
                                      </p:cBhvr>
                                      <p:rCtr x="0" y="-1407"/>
                                    </p:animMotion>
                                  </p:childTnLst>
                                </p:cTn>
                              </p:par>
                              <p:par>
                                <p:cTn id="51" presetID="10" presetClass="entr" presetSubtype="0" fill="hold" nodeType="withEffect">
                                  <p:stCondLst>
                                    <p:cond delay="0"/>
                                  </p:stCondLst>
                                  <p:childTnLst>
                                    <p:set>
                                      <p:cBhvr>
                                        <p:cTn id="52" dur="1" fill="hold">
                                          <p:stCondLst>
                                            <p:cond delay="0"/>
                                          </p:stCondLst>
                                        </p:cTn>
                                        <p:tgtEl>
                                          <p:spTgt spid="43"/>
                                        </p:tgtEl>
                                        <p:attrNameLst>
                                          <p:attrName>style.visibility</p:attrName>
                                        </p:attrNameLst>
                                      </p:cBhvr>
                                      <p:to>
                                        <p:strVal val="visible"/>
                                      </p:to>
                                    </p:set>
                                    <p:animEffect transition="in" filter="fade">
                                      <p:cBhvr>
                                        <p:cTn id="53" dur="500"/>
                                        <p:tgtEl>
                                          <p:spTgt spid="43"/>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42"/>
                                        </p:tgtEl>
                                        <p:attrNameLst>
                                          <p:attrName>style.visibility</p:attrName>
                                        </p:attrNameLst>
                                      </p:cBhvr>
                                      <p:to>
                                        <p:strVal val="visible"/>
                                      </p:to>
                                    </p:set>
                                    <p:animEffect transition="in" filter="fade">
                                      <p:cBhvr>
                                        <p:cTn id="56" dur="500"/>
                                        <p:tgtEl>
                                          <p:spTgt spid="42"/>
                                        </p:tgtEl>
                                      </p:cBhvr>
                                    </p:animEffect>
                                  </p:childTnLst>
                                </p:cTn>
                              </p:par>
                            </p:childTnLst>
                          </p:cTn>
                        </p:par>
                        <p:par>
                          <p:cTn id="57" fill="hold">
                            <p:stCondLst>
                              <p:cond delay="500"/>
                            </p:stCondLst>
                            <p:childTnLst>
                              <p:par>
                                <p:cTn id="58" presetID="10" presetClass="entr" presetSubtype="0" fill="hold" nodeType="afterEffect">
                                  <p:stCondLst>
                                    <p:cond delay="0"/>
                                  </p:stCondLst>
                                  <p:childTnLst>
                                    <p:set>
                                      <p:cBhvr>
                                        <p:cTn id="59" dur="1" fill="hold">
                                          <p:stCondLst>
                                            <p:cond delay="0"/>
                                          </p:stCondLst>
                                        </p:cTn>
                                        <p:tgtEl>
                                          <p:spTgt spid="19"/>
                                        </p:tgtEl>
                                        <p:attrNameLst>
                                          <p:attrName>style.visibility</p:attrName>
                                        </p:attrNameLst>
                                      </p:cBhvr>
                                      <p:to>
                                        <p:strVal val="visible"/>
                                      </p:to>
                                    </p:set>
                                    <p:animEffect transition="in" filter="fade">
                                      <p:cBhvr>
                                        <p:cTn id="60" dur="500"/>
                                        <p:tgtEl>
                                          <p:spTgt spid="19"/>
                                        </p:tgtEl>
                                      </p:cBhvr>
                                    </p:animEffect>
                                  </p:childTnLst>
                                </p:cTn>
                              </p:par>
                            </p:childTnLst>
                          </p:cTn>
                        </p:par>
                        <p:par>
                          <p:cTn id="61" fill="hold">
                            <p:stCondLst>
                              <p:cond delay="1000"/>
                            </p:stCondLst>
                            <p:childTnLst>
                              <p:par>
                                <p:cTn id="62" presetID="22" presetClass="entr" presetSubtype="4" fill="hold" grpId="0" nodeType="afterEffect">
                                  <p:stCondLst>
                                    <p:cond delay="0"/>
                                  </p:stCondLst>
                                  <p:childTnLst>
                                    <p:set>
                                      <p:cBhvr>
                                        <p:cTn id="63" dur="1" fill="hold">
                                          <p:stCondLst>
                                            <p:cond delay="0"/>
                                          </p:stCondLst>
                                        </p:cTn>
                                        <p:tgtEl>
                                          <p:spTgt spid="17"/>
                                        </p:tgtEl>
                                        <p:attrNameLst>
                                          <p:attrName>style.visibility</p:attrName>
                                        </p:attrNameLst>
                                      </p:cBhvr>
                                      <p:to>
                                        <p:strVal val="visible"/>
                                      </p:to>
                                    </p:set>
                                    <p:animEffect transition="in" filter="wipe(down)">
                                      <p:cBhvr>
                                        <p:cTn id="64" dur="500"/>
                                        <p:tgtEl>
                                          <p:spTgt spid="17"/>
                                        </p:tgtEl>
                                      </p:cBhvr>
                                    </p:animEffect>
                                  </p:childTnLst>
                                </p:cTn>
                              </p:par>
                              <p:par>
                                <p:cTn id="65" presetID="10" presetClass="entr" presetSubtype="0" fill="hold" nodeType="withEffect">
                                  <p:stCondLst>
                                    <p:cond delay="250"/>
                                  </p:stCondLst>
                                  <p:childTnLst>
                                    <p:set>
                                      <p:cBhvr>
                                        <p:cTn id="66" dur="1" fill="hold">
                                          <p:stCondLst>
                                            <p:cond delay="0"/>
                                          </p:stCondLst>
                                        </p:cTn>
                                        <p:tgtEl>
                                          <p:spTgt spid="18"/>
                                        </p:tgtEl>
                                        <p:attrNameLst>
                                          <p:attrName>style.visibility</p:attrName>
                                        </p:attrNameLst>
                                      </p:cBhvr>
                                      <p:to>
                                        <p:strVal val="visible"/>
                                      </p:to>
                                    </p:set>
                                    <p:animEffect transition="in" filter="fade">
                                      <p:cBhvr>
                                        <p:cTn id="67" dur="500"/>
                                        <p:tgtEl>
                                          <p:spTgt spid="18"/>
                                        </p:tgtEl>
                                      </p:cBhvr>
                                    </p:animEffect>
                                  </p:childTnLst>
                                </p:cTn>
                              </p:par>
                            </p:childTnLst>
                          </p:cTn>
                        </p:par>
                        <p:par>
                          <p:cTn id="68" fill="hold">
                            <p:stCondLst>
                              <p:cond delay="1750"/>
                            </p:stCondLst>
                            <p:childTnLst>
                              <p:par>
                                <p:cTn id="69" presetID="21" presetClass="entr" presetSubtype="1" fill="hold" grpId="0" nodeType="afterEffect">
                                  <p:stCondLst>
                                    <p:cond delay="0"/>
                                  </p:stCondLst>
                                  <p:childTnLst>
                                    <p:set>
                                      <p:cBhvr>
                                        <p:cTn id="70" dur="1" fill="hold">
                                          <p:stCondLst>
                                            <p:cond delay="0"/>
                                          </p:stCondLst>
                                        </p:cTn>
                                        <p:tgtEl>
                                          <p:spTgt spid="12"/>
                                        </p:tgtEl>
                                        <p:attrNameLst>
                                          <p:attrName>style.visibility</p:attrName>
                                        </p:attrNameLst>
                                      </p:cBhvr>
                                      <p:to>
                                        <p:strVal val="visible"/>
                                      </p:to>
                                    </p:set>
                                    <p:animEffect transition="in" filter="wheel(1)">
                                      <p:cBhvr>
                                        <p:cTn id="71" dur="1500"/>
                                        <p:tgtEl>
                                          <p:spTgt spid="12"/>
                                        </p:tgtEl>
                                      </p:cBhvr>
                                    </p:animEffect>
                                  </p:childTnLst>
                                </p:cTn>
                              </p:par>
                              <p:par>
                                <p:cTn id="72" presetID="10" presetClass="entr" presetSubtype="0" fill="hold" nodeType="withEffect">
                                  <p:stCondLst>
                                    <p:cond delay="250"/>
                                  </p:stCondLst>
                                  <p:childTnLst>
                                    <p:set>
                                      <p:cBhvr>
                                        <p:cTn id="73" dur="1" fill="hold">
                                          <p:stCondLst>
                                            <p:cond delay="0"/>
                                          </p:stCondLst>
                                        </p:cTn>
                                        <p:tgtEl>
                                          <p:spTgt spid="22"/>
                                        </p:tgtEl>
                                        <p:attrNameLst>
                                          <p:attrName>style.visibility</p:attrName>
                                        </p:attrNameLst>
                                      </p:cBhvr>
                                      <p:to>
                                        <p:strVal val="visible"/>
                                      </p:to>
                                    </p:set>
                                    <p:animEffect transition="in" filter="fade">
                                      <p:cBhvr>
                                        <p:cTn id="74" dur="500"/>
                                        <p:tgtEl>
                                          <p:spTgt spid="22"/>
                                        </p:tgtEl>
                                      </p:cBhvr>
                                    </p:animEffect>
                                  </p:childTnLst>
                                </p:cTn>
                              </p:par>
                              <p:par>
                                <p:cTn id="75" presetID="10" presetClass="entr" presetSubtype="0" fill="hold" nodeType="withEffect">
                                  <p:stCondLst>
                                    <p:cond delay="500"/>
                                  </p:stCondLst>
                                  <p:childTnLst>
                                    <p:set>
                                      <p:cBhvr>
                                        <p:cTn id="76" dur="1" fill="hold">
                                          <p:stCondLst>
                                            <p:cond delay="0"/>
                                          </p:stCondLst>
                                        </p:cTn>
                                        <p:tgtEl>
                                          <p:spTgt spid="13"/>
                                        </p:tgtEl>
                                        <p:attrNameLst>
                                          <p:attrName>style.visibility</p:attrName>
                                        </p:attrNameLst>
                                      </p:cBhvr>
                                      <p:to>
                                        <p:strVal val="visible"/>
                                      </p:to>
                                    </p:set>
                                    <p:animEffect transition="in" filter="fade">
                                      <p:cBhvr>
                                        <p:cTn id="77" dur="500"/>
                                        <p:tgtEl>
                                          <p:spTgt spid="13"/>
                                        </p:tgtEl>
                                      </p:cBhvr>
                                    </p:animEffect>
                                  </p:childTnLst>
                                </p:cTn>
                              </p:par>
                              <p:par>
                                <p:cTn id="78" presetID="10" presetClass="entr" presetSubtype="0" fill="hold" nodeType="withEffect">
                                  <p:stCondLst>
                                    <p:cond delay="750"/>
                                  </p:stCondLst>
                                  <p:childTnLst>
                                    <p:set>
                                      <p:cBhvr>
                                        <p:cTn id="79" dur="1" fill="hold">
                                          <p:stCondLst>
                                            <p:cond delay="0"/>
                                          </p:stCondLst>
                                        </p:cTn>
                                        <p:tgtEl>
                                          <p:spTgt spid="52"/>
                                        </p:tgtEl>
                                        <p:attrNameLst>
                                          <p:attrName>style.visibility</p:attrName>
                                        </p:attrNameLst>
                                      </p:cBhvr>
                                      <p:to>
                                        <p:strVal val="visible"/>
                                      </p:to>
                                    </p:set>
                                    <p:animEffect transition="in" filter="fade">
                                      <p:cBhvr>
                                        <p:cTn id="80"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1" grpId="0"/>
      <p:bldP spid="11" grpId="1"/>
      <p:bldP spid="11" grpId="2"/>
      <p:bldP spid="12" grpId="0" animBg="1"/>
      <p:bldP spid="17" grpId="0" animBg="1"/>
      <p:bldP spid="42" grpId="0"/>
      <p:bldP spid="51"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llipse 3">
            <a:extLst>
              <a:ext uri="{FF2B5EF4-FFF2-40B4-BE49-F238E27FC236}">
                <a16:creationId xmlns:a16="http://schemas.microsoft.com/office/drawing/2014/main" id="{8FC53243-8DD1-439F-B7FE-79B171A6B155}"/>
              </a:ext>
            </a:extLst>
          </p:cNvPr>
          <p:cNvSpPr/>
          <p:nvPr/>
        </p:nvSpPr>
        <p:spPr>
          <a:xfrm>
            <a:off x="280195" y="389046"/>
            <a:ext cx="922536" cy="922536"/>
          </a:xfrm>
          <a:prstGeom prst="ellipse">
            <a:avLst/>
          </a:prstGeom>
          <a:solidFill>
            <a:schemeClr val="tx2"/>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6" name="Rechteck 5" descr="Employee Badge">
            <a:extLst>
              <a:ext uri="{FF2B5EF4-FFF2-40B4-BE49-F238E27FC236}">
                <a16:creationId xmlns:a16="http://schemas.microsoft.com/office/drawing/2014/main" id="{867456D7-56D9-4237-A9D3-F652C3BEB058}"/>
              </a:ext>
            </a:extLst>
          </p:cNvPr>
          <p:cNvSpPr/>
          <p:nvPr/>
        </p:nvSpPr>
        <p:spPr>
          <a:xfrm>
            <a:off x="473928" y="582779"/>
            <a:ext cx="535071" cy="535071"/>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sp>
        <p:nvSpPr>
          <p:cNvPr id="8" name="Titel 9">
            <a:extLst>
              <a:ext uri="{FF2B5EF4-FFF2-40B4-BE49-F238E27FC236}">
                <a16:creationId xmlns:a16="http://schemas.microsoft.com/office/drawing/2014/main" id="{DD01336B-200A-4368-8397-FD9C43CB793E}"/>
              </a:ext>
            </a:extLst>
          </p:cNvPr>
          <p:cNvSpPr txBox="1">
            <a:spLocks/>
          </p:cNvSpPr>
          <p:nvPr/>
        </p:nvSpPr>
        <p:spPr>
          <a:xfrm>
            <a:off x="1425627" y="567457"/>
            <a:ext cx="10572697" cy="830020"/>
          </a:xfrm>
          <a:prstGeom prst="rect">
            <a:avLst/>
          </a:prstGeom>
        </p:spPr>
        <p:txBody>
          <a:bodyPr vert="horz" wrap="square" lIns="0" tIns="91440" rIns="146304" bIns="91440" rtlCol="0" anchor="t">
            <a:noAutofit/>
          </a:bodyPr>
          <a:lstStyle>
            <a:lvl1pPr algn="l" defTabSz="932742" rtl="0" eaLnBrk="1" latinLnBrk="0" hangingPunct="1">
              <a:lnSpc>
                <a:spcPct val="90000"/>
              </a:lnSpc>
              <a:spcBef>
                <a:spcPct val="0"/>
              </a:spcBef>
              <a:buNone/>
              <a:defRPr lang="en-US" sz="2800" b="0" kern="1200" cap="none" spc="-50" baseline="0" dirty="0" smtClean="0">
                <a:ln w="3175">
                  <a:noFill/>
                </a:ln>
                <a:solidFill>
                  <a:schemeClr val="tx1"/>
                </a:solidFill>
                <a:effectLst/>
                <a:latin typeface="+mj-lt"/>
                <a:ea typeface="+mn-ea"/>
                <a:cs typeface="Segoe UI" pitchFamily="34" charset="0"/>
              </a:defRPr>
            </a:lvl1pPr>
          </a:lstStyle>
          <a:p>
            <a:r>
              <a:rPr lang="en-GB" dirty="0">
                <a:solidFill>
                  <a:schemeClr val="tx2"/>
                </a:solidFill>
              </a:rPr>
              <a:t>IAM – </a:t>
            </a:r>
            <a:r>
              <a:rPr lang="de-DE" dirty="0"/>
              <a:t>Design </a:t>
            </a:r>
            <a:r>
              <a:rPr lang="de-DE" dirty="0" err="1"/>
              <a:t>Recommendations</a:t>
            </a:r>
            <a:r>
              <a:rPr lang="de-DE" dirty="0"/>
              <a:t> III</a:t>
            </a:r>
            <a:br>
              <a:rPr lang="en-GB" dirty="0"/>
            </a:br>
            <a:endParaRPr lang="de-DE" dirty="0"/>
          </a:p>
        </p:txBody>
      </p:sp>
      <p:sp>
        <p:nvSpPr>
          <p:cNvPr id="10" name="Textfeld 9">
            <a:extLst>
              <a:ext uri="{FF2B5EF4-FFF2-40B4-BE49-F238E27FC236}">
                <a16:creationId xmlns:a16="http://schemas.microsoft.com/office/drawing/2014/main" id="{72A5A04F-FE55-4E72-A937-5A23D8A0C17B}"/>
              </a:ext>
            </a:extLst>
          </p:cNvPr>
          <p:cNvSpPr txBox="1"/>
          <p:nvPr/>
        </p:nvSpPr>
        <p:spPr>
          <a:xfrm>
            <a:off x="1425627" y="2050712"/>
            <a:ext cx="8847085" cy="2616101"/>
          </a:xfrm>
          <a:prstGeom prst="rect">
            <a:avLst/>
          </a:prstGeom>
          <a:noFill/>
        </p:spPr>
        <p:txBody>
          <a:bodyPr wrap="square">
            <a:spAutoFit/>
          </a:bodyPr>
          <a:lstStyle/>
          <a:p>
            <a:pPr marL="285750" indent="-285750" algn="l">
              <a:spcBef>
                <a:spcPts val="600"/>
              </a:spcBef>
              <a:spcAft>
                <a:spcPts val="600"/>
              </a:spcAft>
              <a:buFont typeface="Arial" panose="020B0604020202020204" pitchFamily="34" charset="0"/>
              <a:buChar char="•"/>
            </a:pPr>
            <a:r>
              <a:rPr lang="en-US" b="0" i="0" dirty="0">
                <a:solidFill>
                  <a:srgbClr val="171717"/>
                </a:solidFill>
                <a:effectLst/>
                <a:latin typeface="Segoe UI" panose="020B0502040204020203" pitchFamily="34" charset="0"/>
              </a:rPr>
              <a:t>Integrate </a:t>
            </a:r>
            <a:r>
              <a:rPr lang="en-US" b="0" i="0" dirty="0">
                <a:solidFill>
                  <a:schemeClr val="tx2"/>
                </a:solidFill>
                <a:effectLst/>
                <a:latin typeface="Segoe UI" panose="020B0502040204020203" pitchFamily="34" charset="0"/>
              </a:rPr>
              <a:t>Azure AD logs </a:t>
            </a:r>
            <a:r>
              <a:rPr lang="en-US" b="0" i="0" dirty="0">
                <a:solidFill>
                  <a:srgbClr val="171717"/>
                </a:solidFill>
                <a:effectLst/>
                <a:latin typeface="Segoe UI" panose="020B0502040204020203" pitchFamily="34" charset="0"/>
              </a:rPr>
              <a:t>with the platform-central </a:t>
            </a:r>
            <a:r>
              <a:rPr lang="en-US" b="0" i="0" u="none" strike="noStrike" dirty="0">
                <a:solidFill>
                  <a:schemeClr val="tx2"/>
                </a:solidFill>
                <a:effectLst/>
                <a:latin typeface="Segoe UI" panose="020B0502040204020203" pitchFamily="34" charset="0"/>
              </a:rPr>
              <a:t>Azure Monitor</a:t>
            </a:r>
            <a:r>
              <a:rPr lang="en-US" b="0" i="0" dirty="0">
                <a:solidFill>
                  <a:srgbClr val="171717"/>
                </a:solidFill>
                <a:effectLst/>
                <a:latin typeface="Segoe UI" panose="020B0502040204020203" pitchFamily="34" charset="0"/>
              </a:rPr>
              <a:t>. Azure Monitor allows for a single source of truth around log and monitoring data in Azure, which gives organizations cloud-native options to meet requirements around log collection and retention.</a:t>
            </a:r>
          </a:p>
          <a:p>
            <a:pPr marL="285750" indent="-285750" algn="l">
              <a:spcBef>
                <a:spcPts val="600"/>
              </a:spcBef>
              <a:spcAft>
                <a:spcPts val="600"/>
              </a:spcAft>
              <a:buFont typeface="Arial" panose="020B0604020202020204" pitchFamily="34" charset="0"/>
              <a:buChar char="•"/>
            </a:pPr>
            <a:r>
              <a:rPr lang="en-US" b="0" i="0" dirty="0">
                <a:solidFill>
                  <a:srgbClr val="171717"/>
                </a:solidFill>
                <a:effectLst/>
                <a:latin typeface="Segoe UI" panose="020B0502040204020203" pitchFamily="34" charset="0"/>
              </a:rPr>
              <a:t>If any data sovereignty requirements exist, custom user policies can be deployed to enforce them.</a:t>
            </a:r>
          </a:p>
          <a:p>
            <a:pPr marL="285750" indent="-285750" algn="l">
              <a:spcBef>
                <a:spcPts val="600"/>
              </a:spcBef>
              <a:spcAft>
                <a:spcPts val="600"/>
              </a:spcAft>
              <a:buFont typeface="Arial" panose="020B0604020202020204" pitchFamily="34" charset="0"/>
              <a:buChar char="•"/>
            </a:pPr>
            <a:r>
              <a:rPr lang="en-US" b="0" i="0" dirty="0">
                <a:solidFill>
                  <a:srgbClr val="171717"/>
                </a:solidFill>
                <a:effectLst/>
                <a:latin typeface="Segoe UI" panose="020B0502040204020203" pitchFamily="34" charset="0"/>
              </a:rPr>
              <a:t>Use </a:t>
            </a:r>
            <a:r>
              <a:rPr lang="en-US" b="0" i="0" dirty="0">
                <a:solidFill>
                  <a:schemeClr val="tx2"/>
                </a:solidFill>
                <a:effectLst/>
                <a:latin typeface="Segoe UI" panose="020B0502040204020203" pitchFamily="34" charset="0"/>
              </a:rPr>
              <a:t>custom role definitions </a:t>
            </a:r>
            <a:r>
              <a:rPr lang="en-US" b="0" i="0" dirty="0">
                <a:solidFill>
                  <a:srgbClr val="171717"/>
                </a:solidFill>
                <a:effectLst/>
                <a:latin typeface="Segoe UI" panose="020B0502040204020203" pitchFamily="34" charset="0"/>
              </a:rPr>
              <a:t>within the Azure AD tenant while you consider the following key roles…</a:t>
            </a:r>
          </a:p>
        </p:txBody>
      </p:sp>
    </p:spTree>
    <p:extLst>
      <p:ext uri="{BB962C8B-B14F-4D97-AF65-F5344CB8AC3E}">
        <p14:creationId xmlns:p14="http://schemas.microsoft.com/office/powerpoint/2010/main" val="62305173"/>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llipse 3">
            <a:extLst>
              <a:ext uri="{FF2B5EF4-FFF2-40B4-BE49-F238E27FC236}">
                <a16:creationId xmlns:a16="http://schemas.microsoft.com/office/drawing/2014/main" id="{8FC53243-8DD1-439F-B7FE-79B171A6B155}"/>
              </a:ext>
            </a:extLst>
          </p:cNvPr>
          <p:cNvSpPr/>
          <p:nvPr/>
        </p:nvSpPr>
        <p:spPr>
          <a:xfrm>
            <a:off x="280195" y="389046"/>
            <a:ext cx="922536" cy="922536"/>
          </a:xfrm>
          <a:prstGeom prst="ellipse">
            <a:avLst/>
          </a:prstGeom>
          <a:solidFill>
            <a:schemeClr val="tx2"/>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6" name="Rechteck 5" descr="Employee Badge">
            <a:extLst>
              <a:ext uri="{FF2B5EF4-FFF2-40B4-BE49-F238E27FC236}">
                <a16:creationId xmlns:a16="http://schemas.microsoft.com/office/drawing/2014/main" id="{867456D7-56D9-4237-A9D3-F652C3BEB058}"/>
              </a:ext>
            </a:extLst>
          </p:cNvPr>
          <p:cNvSpPr/>
          <p:nvPr/>
        </p:nvSpPr>
        <p:spPr>
          <a:xfrm>
            <a:off x="473928" y="582779"/>
            <a:ext cx="535071" cy="535071"/>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sp>
        <p:nvSpPr>
          <p:cNvPr id="8" name="Titel 9">
            <a:extLst>
              <a:ext uri="{FF2B5EF4-FFF2-40B4-BE49-F238E27FC236}">
                <a16:creationId xmlns:a16="http://schemas.microsoft.com/office/drawing/2014/main" id="{DD01336B-200A-4368-8397-FD9C43CB793E}"/>
              </a:ext>
            </a:extLst>
          </p:cNvPr>
          <p:cNvSpPr txBox="1">
            <a:spLocks/>
          </p:cNvSpPr>
          <p:nvPr/>
        </p:nvSpPr>
        <p:spPr>
          <a:xfrm>
            <a:off x="1425627" y="567457"/>
            <a:ext cx="10572697" cy="830020"/>
          </a:xfrm>
          <a:prstGeom prst="rect">
            <a:avLst/>
          </a:prstGeom>
        </p:spPr>
        <p:txBody>
          <a:bodyPr vert="horz" wrap="square" lIns="0" tIns="91440" rIns="146304" bIns="91440" rtlCol="0" anchor="t">
            <a:noAutofit/>
          </a:bodyPr>
          <a:lstStyle>
            <a:lvl1pPr algn="l" defTabSz="932742" rtl="0" eaLnBrk="1" latinLnBrk="0" hangingPunct="1">
              <a:lnSpc>
                <a:spcPct val="90000"/>
              </a:lnSpc>
              <a:spcBef>
                <a:spcPct val="0"/>
              </a:spcBef>
              <a:buNone/>
              <a:defRPr lang="en-US" sz="2800" b="0" kern="1200" cap="none" spc="-50" baseline="0" dirty="0" smtClean="0">
                <a:ln w="3175">
                  <a:noFill/>
                </a:ln>
                <a:solidFill>
                  <a:schemeClr val="tx1"/>
                </a:solidFill>
                <a:effectLst/>
                <a:latin typeface="+mj-lt"/>
                <a:ea typeface="+mn-ea"/>
                <a:cs typeface="Segoe UI" pitchFamily="34" charset="0"/>
              </a:defRPr>
            </a:lvl1pPr>
          </a:lstStyle>
          <a:p>
            <a:r>
              <a:rPr lang="en-GB" dirty="0">
                <a:solidFill>
                  <a:schemeClr val="tx2"/>
                </a:solidFill>
              </a:rPr>
              <a:t>IAM – </a:t>
            </a:r>
            <a:r>
              <a:rPr lang="de-DE" dirty="0" err="1"/>
              <a:t>custom</a:t>
            </a:r>
            <a:r>
              <a:rPr lang="de-DE" dirty="0"/>
              <a:t> </a:t>
            </a:r>
            <a:r>
              <a:rPr lang="de-DE" dirty="0" err="1"/>
              <a:t>role</a:t>
            </a:r>
            <a:r>
              <a:rPr lang="de-DE" dirty="0"/>
              <a:t> </a:t>
            </a:r>
            <a:r>
              <a:rPr lang="de-DE" dirty="0" err="1"/>
              <a:t>definitions</a:t>
            </a:r>
            <a:r>
              <a:rPr lang="de-DE" dirty="0"/>
              <a:t> – </a:t>
            </a:r>
            <a:r>
              <a:rPr lang="de-DE" dirty="0" err="1"/>
              <a:t>key</a:t>
            </a:r>
            <a:r>
              <a:rPr lang="de-DE" dirty="0"/>
              <a:t> </a:t>
            </a:r>
            <a:r>
              <a:rPr lang="de-DE" dirty="0" err="1"/>
              <a:t>roles</a:t>
            </a:r>
            <a:r>
              <a:rPr lang="de-DE" dirty="0"/>
              <a:t>: </a:t>
            </a:r>
            <a:br>
              <a:rPr lang="en-GB" dirty="0"/>
            </a:br>
            <a:endParaRPr lang="de-DE" dirty="0"/>
          </a:p>
        </p:txBody>
      </p:sp>
      <p:graphicFrame>
        <p:nvGraphicFramePr>
          <p:cNvPr id="3" name="Tabelle 2">
            <a:extLst>
              <a:ext uri="{FF2B5EF4-FFF2-40B4-BE49-F238E27FC236}">
                <a16:creationId xmlns:a16="http://schemas.microsoft.com/office/drawing/2014/main" id="{7861B460-D6F7-4BFC-ABDD-A3563E194AED}"/>
              </a:ext>
            </a:extLst>
          </p:cNvPr>
          <p:cNvGraphicFramePr/>
          <p:nvPr/>
        </p:nvGraphicFramePr>
        <p:xfrm>
          <a:off x="1274384" y="1371399"/>
          <a:ext cx="10881896" cy="5435307"/>
        </p:xfrm>
        <a:graphic>
          <a:graphicData uri="http://schemas.openxmlformats.org/drawingml/2006/table">
            <a:tbl>
              <a:tblPr>
                <a:tableStyleId>{1E171933-4619-4E11-9A3F-F7608DF75F80}</a:tableStyleId>
              </a:tblPr>
              <a:tblGrid>
                <a:gridCol w="1699970">
                  <a:extLst>
                    <a:ext uri="{9D8B030D-6E8A-4147-A177-3AD203B41FA5}">
                      <a16:colId xmlns:a16="http://schemas.microsoft.com/office/drawing/2014/main" val="194132266"/>
                    </a:ext>
                  </a:extLst>
                </a:gridCol>
                <a:gridCol w="2583699">
                  <a:extLst>
                    <a:ext uri="{9D8B030D-6E8A-4147-A177-3AD203B41FA5}">
                      <a16:colId xmlns:a16="http://schemas.microsoft.com/office/drawing/2014/main" val="279105620"/>
                    </a:ext>
                  </a:extLst>
                </a:gridCol>
                <a:gridCol w="3877753">
                  <a:extLst>
                    <a:ext uri="{9D8B030D-6E8A-4147-A177-3AD203B41FA5}">
                      <a16:colId xmlns:a16="http://schemas.microsoft.com/office/drawing/2014/main" val="542473977"/>
                    </a:ext>
                  </a:extLst>
                </a:gridCol>
                <a:gridCol w="2720474">
                  <a:extLst>
                    <a:ext uri="{9D8B030D-6E8A-4147-A177-3AD203B41FA5}">
                      <a16:colId xmlns:a16="http://schemas.microsoft.com/office/drawing/2014/main" val="1520482411"/>
                    </a:ext>
                  </a:extLst>
                </a:gridCol>
              </a:tblGrid>
              <a:tr h="375149">
                <a:tc>
                  <a:txBody>
                    <a:bodyPr/>
                    <a:lstStyle/>
                    <a:p>
                      <a:pPr algn="l" fontAlgn="t">
                        <a:spcBef>
                          <a:spcPts val="0"/>
                        </a:spcBef>
                        <a:spcAft>
                          <a:spcPts val="0"/>
                        </a:spcAft>
                      </a:pPr>
                      <a:r>
                        <a:rPr lang="de-DE" sz="1100" u="none" strike="noStrike" dirty="0" err="1">
                          <a:solidFill>
                            <a:schemeClr val="bg2"/>
                          </a:solidFill>
                          <a:effectLst/>
                        </a:rPr>
                        <a:t>Role</a:t>
                      </a:r>
                      <a:endParaRPr lang="de-DE" sz="1100" b="0" i="0" u="none" strike="noStrike" dirty="0">
                        <a:solidFill>
                          <a:schemeClr val="bg2"/>
                        </a:solidFill>
                        <a:effectLst/>
                        <a:latin typeface="+mn-lt"/>
                      </a:endParaRPr>
                    </a:p>
                  </a:txBody>
                  <a:tcPr marL="18811" marR="18811" marT="9405" marB="9405">
                    <a:solidFill>
                      <a:schemeClr val="tx2"/>
                    </a:solidFill>
                  </a:tcPr>
                </a:tc>
                <a:tc>
                  <a:txBody>
                    <a:bodyPr/>
                    <a:lstStyle/>
                    <a:p>
                      <a:pPr algn="l" fontAlgn="t">
                        <a:spcBef>
                          <a:spcPts val="0"/>
                        </a:spcBef>
                        <a:spcAft>
                          <a:spcPts val="0"/>
                        </a:spcAft>
                      </a:pPr>
                      <a:r>
                        <a:rPr lang="de-DE" sz="1100" u="none" strike="noStrike" dirty="0" err="1">
                          <a:solidFill>
                            <a:schemeClr val="bg2"/>
                          </a:solidFill>
                          <a:effectLst/>
                        </a:rPr>
                        <a:t>Usage</a:t>
                      </a:r>
                      <a:endParaRPr lang="de-DE" sz="1100" b="0" i="0" u="none" strike="noStrike" dirty="0">
                        <a:solidFill>
                          <a:schemeClr val="bg2"/>
                        </a:solidFill>
                        <a:effectLst/>
                        <a:latin typeface="+mn-lt"/>
                      </a:endParaRPr>
                    </a:p>
                  </a:txBody>
                  <a:tcPr marL="18811" marR="18811" marT="9405" marB="9405">
                    <a:solidFill>
                      <a:schemeClr val="tx2"/>
                    </a:solidFill>
                  </a:tcPr>
                </a:tc>
                <a:tc>
                  <a:txBody>
                    <a:bodyPr/>
                    <a:lstStyle/>
                    <a:p>
                      <a:pPr algn="l" fontAlgn="t">
                        <a:spcBef>
                          <a:spcPts val="0"/>
                        </a:spcBef>
                        <a:spcAft>
                          <a:spcPts val="0"/>
                        </a:spcAft>
                      </a:pPr>
                      <a:r>
                        <a:rPr lang="de-DE" sz="1100" u="none" strike="noStrike" dirty="0">
                          <a:solidFill>
                            <a:schemeClr val="bg2"/>
                          </a:solidFill>
                          <a:effectLst/>
                        </a:rPr>
                        <a:t>Actions</a:t>
                      </a:r>
                      <a:endParaRPr lang="de-DE" sz="1100" b="0" i="0" u="none" strike="noStrike" dirty="0">
                        <a:solidFill>
                          <a:schemeClr val="bg2"/>
                        </a:solidFill>
                        <a:effectLst/>
                        <a:latin typeface="+mn-lt"/>
                      </a:endParaRPr>
                    </a:p>
                  </a:txBody>
                  <a:tcPr marL="18811" marR="18811" marT="9405" marB="9405">
                    <a:solidFill>
                      <a:schemeClr val="tx2"/>
                    </a:solidFill>
                  </a:tcPr>
                </a:tc>
                <a:tc>
                  <a:txBody>
                    <a:bodyPr/>
                    <a:lstStyle/>
                    <a:p>
                      <a:pPr algn="l" fontAlgn="t">
                        <a:spcBef>
                          <a:spcPts val="0"/>
                        </a:spcBef>
                        <a:spcAft>
                          <a:spcPts val="0"/>
                        </a:spcAft>
                      </a:pPr>
                      <a:r>
                        <a:rPr lang="de-DE" sz="1100" u="none" strike="noStrike" dirty="0" err="1">
                          <a:solidFill>
                            <a:schemeClr val="bg2"/>
                          </a:solidFill>
                          <a:effectLst/>
                        </a:rPr>
                        <a:t>No</a:t>
                      </a:r>
                      <a:r>
                        <a:rPr lang="de-DE" sz="1100" u="none" strike="noStrike" dirty="0">
                          <a:solidFill>
                            <a:schemeClr val="bg2"/>
                          </a:solidFill>
                          <a:effectLst/>
                        </a:rPr>
                        <a:t> </a:t>
                      </a:r>
                      <a:r>
                        <a:rPr lang="de-DE" sz="1100" u="none" strike="noStrike" dirty="0" err="1">
                          <a:solidFill>
                            <a:schemeClr val="bg2"/>
                          </a:solidFill>
                          <a:effectLst/>
                        </a:rPr>
                        <a:t>actions</a:t>
                      </a:r>
                      <a:endParaRPr lang="de-DE" sz="1100" b="0" i="0" u="none" strike="noStrike" dirty="0">
                        <a:solidFill>
                          <a:schemeClr val="bg2"/>
                        </a:solidFill>
                        <a:effectLst/>
                        <a:latin typeface="+mn-lt"/>
                      </a:endParaRPr>
                    </a:p>
                  </a:txBody>
                  <a:tcPr marL="18811" marR="18811" marT="9405" marB="9405">
                    <a:solidFill>
                      <a:schemeClr val="tx2"/>
                    </a:solidFill>
                  </a:tcPr>
                </a:tc>
                <a:extLst>
                  <a:ext uri="{0D108BD9-81ED-4DB2-BD59-A6C34878D82A}">
                    <a16:rowId xmlns:a16="http://schemas.microsoft.com/office/drawing/2014/main" val="107258167"/>
                  </a:ext>
                </a:extLst>
              </a:tr>
              <a:tr h="405217">
                <a:tc>
                  <a:txBody>
                    <a:bodyPr/>
                    <a:lstStyle/>
                    <a:p>
                      <a:pPr algn="l" fontAlgn="t">
                        <a:spcBef>
                          <a:spcPts val="0"/>
                        </a:spcBef>
                        <a:spcAft>
                          <a:spcPts val="0"/>
                        </a:spcAft>
                      </a:pPr>
                      <a:r>
                        <a:rPr lang="en-US" sz="1100" b="1" u="none" strike="noStrike" dirty="0">
                          <a:effectLst/>
                        </a:rPr>
                        <a:t>Azure platform owner (such as the built-in Owner role)</a:t>
                      </a:r>
                      <a:endParaRPr lang="en-US" sz="1100" b="1" i="0" u="none" strike="noStrike" dirty="0">
                        <a:effectLst/>
                        <a:latin typeface="+mn-lt"/>
                      </a:endParaRPr>
                    </a:p>
                  </a:txBody>
                  <a:tcPr marL="18811" marR="18811" marT="9405" marB="9405"/>
                </a:tc>
                <a:tc>
                  <a:txBody>
                    <a:bodyPr/>
                    <a:lstStyle/>
                    <a:p>
                      <a:pPr algn="l" fontAlgn="t">
                        <a:spcBef>
                          <a:spcPts val="0"/>
                        </a:spcBef>
                        <a:spcAft>
                          <a:spcPts val="0"/>
                        </a:spcAft>
                      </a:pPr>
                      <a:r>
                        <a:rPr lang="en-US" sz="1100" u="none" strike="noStrike" dirty="0">
                          <a:effectLst/>
                        </a:rPr>
                        <a:t>Management group and subscription lifecycle management</a:t>
                      </a:r>
                      <a:endParaRPr lang="en-US" sz="1100" b="0" i="0" u="none" strike="noStrike" dirty="0">
                        <a:effectLst/>
                        <a:latin typeface="+mn-lt"/>
                      </a:endParaRPr>
                    </a:p>
                  </a:txBody>
                  <a:tcPr marL="18811" marR="18811" marT="9405" marB="9405"/>
                </a:tc>
                <a:tc>
                  <a:txBody>
                    <a:bodyPr/>
                    <a:lstStyle/>
                    <a:p>
                      <a:pPr algn="l" fontAlgn="t">
                        <a:spcBef>
                          <a:spcPts val="0"/>
                        </a:spcBef>
                        <a:spcAft>
                          <a:spcPts val="0"/>
                        </a:spcAft>
                      </a:pPr>
                      <a:r>
                        <a:rPr lang="de-DE" sz="1100" u="none" strike="noStrike" dirty="0">
                          <a:effectLst/>
                        </a:rPr>
                        <a:t>*</a:t>
                      </a:r>
                      <a:endParaRPr lang="de-DE" sz="1100" b="0" i="0" u="none" strike="noStrike" dirty="0">
                        <a:effectLst/>
                        <a:latin typeface="+mn-lt"/>
                      </a:endParaRPr>
                    </a:p>
                  </a:txBody>
                  <a:tcPr marL="18811" marR="18811" marT="9405" marB="9405"/>
                </a:tc>
                <a:tc>
                  <a:txBody>
                    <a:bodyPr/>
                    <a:lstStyle/>
                    <a:p>
                      <a:pPr algn="l" fontAlgn="t">
                        <a:spcBef>
                          <a:spcPts val="0"/>
                        </a:spcBef>
                        <a:spcAft>
                          <a:spcPts val="0"/>
                        </a:spcAft>
                      </a:pPr>
                      <a:endParaRPr lang="de-DE" sz="1100" b="0" i="0" u="none" strike="noStrike" dirty="0">
                        <a:effectLst/>
                        <a:latin typeface="+mn-lt"/>
                      </a:endParaRPr>
                    </a:p>
                  </a:txBody>
                  <a:tcPr marL="18811" marR="18811" marT="9405" marB="9405"/>
                </a:tc>
                <a:extLst>
                  <a:ext uri="{0D108BD9-81ED-4DB2-BD59-A6C34878D82A}">
                    <a16:rowId xmlns:a16="http://schemas.microsoft.com/office/drawing/2014/main" val="3703752096"/>
                  </a:ext>
                </a:extLst>
              </a:tr>
              <a:tr h="891478">
                <a:tc>
                  <a:txBody>
                    <a:bodyPr/>
                    <a:lstStyle/>
                    <a:p>
                      <a:pPr algn="l" fontAlgn="t">
                        <a:spcBef>
                          <a:spcPts val="0"/>
                        </a:spcBef>
                        <a:spcAft>
                          <a:spcPts val="0"/>
                        </a:spcAft>
                      </a:pPr>
                      <a:r>
                        <a:rPr lang="de-DE" sz="1100" b="1" u="none" strike="noStrike" dirty="0">
                          <a:effectLst/>
                        </a:rPr>
                        <a:t>Network </a:t>
                      </a:r>
                      <a:r>
                        <a:rPr lang="de-DE" sz="1100" b="1" u="none" strike="noStrike" dirty="0" err="1">
                          <a:effectLst/>
                        </a:rPr>
                        <a:t>management</a:t>
                      </a:r>
                      <a:r>
                        <a:rPr lang="de-DE" sz="1100" b="1" u="none" strike="noStrike" dirty="0">
                          <a:effectLst/>
                        </a:rPr>
                        <a:t> (</a:t>
                      </a:r>
                      <a:r>
                        <a:rPr lang="de-DE" sz="1100" b="1" u="none" strike="noStrike" dirty="0" err="1">
                          <a:effectLst/>
                        </a:rPr>
                        <a:t>NetOps</a:t>
                      </a:r>
                      <a:r>
                        <a:rPr lang="de-DE" sz="1100" b="1" u="none" strike="noStrike" dirty="0">
                          <a:effectLst/>
                        </a:rPr>
                        <a:t>)</a:t>
                      </a:r>
                      <a:endParaRPr lang="de-DE" sz="1100" b="1" i="0" u="none" strike="noStrike" dirty="0">
                        <a:effectLst/>
                        <a:latin typeface="+mn-lt"/>
                      </a:endParaRPr>
                    </a:p>
                  </a:txBody>
                  <a:tcPr marL="18811" marR="18811" marT="9405" marB="9405"/>
                </a:tc>
                <a:tc>
                  <a:txBody>
                    <a:bodyPr/>
                    <a:lstStyle/>
                    <a:p>
                      <a:pPr algn="l" fontAlgn="t">
                        <a:spcBef>
                          <a:spcPts val="0"/>
                        </a:spcBef>
                        <a:spcAft>
                          <a:spcPts val="0"/>
                        </a:spcAft>
                      </a:pPr>
                      <a:r>
                        <a:rPr lang="en-US" sz="1100" u="none" strike="noStrike" dirty="0">
                          <a:effectLst/>
                        </a:rPr>
                        <a:t>Platform-wide global connectivity management: Virtual networks, UDRs, NSGs, NVAs, VPN, Azure ExpressRoute, and others</a:t>
                      </a:r>
                      <a:endParaRPr lang="en-US" sz="1100" b="0" i="0" u="none" strike="noStrike" dirty="0">
                        <a:effectLst/>
                        <a:latin typeface="+mn-lt"/>
                      </a:endParaRPr>
                    </a:p>
                  </a:txBody>
                  <a:tcPr marL="18811" marR="18811" marT="9405" marB="9405"/>
                </a:tc>
                <a:tc>
                  <a:txBody>
                    <a:bodyPr/>
                    <a:lstStyle/>
                    <a:p>
                      <a:pPr algn="l" fontAlgn="t">
                        <a:spcBef>
                          <a:spcPts val="0"/>
                        </a:spcBef>
                        <a:spcAft>
                          <a:spcPts val="0"/>
                        </a:spcAft>
                      </a:pPr>
                      <a:r>
                        <a:rPr lang="de-DE" sz="1100" u="none" strike="noStrike" dirty="0">
                          <a:effectLst/>
                        </a:rPr>
                        <a:t>*/</a:t>
                      </a:r>
                      <a:r>
                        <a:rPr lang="de-DE" sz="1100" u="none" strike="noStrike" dirty="0" err="1">
                          <a:effectLst/>
                        </a:rPr>
                        <a:t>read</a:t>
                      </a:r>
                      <a:r>
                        <a:rPr lang="de-DE" sz="1100" u="none" strike="noStrike" dirty="0">
                          <a:effectLst/>
                        </a:rPr>
                        <a:t>, </a:t>
                      </a:r>
                    </a:p>
                    <a:p>
                      <a:pPr algn="l" fontAlgn="t">
                        <a:spcBef>
                          <a:spcPts val="0"/>
                        </a:spcBef>
                        <a:spcAft>
                          <a:spcPts val="0"/>
                        </a:spcAft>
                      </a:pPr>
                      <a:r>
                        <a:rPr lang="de-DE" sz="1100" u="none" strike="noStrike" dirty="0" err="1">
                          <a:effectLst/>
                        </a:rPr>
                        <a:t>Microsoft.Network</a:t>
                      </a:r>
                      <a:r>
                        <a:rPr lang="de-DE" sz="1100" u="none" strike="noStrike" dirty="0">
                          <a:effectLst/>
                        </a:rPr>
                        <a:t>/</a:t>
                      </a:r>
                      <a:r>
                        <a:rPr lang="de-DE" sz="1100" u="none" strike="noStrike" dirty="0" err="1">
                          <a:effectLst/>
                        </a:rPr>
                        <a:t>vpnGateways</a:t>
                      </a:r>
                      <a:r>
                        <a:rPr lang="de-DE" sz="1100" u="none" strike="noStrike" dirty="0">
                          <a:effectLst/>
                        </a:rPr>
                        <a:t>/*, </a:t>
                      </a:r>
                    </a:p>
                    <a:p>
                      <a:pPr algn="l" fontAlgn="t">
                        <a:spcBef>
                          <a:spcPts val="0"/>
                        </a:spcBef>
                        <a:spcAft>
                          <a:spcPts val="0"/>
                        </a:spcAft>
                      </a:pPr>
                      <a:r>
                        <a:rPr lang="de-DE" sz="1100" u="none" strike="noStrike" dirty="0" err="1">
                          <a:effectLst/>
                        </a:rPr>
                        <a:t>Microsoft.Network</a:t>
                      </a:r>
                      <a:r>
                        <a:rPr lang="de-DE" sz="1100" u="none" strike="noStrike" dirty="0">
                          <a:effectLst/>
                        </a:rPr>
                        <a:t>/</a:t>
                      </a:r>
                      <a:r>
                        <a:rPr lang="de-DE" sz="1100" u="none" strike="noStrike" dirty="0" err="1">
                          <a:effectLst/>
                        </a:rPr>
                        <a:t>expressRouteCircuits</a:t>
                      </a:r>
                      <a:r>
                        <a:rPr lang="de-DE" sz="1100" u="none" strike="noStrike" dirty="0">
                          <a:effectLst/>
                        </a:rPr>
                        <a:t>/*, </a:t>
                      </a:r>
                    </a:p>
                    <a:p>
                      <a:pPr algn="l" fontAlgn="t">
                        <a:spcBef>
                          <a:spcPts val="0"/>
                        </a:spcBef>
                        <a:spcAft>
                          <a:spcPts val="0"/>
                        </a:spcAft>
                      </a:pPr>
                      <a:r>
                        <a:rPr lang="de-DE" sz="1100" u="none" strike="noStrike" dirty="0" err="1">
                          <a:effectLst/>
                        </a:rPr>
                        <a:t>Microsoft.Network</a:t>
                      </a:r>
                      <a:r>
                        <a:rPr lang="de-DE" sz="1100" u="none" strike="noStrike" dirty="0">
                          <a:effectLst/>
                        </a:rPr>
                        <a:t>/</a:t>
                      </a:r>
                      <a:r>
                        <a:rPr lang="de-DE" sz="1100" u="none" strike="noStrike" dirty="0" err="1">
                          <a:effectLst/>
                        </a:rPr>
                        <a:t>routeTables</a:t>
                      </a:r>
                      <a:r>
                        <a:rPr lang="de-DE" sz="1100" u="none" strike="noStrike" dirty="0">
                          <a:effectLst/>
                        </a:rPr>
                        <a:t>/</a:t>
                      </a:r>
                      <a:r>
                        <a:rPr lang="de-DE" sz="1100" u="none" strike="noStrike" dirty="0" err="1">
                          <a:effectLst/>
                        </a:rPr>
                        <a:t>write</a:t>
                      </a:r>
                      <a:r>
                        <a:rPr lang="de-DE" sz="1100" u="none" strike="noStrike" dirty="0">
                          <a:effectLst/>
                        </a:rPr>
                        <a:t>, </a:t>
                      </a:r>
                    </a:p>
                    <a:p>
                      <a:pPr algn="l" fontAlgn="t">
                        <a:spcBef>
                          <a:spcPts val="0"/>
                        </a:spcBef>
                        <a:spcAft>
                          <a:spcPts val="0"/>
                        </a:spcAft>
                      </a:pPr>
                      <a:r>
                        <a:rPr lang="de-DE" sz="1100" u="none" strike="noStrike" dirty="0" err="1">
                          <a:effectLst/>
                        </a:rPr>
                        <a:t>Microsoft.Network</a:t>
                      </a:r>
                      <a:r>
                        <a:rPr lang="de-DE" sz="1100" u="none" strike="noStrike" dirty="0">
                          <a:effectLst/>
                        </a:rPr>
                        <a:t>/</a:t>
                      </a:r>
                      <a:r>
                        <a:rPr lang="de-DE" sz="1100" u="none" strike="noStrike" dirty="0" err="1">
                          <a:effectLst/>
                        </a:rPr>
                        <a:t>vpnSites</a:t>
                      </a:r>
                      <a:r>
                        <a:rPr lang="de-DE" sz="1100" u="none" strike="noStrike" dirty="0">
                          <a:effectLst/>
                        </a:rPr>
                        <a:t>/*</a:t>
                      </a:r>
                      <a:endParaRPr lang="de-DE" sz="1100" b="0" i="0" u="none" strike="noStrike" dirty="0">
                        <a:effectLst/>
                        <a:latin typeface="+mn-lt"/>
                      </a:endParaRPr>
                    </a:p>
                  </a:txBody>
                  <a:tcPr marL="18811" marR="18811" marT="9405" marB="9405"/>
                </a:tc>
                <a:tc>
                  <a:txBody>
                    <a:bodyPr/>
                    <a:lstStyle/>
                    <a:p>
                      <a:pPr algn="l" fontAlgn="t">
                        <a:spcBef>
                          <a:spcPts val="0"/>
                        </a:spcBef>
                        <a:spcAft>
                          <a:spcPts val="0"/>
                        </a:spcAft>
                      </a:pPr>
                      <a:endParaRPr lang="de-DE" sz="1100" b="0" i="0" u="none" strike="noStrike">
                        <a:effectLst/>
                        <a:latin typeface="+mn-lt"/>
                      </a:endParaRPr>
                    </a:p>
                  </a:txBody>
                  <a:tcPr marL="18811" marR="18811" marT="9405" marB="9405"/>
                </a:tc>
                <a:extLst>
                  <a:ext uri="{0D108BD9-81ED-4DB2-BD59-A6C34878D82A}">
                    <a16:rowId xmlns:a16="http://schemas.microsoft.com/office/drawing/2014/main" val="1888593381"/>
                  </a:ext>
                </a:extLst>
              </a:tr>
              <a:tr h="1620868">
                <a:tc>
                  <a:txBody>
                    <a:bodyPr/>
                    <a:lstStyle/>
                    <a:p>
                      <a:pPr algn="l" fontAlgn="t">
                        <a:spcBef>
                          <a:spcPts val="0"/>
                        </a:spcBef>
                        <a:spcAft>
                          <a:spcPts val="0"/>
                        </a:spcAft>
                      </a:pPr>
                      <a:r>
                        <a:rPr lang="de-DE" sz="1100" b="1" u="none" strike="noStrike" dirty="0">
                          <a:effectLst/>
                        </a:rPr>
                        <a:t>Security </a:t>
                      </a:r>
                      <a:r>
                        <a:rPr lang="de-DE" sz="1100" b="1" u="none" strike="noStrike" dirty="0" err="1">
                          <a:effectLst/>
                        </a:rPr>
                        <a:t>operations</a:t>
                      </a:r>
                      <a:r>
                        <a:rPr lang="de-DE" sz="1100" b="1" u="none" strike="noStrike" dirty="0">
                          <a:effectLst/>
                        </a:rPr>
                        <a:t> (</a:t>
                      </a:r>
                      <a:r>
                        <a:rPr lang="de-DE" sz="1100" b="1" u="none" strike="noStrike" dirty="0" err="1">
                          <a:effectLst/>
                        </a:rPr>
                        <a:t>SecOps</a:t>
                      </a:r>
                      <a:r>
                        <a:rPr lang="de-DE" sz="1100" b="1" u="none" strike="noStrike" dirty="0">
                          <a:effectLst/>
                        </a:rPr>
                        <a:t>)</a:t>
                      </a:r>
                      <a:endParaRPr lang="de-DE" sz="1100" b="1" i="0" u="none" strike="noStrike" dirty="0">
                        <a:effectLst/>
                        <a:latin typeface="+mn-lt"/>
                      </a:endParaRPr>
                    </a:p>
                  </a:txBody>
                  <a:tcPr marL="18811" marR="18811" marT="9405" marB="9405"/>
                </a:tc>
                <a:tc>
                  <a:txBody>
                    <a:bodyPr/>
                    <a:lstStyle/>
                    <a:p>
                      <a:pPr algn="l" fontAlgn="t">
                        <a:spcBef>
                          <a:spcPts val="0"/>
                        </a:spcBef>
                        <a:spcAft>
                          <a:spcPts val="0"/>
                        </a:spcAft>
                      </a:pPr>
                      <a:r>
                        <a:rPr lang="en-US" sz="1100" u="none" strike="noStrike" dirty="0">
                          <a:effectLst/>
                        </a:rPr>
                        <a:t>Security administrator role with a horizontal view across the entire Azure estate and the Azure Key Vault purge policy</a:t>
                      </a:r>
                      <a:endParaRPr lang="en-US" sz="1100" b="0" i="0" u="none" strike="noStrike" dirty="0">
                        <a:effectLst/>
                        <a:latin typeface="+mn-lt"/>
                      </a:endParaRPr>
                    </a:p>
                  </a:txBody>
                  <a:tcPr marL="18811" marR="18811" marT="9405" marB="9405"/>
                </a:tc>
                <a:tc>
                  <a:txBody>
                    <a:bodyPr/>
                    <a:lstStyle/>
                    <a:p>
                      <a:pPr algn="l" fontAlgn="t">
                        <a:spcBef>
                          <a:spcPts val="0"/>
                        </a:spcBef>
                        <a:spcAft>
                          <a:spcPts val="0"/>
                        </a:spcAft>
                      </a:pPr>
                      <a:r>
                        <a:rPr lang="de-DE" sz="1100" u="none" strike="noStrike" dirty="0">
                          <a:effectLst/>
                        </a:rPr>
                        <a:t>*/</a:t>
                      </a:r>
                      <a:r>
                        <a:rPr lang="de-DE" sz="1100" u="none" strike="noStrike" dirty="0" err="1">
                          <a:effectLst/>
                        </a:rPr>
                        <a:t>read</a:t>
                      </a:r>
                      <a:r>
                        <a:rPr lang="de-DE" sz="1100" u="none" strike="noStrike" dirty="0">
                          <a:effectLst/>
                        </a:rPr>
                        <a:t>, </a:t>
                      </a:r>
                    </a:p>
                    <a:p>
                      <a:pPr algn="l" fontAlgn="t">
                        <a:spcBef>
                          <a:spcPts val="0"/>
                        </a:spcBef>
                        <a:spcAft>
                          <a:spcPts val="0"/>
                        </a:spcAft>
                      </a:pPr>
                      <a:r>
                        <a:rPr lang="de-DE" sz="1100" u="none" strike="noStrike" dirty="0">
                          <a:effectLst/>
                        </a:rPr>
                        <a:t>*/</a:t>
                      </a:r>
                      <a:r>
                        <a:rPr lang="de-DE" sz="1100" u="none" strike="noStrike" dirty="0" err="1">
                          <a:effectLst/>
                        </a:rPr>
                        <a:t>register</a:t>
                      </a:r>
                      <a:r>
                        <a:rPr lang="de-DE" sz="1100" u="none" strike="noStrike" dirty="0">
                          <a:effectLst/>
                        </a:rPr>
                        <a:t>/</a:t>
                      </a:r>
                      <a:r>
                        <a:rPr lang="de-DE" sz="1100" u="none" strike="noStrike" dirty="0" err="1">
                          <a:effectLst/>
                        </a:rPr>
                        <a:t>action</a:t>
                      </a:r>
                      <a:r>
                        <a:rPr lang="de-DE" sz="1100" u="none" strike="noStrike" dirty="0">
                          <a:effectLst/>
                        </a:rPr>
                        <a:t>, </a:t>
                      </a:r>
                    </a:p>
                    <a:p>
                      <a:pPr algn="l" fontAlgn="t">
                        <a:spcBef>
                          <a:spcPts val="0"/>
                        </a:spcBef>
                        <a:spcAft>
                          <a:spcPts val="0"/>
                        </a:spcAft>
                      </a:pPr>
                      <a:r>
                        <a:rPr lang="de-DE" sz="1100" u="none" strike="noStrike" dirty="0" err="1">
                          <a:effectLst/>
                        </a:rPr>
                        <a:t>Microsoft.KeyVault</a:t>
                      </a:r>
                      <a:r>
                        <a:rPr lang="de-DE" sz="1100" u="none" strike="noStrike" dirty="0">
                          <a:effectLst/>
                        </a:rPr>
                        <a:t>/</a:t>
                      </a:r>
                      <a:r>
                        <a:rPr lang="de-DE" sz="1100" u="none" strike="noStrike" dirty="0" err="1">
                          <a:effectLst/>
                        </a:rPr>
                        <a:t>locations</a:t>
                      </a:r>
                      <a:r>
                        <a:rPr lang="de-DE" sz="1100" u="none" strike="noStrike" dirty="0">
                          <a:effectLst/>
                        </a:rPr>
                        <a:t>/</a:t>
                      </a:r>
                      <a:r>
                        <a:rPr lang="de-DE" sz="1100" u="none" strike="noStrike" dirty="0" err="1">
                          <a:effectLst/>
                        </a:rPr>
                        <a:t>deletedVaults</a:t>
                      </a:r>
                      <a:r>
                        <a:rPr lang="de-DE" sz="1100" u="none" strike="noStrike" dirty="0">
                          <a:effectLst/>
                        </a:rPr>
                        <a:t>/</a:t>
                      </a:r>
                      <a:r>
                        <a:rPr lang="de-DE" sz="1100" u="none" strike="noStrike" dirty="0" err="1">
                          <a:effectLst/>
                        </a:rPr>
                        <a:t>purge</a:t>
                      </a:r>
                      <a:r>
                        <a:rPr lang="de-DE" sz="1100" u="none" strike="noStrike" dirty="0">
                          <a:effectLst/>
                        </a:rPr>
                        <a:t>/</a:t>
                      </a:r>
                      <a:r>
                        <a:rPr lang="de-DE" sz="1100" u="none" strike="noStrike" dirty="0" err="1">
                          <a:effectLst/>
                        </a:rPr>
                        <a:t>action</a:t>
                      </a:r>
                      <a:r>
                        <a:rPr lang="de-DE" sz="1100" u="none" strike="noStrike" dirty="0">
                          <a:effectLst/>
                        </a:rPr>
                        <a:t>,</a:t>
                      </a:r>
                    </a:p>
                    <a:p>
                      <a:pPr algn="l" fontAlgn="t">
                        <a:spcBef>
                          <a:spcPts val="0"/>
                        </a:spcBef>
                        <a:spcAft>
                          <a:spcPts val="0"/>
                        </a:spcAft>
                      </a:pPr>
                      <a:r>
                        <a:rPr lang="de-DE" sz="1100" u="none" strike="noStrike" dirty="0">
                          <a:effectLst/>
                        </a:rPr>
                        <a:t> </a:t>
                      </a:r>
                      <a:r>
                        <a:rPr lang="de-DE" sz="1100" u="none" strike="noStrike" dirty="0" err="1">
                          <a:effectLst/>
                        </a:rPr>
                        <a:t>Microsoft.Insights</a:t>
                      </a:r>
                      <a:r>
                        <a:rPr lang="de-DE" sz="1100" u="none" strike="noStrike" dirty="0">
                          <a:effectLst/>
                        </a:rPr>
                        <a:t>/</a:t>
                      </a:r>
                      <a:r>
                        <a:rPr lang="de-DE" sz="1100" u="none" strike="noStrike" dirty="0" err="1">
                          <a:effectLst/>
                        </a:rPr>
                        <a:t>alertRules</a:t>
                      </a:r>
                      <a:r>
                        <a:rPr lang="de-DE" sz="1100" u="none" strike="noStrike" dirty="0">
                          <a:effectLst/>
                        </a:rPr>
                        <a:t>/*, </a:t>
                      </a:r>
                    </a:p>
                    <a:p>
                      <a:pPr algn="l" fontAlgn="t">
                        <a:spcBef>
                          <a:spcPts val="0"/>
                        </a:spcBef>
                        <a:spcAft>
                          <a:spcPts val="0"/>
                        </a:spcAft>
                      </a:pPr>
                      <a:r>
                        <a:rPr lang="de-DE" sz="1100" u="none" strike="noStrike" dirty="0" err="1">
                          <a:effectLst/>
                        </a:rPr>
                        <a:t>Microsoft.Authorization</a:t>
                      </a:r>
                      <a:r>
                        <a:rPr lang="de-DE" sz="1100" u="none" strike="noStrike" dirty="0">
                          <a:effectLst/>
                        </a:rPr>
                        <a:t>/</a:t>
                      </a:r>
                      <a:r>
                        <a:rPr lang="de-DE" sz="1100" u="none" strike="noStrike" dirty="0" err="1">
                          <a:effectLst/>
                        </a:rPr>
                        <a:t>policyDefinitions</a:t>
                      </a:r>
                      <a:r>
                        <a:rPr lang="de-DE" sz="1100" u="none" strike="noStrike" dirty="0">
                          <a:effectLst/>
                        </a:rPr>
                        <a:t>/*, </a:t>
                      </a:r>
                    </a:p>
                    <a:p>
                      <a:pPr algn="l" fontAlgn="t">
                        <a:spcBef>
                          <a:spcPts val="0"/>
                        </a:spcBef>
                        <a:spcAft>
                          <a:spcPts val="0"/>
                        </a:spcAft>
                      </a:pPr>
                      <a:r>
                        <a:rPr lang="de-DE" sz="1100" u="none" strike="noStrike" dirty="0" err="1">
                          <a:effectLst/>
                        </a:rPr>
                        <a:t>Microsoft.Authorization</a:t>
                      </a:r>
                      <a:r>
                        <a:rPr lang="de-DE" sz="1100" u="none" strike="noStrike" dirty="0">
                          <a:effectLst/>
                        </a:rPr>
                        <a:t>/</a:t>
                      </a:r>
                      <a:r>
                        <a:rPr lang="de-DE" sz="1100" u="none" strike="noStrike" dirty="0" err="1">
                          <a:effectLst/>
                        </a:rPr>
                        <a:t>policyAssignments</a:t>
                      </a:r>
                      <a:r>
                        <a:rPr lang="de-DE" sz="1100" u="none" strike="noStrike" dirty="0">
                          <a:effectLst/>
                        </a:rPr>
                        <a:t>/*, </a:t>
                      </a:r>
                    </a:p>
                    <a:p>
                      <a:pPr algn="l" fontAlgn="t">
                        <a:spcBef>
                          <a:spcPts val="0"/>
                        </a:spcBef>
                        <a:spcAft>
                          <a:spcPts val="0"/>
                        </a:spcAft>
                      </a:pPr>
                      <a:r>
                        <a:rPr lang="de-DE" sz="1100" u="none" strike="noStrike" dirty="0" err="1">
                          <a:effectLst/>
                        </a:rPr>
                        <a:t>Microsoft.Authorization</a:t>
                      </a:r>
                      <a:r>
                        <a:rPr lang="de-DE" sz="1100" u="none" strike="noStrike" dirty="0">
                          <a:effectLst/>
                        </a:rPr>
                        <a:t>/</a:t>
                      </a:r>
                      <a:r>
                        <a:rPr lang="de-DE" sz="1100" u="none" strike="noStrike" dirty="0" err="1">
                          <a:effectLst/>
                        </a:rPr>
                        <a:t>policySetDefinitions</a:t>
                      </a:r>
                      <a:r>
                        <a:rPr lang="de-DE" sz="1100" u="none" strike="noStrike" dirty="0">
                          <a:effectLst/>
                        </a:rPr>
                        <a:t>/*, </a:t>
                      </a:r>
                    </a:p>
                    <a:p>
                      <a:pPr algn="l" fontAlgn="t">
                        <a:spcBef>
                          <a:spcPts val="0"/>
                        </a:spcBef>
                        <a:spcAft>
                          <a:spcPts val="0"/>
                        </a:spcAft>
                      </a:pPr>
                      <a:r>
                        <a:rPr lang="de-DE" sz="1100" u="none" strike="noStrike" dirty="0" err="1">
                          <a:effectLst/>
                        </a:rPr>
                        <a:t>Microsoft.PolicyInsights</a:t>
                      </a:r>
                      <a:r>
                        <a:rPr lang="de-DE" sz="1100" u="none" strike="noStrike" dirty="0">
                          <a:effectLst/>
                        </a:rPr>
                        <a:t>/*, </a:t>
                      </a:r>
                    </a:p>
                    <a:p>
                      <a:pPr algn="l" fontAlgn="t">
                        <a:spcBef>
                          <a:spcPts val="0"/>
                        </a:spcBef>
                        <a:spcAft>
                          <a:spcPts val="0"/>
                        </a:spcAft>
                      </a:pPr>
                      <a:r>
                        <a:rPr lang="de-DE" sz="1100" u="none" strike="noStrike" dirty="0" err="1">
                          <a:effectLst/>
                        </a:rPr>
                        <a:t>Microsoft.Security</a:t>
                      </a:r>
                      <a:r>
                        <a:rPr lang="de-DE" sz="1100" u="none" strike="noStrike" dirty="0">
                          <a:effectLst/>
                        </a:rPr>
                        <a:t>/*</a:t>
                      </a:r>
                      <a:endParaRPr lang="de-DE" sz="1100" b="0" i="0" u="none" strike="noStrike" dirty="0">
                        <a:effectLst/>
                        <a:latin typeface="+mn-lt"/>
                      </a:endParaRPr>
                    </a:p>
                  </a:txBody>
                  <a:tcPr marL="18811" marR="18811" marT="9405" marB="9405"/>
                </a:tc>
                <a:tc>
                  <a:txBody>
                    <a:bodyPr/>
                    <a:lstStyle/>
                    <a:p>
                      <a:pPr algn="l" fontAlgn="t">
                        <a:spcBef>
                          <a:spcPts val="0"/>
                        </a:spcBef>
                        <a:spcAft>
                          <a:spcPts val="0"/>
                        </a:spcAft>
                      </a:pPr>
                      <a:endParaRPr lang="de-DE" sz="1100" b="0" i="0" u="none" strike="noStrike">
                        <a:effectLst/>
                        <a:latin typeface="+mn-lt"/>
                      </a:endParaRPr>
                    </a:p>
                  </a:txBody>
                  <a:tcPr marL="18811" marR="18811" marT="9405" marB="9405"/>
                </a:tc>
                <a:extLst>
                  <a:ext uri="{0D108BD9-81ED-4DB2-BD59-A6C34878D82A}">
                    <a16:rowId xmlns:a16="http://schemas.microsoft.com/office/drawing/2014/main" val="528288201"/>
                  </a:ext>
                </a:extLst>
              </a:tr>
              <a:tr h="1013041">
                <a:tc>
                  <a:txBody>
                    <a:bodyPr/>
                    <a:lstStyle/>
                    <a:p>
                      <a:pPr algn="l" fontAlgn="t">
                        <a:spcBef>
                          <a:spcPts val="0"/>
                        </a:spcBef>
                        <a:spcAft>
                          <a:spcPts val="0"/>
                        </a:spcAft>
                      </a:pPr>
                      <a:r>
                        <a:rPr lang="de-DE" sz="1100" b="1" u="none" strike="noStrike" dirty="0" err="1">
                          <a:effectLst/>
                        </a:rPr>
                        <a:t>Subscription</a:t>
                      </a:r>
                      <a:r>
                        <a:rPr lang="de-DE" sz="1100" b="1" u="none" strike="noStrike" dirty="0">
                          <a:effectLst/>
                        </a:rPr>
                        <a:t> </a:t>
                      </a:r>
                      <a:r>
                        <a:rPr lang="de-DE" sz="1100" b="1" u="none" strike="noStrike" dirty="0" err="1">
                          <a:effectLst/>
                        </a:rPr>
                        <a:t>owner</a:t>
                      </a:r>
                      <a:endParaRPr lang="de-DE" sz="1100" b="1" i="0" u="none" strike="noStrike" dirty="0">
                        <a:effectLst/>
                        <a:latin typeface="+mn-lt"/>
                      </a:endParaRPr>
                    </a:p>
                  </a:txBody>
                  <a:tcPr marL="18811" marR="18811" marT="9405" marB="9405"/>
                </a:tc>
                <a:tc>
                  <a:txBody>
                    <a:bodyPr/>
                    <a:lstStyle/>
                    <a:p>
                      <a:pPr algn="l" fontAlgn="t">
                        <a:spcBef>
                          <a:spcPts val="0"/>
                        </a:spcBef>
                        <a:spcAft>
                          <a:spcPts val="0"/>
                        </a:spcAft>
                      </a:pPr>
                      <a:r>
                        <a:rPr lang="en-US" sz="1100" u="none" strike="noStrike">
                          <a:effectLst/>
                        </a:rPr>
                        <a:t>Delegated role for subscription owner derived from subscription Owner role</a:t>
                      </a:r>
                      <a:endParaRPr lang="en-US" sz="1100" b="0" i="0" u="none" strike="noStrike">
                        <a:effectLst/>
                        <a:latin typeface="+mn-lt"/>
                      </a:endParaRPr>
                    </a:p>
                  </a:txBody>
                  <a:tcPr marL="18811" marR="18811" marT="9405" marB="9405"/>
                </a:tc>
                <a:tc>
                  <a:txBody>
                    <a:bodyPr/>
                    <a:lstStyle/>
                    <a:p>
                      <a:pPr algn="l" fontAlgn="t">
                        <a:spcBef>
                          <a:spcPts val="0"/>
                        </a:spcBef>
                        <a:spcAft>
                          <a:spcPts val="0"/>
                        </a:spcAft>
                      </a:pPr>
                      <a:r>
                        <a:rPr lang="de-DE" sz="1100" u="none" strike="noStrike" dirty="0">
                          <a:effectLst/>
                        </a:rPr>
                        <a:t>*</a:t>
                      </a:r>
                      <a:endParaRPr lang="de-DE" sz="1100" b="0" i="0" u="none" strike="noStrike" dirty="0">
                        <a:effectLst/>
                        <a:latin typeface="+mn-lt"/>
                      </a:endParaRPr>
                    </a:p>
                  </a:txBody>
                  <a:tcPr marL="18811" marR="18811" marT="9405" marB="9405"/>
                </a:tc>
                <a:tc>
                  <a:txBody>
                    <a:bodyPr/>
                    <a:lstStyle/>
                    <a:p>
                      <a:pPr algn="l" fontAlgn="t">
                        <a:spcBef>
                          <a:spcPts val="0"/>
                        </a:spcBef>
                        <a:spcAft>
                          <a:spcPts val="0"/>
                        </a:spcAft>
                      </a:pPr>
                      <a:r>
                        <a:rPr lang="de-DE" sz="1100" u="none" strike="noStrike" dirty="0" err="1">
                          <a:effectLst/>
                        </a:rPr>
                        <a:t>Microsoft.Authorization</a:t>
                      </a:r>
                      <a:r>
                        <a:rPr lang="de-DE" sz="1100" u="none" strike="noStrike" dirty="0">
                          <a:effectLst/>
                        </a:rPr>
                        <a:t>/*/</a:t>
                      </a:r>
                      <a:r>
                        <a:rPr lang="de-DE" sz="1100" u="none" strike="noStrike" dirty="0" err="1">
                          <a:effectLst/>
                        </a:rPr>
                        <a:t>write</a:t>
                      </a:r>
                      <a:r>
                        <a:rPr lang="de-DE" sz="1100" u="none" strike="noStrike" dirty="0">
                          <a:effectLst/>
                        </a:rPr>
                        <a:t>, </a:t>
                      </a:r>
                      <a:r>
                        <a:rPr lang="de-DE" sz="1100" u="none" strike="noStrike" dirty="0" err="1">
                          <a:effectLst/>
                        </a:rPr>
                        <a:t>Microsoft.Network</a:t>
                      </a:r>
                      <a:r>
                        <a:rPr lang="de-DE" sz="1100" u="none" strike="noStrike" dirty="0">
                          <a:effectLst/>
                        </a:rPr>
                        <a:t>/</a:t>
                      </a:r>
                      <a:r>
                        <a:rPr lang="de-DE" sz="1100" u="none" strike="noStrike" dirty="0" err="1">
                          <a:effectLst/>
                        </a:rPr>
                        <a:t>vpnGateways</a:t>
                      </a:r>
                      <a:r>
                        <a:rPr lang="de-DE" sz="1100" u="none" strike="noStrike" dirty="0">
                          <a:effectLst/>
                        </a:rPr>
                        <a:t>/*, </a:t>
                      </a:r>
                      <a:r>
                        <a:rPr lang="de-DE" sz="1100" u="none" strike="noStrike" dirty="0" err="1">
                          <a:effectLst/>
                        </a:rPr>
                        <a:t>Microsoft.Network</a:t>
                      </a:r>
                      <a:r>
                        <a:rPr lang="de-DE" sz="1100" u="none" strike="noStrike" dirty="0">
                          <a:effectLst/>
                        </a:rPr>
                        <a:t>/</a:t>
                      </a:r>
                      <a:r>
                        <a:rPr lang="de-DE" sz="1100" u="none" strike="noStrike" dirty="0" err="1">
                          <a:effectLst/>
                        </a:rPr>
                        <a:t>expressRouteCircuits</a:t>
                      </a:r>
                      <a:r>
                        <a:rPr lang="de-DE" sz="1100" u="none" strike="noStrike" dirty="0">
                          <a:effectLst/>
                        </a:rPr>
                        <a:t>/*, </a:t>
                      </a:r>
                      <a:r>
                        <a:rPr lang="de-DE" sz="1100" u="none" strike="noStrike" dirty="0" err="1">
                          <a:effectLst/>
                        </a:rPr>
                        <a:t>Microsoft.Network</a:t>
                      </a:r>
                      <a:r>
                        <a:rPr lang="de-DE" sz="1100" u="none" strike="noStrike" dirty="0">
                          <a:effectLst/>
                        </a:rPr>
                        <a:t>/</a:t>
                      </a:r>
                      <a:r>
                        <a:rPr lang="de-DE" sz="1100" u="none" strike="noStrike" dirty="0" err="1">
                          <a:effectLst/>
                        </a:rPr>
                        <a:t>routeTables</a:t>
                      </a:r>
                      <a:r>
                        <a:rPr lang="de-DE" sz="1100" u="none" strike="noStrike" dirty="0">
                          <a:effectLst/>
                        </a:rPr>
                        <a:t>/</a:t>
                      </a:r>
                      <a:r>
                        <a:rPr lang="de-DE" sz="1100" u="none" strike="noStrike" dirty="0" err="1">
                          <a:effectLst/>
                        </a:rPr>
                        <a:t>write</a:t>
                      </a:r>
                      <a:r>
                        <a:rPr lang="de-DE" sz="1100" u="none" strike="noStrike" dirty="0">
                          <a:effectLst/>
                        </a:rPr>
                        <a:t>, </a:t>
                      </a:r>
                      <a:r>
                        <a:rPr lang="de-DE" sz="1100" u="none" strike="noStrike" dirty="0" err="1">
                          <a:effectLst/>
                        </a:rPr>
                        <a:t>Microsoft.Network</a:t>
                      </a:r>
                      <a:r>
                        <a:rPr lang="de-DE" sz="1100" u="none" strike="noStrike" dirty="0">
                          <a:effectLst/>
                        </a:rPr>
                        <a:t>/</a:t>
                      </a:r>
                      <a:r>
                        <a:rPr lang="de-DE" sz="1100" u="none" strike="noStrike" dirty="0" err="1">
                          <a:effectLst/>
                        </a:rPr>
                        <a:t>vpnSites</a:t>
                      </a:r>
                      <a:r>
                        <a:rPr lang="de-DE" sz="1100" u="none" strike="noStrike" dirty="0">
                          <a:effectLst/>
                        </a:rPr>
                        <a:t>/*</a:t>
                      </a:r>
                      <a:endParaRPr lang="de-DE" sz="1100" b="0" i="0" u="none" strike="noStrike" dirty="0">
                        <a:effectLst/>
                        <a:latin typeface="+mn-lt"/>
                      </a:endParaRPr>
                    </a:p>
                  </a:txBody>
                  <a:tcPr marL="18811" marR="18811" marT="9405" marB="9405"/>
                </a:tc>
                <a:extLst>
                  <a:ext uri="{0D108BD9-81ED-4DB2-BD59-A6C34878D82A}">
                    <a16:rowId xmlns:a16="http://schemas.microsoft.com/office/drawing/2014/main" val="235614240"/>
                  </a:ext>
                </a:extLst>
              </a:tr>
              <a:tr h="1013041">
                <a:tc>
                  <a:txBody>
                    <a:bodyPr/>
                    <a:lstStyle/>
                    <a:p>
                      <a:pPr algn="l" fontAlgn="t">
                        <a:spcBef>
                          <a:spcPts val="0"/>
                        </a:spcBef>
                        <a:spcAft>
                          <a:spcPts val="0"/>
                        </a:spcAft>
                      </a:pPr>
                      <a:r>
                        <a:rPr lang="de-DE" sz="1100" b="1" u="none" strike="noStrike" dirty="0">
                          <a:effectLst/>
                        </a:rPr>
                        <a:t>Application </a:t>
                      </a:r>
                      <a:r>
                        <a:rPr lang="de-DE" sz="1100" b="1" u="none" strike="noStrike" dirty="0" err="1">
                          <a:effectLst/>
                        </a:rPr>
                        <a:t>owners</a:t>
                      </a:r>
                      <a:r>
                        <a:rPr lang="de-DE" sz="1100" b="1" u="none" strike="noStrike" dirty="0">
                          <a:effectLst/>
                        </a:rPr>
                        <a:t> (</a:t>
                      </a:r>
                      <a:r>
                        <a:rPr lang="de-DE" sz="1100" b="1" u="none" strike="noStrike" dirty="0" err="1">
                          <a:effectLst/>
                        </a:rPr>
                        <a:t>DevOps</a:t>
                      </a:r>
                      <a:r>
                        <a:rPr lang="de-DE" sz="1100" b="1" u="none" strike="noStrike" dirty="0">
                          <a:effectLst/>
                        </a:rPr>
                        <a:t>/</a:t>
                      </a:r>
                      <a:r>
                        <a:rPr lang="de-DE" sz="1100" b="1" u="none" strike="noStrike" dirty="0" err="1">
                          <a:effectLst/>
                        </a:rPr>
                        <a:t>AppOps</a:t>
                      </a:r>
                      <a:r>
                        <a:rPr lang="de-DE" sz="1100" b="1" u="none" strike="noStrike" dirty="0">
                          <a:effectLst/>
                        </a:rPr>
                        <a:t>)</a:t>
                      </a:r>
                      <a:endParaRPr lang="de-DE" sz="1100" b="1" i="0" u="none" strike="noStrike" dirty="0">
                        <a:effectLst/>
                        <a:latin typeface="+mn-lt"/>
                      </a:endParaRPr>
                    </a:p>
                  </a:txBody>
                  <a:tcPr marL="18811" marR="18811" marT="9405" marB="9405"/>
                </a:tc>
                <a:tc>
                  <a:txBody>
                    <a:bodyPr/>
                    <a:lstStyle/>
                    <a:p>
                      <a:pPr algn="l" fontAlgn="t">
                        <a:spcBef>
                          <a:spcPts val="0"/>
                        </a:spcBef>
                        <a:spcAft>
                          <a:spcPts val="0"/>
                        </a:spcAft>
                      </a:pPr>
                      <a:r>
                        <a:rPr lang="en-US" sz="1100" u="none" strike="noStrike">
                          <a:effectLst/>
                        </a:rPr>
                        <a:t>Contributor role granted for application/operations team at resource group level</a:t>
                      </a:r>
                      <a:endParaRPr lang="en-US" sz="1100" b="0" i="0" u="none" strike="noStrike">
                        <a:effectLst/>
                        <a:latin typeface="+mn-lt"/>
                      </a:endParaRPr>
                    </a:p>
                  </a:txBody>
                  <a:tcPr marL="18811" marR="18811" marT="9405" marB="9405"/>
                </a:tc>
                <a:tc>
                  <a:txBody>
                    <a:bodyPr/>
                    <a:lstStyle/>
                    <a:p>
                      <a:pPr algn="l" fontAlgn="t">
                        <a:spcBef>
                          <a:spcPts val="0"/>
                        </a:spcBef>
                        <a:spcAft>
                          <a:spcPts val="0"/>
                        </a:spcAft>
                      </a:pPr>
                      <a:r>
                        <a:rPr lang="de-DE" sz="1100" u="none" strike="noStrike">
                          <a:effectLst/>
                        </a:rPr>
                        <a:t>*</a:t>
                      </a:r>
                      <a:endParaRPr lang="de-DE" sz="1100" b="0" i="0" u="none" strike="noStrike">
                        <a:effectLst/>
                        <a:latin typeface="+mn-lt"/>
                      </a:endParaRPr>
                    </a:p>
                  </a:txBody>
                  <a:tcPr marL="18811" marR="18811" marT="9405" marB="9405"/>
                </a:tc>
                <a:tc>
                  <a:txBody>
                    <a:bodyPr/>
                    <a:lstStyle/>
                    <a:p>
                      <a:pPr algn="l" fontAlgn="t">
                        <a:spcBef>
                          <a:spcPts val="0"/>
                        </a:spcBef>
                        <a:spcAft>
                          <a:spcPts val="0"/>
                        </a:spcAft>
                      </a:pPr>
                      <a:r>
                        <a:rPr lang="de-DE" sz="1100" u="none" strike="noStrike" dirty="0" err="1">
                          <a:effectLst/>
                        </a:rPr>
                        <a:t>Microsoft.Authorization</a:t>
                      </a:r>
                      <a:r>
                        <a:rPr lang="de-DE" sz="1100" u="none" strike="noStrike" dirty="0">
                          <a:effectLst/>
                        </a:rPr>
                        <a:t>/*/</a:t>
                      </a:r>
                      <a:r>
                        <a:rPr lang="de-DE" sz="1100" u="none" strike="noStrike" dirty="0" err="1">
                          <a:effectLst/>
                        </a:rPr>
                        <a:t>write</a:t>
                      </a:r>
                      <a:r>
                        <a:rPr lang="de-DE" sz="1100" u="none" strike="noStrike" dirty="0">
                          <a:effectLst/>
                        </a:rPr>
                        <a:t>, </a:t>
                      </a:r>
                      <a:r>
                        <a:rPr lang="de-DE" sz="1100" u="none" strike="noStrike" dirty="0" err="1">
                          <a:effectLst/>
                        </a:rPr>
                        <a:t>Microsoft.Network</a:t>
                      </a:r>
                      <a:r>
                        <a:rPr lang="de-DE" sz="1100" u="none" strike="noStrike" dirty="0">
                          <a:effectLst/>
                        </a:rPr>
                        <a:t>/</a:t>
                      </a:r>
                      <a:r>
                        <a:rPr lang="de-DE" sz="1100" u="none" strike="noStrike" dirty="0" err="1">
                          <a:effectLst/>
                        </a:rPr>
                        <a:t>publicIPAddresses</a:t>
                      </a:r>
                      <a:r>
                        <a:rPr lang="de-DE" sz="1100" u="none" strike="noStrike" dirty="0">
                          <a:effectLst/>
                        </a:rPr>
                        <a:t>/</a:t>
                      </a:r>
                      <a:r>
                        <a:rPr lang="de-DE" sz="1100" u="none" strike="noStrike" dirty="0" err="1">
                          <a:effectLst/>
                        </a:rPr>
                        <a:t>write</a:t>
                      </a:r>
                      <a:r>
                        <a:rPr lang="de-DE" sz="1100" u="none" strike="noStrike" dirty="0">
                          <a:effectLst/>
                        </a:rPr>
                        <a:t>, </a:t>
                      </a:r>
                      <a:r>
                        <a:rPr lang="de-DE" sz="1100" u="none" strike="noStrike" dirty="0" err="1">
                          <a:effectLst/>
                        </a:rPr>
                        <a:t>Microsoft.Network</a:t>
                      </a:r>
                      <a:r>
                        <a:rPr lang="de-DE" sz="1100" u="none" strike="noStrike" dirty="0">
                          <a:effectLst/>
                        </a:rPr>
                        <a:t>/</a:t>
                      </a:r>
                      <a:r>
                        <a:rPr lang="de-DE" sz="1100" u="none" strike="noStrike" dirty="0" err="1">
                          <a:effectLst/>
                        </a:rPr>
                        <a:t>virtualNetworks</a:t>
                      </a:r>
                      <a:r>
                        <a:rPr lang="de-DE" sz="1100" u="none" strike="noStrike" dirty="0">
                          <a:effectLst/>
                        </a:rPr>
                        <a:t>/</a:t>
                      </a:r>
                      <a:r>
                        <a:rPr lang="de-DE" sz="1100" u="none" strike="noStrike" dirty="0" err="1">
                          <a:effectLst/>
                        </a:rPr>
                        <a:t>write</a:t>
                      </a:r>
                      <a:r>
                        <a:rPr lang="de-DE" sz="1100" u="none" strike="noStrike" dirty="0">
                          <a:effectLst/>
                        </a:rPr>
                        <a:t>, </a:t>
                      </a:r>
                      <a:r>
                        <a:rPr lang="de-DE" sz="1100" u="none" strike="noStrike" dirty="0" err="1">
                          <a:effectLst/>
                        </a:rPr>
                        <a:t>Microsoft.KeyVault</a:t>
                      </a:r>
                      <a:r>
                        <a:rPr lang="de-DE" sz="1100" u="none" strike="noStrike" dirty="0">
                          <a:effectLst/>
                        </a:rPr>
                        <a:t>/</a:t>
                      </a:r>
                      <a:r>
                        <a:rPr lang="de-DE" sz="1100" u="none" strike="noStrike" dirty="0" err="1">
                          <a:effectLst/>
                        </a:rPr>
                        <a:t>locations</a:t>
                      </a:r>
                      <a:r>
                        <a:rPr lang="de-DE" sz="1100" u="none" strike="noStrike" dirty="0">
                          <a:effectLst/>
                        </a:rPr>
                        <a:t>/</a:t>
                      </a:r>
                      <a:r>
                        <a:rPr lang="de-DE" sz="1100" u="none" strike="noStrike" dirty="0" err="1">
                          <a:effectLst/>
                        </a:rPr>
                        <a:t>deletedVaults</a:t>
                      </a:r>
                      <a:r>
                        <a:rPr lang="de-DE" sz="1100" u="none" strike="noStrike" dirty="0">
                          <a:effectLst/>
                        </a:rPr>
                        <a:t>/</a:t>
                      </a:r>
                      <a:r>
                        <a:rPr lang="de-DE" sz="1100" u="none" strike="noStrike" dirty="0" err="1">
                          <a:effectLst/>
                        </a:rPr>
                        <a:t>purge</a:t>
                      </a:r>
                      <a:r>
                        <a:rPr lang="de-DE" sz="1100" u="none" strike="noStrike" dirty="0">
                          <a:effectLst/>
                        </a:rPr>
                        <a:t>/</a:t>
                      </a:r>
                      <a:r>
                        <a:rPr lang="de-DE" sz="1100" u="none" strike="noStrike" dirty="0" err="1">
                          <a:effectLst/>
                        </a:rPr>
                        <a:t>action</a:t>
                      </a:r>
                      <a:endParaRPr lang="de-DE" sz="1100" b="0" i="0" u="none" strike="noStrike" dirty="0">
                        <a:effectLst/>
                        <a:latin typeface="+mn-lt"/>
                      </a:endParaRPr>
                    </a:p>
                  </a:txBody>
                  <a:tcPr marL="18811" marR="18811" marT="9405" marB="9405"/>
                </a:tc>
                <a:extLst>
                  <a:ext uri="{0D108BD9-81ED-4DB2-BD59-A6C34878D82A}">
                    <a16:rowId xmlns:a16="http://schemas.microsoft.com/office/drawing/2014/main" val="148689682"/>
                  </a:ext>
                </a:extLst>
              </a:tr>
            </a:tbl>
          </a:graphicData>
        </a:graphic>
      </p:graphicFrame>
    </p:spTree>
    <p:extLst>
      <p:ext uri="{BB962C8B-B14F-4D97-AF65-F5344CB8AC3E}">
        <p14:creationId xmlns:p14="http://schemas.microsoft.com/office/powerpoint/2010/main" val="838618059"/>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llipse 3">
            <a:extLst>
              <a:ext uri="{FF2B5EF4-FFF2-40B4-BE49-F238E27FC236}">
                <a16:creationId xmlns:a16="http://schemas.microsoft.com/office/drawing/2014/main" id="{8FC53243-8DD1-439F-B7FE-79B171A6B155}"/>
              </a:ext>
            </a:extLst>
          </p:cNvPr>
          <p:cNvSpPr/>
          <p:nvPr/>
        </p:nvSpPr>
        <p:spPr>
          <a:xfrm>
            <a:off x="280195" y="389046"/>
            <a:ext cx="922536" cy="922536"/>
          </a:xfrm>
          <a:prstGeom prst="ellipse">
            <a:avLst/>
          </a:prstGeom>
          <a:solidFill>
            <a:schemeClr val="tx2"/>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6" name="Rechteck 5" descr="Employee Badge">
            <a:extLst>
              <a:ext uri="{FF2B5EF4-FFF2-40B4-BE49-F238E27FC236}">
                <a16:creationId xmlns:a16="http://schemas.microsoft.com/office/drawing/2014/main" id="{867456D7-56D9-4237-A9D3-F652C3BEB058}"/>
              </a:ext>
            </a:extLst>
          </p:cNvPr>
          <p:cNvSpPr/>
          <p:nvPr/>
        </p:nvSpPr>
        <p:spPr>
          <a:xfrm>
            <a:off x="473928" y="582779"/>
            <a:ext cx="535071" cy="535071"/>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sp>
        <p:nvSpPr>
          <p:cNvPr id="8" name="Titel 9">
            <a:extLst>
              <a:ext uri="{FF2B5EF4-FFF2-40B4-BE49-F238E27FC236}">
                <a16:creationId xmlns:a16="http://schemas.microsoft.com/office/drawing/2014/main" id="{DD01336B-200A-4368-8397-FD9C43CB793E}"/>
              </a:ext>
            </a:extLst>
          </p:cNvPr>
          <p:cNvSpPr txBox="1">
            <a:spLocks/>
          </p:cNvSpPr>
          <p:nvPr/>
        </p:nvSpPr>
        <p:spPr>
          <a:xfrm>
            <a:off x="1425627" y="567457"/>
            <a:ext cx="10572697" cy="830020"/>
          </a:xfrm>
          <a:prstGeom prst="rect">
            <a:avLst/>
          </a:prstGeom>
        </p:spPr>
        <p:txBody>
          <a:bodyPr vert="horz" wrap="square" lIns="0" tIns="91440" rIns="146304" bIns="91440" rtlCol="0" anchor="t">
            <a:noAutofit/>
          </a:bodyPr>
          <a:lstStyle>
            <a:lvl1pPr algn="l" defTabSz="932742" rtl="0" eaLnBrk="1" latinLnBrk="0" hangingPunct="1">
              <a:lnSpc>
                <a:spcPct val="90000"/>
              </a:lnSpc>
              <a:spcBef>
                <a:spcPct val="0"/>
              </a:spcBef>
              <a:buNone/>
              <a:defRPr lang="en-US" sz="2800" b="0" kern="1200" cap="none" spc="-50" baseline="0" dirty="0" smtClean="0">
                <a:ln w="3175">
                  <a:noFill/>
                </a:ln>
                <a:solidFill>
                  <a:schemeClr val="tx1"/>
                </a:solidFill>
                <a:effectLst/>
                <a:latin typeface="+mj-lt"/>
                <a:ea typeface="+mn-ea"/>
                <a:cs typeface="Segoe UI" pitchFamily="34" charset="0"/>
              </a:defRPr>
            </a:lvl1pPr>
          </a:lstStyle>
          <a:p>
            <a:r>
              <a:rPr lang="en-GB" dirty="0">
                <a:solidFill>
                  <a:schemeClr val="tx2"/>
                </a:solidFill>
              </a:rPr>
              <a:t>IAM – </a:t>
            </a:r>
            <a:r>
              <a:rPr lang="de-DE" dirty="0"/>
              <a:t>Design </a:t>
            </a:r>
            <a:r>
              <a:rPr lang="de-DE" dirty="0" err="1"/>
              <a:t>Recommendations</a:t>
            </a:r>
            <a:r>
              <a:rPr lang="de-DE" dirty="0"/>
              <a:t> IV</a:t>
            </a:r>
            <a:br>
              <a:rPr lang="en-GB" dirty="0"/>
            </a:br>
            <a:endParaRPr lang="de-DE" dirty="0"/>
          </a:p>
        </p:txBody>
      </p:sp>
      <p:sp>
        <p:nvSpPr>
          <p:cNvPr id="10" name="Textfeld 9">
            <a:extLst>
              <a:ext uri="{FF2B5EF4-FFF2-40B4-BE49-F238E27FC236}">
                <a16:creationId xmlns:a16="http://schemas.microsoft.com/office/drawing/2014/main" id="{72A5A04F-FE55-4E72-A937-5A23D8A0C17B}"/>
              </a:ext>
            </a:extLst>
          </p:cNvPr>
          <p:cNvSpPr txBox="1"/>
          <p:nvPr/>
        </p:nvSpPr>
        <p:spPr>
          <a:xfrm>
            <a:off x="1325155" y="1655857"/>
            <a:ext cx="9786164" cy="4431983"/>
          </a:xfrm>
          <a:prstGeom prst="rect">
            <a:avLst/>
          </a:prstGeom>
          <a:noFill/>
        </p:spPr>
        <p:txBody>
          <a:bodyPr wrap="square">
            <a:spAutoFit/>
          </a:bodyPr>
          <a:lstStyle/>
          <a:p>
            <a:pPr marL="285750" indent="-285750" algn="l">
              <a:spcBef>
                <a:spcPts val="600"/>
              </a:spcBef>
              <a:spcAft>
                <a:spcPts val="600"/>
              </a:spcAft>
              <a:buFont typeface="Arial" panose="020B0604020202020204" pitchFamily="34" charset="0"/>
              <a:buChar char="•"/>
            </a:pPr>
            <a:r>
              <a:rPr lang="en-US" b="0" i="0" dirty="0">
                <a:solidFill>
                  <a:srgbClr val="171717"/>
                </a:solidFill>
                <a:effectLst/>
                <a:latin typeface="Segoe UI" panose="020B0502040204020203" pitchFamily="34" charset="0"/>
              </a:rPr>
              <a:t>Use </a:t>
            </a:r>
            <a:r>
              <a:rPr lang="en-US" b="0" i="0" dirty="0">
                <a:solidFill>
                  <a:schemeClr val="tx2"/>
                </a:solidFill>
                <a:effectLst/>
                <a:latin typeface="Segoe UI" panose="020B0502040204020203" pitchFamily="34" charset="0"/>
              </a:rPr>
              <a:t>Azure Security Center </a:t>
            </a:r>
            <a:r>
              <a:rPr lang="en-US" b="0" i="0" dirty="0">
                <a:solidFill>
                  <a:srgbClr val="171717"/>
                </a:solidFill>
                <a:effectLst/>
                <a:latin typeface="Segoe UI" panose="020B0502040204020203" pitchFamily="34" charset="0"/>
              </a:rPr>
              <a:t>just-in-time access for all infrastructure as a service (IaaS) resources to enable network-level protection for ephemeral user access to IaaS virtual machines.</a:t>
            </a:r>
          </a:p>
          <a:p>
            <a:pPr marL="285750" indent="-285750" algn="l">
              <a:spcBef>
                <a:spcPts val="600"/>
              </a:spcBef>
              <a:spcAft>
                <a:spcPts val="600"/>
              </a:spcAft>
              <a:buFont typeface="Arial" panose="020B0604020202020204" pitchFamily="34" charset="0"/>
              <a:buChar char="•"/>
            </a:pPr>
            <a:r>
              <a:rPr lang="en-US" b="0" i="0" dirty="0">
                <a:solidFill>
                  <a:srgbClr val="171717"/>
                </a:solidFill>
                <a:effectLst/>
                <a:latin typeface="Segoe UI" panose="020B0502040204020203" pitchFamily="34" charset="0"/>
              </a:rPr>
              <a:t>Use </a:t>
            </a:r>
            <a:r>
              <a:rPr lang="en-US" b="0" i="0" dirty="0">
                <a:solidFill>
                  <a:schemeClr val="tx2"/>
                </a:solidFill>
                <a:effectLst/>
                <a:latin typeface="Segoe UI" panose="020B0502040204020203" pitchFamily="34" charset="0"/>
              </a:rPr>
              <a:t>Azure-AD-managed identities </a:t>
            </a:r>
            <a:r>
              <a:rPr lang="en-US" b="0" i="0" dirty="0">
                <a:solidFill>
                  <a:srgbClr val="171717"/>
                </a:solidFill>
                <a:effectLst/>
                <a:latin typeface="Segoe UI" panose="020B0502040204020203" pitchFamily="34" charset="0"/>
              </a:rPr>
              <a:t>for Azure resources to avoid authentication based on user names and passwords. Because many security breaches of public cloud resources originate with credential theft embedded in code or other text sources, enforcing managed identities for programmatic access greatly reduces the risk of credential theft.</a:t>
            </a:r>
          </a:p>
          <a:p>
            <a:pPr marL="285750" indent="-285750" algn="l">
              <a:spcBef>
                <a:spcPts val="600"/>
              </a:spcBef>
              <a:spcAft>
                <a:spcPts val="600"/>
              </a:spcAft>
              <a:buFont typeface="Arial" panose="020B0604020202020204" pitchFamily="34" charset="0"/>
              <a:buChar char="•"/>
            </a:pPr>
            <a:r>
              <a:rPr lang="en-US" b="0" i="0" dirty="0">
                <a:solidFill>
                  <a:srgbClr val="171717"/>
                </a:solidFill>
                <a:effectLst/>
                <a:latin typeface="Segoe UI" panose="020B0502040204020203" pitchFamily="34" charset="0"/>
              </a:rPr>
              <a:t>Use </a:t>
            </a:r>
            <a:r>
              <a:rPr lang="en-US" b="0" i="0" dirty="0">
                <a:solidFill>
                  <a:schemeClr val="tx2"/>
                </a:solidFill>
                <a:effectLst/>
                <a:latin typeface="Segoe UI" panose="020B0502040204020203" pitchFamily="34" charset="0"/>
              </a:rPr>
              <a:t>privileged identities for automation runbooks </a:t>
            </a:r>
            <a:r>
              <a:rPr lang="en-US" b="0" i="0" dirty="0">
                <a:solidFill>
                  <a:srgbClr val="171717"/>
                </a:solidFill>
                <a:effectLst/>
                <a:latin typeface="Segoe UI" panose="020B0502040204020203" pitchFamily="34" charset="0"/>
              </a:rPr>
              <a:t>that require elevated access permissions. Automated workflows that violate critical security boundaries should be governed by the same tools and policies users of equivalent privilege are.</a:t>
            </a:r>
          </a:p>
          <a:p>
            <a:pPr marL="285750" indent="-285750" algn="l">
              <a:spcBef>
                <a:spcPts val="600"/>
              </a:spcBef>
              <a:spcAft>
                <a:spcPts val="600"/>
              </a:spcAft>
              <a:buFont typeface="Arial" panose="020B0604020202020204" pitchFamily="34" charset="0"/>
              <a:buChar char="•"/>
            </a:pPr>
            <a:r>
              <a:rPr lang="en-US" b="0" i="0" dirty="0">
                <a:solidFill>
                  <a:schemeClr val="tx2"/>
                </a:solidFill>
                <a:effectLst/>
                <a:latin typeface="Segoe UI" panose="020B0502040204020203" pitchFamily="34" charset="0"/>
              </a:rPr>
              <a:t>Don't add users directly to Azure resource scopes</a:t>
            </a:r>
            <a:r>
              <a:rPr lang="en-US" b="0" i="0" dirty="0">
                <a:solidFill>
                  <a:srgbClr val="171717"/>
                </a:solidFill>
                <a:effectLst/>
                <a:latin typeface="Segoe UI" panose="020B0502040204020203" pitchFamily="34" charset="0"/>
              </a:rPr>
              <a:t>. Instead add users to defined roles, which are then assigned to resource scopes. Direct user assignments circumvent centralized management, greatly increasing the management required to prevent unauthorized access to restricted data</a:t>
            </a:r>
          </a:p>
        </p:txBody>
      </p:sp>
    </p:spTree>
    <p:extLst>
      <p:ext uri="{BB962C8B-B14F-4D97-AF65-F5344CB8AC3E}">
        <p14:creationId xmlns:p14="http://schemas.microsoft.com/office/powerpoint/2010/main" val="36391761"/>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llipse 3">
            <a:extLst>
              <a:ext uri="{FF2B5EF4-FFF2-40B4-BE49-F238E27FC236}">
                <a16:creationId xmlns:a16="http://schemas.microsoft.com/office/drawing/2014/main" id="{09283FF0-D217-47B2-A739-A3DE259E5E2E}"/>
              </a:ext>
            </a:extLst>
          </p:cNvPr>
          <p:cNvSpPr/>
          <p:nvPr/>
        </p:nvSpPr>
        <p:spPr>
          <a:xfrm>
            <a:off x="280195" y="389046"/>
            <a:ext cx="922536" cy="922536"/>
          </a:xfrm>
          <a:prstGeom prst="ellipse">
            <a:avLst/>
          </a:prstGeom>
          <a:solidFill>
            <a:schemeClr val="tx2"/>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6" name="Rechteck 5" descr="Employee Badge">
            <a:extLst>
              <a:ext uri="{FF2B5EF4-FFF2-40B4-BE49-F238E27FC236}">
                <a16:creationId xmlns:a16="http://schemas.microsoft.com/office/drawing/2014/main" id="{C15657B6-1010-45C6-887E-C1ED225B5BB7}"/>
              </a:ext>
            </a:extLst>
          </p:cNvPr>
          <p:cNvSpPr/>
          <p:nvPr/>
        </p:nvSpPr>
        <p:spPr>
          <a:xfrm>
            <a:off x="473928" y="582779"/>
            <a:ext cx="535071" cy="535071"/>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sp>
        <p:nvSpPr>
          <p:cNvPr id="8" name="Titel 9">
            <a:extLst>
              <a:ext uri="{FF2B5EF4-FFF2-40B4-BE49-F238E27FC236}">
                <a16:creationId xmlns:a16="http://schemas.microsoft.com/office/drawing/2014/main" id="{7F91B4D7-8348-432B-986C-6848FC9B0D64}"/>
              </a:ext>
            </a:extLst>
          </p:cNvPr>
          <p:cNvSpPr txBox="1">
            <a:spLocks/>
          </p:cNvSpPr>
          <p:nvPr/>
        </p:nvSpPr>
        <p:spPr>
          <a:xfrm>
            <a:off x="1425627" y="567457"/>
            <a:ext cx="10572697" cy="830020"/>
          </a:xfrm>
          <a:prstGeom prst="rect">
            <a:avLst/>
          </a:prstGeom>
        </p:spPr>
        <p:txBody>
          <a:bodyPr vert="horz" wrap="square" lIns="0" tIns="91440" rIns="146304" bIns="91440" rtlCol="0" anchor="t">
            <a:noAutofit/>
          </a:bodyPr>
          <a:lstStyle>
            <a:lvl1pPr algn="l" defTabSz="932742" rtl="0" eaLnBrk="1" latinLnBrk="0" hangingPunct="1">
              <a:lnSpc>
                <a:spcPct val="90000"/>
              </a:lnSpc>
              <a:spcBef>
                <a:spcPct val="0"/>
              </a:spcBef>
              <a:buNone/>
              <a:defRPr lang="en-US" sz="2800" b="0" kern="1200" cap="none" spc="-50" baseline="0" dirty="0" smtClean="0">
                <a:ln w="3175">
                  <a:noFill/>
                </a:ln>
                <a:solidFill>
                  <a:schemeClr val="tx1"/>
                </a:solidFill>
                <a:effectLst/>
                <a:latin typeface="+mj-lt"/>
                <a:ea typeface="+mn-ea"/>
                <a:cs typeface="Segoe UI" pitchFamily="34" charset="0"/>
              </a:defRPr>
            </a:lvl1pPr>
          </a:lstStyle>
          <a:p>
            <a:r>
              <a:rPr lang="en-GB" dirty="0">
                <a:solidFill>
                  <a:schemeClr val="tx2"/>
                </a:solidFill>
              </a:rPr>
              <a:t>IAM – </a:t>
            </a:r>
            <a:r>
              <a:rPr lang="de-DE" dirty="0"/>
              <a:t>Azure-AD-managed </a:t>
            </a:r>
            <a:r>
              <a:rPr lang="de-DE" dirty="0" err="1"/>
              <a:t>identities</a:t>
            </a:r>
            <a:r>
              <a:rPr lang="de-DE" dirty="0"/>
              <a:t> </a:t>
            </a:r>
            <a:br>
              <a:rPr lang="en-GB" dirty="0"/>
            </a:br>
            <a:endParaRPr lang="de-DE" dirty="0"/>
          </a:p>
        </p:txBody>
      </p:sp>
      <p:pic>
        <p:nvPicPr>
          <p:cNvPr id="3074" name="Picture 2" descr="some examples of how a developer may use managed identities to get access to resources from their code without managing authentication information">
            <a:extLst>
              <a:ext uri="{FF2B5EF4-FFF2-40B4-BE49-F238E27FC236}">
                <a16:creationId xmlns:a16="http://schemas.microsoft.com/office/drawing/2014/main" id="{5E314BBB-1A42-4BA2-ACCB-65C3792084C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63883" y="1348671"/>
            <a:ext cx="8686800" cy="46073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8091113"/>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llipse 3">
            <a:extLst>
              <a:ext uri="{FF2B5EF4-FFF2-40B4-BE49-F238E27FC236}">
                <a16:creationId xmlns:a16="http://schemas.microsoft.com/office/drawing/2014/main" id="{09283FF0-D217-47B2-A739-A3DE259E5E2E}"/>
              </a:ext>
            </a:extLst>
          </p:cNvPr>
          <p:cNvSpPr/>
          <p:nvPr/>
        </p:nvSpPr>
        <p:spPr>
          <a:xfrm>
            <a:off x="280195" y="389046"/>
            <a:ext cx="922536" cy="922536"/>
          </a:xfrm>
          <a:prstGeom prst="ellipse">
            <a:avLst/>
          </a:prstGeom>
          <a:solidFill>
            <a:schemeClr val="tx2"/>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6" name="Rechteck 5" descr="Employee Badge">
            <a:extLst>
              <a:ext uri="{FF2B5EF4-FFF2-40B4-BE49-F238E27FC236}">
                <a16:creationId xmlns:a16="http://schemas.microsoft.com/office/drawing/2014/main" id="{C15657B6-1010-45C6-887E-C1ED225B5BB7}"/>
              </a:ext>
            </a:extLst>
          </p:cNvPr>
          <p:cNvSpPr/>
          <p:nvPr/>
        </p:nvSpPr>
        <p:spPr>
          <a:xfrm>
            <a:off x="473928" y="582779"/>
            <a:ext cx="535071" cy="535071"/>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sp>
        <p:nvSpPr>
          <p:cNvPr id="8" name="Titel 9">
            <a:extLst>
              <a:ext uri="{FF2B5EF4-FFF2-40B4-BE49-F238E27FC236}">
                <a16:creationId xmlns:a16="http://schemas.microsoft.com/office/drawing/2014/main" id="{7F91B4D7-8348-432B-986C-6848FC9B0D64}"/>
              </a:ext>
            </a:extLst>
          </p:cNvPr>
          <p:cNvSpPr txBox="1">
            <a:spLocks/>
          </p:cNvSpPr>
          <p:nvPr/>
        </p:nvSpPr>
        <p:spPr>
          <a:xfrm>
            <a:off x="1425627" y="567457"/>
            <a:ext cx="10572697" cy="830020"/>
          </a:xfrm>
          <a:prstGeom prst="rect">
            <a:avLst/>
          </a:prstGeom>
        </p:spPr>
        <p:txBody>
          <a:bodyPr vert="horz" wrap="square" lIns="0" tIns="91440" rIns="146304" bIns="91440" rtlCol="0" anchor="t">
            <a:noAutofit/>
          </a:bodyPr>
          <a:lstStyle>
            <a:lvl1pPr algn="l" defTabSz="932742" rtl="0" eaLnBrk="1" latinLnBrk="0" hangingPunct="1">
              <a:lnSpc>
                <a:spcPct val="90000"/>
              </a:lnSpc>
              <a:spcBef>
                <a:spcPct val="0"/>
              </a:spcBef>
              <a:buNone/>
              <a:defRPr lang="en-US" sz="2800" b="0" kern="1200" cap="none" spc="-50" baseline="0" dirty="0" smtClean="0">
                <a:ln w="3175">
                  <a:noFill/>
                </a:ln>
                <a:solidFill>
                  <a:schemeClr val="tx1"/>
                </a:solidFill>
                <a:effectLst/>
                <a:latin typeface="+mj-lt"/>
                <a:ea typeface="+mn-ea"/>
                <a:cs typeface="Segoe UI" pitchFamily="34" charset="0"/>
              </a:defRPr>
            </a:lvl1pPr>
          </a:lstStyle>
          <a:p>
            <a:r>
              <a:rPr lang="en-GB" dirty="0">
                <a:solidFill>
                  <a:schemeClr val="tx2"/>
                </a:solidFill>
              </a:rPr>
              <a:t>IAM – </a:t>
            </a:r>
            <a:r>
              <a:rPr lang="de-DE" dirty="0"/>
              <a:t>Azure-AD-managed </a:t>
            </a:r>
            <a:r>
              <a:rPr lang="de-DE" dirty="0" err="1"/>
              <a:t>identities</a:t>
            </a:r>
            <a:r>
              <a:rPr lang="de-DE" dirty="0"/>
              <a:t> </a:t>
            </a:r>
            <a:br>
              <a:rPr lang="en-GB" dirty="0"/>
            </a:br>
            <a:endParaRPr lang="de-DE" dirty="0"/>
          </a:p>
        </p:txBody>
      </p:sp>
      <p:pic>
        <p:nvPicPr>
          <p:cNvPr id="4098" name="Picture 2" descr="Alt image text">
            <a:extLst>
              <a:ext uri="{FF2B5EF4-FFF2-40B4-BE49-F238E27FC236}">
                <a16:creationId xmlns:a16="http://schemas.microsoft.com/office/drawing/2014/main" id="{732D200A-7FF9-436D-B3E2-EB80768D35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28589" y="0"/>
            <a:ext cx="3246555" cy="7025698"/>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Screenshot that shows where to switch Status to On and then select Save.">
            <a:extLst>
              <a:ext uri="{FF2B5EF4-FFF2-40B4-BE49-F238E27FC236}">
                <a16:creationId xmlns:a16="http://schemas.microsoft.com/office/drawing/2014/main" id="{BB98C88D-BAC9-4537-ACD5-D712944B9DD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2895" y="2124363"/>
            <a:ext cx="7589982" cy="35558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0121277"/>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6" name="Title 15"/>
          <p:cNvSpPr>
            <a:spLocks noGrp="1"/>
          </p:cNvSpPr>
          <p:nvPr>
            <p:ph type="title"/>
          </p:nvPr>
        </p:nvSpPr>
        <p:spPr>
          <a:xfrm>
            <a:off x="465138" y="960438"/>
            <a:ext cx="11360494" cy="3629025"/>
          </a:xfrm>
        </p:spPr>
        <p:txBody>
          <a:bodyPr/>
          <a:lstStyle/>
          <a:p>
            <a:pPr>
              <a:lnSpc>
                <a:spcPct val="100000"/>
              </a:lnSpc>
              <a:spcBef>
                <a:spcPts val="0"/>
              </a:spcBef>
            </a:pPr>
            <a:r>
              <a:rPr lang="en-US" dirty="0">
                <a:ea typeface="+mj-lt"/>
                <a:cs typeface="+mj-lt"/>
              </a:rPr>
              <a:t>Plan for </a:t>
            </a:r>
            <a:r>
              <a:rPr lang="en-US">
                <a:ea typeface="+mj-lt"/>
                <a:cs typeface="+mj-lt"/>
              </a:rPr>
              <a:t>authentication inside a landing zone</a:t>
            </a:r>
            <a:endParaRPr lang="en-US"/>
          </a:p>
          <a:p>
            <a:pPr marL="342900" indent="-342900">
              <a:lnSpc>
                <a:spcPct val="100000"/>
              </a:lnSpc>
              <a:spcBef>
                <a:spcPts val="0"/>
              </a:spcBef>
              <a:buFont typeface="Arial,Sans-Serif"/>
              <a:buChar char="•"/>
            </a:pPr>
            <a:endParaRPr lang="en-US" dirty="0">
              <a:ea typeface="+mj-lt"/>
              <a:cs typeface="+mj-lt"/>
            </a:endParaRPr>
          </a:p>
          <a:p>
            <a:endParaRPr lang="en-US" b="1" dirty="0">
              <a:ea typeface="+mj-lt"/>
              <a:cs typeface="+mj-lt"/>
            </a:endParaRPr>
          </a:p>
          <a:p>
            <a:endParaRPr lang="en-US" dirty="0">
              <a:cs typeface="Segoe UI Semibold"/>
            </a:endParaRPr>
          </a:p>
        </p:txBody>
      </p:sp>
    </p:spTree>
    <p:extLst>
      <p:ext uri="{BB962C8B-B14F-4D97-AF65-F5344CB8AC3E}">
        <p14:creationId xmlns:p14="http://schemas.microsoft.com/office/powerpoint/2010/main" val="3809180316"/>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llipse 3">
            <a:extLst>
              <a:ext uri="{FF2B5EF4-FFF2-40B4-BE49-F238E27FC236}">
                <a16:creationId xmlns:a16="http://schemas.microsoft.com/office/drawing/2014/main" id="{7BE7CD38-42CE-4BBB-A4ED-E2B2F9A78496}"/>
              </a:ext>
            </a:extLst>
          </p:cNvPr>
          <p:cNvSpPr/>
          <p:nvPr/>
        </p:nvSpPr>
        <p:spPr>
          <a:xfrm>
            <a:off x="280195" y="389046"/>
            <a:ext cx="922536" cy="922536"/>
          </a:xfrm>
          <a:prstGeom prst="ellipse">
            <a:avLst/>
          </a:prstGeom>
          <a:solidFill>
            <a:schemeClr val="tx2"/>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6" name="Rechteck 5" descr="Employee Badge">
            <a:extLst>
              <a:ext uri="{FF2B5EF4-FFF2-40B4-BE49-F238E27FC236}">
                <a16:creationId xmlns:a16="http://schemas.microsoft.com/office/drawing/2014/main" id="{C442A05E-C54B-42CE-9771-0D83505FF98E}"/>
              </a:ext>
            </a:extLst>
          </p:cNvPr>
          <p:cNvSpPr/>
          <p:nvPr/>
        </p:nvSpPr>
        <p:spPr>
          <a:xfrm>
            <a:off x="473928" y="582779"/>
            <a:ext cx="535071" cy="535071"/>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sp>
        <p:nvSpPr>
          <p:cNvPr id="7" name="Titel 9">
            <a:extLst>
              <a:ext uri="{FF2B5EF4-FFF2-40B4-BE49-F238E27FC236}">
                <a16:creationId xmlns:a16="http://schemas.microsoft.com/office/drawing/2014/main" id="{13CB61C5-E041-4493-949D-2F814902B9F2}"/>
              </a:ext>
            </a:extLst>
          </p:cNvPr>
          <p:cNvSpPr>
            <a:spLocks noGrp="1"/>
          </p:cNvSpPr>
          <p:nvPr>
            <p:ph type="title"/>
          </p:nvPr>
        </p:nvSpPr>
        <p:spPr>
          <a:xfrm>
            <a:off x="1425627" y="567457"/>
            <a:ext cx="10572697" cy="830020"/>
          </a:xfrm>
        </p:spPr>
        <p:txBody>
          <a:bodyPr/>
          <a:lstStyle/>
          <a:p>
            <a:r>
              <a:rPr lang="en-GB" sz="2800" dirty="0">
                <a:solidFill>
                  <a:schemeClr val="tx2"/>
                </a:solidFill>
              </a:rPr>
              <a:t>IAM – </a:t>
            </a:r>
            <a:r>
              <a:rPr lang="de-DE" dirty="0"/>
              <a:t>Design </a:t>
            </a:r>
            <a:r>
              <a:rPr lang="de-DE" dirty="0" err="1"/>
              <a:t>Considerations</a:t>
            </a:r>
            <a:br>
              <a:rPr lang="en-GB" sz="2800" dirty="0"/>
            </a:br>
            <a:endParaRPr lang="de-DE" dirty="0"/>
          </a:p>
        </p:txBody>
      </p:sp>
      <p:sp>
        <p:nvSpPr>
          <p:cNvPr id="11" name="Title 5">
            <a:extLst>
              <a:ext uri="{FF2B5EF4-FFF2-40B4-BE49-F238E27FC236}">
                <a16:creationId xmlns:a16="http://schemas.microsoft.com/office/drawing/2014/main" id="{61620281-FB83-4602-85FC-DBF59A3EA63F}"/>
              </a:ext>
            </a:extLst>
          </p:cNvPr>
          <p:cNvSpPr txBox="1">
            <a:spLocks/>
          </p:cNvSpPr>
          <p:nvPr/>
        </p:nvSpPr>
        <p:spPr>
          <a:xfrm>
            <a:off x="1268012" y="1591750"/>
            <a:ext cx="11277599" cy="594360"/>
          </a:xfrm>
          <a:prstGeom prst="rect">
            <a:avLst/>
          </a:prstGeom>
        </p:spPr>
        <p:txBody>
          <a:bodyPr vert="horz" wrap="square" lIns="0" tIns="91440" rIns="146304" bIns="91440" rtlCol="0" anchor="t">
            <a:normAutofit fontScale="97500"/>
          </a:bodyPr>
          <a:lstStyle>
            <a:lvl1pPr algn="l" defTabSz="932742" rtl="0" eaLnBrk="1" latinLnBrk="0" hangingPunct="1">
              <a:lnSpc>
                <a:spcPct val="90000"/>
              </a:lnSpc>
              <a:spcBef>
                <a:spcPct val="0"/>
              </a:spcBef>
              <a:buNone/>
              <a:defRPr lang="en-US" sz="2800" b="0" kern="1200" cap="none" spc="-50" baseline="0" dirty="0" smtClean="0">
                <a:ln w="3175">
                  <a:noFill/>
                </a:ln>
                <a:solidFill>
                  <a:schemeClr val="tx1"/>
                </a:solidFill>
                <a:effectLst/>
                <a:latin typeface="+mj-lt"/>
                <a:ea typeface="+mn-ea"/>
                <a:cs typeface="Segoe UI" pitchFamily="34" charset="0"/>
              </a:defRPr>
            </a:lvl1pPr>
          </a:lstStyle>
          <a:p>
            <a:endParaRPr lang="de-DE" dirty="0"/>
          </a:p>
        </p:txBody>
      </p:sp>
      <p:sp>
        <p:nvSpPr>
          <p:cNvPr id="8" name="Textfeld 7">
            <a:extLst>
              <a:ext uri="{FF2B5EF4-FFF2-40B4-BE49-F238E27FC236}">
                <a16:creationId xmlns:a16="http://schemas.microsoft.com/office/drawing/2014/main" id="{BA9BD6B7-9B6C-4A0C-BA5A-6D788C0E461A}"/>
              </a:ext>
            </a:extLst>
          </p:cNvPr>
          <p:cNvSpPr txBox="1"/>
          <p:nvPr/>
        </p:nvSpPr>
        <p:spPr>
          <a:xfrm>
            <a:off x="1425627" y="1572909"/>
            <a:ext cx="9505610" cy="2462213"/>
          </a:xfrm>
          <a:prstGeom prst="rect">
            <a:avLst/>
          </a:prstGeom>
          <a:noFill/>
        </p:spPr>
        <p:txBody>
          <a:bodyPr wrap="square">
            <a:spAutoFit/>
          </a:bodyPr>
          <a:lstStyle/>
          <a:p>
            <a:pPr>
              <a:spcBef>
                <a:spcPts val="600"/>
              </a:spcBef>
              <a:spcAft>
                <a:spcPts val="600"/>
              </a:spcAft>
            </a:pPr>
            <a:r>
              <a:rPr lang="en-US" b="0" i="0" dirty="0">
                <a:solidFill>
                  <a:srgbClr val="171717"/>
                </a:solidFill>
                <a:effectLst/>
                <a:latin typeface="Segoe UI" panose="020B0502040204020203" pitchFamily="34" charset="0"/>
              </a:rPr>
              <a:t>A critical design decision that an enterprise organization must make when adopting Azure is whether </a:t>
            </a:r>
            <a:r>
              <a:rPr lang="en-US" b="0" i="0" dirty="0">
                <a:solidFill>
                  <a:schemeClr val="tx2"/>
                </a:solidFill>
                <a:effectLst/>
                <a:latin typeface="Segoe UI" panose="020B0502040204020203" pitchFamily="34" charset="0"/>
              </a:rPr>
              <a:t>to extend an existing on-premises identity domain </a:t>
            </a:r>
            <a:r>
              <a:rPr lang="en-US" b="0" i="0" dirty="0">
                <a:solidFill>
                  <a:srgbClr val="171717"/>
                </a:solidFill>
                <a:effectLst/>
                <a:latin typeface="Segoe UI" panose="020B0502040204020203" pitchFamily="34" charset="0"/>
              </a:rPr>
              <a:t>into Azure or to create a brand new one.</a:t>
            </a:r>
          </a:p>
          <a:p>
            <a:pPr>
              <a:spcBef>
                <a:spcPts val="600"/>
              </a:spcBef>
              <a:spcAft>
                <a:spcPts val="600"/>
              </a:spcAft>
            </a:pPr>
            <a:r>
              <a:rPr lang="en-US" b="0" i="0" dirty="0">
                <a:solidFill>
                  <a:srgbClr val="171717"/>
                </a:solidFill>
                <a:effectLst/>
                <a:latin typeface="Segoe UI" panose="020B0502040204020203" pitchFamily="34" charset="0"/>
              </a:rPr>
              <a:t>Requirements for authentication inside the landing zone should be thoroughly assessed and incorporated into plans to deploy Active Directory Domain Services (</a:t>
            </a:r>
            <a:r>
              <a:rPr lang="en-US" b="0" i="0" dirty="0">
                <a:solidFill>
                  <a:schemeClr val="tx2"/>
                </a:solidFill>
                <a:effectLst/>
                <a:latin typeface="Segoe UI" panose="020B0502040204020203" pitchFamily="34" charset="0"/>
              </a:rPr>
              <a:t>AD DS</a:t>
            </a:r>
            <a:r>
              <a:rPr lang="en-US" b="0" i="0" dirty="0">
                <a:solidFill>
                  <a:srgbClr val="171717"/>
                </a:solidFill>
                <a:effectLst/>
                <a:latin typeface="Segoe UI" panose="020B0502040204020203" pitchFamily="34" charset="0"/>
              </a:rPr>
              <a:t>) in Windows Server, Azure AD Domain Services (</a:t>
            </a:r>
            <a:r>
              <a:rPr lang="en-US" b="0" i="0" dirty="0">
                <a:solidFill>
                  <a:schemeClr val="tx2"/>
                </a:solidFill>
                <a:effectLst/>
                <a:latin typeface="Segoe UI" panose="020B0502040204020203" pitchFamily="34" charset="0"/>
              </a:rPr>
              <a:t>Azure AD DS</a:t>
            </a:r>
            <a:r>
              <a:rPr lang="en-US" b="0" i="0" dirty="0">
                <a:solidFill>
                  <a:srgbClr val="171717"/>
                </a:solidFill>
                <a:effectLst/>
                <a:latin typeface="Segoe UI" panose="020B0502040204020203" pitchFamily="34" charset="0"/>
              </a:rPr>
              <a:t>), or both. Most Azure environments will use at least Azure AD for Azure fabric authentication and AD DS local host authentication and group policy management.</a:t>
            </a:r>
            <a:endParaRPr lang="en-US" dirty="0"/>
          </a:p>
        </p:txBody>
      </p:sp>
      <p:sp>
        <p:nvSpPr>
          <p:cNvPr id="9" name="Textfeld 8">
            <a:extLst>
              <a:ext uri="{FF2B5EF4-FFF2-40B4-BE49-F238E27FC236}">
                <a16:creationId xmlns:a16="http://schemas.microsoft.com/office/drawing/2014/main" id="{806D98BB-5A87-4F1D-B641-0C7853E78F21}"/>
              </a:ext>
            </a:extLst>
          </p:cNvPr>
          <p:cNvSpPr txBox="1"/>
          <p:nvPr/>
        </p:nvSpPr>
        <p:spPr>
          <a:xfrm>
            <a:off x="1425627" y="4608845"/>
            <a:ext cx="6852804" cy="1354217"/>
          </a:xfrm>
          <a:prstGeom prst="rect">
            <a:avLst/>
          </a:prstGeom>
          <a:noFill/>
        </p:spPr>
        <p:txBody>
          <a:bodyPr wrap="square">
            <a:spAutoFit/>
          </a:bodyPr>
          <a:lstStyle/>
          <a:p>
            <a:pPr marL="285750" indent="-285750" algn="l">
              <a:spcBef>
                <a:spcPts val="600"/>
              </a:spcBef>
              <a:spcAft>
                <a:spcPts val="600"/>
              </a:spcAft>
              <a:buFont typeface="Arial" panose="020B0604020202020204" pitchFamily="34" charset="0"/>
              <a:buChar char="•"/>
            </a:pPr>
            <a:r>
              <a:rPr lang="en-US" b="0" i="0" dirty="0">
                <a:solidFill>
                  <a:srgbClr val="171717"/>
                </a:solidFill>
                <a:effectLst/>
                <a:latin typeface="Segoe UI" panose="020B0502040204020203" pitchFamily="34" charset="0"/>
              </a:rPr>
              <a:t>Consider centralized and delegated responsibilities to manage resources deployed inside the landing zone.</a:t>
            </a:r>
          </a:p>
          <a:p>
            <a:pPr marL="285750" indent="-285750" algn="l">
              <a:spcBef>
                <a:spcPts val="600"/>
              </a:spcBef>
              <a:spcAft>
                <a:spcPts val="600"/>
              </a:spcAft>
              <a:buFont typeface="Arial" panose="020B0604020202020204" pitchFamily="34" charset="0"/>
              <a:buChar char="•"/>
            </a:pPr>
            <a:r>
              <a:rPr lang="en-US" b="0" i="0" dirty="0">
                <a:solidFill>
                  <a:srgbClr val="171717"/>
                </a:solidFill>
                <a:effectLst/>
                <a:latin typeface="Segoe UI" panose="020B0502040204020203" pitchFamily="34" charset="0"/>
              </a:rPr>
              <a:t>Applications that rely on domain services and use older protocols can use </a:t>
            </a:r>
            <a:r>
              <a:rPr lang="en-US" b="0" i="0" u="none" strike="noStrike" dirty="0">
                <a:solidFill>
                  <a:srgbClr val="171717"/>
                </a:solidFill>
                <a:effectLst/>
                <a:latin typeface="Segoe UI" panose="020B0502040204020203" pitchFamily="34" charset="0"/>
                <a:hlinkClick r:id="rId4"/>
              </a:rPr>
              <a:t>Azure AD DS</a:t>
            </a:r>
            <a:r>
              <a:rPr lang="en-US" b="0" i="0" dirty="0">
                <a:solidFill>
                  <a:srgbClr val="171717"/>
                </a:solidFill>
                <a:effectLst/>
                <a:latin typeface="Segoe UI" panose="020B0502040204020203" pitchFamily="34" charset="0"/>
              </a:rPr>
              <a:t>.</a:t>
            </a:r>
          </a:p>
        </p:txBody>
      </p:sp>
    </p:spTree>
    <p:extLst>
      <p:ext uri="{BB962C8B-B14F-4D97-AF65-F5344CB8AC3E}">
        <p14:creationId xmlns:p14="http://schemas.microsoft.com/office/powerpoint/2010/main" val="3749841276"/>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el 9">
            <a:extLst>
              <a:ext uri="{FF2B5EF4-FFF2-40B4-BE49-F238E27FC236}">
                <a16:creationId xmlns:a16="http://schemas.microsoft.com/office/drawing/2014/main" id="{BD503B87-A2CE-4F48-ABAD-B9E6CF328620}"/>
              </a:ext>
            </a:extLst>
          </p:cNvPr>
          <p:cNvSpPr>
            <a:spLocks noGrp="1"/>
          </p:cNvSpPr>
          <p:nvPr>
            <p:ph type="title"/>
          </p:nvPr>
        </p:nvSpPr>
        <p:spPr>
          <a:xfrm>
            <a:off x="1425627" y="567457"/>
            <a:ext cx="10572697" cy="830020"/>
          </a:xfrm>
        </p:spPr>
        <p:txBody>
          <a:bodyPr/>
          <a:lstStyle/>
          <a:p>
            <a:r>
              <a:rPr lang="en-GB" sz="2800">
                <a:solidFill>
                  <a:schemeClr val="tx2"/>
                </a:solidFill>
              </a:rPr>
              <a:t>EA Portal </a:t>
            </a:r>
            <a:br>
              <a:rPr lang="en-GB" sz="2800"/>
            </a:br>
            <a:endParaRPr lang="de-DE"/>
          </a:p>
        </p:txBody>
      </p:sp>
      <p:grpSp>
        <p:nvGrpSpPr>
          <p:cNvPr id="5" name="Group 4">
            <a:extLst>
              <a:ext uri="{FF2B5EF4-FFF2-40B4-BE49-F238E27FC236}">
                <a16:creationId xmlns:a16="http://schemas.microsoft.com/office/drawing/2014/main" id="{DA75AE04-AB9A-463B-8D50-5BCA183F7C6B}"/>
              </a:ext>
            </a:extLst>
          </p:cNvPr>
          <p:cNvGrpSpPr/>
          <p:nvPr/>
        </p:nvGrpSpPr>
        <p:grpSpPr>
          <a:xfrm>
            <a:off x="296611" y="373976"/>
            <a:ext cx="933071" cy="933071"/>
            <a:chOff x="-649496" y="382043"/>
            <a:chExt cx="914859" cy="914859"/>
          </a:xfrm>
        </p:grpSpPr>
        <p:sp>
          <p:nvSpPr>
            <p:cNvPr id="11" name="Oval 10">
              <a:extLst>
                <a:ext uri="{FF2B5EF4-FFF2-40B4-BE49-F238E27FC236}">
                  <a16:creationId xmlns:a16="http://schemas.microsoft.com/office/drawing/2014/main" id="{2E5B7495-68F8-4356-BE18-CDD191CD9E58}"/>
                </a:ext>
              </a:extLst>
            </p:cNvPr>
            <p:cNvSpPr/>
            <p:nvPr/>
          </p:nvSpPr>
          <p:spPr>
            <a:xfrm>
              <a:off x="-649496" y="382043"/>
              <a:ext cx="914859" cy="914859"/>
            </a:xfrm>
            <a:prstGeom prst="ellipse">
              <a:avLst/>
            </a:prstGeom>
            <a:solidFill>
              <a:schemeClr val="tx2"/>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2" name="Rectangle 11" descr="Users">
              <a:extLst>
                <a:ext uri="{FF2B5EF4-FFF2-40B4-BE49-F238E27FC236}">
                  <a16:creationId xmlns:a16="http://schemas.microsoft.com/office/drawing/2014/main" id="{1ADFBBF7-AC06-4143-A416-ECFC5142D829}"/>
                </a:ext>
              </a:extLst>
            </p:cNvPr>
            <p:cNvSpPr/>
            <p:nvPr/>
          </p:nvSpPr>
          <p:spPr>
            <a:xfrm>
              <a:off x="-457376" y="574164"/>
              <a:ext cx="530618" cy="5306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grpSp>
      <p:pic>
        <p:nvPicPr>
          <p:cNvPr id="7" name="Picture 3">
            <a:extLst>
              <a:ext uri="{FF2B5EF4-FFF2-40B4-BE49-F238E27FC236}">
                <a16:creationId xmlns:a16="http://schemas.microsoft.com/office/drawing/2014/main" id="{9A1BBEC5-3DD9-4FD0-8E7C-A04FDCDFA65B}"/>
              </a:ext>
            </a:extLst>
          </p:cNvPr>
          <p:cNvPicPr>
            <a:picLocks noChangeAspect="1"/>
          </p:cNvPicPr>
          <p:nvPr/>
        </p:nvPicPr>
        <p:blipFill>
          <a:blip r:embed="rId5"/>
          <a:stretch>
            <a:fillRect/>
          </a:stretch>
        </p:blipFill>
        <p:spPr>
          <a:xfrm>
            <a:off x="305724" y="1599590"/>
            <a:ext cx="11516009" cy="4582577"/>
          </a:xfrm>
          <a:prstGeom prst="rect">
            <a:avLst/>
          </a:prstGeom>
        </p:spPr>
      </p:pic>
      <p:pic>
        <p:nvPicPr>
          <p:cNvPr id="8" name="Picture 3">
            <a:extLst>
              <a:ext uri="{FF2B5EF4-FFF2-40B4-BE49-F238E27FC236}">
                <a16:creationId xmlns:a16="http://schemas.microsoft.com/office/drawing/2014/main" id="{AA42A5F9-9744-49B2-AC71-B8A7E7DBFA68}"/>
              </a:ext>
            </a:extLst>
          </p:cNvPr>
          <p:cNvPicPr>
            <a:picLocks noChangeAspect="1"/>
          </p:cNvPicPr>
          <p:nvPr/>
        </p:nvPicPr>
        <p:blipFill>
          <a:blip r:embed="rId6"/>
          <a:stretch>
            <a:fillRect/>
          </a:stretch>
        </p:blipFill>
        <p:spPr>
          <a:xfrm>
            <a:off x="581654" y="1808606"/>
            <a:ext cx="9262568" cy="3718115"/>
          </a:xfrm>
          <a:prstGeom prst="rect">
            <a:avLst/>
          </a:prstGeom>
        </p:spPr>
      </p:pic>
      <p:pic>
        <p:nvPicPr>
          <p:cNvPr id="9" name="Picture 2">
            <a:extLst>
              <a:ext uri="{FF2B5EF4-FFF2-40B4-BE49-F238E27FC236}">
                <a16:creationId xmlns:a16="http://schemas.microsoft.com/office/drawing/2014/main" id="{9D6BF1BC-A1CD-4103-A3C3-312913469432}"/>
              </a:ext>
            </a:extLst>
          </p:cNvPr>
          <p:cNvPicPr>
            <a:picLocks noChangeAspect="1"/>
          </p:cNvPicPr>
          <p:nvPr/>
        </p:nvPicPr>
        <p:blipFill>
          <a:blip r:embed="rId7"/>
          <a:stretch>
            <a:fillRect/>
          </a:stretch>
        </p:blipFill>
        <p:spPr>
          <a:xfrm>
            <a:off x="1041425" y="2048194"/>
            <a:ext cx="10275435" cy="3765901"/>
          </a:xfrm>
          <a:prstGeom prst="rect">
            <a:avLst/>
          </a:prstGeom>
        </p:spPr>
      </p:pic>
      <p:pic>
        <p:nvPicPr>
          <p:cNvPr id="13" name="Picture 2">
            <a:extLst>
              <a:ext uri="{FF2B5EF4-FFF2-40B4-BE49-F238E27FC236}">
                <a16:creationId xmlns:a16="http://schemas.microsoft.com/office/drawing/2014/main" id="{865518B5-F560-4D01-849E-A9F51023F810}"/>
              </a:ext>
            </a:extLst>
          </p:cNvPr>
          <p:cNvPicPr>
            <a:picLocks noChangeAspect="1"/>
          </p:cNvPicPr>
          <p:nvPr/>
        </p:nvPicPr>
        <p:blipFill>
          <a:blip r:embed="rId8"/>
          <a:stretch>
            <a:fillRect/>
          </a:stretch>
        </p:blipFill>
        <p:spPr>
          <a:xfrm>
            <a:off x="1423350" y="2318604"/>
            <a:ext cx="8486496" cy="3969490"/>
          </a:xfrm>
          <a:prstGeom prst="rect">
            <a:avLst/>
          </a:prstGeom>
        </p:spPr>
      </p:pic>
      <p:pic>
        <p:nvPicPr>
          <p:cNvPr id="14" name="Picture 2">
            <a:extLst>
              <a:ext uri="{FF2B5EF4-FFF2-40B4-BE49-F238E27FC236}">
                <a16:creationId xmlns:a16="http://schemas.microsoft.com/office/drawing/2014/main" id="{FEBE0BE7-FB80-4B99-A18F-79A4D4C88B70}"/>
              </a:ext>
            </a:extLst>
          </p:cNvPr>
          <p:cNvPicPr>
            <a:picLocks noChangeAspect="1"/>
          </p:cNvPicPr>
          <p:nvPr/>
        </p:nvPicPr>
        <p:blipFill rotWithShape="1">
          <a:blip r:embed="rId9"/>
          <a:srcRect t="7133" b="6496"/>
          <a:stretch/>
        </p:blipFill>
        <p:spPr>
          <a:xfrm>
            <a:off x="2035936" y="2547466"/>
            <a:ext cx="8255836" cy="4011039"/>
          </a:xfrm>
          <a:prstGeom prst="rect">
            <a:avLst/>
          </a:prstGeom>
        </p:spPr>
      </p:pic>
    </p:spTree>
    <p:extLst>
      <p:ext uri="{BB962C8B-B14F-4D97-AF65-F5344CB8AC3E}">
        <p14:creationId xmlns:p14="http://schemas.microsoft.com/office/powerpoint/2010/main" val="6671010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llipse 3">
            <a:extLst>
              <a:ext uri="{FF2B5EF4-FFF2-40B4-BE49-F238E27FC236}">
                <a16:creationId xmlns:a16="http://schemas.microsoft.com/office/drawing/2014/main" id="{7BE7CD38-42CE-4BBB-A4ED-E2B2F9A78496}"/>
              </a:ext>
            </a:extLst>
          </p:cNvPr>
          <p:cNvSpPr/>
          <p:nvPr/>
        </p:nvSpPr>
        <p:spPr>
          <a:xfrm>
            <a:off x="280195" y="389046"/>
            <a:ext cx="922536" cy="922536"/>
          </a:xfrm>
          <a:prstGeom prst="ellipse">
            <a:avLst/>
          </a:prstGeom>
          <a:solidFill>
            <a:schemeClr val="tx2"/>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6" name="Rechteck 5" descr="Employee Badge">
            <a:extLst>
              <a:ext uri="{FF2B5EF4-FFF2-40B4-BE49-F238E27FC236}">
                <a16:creationId xmlns:a16="http://schemas.microsoft.com/office/drawing/2014/main" id="{C442A05E-C54B-42CE-9771-0D83505FF98E}"/>
              </a:ext>
            </a:extLst>
          </p:cNvPr>
          <p:cNvSpPr/>
          <p:nvPr/>
        </p:nvSpPr>
        <p:spPr>
          <a:xfrm>
            <a:off x="473928" y="582779"/>
            <a:ext cx="535071" cy="535071"/>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sp>
        <p:nvSpPr>
          <p:cNvPr id="7" name="Titel 9">
            <a:extLst>
              <a:ext uri="{FF2B5EF4-FFF2-40B4-BE49-F238E27FC236}">
                <a16:creationId xmlns:a16="http://schemas.microsoft.com/office/drawing/2014/main" id="{13CB61C5-E041-4493-949D-2F814902B9F2}"/>
              </a:ext>
            </a:extLst>
          </p:cNvPr>
          <p:cNvSpPr>
            <a:spLocks noGrp="1"/>
          </p:cNvSpPr>
          <p:nvPr>
            <p:ph type="title"/>
          </p:nvPr>
        </p:nvSpPr>
        <p:spPr>
          <a:xfrm>
            <a:off x="1425627" y="567457"/>
            <a:ext cx="10572697" cy="830020"/>
          </a:xfrm>
        </p:spPr>
        <p:txBody>
          <a:bodyPr/>
          <a:lstStyle/>
          <a:p>
            <a:r>
              <a:rPr lang="en-GB" sz="2800" dirty="0">
                <a:solidFill>
                  <a:schemeClr val="tx2"/>
                </a:solidFill>
              </a:rPr>
              <a:t>IAM – </a:t>
            </a:r>
            <a:r>
              <a:rPr lang="de-DE" dirty="0" err="1"/>
              <a:t>Active</a:t>
            </a:r>
            <a:r>
              <a:rPr lang="de-DE" dirty="0"/>
              <a:t> Directory Domain Services</a:t>
            </a:r>
            <a:br>
              <a:rPr lang="en-GB" sz="2800" dirty="0"/>
            </a:br>
            <a:endParaRPr lang="de-DE" dirty="0"/>
          </a:p>
        </p:txBody>
      </p:sp>
      <p:sp>
        <p:nvSpPr>
          <p:cNvPr id="11" name="Title 5">
            <a:extLst>
              <a:ext uri="{FF2B5EF4-FFF2-40B4-BE49-F238E27FC236}">
                <a16:creationId xmlns:a16="http://schemas.microsoft.com/office/drawing/2014/main" id="{61620281-FB83-4602-85FC-DBF59A3EA63F}"/>
              </a:ext>
            </a:extLst>
          </p:cNvPr>
          <p:cNvSpPr txBox="1">
            <a:spLocks/>
          </p:cNvSpPr>
          <p:nvPr/>
        </p:nvSpPr>
        <p:spPr>
          <a:xfrm>
            <a:off x="1268012" y="1591750"/>
            <a:ext cx="11277599" cy="594360"/>
          </a:xfrm>
          <a:prstGeom prst="rect">
            <a:avLst/>
          </a:prstGeom>
        </p:spPr>
        <p:txBody>
          <a:bodyPr vert="horz" wrap="square" lIns="0" tIns="91440" rIns="146304" bIns="91440" rtlCol="0" anchor="t">
            <a:normAutofit fontScale="97500"/>
          </a:bodyPr>
          <a:lstStyle>
            <a:lvl1pPr algn="l" defTabSz="932742" rtl="0" eaLnBrk="1" latinLnBrk="0" hangingPunct="1">
              <a:lnSpc>
                <a:spcPct val="90000"/>
              </a:lnSpc>
              <a:spcBef>
                <a:spcPct val="0"/>
              </a:spcBef>
              <a:buNone/>
              <a:defRPr lang="en-US" sz="2800" b="0" kern="1200" cap="none" spc="-50" baseline="0" dirty="0" smtClean="0">
                <a:ln w="3175">
                  <a:noFill/>
                </a:ln>
                <a:solidFill>
                  <a:schemeClr val="tx1"/>
                </a:solidFill>
                <a:effectLst/>
                <a:latin typeface="+mj-lt"/>
                <a:ea typeface="+mn-ea"/>
                <a:cs typeface="Segoe UI" pitchFamily="34" charset="0"/>
              </a:defRPr>
            </a:lvl1pPr>
          </a:lstStyle>
          <a:p>
            <a:endParaRPr lang="de-DE" dirty="0"/>
          </a:p>
        </p:txBody>
      </p:sp>
      <p:pic>
        <p:nvPicPr>
          <p:cNvPr id="2" name="Picture 122">
            <a:extLst>
              <a:ext uri="{FF2B5EF4-FFF2-40B4-BE49-F238E27FC236}">
                <a16:creationId xmlns:a16="http://schemas.microsoft.com/office/drawing/2014/main" id="{F4F8125F-ECD8-41CB-B4D6-44B441099A83}"/>
              </a:ext>
            </a:extLst>
          </p:cNvPr>
          <p:cNvPicPr>
            <a:picLocks noChangeAspect="1"/>
          </p:cNvPicPr>
          <p:nvPr/>
        </p:nvPicPr>
        <p:blipFill rotWithShape="1">
          <a:blip r:embed="rId4"/>
          <a:srcRect b="7856"/>
          <a:stretch/>
        </p:blipFill>
        <p:spPr>
          <a:xfrm>
            <a:off x="1102540" y="1680363"/>
            <a:ext cx="10628796" cy="4746705"/>
          </a:xfrm>
          <a:prstGeom prst="rect">
            <a:avLst/>
          </a:prstGeom>
          <a:noFill/>
          <a:ln cap="flat">
            <a:noFill/>
          </a:ln>
        </p:spPr>
      </p:pic>
    </p:spTree>
    <p:extLst>
      <p:ext uri="{BB962C8B-B14F-4D97-AF65-F5344CB8AC3E}">
        <p14:creationId xmlns:p14="http://schemas.microsoft.com/office/powerpoint/2010/main" val="1588110974"/>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llipse 3">
            <a:extLst>
              <a:ext uri="{FF2B5EF4-FFF2-40B4-BE49-F238E27FC236}">
                <a16:creationId xmlns:a16="http://schemas.microsoft.com/office/drawing/2014/main" id="{7BE7CD38-42CE-4BBB-A4ED-E2B2F9A78496}"/>
              </a:ext>
            </a:extLst>
          </p:cNvPr>
          <p:cNvSpPr/>
          <p:nvPr/>
        </p:nvSpPr>
        <p:spPr>
          <a:xfrm>
            <a:off x="280195" y="389046"/>
            <a:ext cx="922536" cy="922536"/>
          </a:xfrm>
          <a:prstGeom prst="ellipse">
            <a:avLst/>
          </a:prstGeom>
          <a:solidFill>
            <a:schemeClr val="tx2"/>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6" name="Rechteck 5" descr="Employee Badge">
            <a:extLst>
              <a:ext uri="{FF2B5EF4-FFF2-40B4-BE49-F238E27FC236}">
                <a16:creationId xmlns:a16="http://schemas.microsoft.com/office/drawing/2014/main" id="{C442A05E-C54B-42CE-9771-0D83505FF98E}"/>
              </a:ext>
            </a:extLst>
          </p:cNvPr>
          <p:cNvSpPr/>
          <p:nvPr/>
        </p:nvSpPr>
        <p:spPr>
          <a:xfrm>
            <a:off x="473928" y="582779"/>
            <a:ext cx="535071" cy="535071"/>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sp>
        <p:nvSpPr>
          <p:cNvPr id="7" name="Titel 9">
            <a:extLst>
              <a:ext uri="{FF2B5EF4-FFF2-40B4-BE49-F238E27FC236}">
                <a16:creationId xmlns:a16="http://schemas.microsoft.com/office/drawing/2014/main" id="{13CB61C5-E041-4493-949D-2F814902B9F2}"/>
              </a:ext>
            </a:extLst>
          </p:cNvPr>
          <p:cNvSpPr>
            <a:spLocks noGrp="1"/>
          </p:cNvSpPr>
          <p:nvPr>
            <p:ph type="title"/>
          </p:nvPr>
        </p:nvSpPr>
        <p:spPr>
          <a:xfrm>
            <a:off x="1425627" y="567457"/>
            <a:ext cx="10572697" cy="830020"/>
          </a:xfrm>
        </p:spPr>
        <p:txBody>
          <a:bodyPr/>
          <a:lstStyle/>
          <a:p>
            <a:r>
              <a:rPr lang="en-GB" sz="2800" dirty="0">
                <a:solidFill>
                  <a:schemeClr val="tx2"/>
                </a:solidFill>
              </a:rPr>
              <a:t>IAM – </a:t>
            </a:r>
            <a:r>
              <a:rPr lang="en-GB" sz="2800" b="1" u="sng" dirty="0"/>
              <a:t>Azure</a:t>
            </a:r>
            <a:r>
              <a:rPr lang="en-GB" sz="2800" dirty="0">
                <a:solidFill>
                  <a:schemeClr val="tx2"/>
                </a:solidFill>
              </a:rPr>
              <a:t> </a:t>
            </a:r>
            <a:r>
              <a:rPr lang="de-DE" dirty="0" err="1"/>
              <a:t>Active</a:t>
            </a:r>
            <a:r>
              <a:rPr lang="de-DE" dirty="0"/>
              <a:t> Directory Domain Services</a:t>
            </a:r>
            <a:br>
              <a:rPr lang="en-GB" sz="2800" dirty="0"/>
            </a:br>
            <a:endParaRPr lang="de-DE" dirty="0"/>
          </a:p>
        </p:txBody>
      </p:sp>
      <p:sp>
        <p:nvSpPr>
          <p:cNvPr id="11" name="Title 5">
            <a:extLst>
              <a:ext uri="{FF2B5EF4-FFF2-40B4-BE49-F238E27FC236}">
                <a16:creationId xmlns:a16="http://schemas.microsoft.com/office/drawing/2014/main" id="{61620281-FB83-4602-85FC-DBF59A3EA63F}"/>
              </a:ext>
            </a:extLst>
          </p:cNvPr>
          <p:cNvSpPr txBox="1">
            <a:spLocks/>
          </p:cNvSpPr>
          <p:nvPr/>
        </p:nvSpPr>
        <p:spPr>
          <a:xfrm>
            <a:off x="1268012" y="1591750"/>
            <a:ext cx="11277599" cy="594360"/>
          </a:xfrm>
          <a:prstGeom prst="rect">
            <a:avLst/>
          </a:prstGeom>
        </p:spPr>
        <p:txBody>
          <a:bodyPr vert="horz" wrap="square" lIns="0" tIns="91440" rIns="146304" bIns="91440" rtlCol="0" anchor="t">
            <a:normAutofit fontScale="97500"/>
          </a:bodyPr>
          <a:lstStyle>
            <a:lvl1pPr algn="l" defTabSz="932742" rtl="0" eaLnBrk="1" latinLnBrk="0" hangingPunct="1">
              <a:lnSpc>
                <a:spcPct val="90000"/>
              </a:lnSpc>
              <a:spcBef>
                <a:spcPct val="0"/>
              </a:spcBef>
              <a:buNone/>
              <a:defRPr lang="en-US" sz="2800" b="0" kern="1200" cap="none" spc="-50" baseline="0" dirty="0" smtClean="0">
                <a:ln w="3175">
                  <a:noFill/>
                </a:ln>
                <a:solidFill>
                  <a:schemeClr val="tx1"/>
                </a:solidFill>
                <a:effectLst/>
                <a:latin typeface="+mj-lt"/>
                <a:ea typeface="+mn-ea"/>
                <a:cs typeface="Segoe UI" pitchFamily="34" charset="0"/>
              </a:defRPr>
            </a:lvl1pPr>
          </a:lstStyle>
          <a:p>
            <a:endParaRPr lang="de-DE" dirty="0"/>
          </a:p>
        </p:txBody>
      </p:sp>
      <p:grpSp>
        <p:nvGrpSpPr>
          <p:cNvPr id="8" name="Group 197">
            <a:extLst>
              <a:ext uri="{FF2B5EF4-FFF2-40B4-BE49-F238E27FC236}">
                <a16:creationId xmlns:a16="http://schemas.microsoft.com/office/drawing/2014/main" id="{F70C4580-6789-4770-A88F-24112918E3ED}"/>
              </a:ext>
            </a:extLst>
          </p:cNvPr>
          <p:cNvGrpSpPr/>
          <p:nvPr/>
        </p:nvGrpSpPr>
        <p:grpSpPr>
          <a:xfrm>
            <a:off x="1295347" y="1507511"/>
            <a:ext cx="10414176" cy="4923719"/>
            <a:chOff x="222739" y="1311581"/>
            <a:chExt cx="11300938" cy="5342971"/>
          </a:xfrm>
        </p:grpSpPr>
        <p:sp>
          <p:nvSpPr>
            <p:cNvPr id="9" name="Freeform 163">
              <a:extLst>
                <a:ext uri="{FF2B5EF4-FFF2-40B4-BE49-F238E27FC236}">
                  <a16:creationId xmlns:a16="http://schemas.microsoft.com/office/drawing/2014/main" id="{61E33DBE-77DB-46D2-BFBD-2DFFAEA3349E}"/>
                </a:ext>
              </a:extLst>
            </p:cNvPr>
            <p:cNvSpPr>
              <a:spLocks noChangeAspect="1"/>
            </p:cNvSpPr>
            <p:nvPr/>
          </p:nvSpPr>
          <p:spPr bwMode="black">
            <a:xfrm>
              <a:off x="222739" y="1311581"/>
              <a:ext cx="11300938" cy="5338455"/>
            </a:xfrm>
            <a:custGeom>
              <a:avLst/>
              <a:gdLst>
                <a:gd name="T0" fmla="*/ 1942 w 2359"/>
                <a:gd name="T1" fmla="*/ 1394 h 1394"/>
                <a:gd name="T2" fmla="*/ 416 w 2359"/>
                <a:gd name="T3" fmla="*/ 1394 h 1394"/>
                <a:gd name="T4" fmla="*/ 0 w 2359"/>
                <a:gd name="T5" fmla="*/ 971 h 1394"/>
                <a:gd name="T6" fmla="*/ 416 w 2359"/>
                <a:gd name="T7" fmla="*/ 552 h 1394"/>
                <a:gd name="T8" fmla="*/ 517 w 2359"/>
                <a:gd name="T9" fmla="*/ 565 h 1394"/>
                <a:gd name="T10" fmla="*/ 925 w 2359"/>
                <a:gd name="T11" fmla="*/ 221 h 1394"/>
                <a:gd name="T12" fmla="*/ 1175 w 2359"/>
                <a:gd name="T13" fmla="*/ 305 h 1394"/>
                <a:gd name="T14" fmla="*/ 1578 w 2359"/>
                <a:gd name="T15" fmla="*/ 0 h 1394"/>
                <a:gd name="T16" fmla="*/ 1982 w 2359"/>
                <a:gd name="T17" fmla="*/ 424 h 1394"/>
                <a:gd name="T18" fmla="*/ 1968 w 2359"/>
                <a:gd name="T19" fmla="*/ 552 h 1394"/>
                <a:gd name="T20" fmla="*/ 2359 w 2359"/>
                <a:gd name="T21" fmla="*/ 971 h 1394"/>
                <a:gd name="T22" fmla="*/ 1942 w 2359"/>
                <a:gd name="T23" fmla="*/ 1394 h 1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59" h="1394">
                  <a:moveTo>
                    <a:pt x="1942" y="1394"/>
                  </a:moveTo>
                  <a:cubicBezTo>
                    <a:pt x="416" y="1394"/>
                    <a:pt x="416" y="1394"/>
                    <a:pt x="416" y="1394"/>
                  </a:cubicBezTo>
                  <a:cubicBezTo>
                    <a:pt x="193" y="1394"/>
                    <a:pt x="0" y="1200"/>
                    <a:pt x="0" y="971"/>
                  </a:cubicBezTo>
                  <a:cubicBezTo>
                    <a:pt x="0" y="741"/>
                    <a:pt x="193" y="552"/>
                    <a:pt x="416" y="552"/>
                  </a:cubicBezTo>
                  <a:cubicBezTo>
                    <a:pt x="451" y="552"/>
                    <a:pt x="487" y="556"/>
                    <a:pt x="517" y="565"/>
                  </a:cubicBezTo>
                  <a:cubicBezTo>
                    <a:pt x="552" y="362"/>
                    <a:pt x="719" y="221"/>
                    <a:pt x="925" y="221"/>
                  </a:cubicBezTo>
                  <a:cubicBezTo>
                    <a:pt x="1021" y="221"/>
                    <a:pt x="1105" y="247"/>
                    <a:pt x="1175" y="305"/>
                  </a:cubicBezTo>
                  <a:cubicBezTo>
                    <a:pt x="1227" y="128"/>
                    <a:pt x="1394" y="0"/>
                    <a:pt x="1578" y="0"/>
                  </a:cubicBezTo>
                  <a:cubicBezTo>
                    <a:pt x="1802" y="0"/>
                    <a:pt x="1982" y="190"/>
                    <a:pt x="1982" y="424"/>
                  </a:cubicBezTo>
                  <a:cubicBezTo>
                    <a:pt x="1982" y="468"/>
                    <a:pt x="1977" y="512"/>
                    <a:pt x="1968" y="552"/>
                  </a:cubicBezTo>
                  <a:cubicBezTo>
                    <a:pt x="2188" y="565"/>
                    <a:pt x="2359" y="750"/>
                    <a:pt x="2359" y="971"/>
                  </a:cubicBezTo>
                  <a:cubicBezTo>
                    <a:pt x="2359" y="1205"/>
                    <a:pt x="2170" y="1394"/>
                    <a:pt x="1942" y="1394"/>
                  </a:cubicBezTo>
                  <a:close/>
                </a:path>
              </a:pathLst>
            </a:custGeom>
            <a:solidFill>
              <a:schemeClr val="bg2">
                <a:lumMod val="85000"/>
              </a:schemeClr>
            </a:solidFill>
            <a:ln>
              <a:solidFill>
                <a:schemeClr val="bg1">
                  <a:lumMod val="85000"/>
                </a:schemeClr>
              </a:solidFill>
            </a:ln>
          </p:spPr>
          <p:txBody>
            <a:bodyPr vert="horz" wrap="square" lIns="65910" tIns="32955" rIns="65910" bIns="32955" numCol="1" anchor="t" anchorCtr="0" compatLnSpc="1">
              <a:prstTxWarp prst="textNoShape">
                <a:avLst/>
              </a:prstTxWarp>
            </a:bodyPr>
            <a:lstStyle/>
            <a:p>
              <a:pPr marL="0" marR="0" lvl="0" indent="0" algn="l" defTabSz="672334" rtl="0" eaLnBrk="1" fontAlgn="auto" latinLnBrk="0" hangingPunct="1">
                <a:lnSpc>
                  <a:spcPct val="100000"/>
                </a:lnSpc>
                <a:spcBef>
                  <a:spcPts val="0"/>
                </a:spcBef>
                <a:spcAft>
                  <a:spcPts val="0"/>
                </a:spcAft>
                <a:buClrTx/>
                <a:buSzTx/>
                <a:buFontTx/>
                <a:buNone/>
                <a:tabLst/>
                <a:defRPr/>
              </a:pPr>
              <a:endParaRPr kumimoji="0" lang="en-US" sz="1298" b="0" i="0" u="none" strike="noStrike" kern="0" cap="none" spc="0" normalizeH="0" baseline="0" noProof="0" dirty="0">
                <a:ln>
                  <a:noFill/>
                </a:ln>
                <a:solidFill>
                  <a:srgbClr val="FFFFFF"/>
                </a:solidFill>
                <a:effectLst/>
                <a:uLnTx/>
                <a:uFillTx/>
                <a:latin typeface="Segoe UI Semilight"/>
                <a:ea typeface="+mn-ea"/>
                <a:cs typeface="+mn-cs"/>
              </a:endParaRPr>
            </a:p>
          </p:txBody>
        </p:sp>
        <p:sp>
          <p:nvSpPr>
            <p:cNvPr id="10" name="Rectangle 3">
              <a:extLst>
                <a:ext uri="{FF2B5EF4-FFF2-40B4-BE49-F238E27FC236}">
                  <a16:creationId xmlns:a16="http://schemas.microsoft.com/office/drawing/2014/main" id="{32DDF5C6-1555-439C-80EB-957707ED711C}"/>
                </a:ext>
              </a:extLst>
            </p:cNvPr>
            <p:cNvSpPr/>
            <p:nvPr/>
          </p:nvSpPr>
          <p:spPr bwMode="auto">
            <a:xfrm>
              <a:off x="1036637" y="3744912"/>
              <a:ext cx="3657600" cy="1901952"/>
            </a:xfrm>
            <a:prstGeom prst="rect">
              <a:avLst/>
            </a:prstGeom>
            <a:noFill/>
            <a:ln w="19050">
              <a:solidFill>
                <a:srgbClr val="00B0F0"/>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grpSp>
          <p:nvGrpSpPr>
            <p:cNvPr id="12" name="Group 14">
              <a:extLst>
                <a:ext uri="{FF2B5EF4-FFF2-40B4-BE49-F238E27FC236}">
                  <a16:creationId xmlns:a16="http://schemas.microsoft.com/office/drawing/2014/main" id="{F2872B41-E5F4-4A45-87D4-74E95177E057}"/>
                </a:ext>
              </a:extLst>
            </p:cNvPr>
            <p:cNvGrpSpPr/>
            <p:nvPr/>
          </p:nvGrpSpPr>
          <p:grpSpPr>
            <a:xfrm>
              <a:off x="4237037" y="5378694"/>
              <a:ext cx="458002" cy="468411"/>
              <a:chOff x="8154650" y="4263822"/>
              <a:chExt cx="609600" cy="623456"/>
            </a:xfrm>
          </p:grpSpPr>
          <p:sp>
            <p:nvSpPr>
              <p:cNvPr id="177" name="Hexagon 10">
                <a:extLst>
                  <a:ext uri="{FF2B5EF4-FFF2-40B4-BE49-F238E27FC236}">
                    <a16:creationId xmlns:a16="http://schemas.microsoft.com/office/drawing/2014/main" id="{DAA225A3-EB3D-4861-8D90-E8775B46998B}"/>
                  </a:ext>
                </a:extLst>
              </p:cNvPr>
              <p:cNvSpPr/>
              <p:nvPr/>
            </p:nvSpPr>
            <p:spPr bwMode="auto">
              <a:xfrm>
                <a:off x="8154650" y="4370325"/>
                <a:ext cx="609600" cy="457201"/>
              </a:xfrm>
              <a:prstGeom prst="hexagon">
                <a:avLst/>
              </a:prstGeom>
              <a:noFill/>
              <a:ln w="28575">
                <a:solidFill>
                  <a:srgbClr val="00B0F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178" name="Rectangle 13">
                <a:extLst>
                  <a:ext uri="{FF2B5EF4-FFF2-40B4-BE49-F238E27FC236}">
                    <a16:creationId xmlns:a16="http://schemas.microsoft.com/office/drawing/2014/main" id="{146FECA4-EE14-4BD0-9442-9A2168D7B2FE}"/>
                  </a:ext>
                </a:extLst>
              </p:cNvPr>
              <p:cNvSpPr/>
              <p:nvPr/>
            </p:nvSpPr>
            <p:spPr bwMode="auto">
              <a:xfrm>
                <a:off x="8284497" y="4263822"/>
                <a:ext cx="355928" cy="623456"/>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800" b="1" i="0" u="none" strike="noStrike" kern="0" cap="none" spc="0" normalizeH="0" baseline="0" noProof="0" dirty="0">
                    <a:ln>
                      <a:noFill/>
                    </a:ln>
                    <a:solidFill>
                      <a:srgbClr val="00B0F0"/>
                    </a:solidFill>
                    <a:effectLst/>
                    <a:uLnTx/>
                    <a:uFillTx/>
                    <a:latin typeface="Segoe UI Semilight"/>
                    <a:ea typeface="+mn-ea"/>
                    <a:cs typeface="+mn-cs"/>
                  </a:rPr>
                  <a:t>…</a:t>
                </a:r>
              </a:p>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1" i="0" u="none" strike="noStrike" kern="0" cap="none" spc="0" normalizeH="0" baseline="0" noProof="0" dirty="0">
                  <a:ln>
                    <a:noFill/>
                  </a:ln>
                  <a:solidFill>
                    <a:srgbClr val="00B0F0"/>
                  </a:solidFill>
                  <a:effectLst/>
                  <a:uLnTx/>
                  <a:uFillTx/>
                  <a:latin typeface="Segoe UI Semilight"/>
                  <a:ea typeface="+mn-ea"/>
                  <a:cs typeface="+mn-cs"/>
                </a:endParaRPr>
              </a:p>
            </p:txBody>
          </p:sp>
        </p:grpSp>
        <p:grpSp>
          <p:nvGrpSpPr>
            <p:cNvPr id="13" name="Group 17">
              <a:extLst>
                <a:ext uri="{FF2B5EF4-FFF2-40B4-BE49-F238E27FC236}">
                  <a16:creationId xmlns:a16="http://schemas.microsoft.com/office/drawing/2014/main" id="{599DB7A2-2DAA-41B9-9AFE-9CD21DC327BC}"/>
                </a:ext>
              </a:extLst>
            </p:cNvPr>
            <p:cNvGrpSpPr/>
            <p:nvPr/>
          </p:nvGrpSpPr>
          <p:grpSpPr bwMode="black">
            <a:xfrm>
              <a:off x="3388989" y="4328790"/>
              <a:ext cx="589950" cy="455404"/>
              <a:chOff x="7010400" y="2133600"/>
              <a:chExt cx="1379538" cy="1065213"/>
            </a:xfrm>
            <a:solidFill>
              <a:srgbClr val="505050"/>
            </a:solidFill>
          </p:grpSpPr>
          <p:sp>
            <p:nvSpPr>
              <p:cNvPr id="130" name="Freeform 18">
                <a:extLst>
                  <a:ext uri="{FF2B5EF4-FFF2-40B4-BE49-F238E27FC236}">
                    <a16:creationId xmlns:a16="http://schemas.microsoft.com/office/drawing/2014/main" id="{39E8F2BD-6F51-449F-BAD0-0FCE23593A20}"/>
                  </a:ext>
                </a:extLst>
              </p:cNvPr>
              <p:cNvSpPr>
                <a:spLocks/>
              </p:cNvSpPr>
              <p:nvPr/>
            </p:nvSpPr>
            <p:spPr bwMode="black">
              <a:xfrm>
                <a:off x="7189788" y="2416175"/>
                <a:ext cx="57150" cy="49213"/>
              </a:xfrm>
              <a:custGeom>
                <a:avLst/>
                <a:gdLst>
                  <a:gd name="T0" fmla="*/ 36 w 36"/>
                  <a:gd name="T1" fmla="*/ 15 h 31"/>
                  <a:gd name="T2" fmla="*/ 28 w 36"/>
                  <a:gd name="T3" fmla="*/ 0 h 31"/>
                  <a:gd name="T4" fmla="*/ 0 w 36"/>
                  <a:gd name="T5" fmla="*/ 16 h 31"/>
                  <a:gd name="T6" fmla="*/ 8 w 36"/>
                  <a:gd name="T7" fmla="*/ 31 h 31"/>
                  <a:gd name="T8" fmla="*/ 36 w 36"/>
                  <a:gd name="T9" fmla="*/ 15 h 31"/>
                </a:gdLst>
                <a:ahLst/>
                <a:cxnLst>
                  <a:cxn ang="0">
                    <a:pos x="T0" y="T1"/>
                  </a:cxn>
                  <a:cxn ang="0">
                    <a:pos x="T2" y="T3"/>
                  </a:cxn>
                  <a:cxn ang="0">
                    <a:pos x="T4" y="T5"/>
                  </a:cxn>
                  <a:cxn ang="0">
                    <a:pos x="T6" y="T7"/>
                  </a:cxn>
                  <a:cxn ang="0">
                    <a:pos x="T8" y="T9"/>
                  </a:cxn>
                </a:cxnLst>
                <a:rect l="0" t="0" r="r" b="b"/>
                <a:pathLst>
                  <a:path w="36" h="31">
                    <a:moveTo>
                      <a:pt x="36" y="15"/>
                    </a:moveTo>
                    <a:lnTo>
                      <a:pt x="28" y="0"/>
                    </a:lnTo>
                    <a:lnTo>
                      <a:pt x="0" y="16"/>
                    </a:lnTo>
                    <a:lnTo>
                      <a:pt x="8" y="31"/>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31" name="Freeform 19">
                <a:extLst>
                  <a:ext uri="{FF2B5EF4-FFF2-40B4-BE49-F238E27FC236}">
                    <a16:creationId xmlns:a16="http://schemas.microsoft.com/office/drawing/2014/main" id="{54097756-226E-4C5B-BB3A-DE43B9B54BA9}"/>
                  </a:ext>
                </a:extLst>
              </p:cNvPr>
              <p:cNvSpPr>
                <a:spLocks/>
              </p:cNvSpPr>
              <p:nvPr/>
            </p:nvSpPr>
            <p:spPr bwMode="black">
              <a:xfrm>
                <a:off x="7539038" y="2225675"/>
                <a:ext cx="57150" cy="47625"/>
              </a:xfrm>
              <a:custGeom>
                <a:avLst/>
                <a:gdLst>
                  <a:gd name="T0" fmla="*/ 36 w 36"/>
                  <a:gd name="T1" fmla="*/ 14 h 30"/>
                  <a:gd name="T2" fmla="*/ 28 w 36"/>
                  <a:gd name="T3" fmla="*/ 0 h 30"/>
                  <a:gd name="T4" fmla="*/ 0 w 36"/>
                  <a:gd name="T5" fmla="*/ 15 h 30"/>
                  <a:gd name="T6" fmla="*/ 8 w 36"/>
                  <a:gd name="T7" fmla="*/ 30 h 30"/>
                  <a:gd name="T8" fmla="*/ 36 w 36"/>
                  <a:gd name="T9" fmla="*/ 14 h 30"/>
                </a:gdLst>
                <a:ahLst/>
                <a:cxnLst>
                  <a:cxn ang="0">
                    <a:pos x="T0" y="T1"/>
                  </a:cxn>
                  <a:cxn ang="0">
                    <a:pos x="T2" y="T3"/>
                  </a:cxn>
                  <a:cxn ang="0">
                    <a:pos x="T4" y="T5"/>
                  </a:cxn>
                  <a:cxn ang="0">
                    <a:pos x="T6" y="T7"/>
                  </a:cxn>
                  <a:cxn ang="0">
                    <a:pos x="T8" y="T9"/>
                  </a:cxn>
                </a:cxnLst>
                <a:rect l="0" t="0" r="r" b="b"/>
                <a:pathLst>
                  <a:path w="36" h="30">
                    <a:moveTo>
                      <a:pt x="36" y="14"/>
                    </a:moveTo>
                    <a:lnTo>
                      <a:pt x="28" y="0"/>
                    </a:lnTo>
                    <a:lnTo>
                      <a:pt x="0" y="15"/>
                    </a:lnTo>
                    <a:lnTo>
                      <a:pt x="8" y="30"/>
                    </a:lnTo>
                    <a:lnTo>
                      <a:pt x="36"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32" name="Freeform 20">
                <a:extLst>
                  <a:ext uri="{FF2B5EF4-FFF2-40B4-BE49-F238E27FC236}">
                    <a16:creationId xmlns:a16="http://schemas.microsoft.com/office/drawing/2014/main" id="{2DC89C38-1A40-4F8F-8F92-333E274582AF}"/>
                  </a:ext>
                </a:extLst>
              </p:cNvPr>
              <p:cNvSpPr>
                <a:spLocks/>
              </p:cNvSpPr>
              <p:nvPr/>
            </p:nvSpPr>
            <p:spPr bwMode="black">
              <a:xfrm>
                <a:off x="7329488" y="2339975"/>
                <a:ext cx="57150" cy="47625"/>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33" name="Freeform 21">
                <a:extLst>
                  <a:ext uri="{FF2B5EF4-FFF2-40B4-BE49-F238E27FC236}">
                    <a16:creationId xmlns:a16="http://schemas.microsoft.com/office/drawing/2014/main" id="{A8B4EA06-8518-41CB-AC6A-5EE4D1D0E0C8}"/>
                  </a:ext>
                </a:extLst>
              </p:cNvPr>
              <p:cNvSpPr>
                <a:spLocks/>
              </p:cNvSpPr>
              <p:nvPr/>
            </p:nvSpPr>
            <p:spPr bwMode="black">
              <a:xfrm>
                <a:off x="7399338" y="2301875"/>
                <a:ext cx="57150" cy="47625"/>
              </a:xfrm>
              <a:custGeom>
                <a:avLst/>
                <a:gdLst>
                  <a:gd name="T0" fmla="*/ 36 w 36"/>
                  <a:gd name="T1" fmla="*/ 15 h 30"/>
                  <a:gd name="T2" fmla="*/ 28 w 36"/>
                  <a:gd name="T3" fmla="*/ 0 h 30"/>
                  <a:gd name="T4" fmla="*/ 0 w 36"/>
                  <a:gd name="T5" fmla="*/ 15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5"/>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34" name="Freeform 22">
                <a:extLst>
                  <a:ext uri="{FF2B5EF4-FFF2-40B4-BE49-F238E27FC236}">
                    <a16:creationId xmlns:a16="http://schemas.microsoft.com/office/drawing/2014/main" id="{8D41F24A-658E-43E7-A196-09B8C48E295A}"/>
                  </a:ext>
                </a:extLst>
              </p:cNvPr>
              <p:cNvSpPr>
                <a:spLocks/>
              </p:cNvSpPr>
              <p:nvPr/>
            </p:nvSpPr>
            <p:spPr bwMode="black">
              <a:xfrm>
                <a:off x="7469188" y="2263775"/>
                <a:ext cx="58738" cy="47625"/>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35" name="Freeform 23">
                <a:extLst>
                  <a:ext uri="{FF2B5EF4-FFF2-40B4-BE49-F238E27FC236}">
                    <a16:creationId xmlns:a16="http://schemas.microsoft.com/office/drawing/2014/main" id="{45BA6775-A65A-4E28-A37E-E5D713A78B11}"/>
                  </a:ext>
                </a:extLst>
              </p:cNvPr>
              <p:cNvSpPr>
                <a:spLocks/>
              </p:cNvSpPr>
              <p:nvPr/>
            </p:nvSpPr>
            <p:spPr bwMode="black">
              <a:xfrm>
                <a:off x="7011988" y="2725738"/>
                <a:ext cx="31750" cy="52388"/>
              </a:xfrm>
              <a:custGeom>
                <a:avLst/>
                <a:gdLst>
                  <a:gd name="T0" fmla="*/ 40 w 41"/>
                  <a:gd name="T1" fmla="*/ 60 h 71"/>
                  <a:gd name="T2" fmla="*/ 36 w 41"/>
                  <a:gd name="T3" fmla="*/ 7 h 71"/>
                  <a:gd name="T4" fmla="*/ 35 w 41"/>
                  <a:gd name="T5" fmla="*/ 0 h 71"/>
                  <a:gd name="T6" fmla="*/ 0 w 41"/>
                  <a:gd name="T7" fmla="*/ 2 h 71"/>
                  <a:gd name="T8" fmla="*/ 0 w 41"/>
                  <a:gd name="T9" fmla="*/ 10 h 71"/>
                  <a:gd name="T10" fmla="*/ 5 w 41"/>
                  <a:gd name="T11" fmla="*/ 64 h 71"/>
                  <a:gd name="T12" fmla="*/ 6 w 41"/>
                  <a:gd name="T13" fmla="*/ 71 h 71"/>
                  <a:gd name="T14" fmla="*/ 41 w 41"/>
                  <a:gd name="T15" fmla="*/ 67 h 71"/>
                  <a:gd name="T16" fmla="*/ 40 w 41"/>
                  <a:gd name="T17" fmla="*/ 6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71">
                    <a:moveTo>
                      <a:pt x="40" y="60"/>
                    </a:moveTo>
                    <a:cubicBezTo>
                      <a:pt x="38" y="45"/>
                      <a:pt x="37" y="27"/>
                      <a:pt x="36" y="7"/>
                    </a:cubicBezTo>
                    <a:cubicBezTo>
                      <a:pt x="35" y="0"/>
                      <a:pt x="35" y="0"/>
                      <a:pt x="35" y="0"/>
                    </a:cubicBezTo>
                    <a:cubicBezTo>
                      <a:pt x="0" y="2"/>
                      <a:pt x="0" y="2"/>
                      <a:pt x="0" y="2"/>
                    </a:cubicBezTo>
                    <a:cubicBezTo>
                      <a:pt x="0" y="10"/>
                      <a:pt x="0" y="10"/>
                      <a:pt x="0" y="10"/>
                    </a:cubicBezTo>
                    <a:cubicBezTo>
                      <a:pt x="2" y="29"/>
                      <a:pt x="3" y="48"/>
                      <a:pt x="5" y="64"/>
                    </a:cubicBezTo>
                    <a:cubicBezTo>
                      <a:pt x="6" y="71"/>
                      <a:pt x="6" y="71"/>
                      <a:pt x="6" y="71"/>
                    </a:cubicBezTo>
                    <a:cubicBezTo>
                      <a:pt x="41" y="67"/>
                      <a:pt x="41" y="67"/>
                      <a:pt x="41" y="67"/>
                    </a:cubicBezTo>
                    <a:lnTo>
                      <a:pt x="40"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36" name="Freeform 24">
                <a:extLst>
                  <a:ext uri="{FF2B5EF4-FFF2-40B4-BE49-F238E27FC236}">
                    <a16:creationId xmlns:a16="http://schemas.microsoft.com/office/drawing/2014/main" id="{BF520BCD-B571-4A91-9F94-F4E85888AC1F}"/>
                  </a:ext>
                </a:extLst>
              </p:cNvPr>
              <p:cNvSpPr>
                <a:spLocks/>
              </p:cNvSpPr>
              <p:nvPr/>
            </p:nvSpPr>
            <p:spPr bwMode="black">
              <a:xfrm>
                <a:off x="7116763" y="2451100"/>
                <a:ext cx="57150" cy="31750"/>
              </a:xfrm>
              <a:custGeom>
                <a:avLst/>
                <a:gdLst>
                  <a:gd name="T0" fmla="*/ 51 w 77"/>
                  <a:gd name="T1" fmla="*/ 44 h 44"/>
                  <a:gd name="T2" fmla="*/ 70 w 77"/>
                  <a:gd name="T3" fmla="*/ 41 h 44"/>
                  <a:gd name="T4" fmla="*/ 77 w 77"/>
                  <a:gd name="T5" fmla="*/ 39 h 44"/>
                  <a:gd name="T6" fmla="*/ 67 w 77"/>
                  <a:gd name="T7" fmla="*/ 5 h 44"/>
                  <a:gd name="T8" fmla="*/ 60 w 77"/>
                  <a:gd name="T9" fmla="*/ 8 h 44"/>
                  <a:gd name="T10" fmla="*/ 18 w 77"/>
                  <a:gd name="T11" fmla="*/ 2 h 44"/>
                  <a:gd name="T12" fmla="*/ 11 w 77"/>
                  <a:gd name="T13" fmla="*/ 0 h 44"/>
                  <a:gd name="T14" fmla="*/ 0 w 77"/>
                  <a:gd name="T15" fmla="*/ 33 h 44"/>
                  <a:gd name="T16" fmla="*/ 7 w 77"/>
                  <a:gd name="T17" fmla="*/ 36 h 44"/>
                  <a:gd name="T18" fmla="*/ 51 w 77"/>
                  <a:gd name="T19"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44">
                    <a:moveTo>
                      <a:pt x="51" y="44"/>
                    </a:moveTo>
                    <a:cubicBezTo>
                      <a:pt x="58" y="44"/>
                      <a:pt x="64" y="43"/>
                      <a:pt x="70" y="41"/>
                    </a:cubicBezTo>
                    <a:cubicBezTo>
                      <a:pt x="77" y="39"/>
                      <a:pt x="77" y="39"/>
                      <a:pt x="77" y="39"/>
                    </a:cubicBezTo>
                    <a:cubicBezTo>
                      <a:pt x="67" y="5"/>
                      <a:pt x="67" y="5"/>
                      <a:pt x="67" y="5"/>
                    </a:cubicBezTo>
                    <a:cubicBezTo>
                      <a:pt x="60" y="8"/>
                      <a:pt x="60" y="8"/>
                      <a:pt x="60" y="8"/>
                    </a:cubicBezTo>
                    <a:cubicBezTo>
                      <a:pt x="51" y="10"/>
                      <a:pt x="38" y="8"/>
                      <a:pt x="18" y="2"/>
                    </a:cubicBezTo>
                    <a:cubicBezTo>
                      <a:pt x="11" y="0"/>
                      <a:pt x="11" y="0"/>
                      <a:pt x="11" y="0"/>
                    </a:cubicBezTo>
                    <a:cubicBezTo>
                      <a:pt x="0" y="33"/>
                      <a:pt x="0" y="33"/>
                      <a:pt x="0" y="33"/>
                    </a:cubicBezTo>
                    <a:cubicBezTo>
                      <a:pt x="7" y="36"/>
                      <a:pt x="7" y="36"/>
                      <a:pt x="7" y="36"/>
                    </a:cubicBezTo>
                    <a:cubicBezTo>
                      <a:pt x="25" y="41"/>
                      <a:pt x="39" y="44"/>
                      <a:pt x="51"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37" name="Freeform 25">
                <a:extLst>
                  <a:ext uri="{FF2B5EF4-FFF2-40B4-BE49-F238E27FC236}">
                    <a16:creationId xmlns:a16="http://schemas.microsoft.com/office/drawing/2014/main" id="{ED065B2B-6A79-4279-9B89-11891564029B}"/>
                  </a:ext>
                </a:extLst>
              </p:cNvPr>
              <p:cNvSpPr>
                <a:spLocks/>
              </p:cNvSpPr>
              <p:nvPr/>
            </p:nvSpPr>
            <p:spPr bwMode="black">
              <a:xfrm>
                <a:off x="7010400" y="2646363"/>
                <a:ext cx="26988" cy="52388"/>
              </a:xfrm>
              <a:custGeom>
                <a:avLst/>
                <a:gdLst>
                  <a:gd name="T0" fmla="*/ 36 w 36"/>
                  <a:gd name="T1" fmla="*/ 61 h 70"/>
                  <a:gd name="T2" fmla="*/ 35 w 36"/>
                  <a:gd name="T3" fmla="*/ 22 h 70"/>
                  <a:gd name="T4" fmla="*/ 35 w 36"/>
                  <a:gd name="T5" fmla="*/ 8 h 70"/>
                  <a:gd name="T6" fmla="*/ 35 w 36"/>
                  <a:gd name="T7" fmla="*/ 1 h 70"/>
                  <a:gd name="T8" fmla="*/ 0 w 36"/>
                  <a:gd name="T9" fmla="*/ 0 h 70"/>
                  <a:gd name="T10" fmla="*/ 0 w 36"/>
                  <a:gd name="T11" fmla="*/ 8 h 70"/>
                  <a:gd name="T12" fmla="*/ 0 w 36"/>
                  <a:gd name="T13" fmla="*/ 22 h 70"/>
                  <a:gd name="T14" fmla="*/ 1 w 36"/>
                  <a:gd name="T15" fmla="*/ 62 h 70"/>
                  <a:gd name="T16" fmla="*/ 1 w 36"/>
                  <a:gd name="T17" fmla="*/ 70 h 70"/>
                  <a:gd name="T18" fmla="*/ 36 w 36"/>
                  <a:gd name="T19" fmla="*/ 68 h 70"/>
                  <a:gd name="T20" fmla="*/ 36 w 36"/>
                  <a:gd name="T21" fmla="*/ 6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70">
                    <a:moveTo>
                      <a:pt x="36" y="61"/>
                    </a:moveTo>
                    <a:cubicBezTo>
                      <a:pt x="35" y="47"/>
                      <a:pt x="35" y="34"/>
                      <a:pt x="35" y="22"/>
                    </a:cubicBezTo>
                    <a:cubicBezTo>
                      <a:pt x="35" y="17"/>
                      <a:pt x="35" y="13"/>
                      <a:pt x="35" y="8"/>
                    </a:cubicBezTo>
                    <a:cubicBezTo>
                      <a:pt x="35" y="1"/>
                      <a:pt x="35" y="1"/>
                      <a:pt x="35" y="1"/>
                    </a:cubicBezTo>
                    <a:cubicBezTo>
                      <a:pt x="0" y="0"/>
                      <a:pt x="0" y="0"/>
                      <a:pt x="0" y="0"/>
                    </a:cubicBezTo>
                    <a:cubicBezTo>
                      <a:pt x="0" y="8"/>
                      <a:pt x="0" y="8"/>
                      <a:pt x="0" y="8"/>
                    </a:cubicBezTo>
                    <a:cubicBezTo>
                      <a:pt x="0" y="12"/>
                      <a:pt x="0" y="17"/>
                      <a:pt x="0" y="22"/>
                    </a:cubicBezTo>
                    <a:cubicBezTo>
                      <a:pt x="0" y="34"/>
                      <a:pt x="0" y="48"/>
                      <a:pt x="1" y="62"/>
                    </a:cubicBezTo>
                    <a:cubicBezTo>
                      <a:pt x="1" y="70"/>
                      <a:pt x="1" y="70"/>
                      <a:pt x="1" y="70"/>
                    </a:cubicBezTo>
                    <a:cubicBezTo>
                      <a:pt x="36" y="68"/>
                      <a:pt x="36" y="68"/>
                      <a:pt x="36" y="68"/>
                    </a:cubicBezTo>
                    <a:lnTo>
                      <a:pt x="36"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38" name="Freeform 26">
                <a:extLst>
                  <a:ext uri="{FF2B5EF4-FFF2-40B4-BE49-F238E27FC236}">
                    <a16:creationId xmlns:a16="http://schemas.microsoft.com/office/drawing/2014/main" id="{38902549-BD8D-427A-80E6-C3E9B8FB958B}"/>
                  </a:ext>
                </a:extLst>
              </p:cNvPr>
              <p:cNvSpPr>
                <a:spLocks/>
              </p:cNvSpPr>
              <p:nvPr/>
            </p:nvSpPr>
            <p:spPr bwMode="black">
              <a:xfrm>
                <a:off x="7608888" y="2187575"/>
                <a:ext cx="58738" cy="47625"/>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39" name="Freeform 27">
                <a:extLst>
                  <a:ext uri="{FF2B5EF4-FFF2-40B4-BE49-F238E27FC236}">
                    <a16:creationId xmlns:a16="http://schemas.microsoft.com/office/drawing/2014/main" id="{5DA66978-B3D4-45D3-8760-B22560CFF40D}"/>
                  </a:ext>
                </a:extLst>
              </p:cNvPr>
              <p:cNvSpPr>
                <a:spLocks/>
              </p:cNvSpPr>
              <p:nvPr/>
            </p:nvSpPr>
            <p:spPr bwMode="black">
              <a:xfrm>
                <a:off x="7011988" y="2566988"/>
                <a:ext cx="34925" cy="53975"/>
              </a:xfrm>
              <a:custGeom>
                <a:avLst/>
                <a:gdLst>
                  <a:gd name="T0" fmla="*/ 36 w 46"/>
                  <a:gd name="T1" fmla="*/ 64 h 72"/>
                  <a:gd name="T2" fmla="*/ 37 w 46"/>
                  <a:gd name="T3" fmla="*/ 61 h 72"/>
                  <a:gd name="T4" fmla="*/ 46 w 46"/>
                  <a:gd name="T5" fmla="*/ 21 h 72"/>
                  <a:gd name="T6" fmla="*/ 46 w 46"/>
                  <a:gd name="T7" fmla="*/ 7 h 72"/>
                  <a:gd name="T8" fmla="*/ 45 w 46"/>
                  <a:gd name="T9" fmla="*/ 0 h 72"/>
                  <a:gd name="T10" fmla="*/ 10 w 46"/>
                  <a:gd name="T11" fmla="*/ 2 h 72"/>
                  <a:gd name="T12" fmla="*/ 11 w 46"/>
                  <a:gd name="T13" fmla="*/ 10 h 72"/>
                  <a:gd name="T14" fmla="*/ 11 w 46"/>
                  <a:gd name="T15" fmla="*/ 21 h 72"/>
                  <a:gd name="T16" fmla="*/ 8 w 46"/>
                  <a:gd name="T17" fmla="*/ 42 h 72"/>
                  <a:gd name="T18" fmla="*/ 2 w 46"/>
                  <a:gd name="T19" fmla="*/ 56 h 72"/>
                  <a:gd name="T20" fmla="*/ 0 w 46"/>
                  <a:gd name="T21" fmla="*/ 63 h 72"/>
                  <a:gd name="T22" fmla="*/ 34 w 46"/>
                  <a:gd name="T23" fmla="*/ 72 h 72"/>
                  <a:gd name="T24" fmla="*/ 36 w 46"/>
                  <a:gd name="T25" fmla="*/ 6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 h="72">
                    <a:moveTo>
                      <a:pt x="36" y="64"/>
                    </a:moveTo>
                    <a:cubicBezTo>
                      <a:pt x="37" y="62"/>
                      <a:pt x="37" y="61"/>
                      <a:pt x="37" y="61"/>
                    </a:cubicBezTo>
                    <a:cubicBezTo>
                      <a:pt x="43" y="51"/>
                      <a:pt x="46" y="38"/>
                      <a:pt x="46" y="21"/>
                    </a:cubicBezTo>
                    <a:cubicBezTo>
                      <a:pt x="46" y="17"/>
                      <a:pt x="46" y="12"/>
                      <a:pt x="46" y="7"/>
                    </a:cubicBezTo>
                    <a:cubicBezTo>
                      <a:pt x="45" y="0"/>
                      <a:pt x="45" y="0"/>
                      <a:pt x="45" y="0"/>
                    </a:cubicBezTo>
                    <a:cubicBezTo>
                      <a:pt x="10" y="2"/>
                      <a:pt x="10" y="2"/>
                      <a:pt x="10" y="2"/>
                    </a:cubicBezTo>
                    <a:cubicBezTo>
                      <a:pt x="11" y="10"/>
                      <a:pt x="11" y="10"/>
                      <a:pt x="11" y="10"/>
                    </a:cubicBezTo>
                    <a:cubicBezTo>
                      <a:pt x="11" y="14"/>
                      <a:pt x="11" y="17"/>
                      <a:pt x="11" y="21"/>
                    </a:cubicBezTo>
                    <a:cubicBezTo>
                      <a:pt x="11" y="35"/>
                      <a:pt x="9" y="40"/>
                      <a:pt x="8" y="42"/>
                    </a:cubicBezTo>
                    <a:cubicBezTo>
                      <a:pt x="5" y="46"/>
                      <a:pt x="3" y="50"/>
                      <a:pt x="2" y="56"/>
                    </a:cubicBezTo>
                    <a:cubicBezTo>
                      <a:pt x="0" y="63"/>
                      <a:pt x="0" y="63"/>
                      <a:pt x="0" y="63"/>
                    </a:cubicBezTo>
                    <a:cubicBezTo>
                      <a:pt x="34" y="72"/>
                      <a:pt x="34" y="72"/>
                      <a:pt x="34" y="72"/>
                    </a:cubicBezTo>
                    <a:lnTo>
                      <a:pt x="36"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40" name="Freeform 28">
                <a:extLst>
                  <a:ext uri="{FF2B5EF4-FFF2-40B4-BE49-F238E27FC236}">
                    <a16:creationId xmlns:a16="http://schemas.microsoft.com/office/drawing/2014/main" id="{A8F86ABB-4F17-4048-AFD8-5D24FCFFF0F7}"/>
                  </a:ext>
                </a:extLst>
              </p:cNvPr>
              <p:cNvSpPr>
                <a:spLocks/>
              </p:cNvSpPr>
              <p:nvPr/>
            </p:nvSpPr>
            <p:spPr bwMode="black">
              <a:xfrm>
                <a:off x="7011988" y="2484438"/>
                <a:ext cx="34925" cy="57150"/>
              </a:xfrm>
              <a:custGeom>
                <a:avLst/>
                <a:gdLst>
                  <a:gd name="T0" fmla="*/ 5 w 46"/>
                  <a:gd name="T1" fmla="*/ 76 h 76"/>
                  <a:gd name="T2" fmla="*/ 39 w 46"/>
                  <a:gd name="T3" fmla="*/ 70 h 76"/>
                  <a:gd name="T4" fmla="*/ 38 w 46"/>
                  <a:gd name="T5" fmla="*/ 63 h 76"/>
                  <a:gd name="T6" fmla="*/ 36 w 46"/>
                  <a:gd name="T7" fmla="*/ 46 h 76"/>
                  <a:gd name="T8" fmla="*/ 43 w 46"/>
                  <a:gd name="T9" fmla="*/ 21 h 76"/>
                  <a:gd name="T10" fmla="*/ 46 w 46"/>
                  <a:gd name="T11" fmla="*/ 14 h 76"/>
                  <a:gd name="T12" fmla="*/ 13 w 46"/>
                  <a:gd name="T13" fmla="*/ 0 h 76"/>
                  <a:gd name="T14" fmla="*/ 11 w 46"/>
                  <a:gd name="T15" fmla="*/ 7 h 76"/>
                  <a:gd name="T16" fmla="*/ 0 w 46"/>
                  <a:gd name="T17" fmla="*/ 46 h 76"/>
                  <a:gd name="T18" fmla="*/ 3 w 46"/>
                  <a:gd name="T19" fmla="*/ 69 h 76"/>
                  <a:gd name="T20" fmla="*/ 5 w 46"/>
                  <a:gd name="T21"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76">
                    <a:moveTo>
                      <a:pt x="5" y="76"/>
                    </a:moveTo>
                    <a:cubicBezTo>
                      <a:pt x="39" y="70"/>
                      <a:pt x="39" y="70"/>
                      <a:pt x="39" y="70"/>
                    </a:cubicBezTo>
                    <a:cubicBezTo>
                      <a:pt x="38" y="63"/>
                      <a:pt x="38" y="63"/>
                      <a:pt x="38" y="63"/>
                    </a:cubicBezTo>
                    <a:cubicBezTo>
                      <a:pt x="37" y="58"/>
                      <a:pt x="36" y="49"/>
                      <a:pt x="36" y="46"/>
                    </a:cubicBezTo>
                    <a:cubicBezTo>
                      <a:pt x="36" y="43"/>
                      <a:pt x="37" y="35"/>
                      <a:pt x="43" y="21"/>
                    </a:cubicBezTo>
                    <a:cubicBezTo>
                      <a:pt x="46" y="14"/>
                      <a:pt x="46" y="14"/>
                      <a:pt x="46" y="14"/>
                    </a:cubicBezTo>
                    <a:cubicBezTo>
                      <a:pt x="13" y="0"/>
                      <a:pt x="13" y="0"/>
                      <a:pt x="13" y="0"/>
                    </a:cubicBezTo>
                    <a:cubicBezTo>
                      <a:pt x="11" y="7"/>
                      <a:pt x="11" y="7"/>
                      <a:pt x="11" y="7"/>
                    </a:cubicBezTo>
                    <a:cubicBezTo>
                      <a:pt x="6" y="18"/>
                      <a:pt x="0" y="34"/>
                      <a:pt x="0" y="46"/>
                    </a:cubicBezTo>
                    <a:cubicBezTo>
                      <a:pt x="0" y="51"/>
                      <a:pt x="1" y="58"/>
                      <a:pt x="3" y="69"/>
                    </a:cubicBezTo>
                    <a:lnTo>
                      <a:pt x="5" y="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41" name="Freeform 29">
                <a:extLst>
                  <a:ext uri="{FF2B5EF4-FFF2-40B4-BE49-F238E27FC236}">
                    <a16:creationId xmlns:a16="http://schemas.microsoft.com/office/drawing/2014/main" id="{C63032E6-B4A6-4857-863A-9DAD49F4A22A}"/>
                  </a:ext>
                </a:extLst>
              </p:cNvPr>
              <p:cNvSpPr>
                <a:spLocks/>
              </p:cNvSpPr>
              <p:nvPr/>
            </p:nvSpPr>
            <p:spPr bwMode="black">
              <a:xfrm>
                <a:off x="8045450" y="2289175"/>
                <a:ext cx="58738" cy="47625"/>
              </a:xfrm>
              <a:custGeom>
                <a:avLst/>
                <a:gdLst>
                  <a:gd name="T0" fmla="*/ 53 w 77"/>
                  <a:gd name="T1" fmla="*/ 61 h 64"/>
                  <a:gd name="T2" fmla="*/ 60 w 77"/>
                  <a:gd name="T3" fmla="*/ 64 h 64"/>
                  <a:gd name="T4" fmla="*/ 77 w 77"/>
                  <a:gd name="T5" fmla="*/ 34 h 64"/>
                  <a:gd name="T6" fmla="*/ 70 w 77"/>
                  <a:gd name="T7" fmla="*/ 30 h 64"/>
                  <a:gd name="T8" fmla="*/ 23 w 77"/>
                  <a:gd name="T9" fmla="*/ 4 h 64"/>
                  <a:gd name="T10" fmla="*/ 17 w 77"/>
                  <a:gd name="T11" fmla="*/ 0 h 64"/>
                  <a:gd name="T12" fmla="*/ 0 w 77"/>
                  <a:gd name="T13" fmla="*/ 31 h 64"/>
                  <a:gd name="T14" fmla="*/ 6 w 77"/>
                  <a:gd name="T15" fmla="*/ 35 h 64"/>
                  <a:gd name="T16" fmla="*/ 53 w 77"/>
                  <a:gd name="T17" fmla="*/ 6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3" y="61"/>
                    </a:moveTo>
                    <a:cubicBezTo>
                      <a:pt x="60" y="64"/>
                      <a:pt x="60" y="64"/>
                      <a:pt x="60" y="64"/>
                    </a:cubicBezTo>
                    <a:cubicBezTo>
                      <a:pt x="77" y="34"/>
                      <a:pt x="77" y="34"/>
                      <a:pt x="77" y="34"/>
                    </a:cubicBezTo>
                    <a:cubicBezTo>
                      <a:pt x="70" y="30"/>
                      <a:pt x="70" y="30"/>
                      <a:pt x="70" y="30"/>
                    </a:cubicBezTo>
                    <a:cubicBezTo>
                      <a:pt x="54" y="21"/>
                      <a:pt x="39" y="12"/>
                      <a:pt x="23" y="4"/>
                    </a:cubicBezTo>
                    <a:cubicBezTo>
                      <a:pt x="17" y="0"/>
                      <a:pt x="17" y="0"/>
                      <a:pt x="17" y="0"/>
                    </a:cubicBezTo>
                    <a:cubicBezTo>
                      <a:pt x="0" y="31"/>
                      <a:pt x="0" y="31"/>
                      <a:pt x="0" y="31"/>
                    </a:cubicBezTo>
                    <a:cubicBezTo>
                      <a:pt x="6" y="35"/>
                      <a:pt x="6" y="35"/>
                      <a:pt x="6" y="35"/>
                    </a:cubicBezTo>
                    <a:cubicBezTo>
                      <a:pt x="24" y="45"/>
                      <a:pt x="39" y="53"/>
                      <a:pt x="53"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42" name="Freeform 30">
                <a:extLst>
                  <a:ext uri="{FF2B5EF4-FFF2-40B4-BE49-F238E27FC236}">
                    <a16:creationId xmlns:a16="http://schemas.microsoft.com/office/drawing/2014/main" id="{2D23E59A-A8F9-45FC-8C01-67C9CE567A51}"/>
                  </a:ext>
                </a:extLst>
              </p:cNvPr>
              <p:cNvSpPr>
                <a:spLocks/>
              </p:cNvSpPr>
              <p:nvPr/>
            </p:nvSpPr>
            <p:spPr bwMode="black">
              <a:xfrm>
                <a:off x="8251825" y="2411413"/>
                <a:ext cx="58738" cy="50800"/>
              </a:xfrm>
              <a:custGeom>
                <a:avLst/>
                <a:gdLst>
                  <a:gd name="T0" fmla="*/ 51 w 77"/>
                  <a:gd name="T1" fmla="*/ 63 h 67"/>
                  <a:gd name="T2" fmla="*/ 57 w 77"/>
                  <a:gd name="T3" fmla="*/ 67 h 67"/>
                  <a:gd name="T4" fmla="*/ 77 w 77"/>
                  <a:gd name="T5" fmla="*/ 38 h 67"/>
                  <a:gd name="T6" fmla="*/ 71 w 77"/>
                  <a:gd name="T7" fmla="*/ 34 h 67"/>
                  <a:gd name="T8" fmla="*/ 26 w 77"/>
                  <a:gd name="T9" fmla="*/ 4 h 67"/>
                  <a:gd name="T10" fmla="*/ 19 w 77"/>
                  <a:gd name="T11" fmla="*/ 0 h 67"/>
                  <a:gd name="T12" fmla="*/ 0 w 77"/>
                  <a:gd name="T13" fmla="*/ 29 h 67"/>
                  <a:gd name="T14" fmla="*/ 7 w 77"/>
                  <a:gd name="T15" fmla="*/ 33 h 67"/>
                  <a:gd name="T16" fmla="*/ 51 w 77"/>
                  <a:gd name="T17" fmla="*/ 63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7">
                    <a:moveTo>
                      <a:pt x="51" y="63"/>
                    </a:moveTo>
                    <a:cubicBezTo>
                      <a:pt x="57" y="67"/>
                      <a:pt x="57" y="67"/>
                      <a:pt x="57" y="67"/>
                    </a:cubicBezTo>
                    <a:cubicBezTo>
                      <a:pt x="77" y="38"/>
                      <a:pt x="77" y="38"/>
                      <a:pt x="77" y="38"/>
                    </a:cubicBezTo>
                    <a:cubicBezTo>
                      <a:pt x="71" y="34"/>
                      <a:pt x="71" y="34"/>
                      <a:pt x="71" y="34"/>
                    </a:cubicBezTo>
                    <a:cubicBezTo>
                      <a:pt x="58" y="25"/>
                      <a:pt x="42" y="15"/>
                      <a:pt x="26" y="4"/>
                    </a:cubicBezTo>
                    <a:cubicBezTo>
                      <a:pt x="19" y="0"/>
                      <a:pt x="19" y="0"/>
                      <a:pt x="19" y="0"/>
                    </a:cubicBezTo>
                    <a:cubicBezTo>
                      <a:pt x="0" y="29"/>
                      <a:pt x="0" y="29"/>
                      <a:pt x="0" y="29"/>
                    </a:cubicBezTo>
                    <a:cubicBezTo>
                      <a:pt x="7" y="33"/>
                      <a:pt x="7" y="33"/>
                      <a:pt x="7" y="33"/>
                    </a:cubicBezTo>
                    <a:cubicBezTo>
                      <a:pt x="23" y="44"/>
                      <a:pt x="38" y="54"/>
                      <a:pt x="51" y="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43" name="Freeform 31">
                <a:extLst>
                  <a:ext uri="{FF2B5EF4-FFF2-40B4-BE49-F238E27FC236}">
                    <a16:creationId xmlns:a16="http://schemas.microsoft.com/office/drawing/2014/main" id="{37DB2D5F-219B-4ED1-9FD2-E55385288644}"/>
                  </a:ext>
                </a:extLst>
              </p:cNvPr>
              <p:cNvSpPr>
                <a:spLocks/>
              </p:cNvSpPr>
              <p:nvPr/>
            </p:nvSpPr>
            <p:spPr bwMode="black">
              <a:xfrm>
                <a:off x="8185150" y="2368550"/>
                <a:ext cx="57150" cy="49213"/>
              </a:xfrm>
              <a:custGeom>
                <a:avLst/>
                <a:gdLst>
                  <a:gd name="T0" fmla="*/ 52 w 77"/>
                  <a:gd name="T1" fmla="*/ 62 h 66"/>
                  <a:gd name="T2" fmla="*/ 58 w 77"/>
                  <a:gd name="T3" fmla="*/ 66 h 66"/>
                  <a:gd name="T4" fmla="*/ 77 w 77"/>
                  <a:gd name="T5" fmla="*/ 36 h 66"/>
                  <a:gd name="T6" fmla="*/ 70 w 77"/>
                  <a:gd name="T7" fmla="*/ 32 h 66"/>
                  <a:gd name="T8" fmla="*/ 24 w 77"/>
                  <a:gd name="T9" fmla="*/ 4 h 66"/>
                  <a:gd name="T10" fmla="*/ 18 w 77"/>
                  <a:gd name="T11" fmla="*/ 0 h 66"/>
                  <a:gd name="T12" fmla="*/ 0 w 77"/>
                  <a:gd name="T13" fmla="*/ 31 h 66"/>
                  <a:gd name="T14" fmla="*/ 6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8" y="66"/>
                      <a:pt x="58" y="66"/>
                      <a:pt x="58" y="66"/>
                    </a:cubicBezTo>
                    <a:cubicBezTo>
                      <a:pt x="77" y="36"/>
                      <a:pt x="77" y="36"/>
                      <a:pt x="77" y="36"/>
                    </a:cubicBezTo>
                    <a:cubicBezTo>
                      <a:pt x="70" y="32"/>
                      <a:pt x="70" y="32"/>
                      <a:pt x="70" y="32"/>
                    </a:cubicBezTo>
                    <a:cubicBezTo>
                      <a:pt x="56" y="23"/>
                      <a:pt x="41" y="14"/>
                      <a:pt x="24" y="4"/>
                    </a:cubicBezTo>
                    <a:cubicBezTo>
                      <a:pt x="18" y="0"/>
                      <a:pt x="18" y="0"/>
                      <a:pt x="18" y="0"/>
                    </a:cubicBezTo>
                    <a:cubicBezTo>
                      <a:pt x="0" y="31"/>
                      <a:pt x="0" y="31"/>
                      <a:pt x="0" y="31"/>
                    </a:cubicBezTo>
                    <a:cubicBezTo>
                      <a:pt x="6" y="35"/>
                      <a:pt x="6" y="35"/>
                      <a:pt x="6" y="35"/>
                    </a:cubicBezTo>
                    <a:cubicBezTo>
                      <a:pt x="23" y="44"/>
                      <a:pt x="38" y="53"/>
                      <a:pt x="52"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44" name="Freeform 32">
                <a:extLst>
                  <a:ext uri="{FF2B5EF4-FFF2-40B4-BE49-F238E27FC236}">
                    <a16:creationId xmlns:a16="http://schemas.microsoft.com/office/drawing/2014/main" id="{8A2BA7D7-3C78-4C58-A15A-64CC71D7B873}"/>
                  </a:ext>
                </a:extLst>
              </p:cNvPr>
              <p:cNvSpPr>
                <a:spLocks/>
              </p:cNvSpPr>
              <p:nvPr/>
            </p:nvSpPr>
            <p:spPr bwMode="black">
              <a:xfrm>
                <a:off x="8356600" y="2528888"/>
                <a:ext cx="33338" cy="55563"/>
              </a:xfrm>
              <a:custGeom>
                <a:avLst/>
                <a:gdLst>
                  <a:gd name="T0" fmla="*/ 2 w 44"/>
                  <a:gd name="T1" fmla="*/ 15 h 73"/>
                  <a:gd name="T2" fmla="*/ 9 w 44"/>
                  <a:gd name="T3" fmla="*/ 65 h 73"/>
                  <a:gd name="T4" fmla="*/ 9 w 44"/>
                  <a:gd name="T5" fmla="*/ 73 h 73"/>
                  <a:gd name="T6" fmla="*/ 44 w 44"/>
                  <a:gd name="T7" fmla="*/ 70 h 73"/>
                  <a:gd name="T8" fmla="*/ 44 w 44"/>
                  <a:gd name="T9" fmla="*/ 62 h 73"/>
                  <a:gd name="T10" fmla="*/ 36 w 44"/>
                  <a:gd name="T11" fmla="*/ 7 h 73"/>
                  <a:gd name="T12" fmla="*/ 35 w 44"/>
                  <a:gd name="T13" fmla="*/ 0 h 73"/>
                  <a:gd name="T14" fmla="*/ 0 w 44"/>
                  <a:gd name="T15" fmla="*/ 7 h 73"/>
                  <a:gd name="T16" fmla="*/ 2 w 44"/>
                  <a:gd name="T17" fmla="*/ 1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73">
                    <a:moveTo>
                      <a:pt x="2" y="15"/>
                    </a:moveTo>
                    <a:cubicBezTo>
                      <a:pt x="5" y="29"/>
                      <a:pt x="7" y="46"/>
                      <a:pt x="9" y="65"/>
                    </a:cubicBezTo>
                    <a:cubicBezTo>
                      <a:pt x="9" y="73"/>
                      <a:pt x="9" y="73"/>
                      <a:pt x="9" y="73"/>
                    </a:cubicBezTo>
                    <a:cubicBezTo>
                      <a:pt x="44" y="70"/>
                      <a:pt x="44" y="70"/>
                      <a:pt x="44" y="70"/>
                    </a:cubicBezTo>
                    <a:cubicBezTo>
                      <a:pt x="44" y="62"/>
                      <a:pt x="44" y="62"/>
                      <a:pt x="44" y="62"/>
                    </a:cubicBezTo>
                    <a:cubicBezTo>
                      <a:pt x="42" y="42"/>
                      <a:pt x="39" y="24"/>
                      <a:pt x="36" y="7"/>
                    </a:cubicBezTo>
                    <a:cubicBezTo>
                      <a:pt x="35" y="0"/>
                      <a:pt x="35" y="0"/>
                      <a:pt x="35" y="0"/>
                    </a:cubicBezTo>
                    <a:cubicBezTo>
                      <a:pt x="0" y="7"/>
                      <a:pt x="0" y="7"/>
                      <a:pt x="0" y="7"/>
                    </a:cubicBezTo>
                    <a:lnTo>
                      <a:pt x="2"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45" name="Freeform 33">
                <a:extLst>
                  <a:ext uri="{FF2B5EF4-FFF2-40B4-BE49-F238E27FC236}">
                    <a16:creationId xmlns:a16="http://schemas.microsoft.com/office/drawing/2014/main" id="{FA7645C8-FCBC-473D-B934-E644FC68EAD3}"/>
                  </a:ext>
                </a:extLst>
              </p:cNvPr>
              <p:cNvSpPr>
                <a:spLocks/>
              </p:cNvSpPr>
              <p:nvPr/>
            </p:nvSpPr>
            <p:spPr bwMode="black">
              <a:xfrm>
                <a:off x="8316913" y="2457450"/>
                <a:ext cx="55563" cy="52388"/>
              </a:xfrm>
              <a:custGeom>
                <a:avLst/>
                <a:gdLst>
                  <a:gd name="T0" fmla="*/ 38 w 73"/>
                  <a:gd name="T1" fmla="*/ 65 h 71"/>
                  <a:gd name="T2" fmla="*/ 42 w 73"/>
                  <a:gd name="T3" fmla="*/ 71 h 71"/>
                  <a:gd name="T4" fmla="*/ 73 w 73"/>
                  <a:gd name="T5" fmla="*/ 55 h 71"/>
                  <a:gd name="T6" fmla="*/ 69 w 73"/>
                  <a:gd name="T7" fmla="*/ 48 h 71"/>
                  <a:gd name="T8" fmla="*/ 28 w 73"/>
                  <a:gd name="T9" fmla="*/ 5 h 71"/>
                  <a:gd name="T10" fmla="*/ 22 w 73"/>
                  <a:gd name="T11" fmla="*/ 0 h 71"/>
                  <a:gd name="T12" fmla="*/ 0 w 73"/>
                  <a:gd name="T13" fmla="*/ 28 h 71"/>
                  <a:gd name="T14" fmla="*/ 6 w 73"/>
                  <a:gd name="T15" fmla="*/ 33 h 71"/>
                  <a:gd name="T16" fmla="*/ 38 w 73"/>
                  <a:gd name="T17" fmla="*/ 65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71">
                    <a:moveTo>
                      <a:pt x="38" y="65"/>
                    </a:moveTo>
                    <a:cubicBezTo>
                      <a:pt x="42" y="71"/>
                      <a:pt x="42" y="71"/>
                      <a:pt x="42" y="71"/>
                    </a:cubicBezTo>
                    <a:cubicBezTo>
                      <a:pt x="73" y="55"/>
                      <a:pt x="73" y="55"/>
                      <a:pt x="73" y="55"/>
                    </a:cubicBezTo>
                    <a:cubicBezTo>
                      <a:pt x="69" y="48"/>
                      <a:pt x="69" y="48"/>
                      <a:pt x="69" y="48"/>
                    </a:cubicBezTo>
                    <a:cubicBezTo>
                      <a:pt x="63" y="36"/>
                      <a:pt x="50" y="23"/>
                      <a:pt x="28" y="5"/>
                    </a:cubicBezTo>
                    <a:cubicBezTo>
                      <a:pt x="22" y="0"/>
                      <a:pt x="22" y="0"/>
                      <a:pt x="22" y="0"/>
                    </a:cubicBezTo>
                    <a:cubicBezTo>
                      <a:pt x="0" y="28"/>
                      <a:pt x="0" y="28"/>
                      <a:pt x="0" y="28"/>
                    </a:cubicBezTo>
                    <a:cubicBezTo>
                      <a:pt x="6" y="33"/>
                      <a:pt x="6" y="33"/>
                      <a:pt x="6" y="33"/>
                    </a:cubicBezTo>
                    <a:cubicBezTo>
                      <a:pt x="30" y="52"/>
                      <a:pt x="37" y="62"/>
                      <a:pt x="38"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46" name="Freeform 34">
                <a:extLst>
                  <a:ext uri="{FF2B5EF4-FFF2-40B4-BE49-F238E27FC236}">
                    <a16:creationId xmlns:a16="http://schemas.microsoft.com/office/drawing/2014/main" id="{666CD9CE-A2CD-4706-828A-7A0017673FD8}"/>
                  </a:ext>
                </a:extLst>
              </p:cNvPr>
              <p:cNvSpPr>
                <a:spLocks/>
              </p:cNvSpPr>
              <p:nvPr/>
            </p:nvSpPr>
            <p:spPr bwMode="black">
              <a:xfrm>
                <a:off x="8115300" y="2328863"/>
                <a:ext cx="58738" cy="47625"/>
              </a:xfrm>
              <a:custGeom>
                <a:avLst/>
                <a:gdLst>
                  <a:gd name="T0" fmla="*/ 52 w 77"/>
                  <a:gd name="T1" fmla="*/ 60 h 64"/>
                  <a:gd name="T2" fmla="*/ 59 w 77"/>
                  <a:gd name="T3" fmla="*/ 64 h 64"/>
                  <a:gd name="T4" fmla="*/ 77 w 77"/>
                  <a:gd name="T5" fmla="*/ 34 h 64"/>
                  <a:gd name="T6" fmla="*/ 70 w 77"/>
                  <a:gd name="T7" fmla="*/ 30 h 64"/>
                  <a:gd name="T8" fmla="*/ 24 w 77"/>
                  <a:gd name="T9" fmla="*/ 3 h 64"/>
                  <a:gd name="T10" fmla="*/ 17 w 77"/>
                  <a:gd name="T11" fmla="*/ 0 h 64"/>
                  <a:gd name="T12" fmla="*/ 0 w 77"/>
                  <a:gd name="T13" fmla="*/ 30 h 64"/>
                  <a:gd name="T14" fmla="*/ 6 w 77"/>
                  <a:gd name="T15" fmla="*/ 34 h 64"/>
                  <a:gd name="T16" fmla="*/ 52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2" y="60"/>
                    </a:moveTo>
                    <a:cubicBezTo>
                      <a:pt x="59" y="64"/>
                      <a:pt x="59" y="64"/>
                      <a:pt x="59" y="64"/>
                    </a:cubicBezTo>
                    <a:cubicBezTo>
                      <a:pt x="77" y="34"/>
                      <a:pt x="77" y="34"/>
                      <a:pt x="77" y="34"/>
                    </a:cubicBezTo>
                    <a:cubicBezTo>
                      <a:pt x="70" y="30"/>
                      <a:pt x="70" y="30"/>
                      <a:pt x="70" y="30"/>
                    </a:cubicBezTo>
                    <a:cubicBezTo>
                      <a:pt x="55" y="22"/>
                      <a:pt x="40" y="13"/>
                      <a:pt x="24" y="3"/>
                    </a:cubicBezTo>
                    <a:cubicBezTo>
                      <a:pt x="17" y="0"/>
                      <a:pt x="17" y="0"/>
                      <a:pt x="17" y="0"/>
                    </a:cubicBezTo>
                    <a:cubicBezTo>
                      <a:pt x="0" y="30"/>
                      <a:pt x="0" y="30"/>
                      <a:pt x="0" y="30"/>
                    </a:cubicBezTo>
                    <a:cubicBezTo>
                      <a:pt x="6" y="34"/>
                      <a:pt x="6" y="34"/>
                      <a:pt x="6" y="34"/>
                    </a:cubicBezTo>
                    <a:cubicBezTo>
                      <a:pt x="22" y="43"/>
                      <a:pt x="38" y="52"/>
                      <a:pt x="52"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47" name="Freeform 35">
                <a:extLst>
                  <a:ext uri="{FF2B5EF4-FFF2-40B4-BE49-F238E27FC236}">
                    <a16:creationId xmlns:a16="http://schemas.microsoft.com/office/drawing/2014/main" id="{48CB400F-A348-4D3F-9D28-11200B9DDEA4}"/>
                  </a:ext>
                </a:extLst>
              </p:cNvPr>
              <p:cNvSpPr>
                <a:spLocks/>
              </p:cNvSpPr>
              <p:nvPr/>
            </p:nvSpPr>
            <p:spPr bwMode="black">
              <a:xfrm>
                <a:off x="7821613" y="2162175"/>
                <a:ext cx="58738" cy="49213"/>
              </a:xfrm>
              <a:custGeom>
                <a:avLst/>
                <a:gdLst>
                  <a:gd name="T0" fmla="*/ 52 w 77"/>
                  <a:gd name="T1" fmla="*/ 62 h 66"/>
                  <a:gd name="T2" fmla="*/ 59 w 77"/>
                  <a:gd name="T3" fmla="*/ 66 h 66"/>
                  <a:gd name="T4" fmla="*/ 77 w 77"/>
                  <a:gd name="T5" fmla="*/ 36 h 66"/>
                  <a:gd name="T6" fmla="*/ 71 w 77"/>
                  <a:gd name="T7" fmla="*/ 32 h 66"/>
                  <a:gd name="T8" fmla="*/ 24 w 77"/>
                  <a:gd name="T9" fmla="*/ 4 h 66"/>
                  <a:gd name="T10" fmla="*/ 18 w 77"/>
                  <a:gd name="T11" fmla="*/ 0 h 66"/>
                  <a:gd name="T12" fmla="*/ 0 w 77"/>
                  <a:gd name="T13" fmla="*/ 31 h 66"/>
                  <a:gd name="T14" fmla="*/ 7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9" y="66"/>
                      <a:pt x="59" y="66"/>
                      <a:pt x="59" y="66"/>
                    </a:cubicBezTo>
                    <a:cubicBezTo>
                      <a:pt x="77" y="36"/>
                      <a:pt x="77" y="36"/>
                      <a:pt x="77" y="36"/>
                    </a:cubicBezTo>
                    <a:cubicBezTo>
                      <a:pt x="71" y="32"/>
                      <a:pt x="71" y="32"/>
                      <a:pt x="71" y="32"/>
                    </a:cubicBezTo>
                    <a:cubicBezTo>
                      <a:pt x="54" y="21"/>
                      <a:pt x="39" y="12"/>
                      <a:pt x="24" y="4"/>
                    </a:cubicBezTo>
                    <a:cubicBezTo>
                      <a:pt x="18" y="0"/>
                      <a:pt x="18" y="0"/>
                      <a:pt x="18" y="0"/>
                    </a:cubicBezTo>
                    <a:cubicBezTo>
                      <a:pt x="0" y="31"/>
                      <a:pt x="0" y="31"/>
                      <a:pt x="0" y="31"/>
                    </a:cubicBezTo>
                    <a:cubicBezTo>
                      <a:pt x="7" y="35"/>
                      <a:pt x="7" y="35"/>
                      <a:pt x="7" y="35"/>
                    </a:cubicBezTo>
                    <a:cubicBezTo>
                      <a:pt x="21" y="42"/>
                      <a:pt x="36" y="51"/>
                      <a:pt x="52"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48" name="Freeform 36">
                <a:extLst>
                  <a:ext uri="{FF2B5EF4-FFF2-40B4-BE49-F238E27FC236}">
                    <a16:creationId xmlns:a16="http://schemas.microsoft.com/office/drawing/2014/main" id="{6123B208-8808-4422-BE14-03383711D6B9}"/>
                  </a:ext>
                </a:extLst>
              </p:cNvPr>
              <p:cNvSpPr>
                <a:spLocks/>
              </p:cNvSpPr>
              <p:nvPr/>
            </p:nvSpPr>
            <p:spPr bwMode="black">
              <a:xfrm>
                <a:off x="7754938" y="2133600"/>
                <a:ext cx="53975" cy="39688"/>
              </a:xfrm>
              <a:custGeom>
                <a:avLst/>
                <a:gdLst>
                  <a:gd name="T0" fmla="*/ 10 w 73"/>
                  <a:gd name="T1" fmla="*/ 35 h 52"/>
                  <a:gd name="T2" fmla="*/ 15 w 73"/>
                  <a:gd name="T3" fmla="*/ 35 h 52"/>
                  <a:gd name="T4" fmla="*/ 51 w 73"/>
                  <a:gd name="T5" fmla="*/ 48 h 52"/>
                  <a:gd name="T6" fmla="*/ 58 w 73"/>
                  <a:gd name="T7" fmla="*/ 52 h 52"/>
                  <a:gd name="T8" fmla="*/ 73 w 73"/>
                  <a:gd name="T9" fmla="*/ 20 h 52"/>
                  <a:gd name="T10" fmla="*/ 66 w 73"/>
                  <a:gd name="T11" fmla="*/ 17 h 52"/>
                  <a:gd name="T12" fmla="*/ 19 w 73"/>
                  <a:gd name="T13" fmla="*/ 0 h 52"/>
                  <a:gd name="T14" fmla="*/ 10 w 73"/>
                  <a:gd name="T15" fmla="*/ 0 h 52"/>
                  <a:gd name="T16" fmla="*/ 10 w 73"/>
                  <a:gd name="T17" fmla="*/ 0 h 52"/>
                  <a:gd name="T18" fmla="*/ 0 w 73"/>
                  <a:gd name="T19" fmla="*/ 0 h 52"/>
                  <a:gd name="T20" fmla="*/ 1 w 73"/>
                  <a:gd name="T21" fmla="*/ 35 h 52"/>
                  <a:gd name="T22" fmla="*/ 10 w 73"/>
                  <a:gd name="T23"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3" h="52">
                    <a:moveTo>
                      <a:pt x="10" y="35"/>
                    </a:moveTo>
                    <a:cubicBezTo>
                      <a:pt x="11" y="35"/>
                      <a:pt x="13" y="35"/>
                      <a:pt x="15" y="35"/>
                    </a:cubicBezTo>
                    <a:cubicBezTo>
                      <a:pt x="19" y="36"/>
                      <a:pt x="30" y="38"/>
                      <a:pt x="51" y="48"/>
                    </a:cubicBezTo>
                    <a:cubicBezTo>
                      <a:pt x="58" y="52"/>
                      <a:pt x="58" y="52"/>
                      <a:pt x="58" y="52"/>
                    </a:cubicBezTo>
                    <a:cubicBezTo>
                      <a:pt x="73" y="20"/>
                      <a:pt x="73" y="20"/>
                      <a:pt x="73" y="20"/>
                    </a:cubicBezTo>
                    <a:cubicBezTo>
                      <a:pt x="66" y="17"/>
                      <a:pt x="66" y="17"/>
                      <a:pt x="66" y="17"/>
                    </a:cubicBezTo>
                    <a:cubicBezTo>
                      <a:pt x="46" y="7"/>
                      <a:pt x="31" y="2"/>
                      <a:pt x="19" y="0"/>
                    </a:cubicBezTo>
                    <a:cubicBezTo>
                      <a:pt x="16" y="0"/>
                      <a:pt x="13" y="0"/>
                      <a:pt x="10" y="0"/>
                    </a:cubicBezTo>
                    <a:cubicBezTo>
                      <a:pt x="10" y="0"/>
                      <a:pt x="10" y="0"/>
                      <a:pt x="10" y="0"/>
                    </a:cubicBezTo>
                    <a:cubicBezTo>
                      <a:pt x="0" y="0"/>
                      <a:pt x="0" y="0"/>
                      <a:pt x="0" y="0"/>
                    </a:cubicBezTo>
                    <a:cubicBezTo>
                      <a:pt x="1" y="35"/>
                      <a:pt x="1" y="35"/>
                      <a:pt x="1" y="35"/>
                    </a:cubicBezTo>
                    <a:lnTo>
                      <a:pt x="10"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49" name="Freeform 37">
                <a:extLst>
                  <a:ext uri="{FF2B5EF4-FFF2-40B4-BE49-F238E27FC236}">
                    <a16:creationId xmlns:a16="http://schemas.microsoft.com/office/drawing/2014/main" id="{27FDCDA1-009A-4CC5-8346-8FE1F727D37B}"/>
                  </a:ext>
                </a:extLst>
              </p:cNvPr>
              <p:cNvSpPr>
                <a:spLocks/>
              </p:cNvSpPr>
              <p:nvPr/>
            </p:nvSpPr>
            <p:spPr bwMode="black">
              <a:xfrm>
                <a:off x="7677150" y="2144713"/>
                <a:ext cx="57150" cy="49213"/>
              </a:xfrm>
              <a:custGeom>
                <a:avLst/>
                <a:gdLst>
                  <a:gd name="T0" fmla="*/ 27 w 76"/>
                  <a:gd name="T1" fmla="*/ 61 h 66"/>
                  <a:gd name="T2" fmla="*/ 69 w 76"/>
                  <a:gd name="T3" fmla="*/ 35 h 66"/>
                  <a:gd name="T4" fmla="*/ 76 w 76"/>
                  <a:gd name="T5" fmla="*/ 31 h 66"/>
                  <a:gd name="T6" fmla="*/ 60 w 76"/>
                  <a:gd name="T7" fmla="*/ 0 h 66"/>
                  <a:gd name="T8" fmla="*/ 53 w 76"/>
                  <a:gd name="T9" fmla="*/ 3 h 66"/>
                  <a:gd name="T10" fmla="*/ 6 w 76"/>
                  <a:gd name="T11" fmla="*/ 33 h 66"/>
                  <a:gd name="T12" fmla="*/ 0 w 76"/>
                  <a:gd name="T13" fmla="*/ 38 h 66"/>
                  <a:gd name="T14" fmla="*/ 21 w 76"/>
                  <a:gd name="T15" fmla="*/ 66 h 66"/>
                  <a:gd name="T16" fmla="*/ 27 w 76"/>
                  <a:gd name="T17" fmla="*/ 6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6">
                    <a:moveTo>
                      <a:pt x="27" y="61"/>
                    </a:moveTo>
                    <a:cubicBezTo>
                      <a:pt x="37" y="54"/>
                      <a:pt x="52" y="43"/>
                      <a:pt x="69" y="35"/>
                    </a:cubicBezTo>
                    <a:cubicBezTo>
                      <a:pt x="76" y="31"/>
                      <a:pt x="76" y="31"/>
                      <a:pt x="76" y="31"/>
                    </a:cubicBezTo>
                    <a:cubicBezTo>
                      <a:pt x="60" y="0"/>
                      <a:pt x="60" y="0"/>
                      <a:pt x="60" y="0"/>
                    </a:cubicBezTo>
                    <a:cubicBezTo>
                      <a:pt x="53" y="3"/>
                      <a:pt x="53" y="3"/>
                      <a:pt x="53" y="3"/>
                    </a:cubicBezTo>
                    <a:cubicBezTo>
                      <a:pt x="34" y="13"/>
                      <a:pt x="17" y="25"/>
                      <a:pt x="6" y="33"/>
                    </a:cubicBezTo>
                    <a:cubicBezTo>
                      <a:pt x="0" y="38"/>
                      <a:pt x="0" y="38"/>
                      <a:pt x="0" y="38"/>
                    </a:cubicBezTo>
                    <a:cubicBezTo>
                      <a:pt x="21" y="66"/>
                      <a:pt x="21" y="66"/>
                      <a:pt x="21" y="66"/>
                    </a:cubicBezTo>
                    <a:lnTo>
                      <a:pt x="27"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50" name="Freeform 38">
                <a:extLst>
                  <a:ext uri="{FF2B5EF4-FFF2-40B4-BE49-F238E27FC236}">
                    <a16:creationId xmlns:a16="http://schemas.microsoft.com/office/drawing/2014/main" id="{0B4D1CBB-62D0-43F6-9EB7-25AFE59B8ABB}"/>
                  </a:ext>
                </a:extLst>
              </p:cNvPr>
              <p:cNvSpPr>
                <a:spLocks/>
              </p:cNvSpPr>
              <p:nvPr/>
            </p:nvSpPr>
            <p:spPr bwMode="black">
              <a:xfrm>
                <a:off x="7026275" y="2797175"/>
                <a:ext cx="57150" cy="49213"/>
              </a:xfrm>
              <a:custGeom>
                <a:avLst/>
                <a:gdLst>
                  <a:gd name="T0" fmla="*/ 31 w 76"/>
                  <a:gd name="T1" fmla="*/ 5 h 67"/>
                  <a:gd name="T2" fmla="*/ 26 w 76"/>
                  <a:gd name="T3" fmla="*/ 0 h 67"/>
                  <a:gd name="T4" fmla="*/ 0 w 76"/>
                  <a:gd name="T5" fmla="*/ 23 h 67"/>
                  <a:gd name="T6" fmla="*/ 5 w 76"/>
                  <a:gd name="T7" fmla="*/ 29 h 67"/>
                  <a:gd name="T8" fmla="*/ 53 w 76"/>
                  <a:gd name="T9" fmla="*/ 64 h 67"/>
                  <a:gd name="T10" fmla="*/ 59 w 76"/>
                  <a:gd name="T11" fmla="*/ 67 h 67"/>
                  <a:gd name="T12" fmla="*/ 76 w 76"/>
                  <a:gd name="T13" fmla="*/ 36 h 67"/>
                  <a:gd name="T14" fmla="*/ 69 w 76"/>
                  <a:gd name="T15" fmla="*/ 33 h 67"/>
                  <a:gd name="T16" fmla="*/ 31 w 76"/>
                  <a:gd name="T17" fmla="*/ 5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7">
                    <a:moveTo>
                      <a:pt x="31" y="5"/>
                    </a:moveTo>
                    <a:cubicBezTo>
                      <a:pt x="26" y="0"/>
                      <a:pt x="26" y="0"/>
                      <a:pt x="26" y="0"/>
                    </a:cubicBezTo>
                    <a:cubicBezTo>
                      <a:pt x="0" y="23"/>
                      <a:pt x="0" y="23"/>
                      <a:pt x="0" y="23"/>
                    </a:cubicBezTo>
                    <a:cubicBezTo>
                      <a:pt x="5" y="29"/>
                      <a:pt x="5" y="29"/>
                      <a:pt x="5" y="29"/>
                    </a:cubicBezTo>
                    <a:cubicBezTo>
                      <a:pt x="18" y="43"/>
                      <a:pt x="38" y="56"/>
                      <a:pt x="53" y="64"/>
                    </a:cubicBezTo>
                    <a:cubicBezTo>
                      <a:pt x="59" y="67"/>
                      <a:pt x="59" y="67"/>
                      <a:pt x="59" y="67"/>
                    </a:cubicBezTo>
                    <a:cubicBezTo>
                      <a:pt x="76" y="36"/>
                      <a:pt x="76" y="36"/>
                      <a:pt x="76" y="36"/>
                    </a:cubicBezTo>
                    <a:cubicBezTo>
                      <a:pt x="69" y="33"/>
                      <a:pt x="69" y="33"/>
                      <a:pt x="69" y="33"/>
                    </a:cubicBezTo>
                    <a:cubicBezTo>
                      <a:pt x="52" y="23"/>
                      <a:pt x="38" y="14"/>
                      <a:pt x="31"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51" name="Freeform 39">
                <a:extLst>
                  <a:ext uri="{FF2B5EF4-FFF2-40B4-BE49-F238E27FC236}">
                    <a16:creationId xmlns:a16="http://schemas.microsoft.com/office/drawing/2014/main" id="{CDB1A163-01E4-4CAB-9002-EADE1E9CC91D}"/>
                  </a:ext>
                </a:extLst>
              </p:cNvPr>
              <p:cNvSpPr>
                <a:spLocks/>
              </p:cNvSpPr>
              <p:nvPr/>
            </p:nvSpPr>
            <p:spPr bwMode="black">
              <a:xfrm>
                <a:off x="7975600" y="2251075"/>
                <a:ext cx="57150" cy="47625"/>
              </a:xfrm>
              <a:custGeom>
                <a:avLst/>
                <a:gdLst>
                  <a:gd name="T0" fmla="*/ 54 w 77"/>
                  <a:gd name="T1" fmla="*/ 60 h 64"/>
                  <a:gd name="T2" fmla="*/ 60 w 77"/>
                  <a:gd name="T3" fmla="*/ 64 h 64"/>
                  <a:gd name="T4" fmla="*/ 77 w 77"/>
                  <a:gd name="T5" fmla="*/ 33 h 64"/>
                  <a:gd name="T6" fmla="*/ 71 w 77"/>
                  <a:gd name="T7" fmla="*/ 29 h 64"/>
                  <a:gd name="T8" fmla="*/ 23 w 77"/>
                  <a:gd name="T9" fmla="*/ 4 h 64"/>
                  <a:gd name="T10" fmla="*/ 17 w 77"/>
                  <a:gd name="T11" fmla="*/ 0 h 64"/>
                  <a:gd name="T12" fmla="*/ 0 w 77"/>
                  <a:gd name="T13" fmla="*/ 31 h 64"/>
                  <a:gd name="T14" fmla="*/ 7 w 77"/>
                  <a:gd name="T15" fmla="*/ 35 h 64"/>
                  <a:gd name="T16" fmla="*/ 54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4" y="60"/>
                    </a:moveTo>
                    <a:cubicBezTo>
                      <a:pt x="60" y="64"/>
                      <a:pt x="60" y="64"/>
                      <a:pt x="60" y="64"/>
                    </a:cubicBezTo>
                    <a:cubicBezTo>
                      <a:pt x="77" y="33"/>
                      <a:pt x="77" y="33"/>
                      <a:pt x="77" y="33"/>
                    </a:cubicBezTo>
                    <a:cubicBezTo>
                      <a:pt x="71" y="29"/>
                      <a:pt x="71" y="29"/>
                      <a:pt x="71" y="29"/>
                    </a:cubicBezTo>
                    <a:cubicBezTo>
                      <a:pt x="54" y="20"/>
                      <a:pt x="38" y="12"/>
                      <a:pt x="23" y="4"/>
                    </a:cubicBezTo>
                    <a:cubicBezTo>
                      <a:pt x="17" y="0"/>
                      <a:pt x="17" y="0"/>
                      <a:pt x="17" y="0"/>
                    </a:cubicBezTo>
                    <a:cubicBezTo>
                      <a:pt x="0" y="31"/>
                      <a:pt x="0" y="31"/>
                      <a:pt x="0" y="31"/>
                    </a:cubicBezTo>
                    <a:cubicBezTo>
                      <a:pt x="7" y="35"/>
                      <a:pt x="7" y="35"/>
                      <a:pt x="7" y="35"/>
                    </a:cubicBezTo>
                    <a:cubicBezTo>
                      <a:pt x="21" y="43"/>
                      <a:pt x="37" y="51"/>
                      <a:pt x="54"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52" name="Freeform 40">
                <a:extLst>
                  <a:ext uri="{FF2B5EF4-FFF2-40B4-BE49-F238E27FC236}">
                    <a16:creationId xmlns:a16="http://schemas.microsoft.com/office/drawing/2014/main" id="{950ADFA6-D34E-42E7-8768-7BC86EA891C6}"/>
                  </a:ext>
                </a:extLst>
              </p:cNvPr>
              <p:cNvSpPr>
                <a:spLocks/>
              </p:cNvSpPr>
              <p:nvPr/>
            </p:nvSpPr>
            <p:spPr bwMode="black">
              <a:xfrm>
                <a:off x="7889875" y="2203450"/>
                <a:ext cx="73025" cy="57150"/>
              </a:xfrm>
              <a:custGeom>
                <a:avLst/>
                <a:gdLst>
                  <a:gd name="T0" fmla="*/ 21 w 97"/>
                  <a:gd name="T1" fmla="*/ 44 h 76"/>
                  <a:gd name="T2" fmla="*/ 26 w 97"/>
                  <a:gd name="T3" fmla="*/ 47 h 76"/>
                  <a:gd name="T4" fmla="*/ 27 w 97"/>
                  <a:gd name="T5" fmla="*/ 48 h 76"/>
                  <a:gd name="T6" fmla="*/ 74 w 97"/>
                  <a:gd name="T7" fmla="*/ 73 h 76"/>
                  <a:gd name="T8" fmla="*/ 80 w 97"/>
                  <a:gd name="T9" fmla="*/ 76 h 76"/>
                  <a:gd name="T10" fmla="*/ 97 w 97"/>
                  <a:gd name="T11" fmla="*/ 45 h 76"/>
                  <a:gd name="T12" fmla="*/ 90 w 97"/>
                  <a:gd name="T13" fmla="*/ 41 h 76"/>
                  <a:gd name="T14" fmla="*/ 44 w 97"/>
                  <a:gd name="T15" fmla="*/ 17 h 76"/>
                  <a:gd name="T16" fmla="*/ 44 w 97"/>
                  <a:gd name="T17" fmla="*/ 17 h 76"/>
                  <a:gd name="T18" fmla="*/ 25 w 97"/>
                  <a:gd name="T19" fmla="*/ 5 h 76"/>
                  <a:gd name="T20" fmla="*/ 19 w 97"/>
                  <a:gd name="T21" fmla="*/ 0 h 76"/>
                  <a:gd name="T22" fmla="*/ 0 w 97"/>
                  <a:gd name="T23" fmla="*/ 30 h 76"/>
                  <a:gd name="T24" fmla="*/ 6 w 97"/>
                  <a:gd name="T25" fmla="*/ 34 h 76"/>
                  <a:gd name="T26" fmla="*/ 21 w 97"/>
                  <a:gd name="T27" fmla="*/ 4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7" h="76">
                    <a:moveTo>
                      <a:pt x="21" y="44"/>
                    </a:moveTo>
                    <a:cubicBezTo>
                      <a:pt x="24" y="46"/>
                      <a:pt x="26" y="47"/>
                      <a:pt x="26" y="47"/>
                    </a:cubicBezTo>
                    <a:cubicBezTo>
                      <a:pt x="27" y="48"/>
                      <a:pt x="27" y="48"/>
                      <a:pt x="27" y="48"/>
                    </a:cubicBezTo>
                    <a:cubicBezTo>
                      <a:pt x="29" y="49"/>
                      <a:pt x="46" y="58"/>
                      <a:pt x="74" y="73"/>
                    </a:cubicBezTo>
                    <a:cubicBezTo>
                      <a:pt x="80" y="76"/>
                      <a:pt x="80" y="76"/>
                      <a:pt x="80" y="76"/>
                    </a:cubicBezTo>
                    <a:cubicBezTo>
                      <a:pt x="97" y="45"/>
                      <a:pt x="97" y="45"/>
                      <a:pt x="97" y="45"/>
                    </a:cubicBezTo>
                    <a:cubicBezTo>
                      <a:pt x="90" y="41"/>
                      <a:pt x="90" y="41"/>
                      <a:pt x="90" y="41"/>
                    </a:cubicBezTo>
                    <a:cubicBezTo>
                      <a:pt x="60" y="26"/>
                      <a:pt x="49" y="20"/>
                      <a:pt x="44" y="17"/>
                    </a:cubicBezTo>
                    <a:cubicBezTo>
                      <a:pt x="44" y="17"/>
                      <a:pt x="44" y="17"/>
                      <a:pt x="44" y="17"/>
                    </a:cubicBezTo>
                    <a:cubicBezTo>
                      <a:pt x="44" y="17"/>
                      <a:pt x="37" y="12"/>
                      <a:pt x="25" y="5"/>
                    </a:cubicBezTo>
                    <a:cubicBezTo>
                      <a:pt x="19" y="0"/>
                      <a:pt x="19" y="0"/>
                      <a:pt x="19" y="0"/>
                    </a:cubicBezTo>
                    <a:cubicBezTo>
                      <a:pt x="0" y="30"/>
                      <a:pt x="0" y="30"/>
                      <a:pt x="0" y="30"/>
                    </a:cubicBezTo>
                    <a:cubicBezTo>
                      <a:pt x="6" y="34"/>
                      <a:pt x="6" y="34"/>
                      <a:pt x="6" y="34"/>
                    </a:cubicBezTo>
                    <a:cubicBezTo>
                      <a:pt x="12" y="38"/>
                      <a:pt x="18" y="42"/>
                      <a:pt x="21"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53" name="Freeform 41">
                <a:extLst>
                  <a:ext uri="{FF2B5EF4-FFF2-40B4-BE49-F238E27FC236}">
                    <a16:creationId xmlns:a16="http://schemas.microsoft.com/office/drawing/2014/main" id="{EC216DF1-CFF9-4659-A8CF-9C5B1270BE24}"/>
                  </a:ext>
                </a:extLst>
              </p:cNvPr>
              <p:cNvSpPr>
                <a:spLocks/>
              </p:cNvSpPr>
              <p:nvPr/>
            </p:nvSpPr>
            <p:spPr bwMode="black">
              <a:xfrm>
                <a:off x="7259638" y="2378075"/>
                <a:ext cx="57150" cy="47625"/>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54" name="Freeform 42">
                <a:extLst>
                  <a:ext uri="{FF2B5EF4-FFF2-40B4-BE49-F238E27FC236}">
                    <a16:creationId xmlns:a16="http://schemas.microsoft.com/office/drawing/2014/main" id="{1B8D7B52-D5D6-412C-8E69-82347EC68889}"/>
                  </a:ext>
                </a:extLst>
              </p:cNvPr>
              <p:cNvSpPr>
                <a:spLocks/>
              </p:cNvSpPr>
              <p:nvPr/>
            </p:nvSpPr>
            <p:spPr bwMode="black">
              <a:xfrm>
                <a:off x="8091488" y="2879725"/>
                <a:ext cx="57150" cy="47625"/>
              </a:xfrm>
              <a:custGeom>
                <a:avLst/>
                <a:gdLst>
                  <a:gd name="T0" fmla="*/ 0 w 36"/>
                  <a:gd name="T1" fmla="*/ 16 h 30"/>
                  <a:gd name="T2" fmla="*/ 8 w 36"/>
                  <a:gd name="T3" fmla="*/ 30 h 30"/>
                  <a:gd name="T4" fmla="*/ 36 w 36"/>
                  <a:gd name="T5" fmla="*/ 14 h 30"/>
                  <a:gd name="T6" fmla="*/ 28 w 36"/>
                  <a:gd name="T7" fmla="*/ 0 h 30"/>
                  <a:gd name="T8" fmla="*/ 0 w 36"/>
                  <a:gd name="T9" fmla="*/ 16 h 30"/>
                </a:gdLst>
                <a:ahLst/>
                <a:cxnLst>
                  <a:cxn ang="0">
                    <a:pos x="T0" y="T1"/>
                  </a:cxn>
                  <a:cxn ang="0">
                    <a:pos x="T2" y="T3"/>
                  </a:cxn>
                  <a:cxn ang="0">
                    <a:pos x="T4" y="T5"/>
                  </a:cxn>
                  <a:cxn ang="0">
                    <a:pos x="T6" y="T7"/>
                  </a:cxn>
                  <a:cxn ang="0">
                    <a:pos x="T8" y="T9"/>
                  </a:cxn>
                </a:cxnLst>
                <a:rect l="0" t="0" r="r" b="b"/>
                <a:pathLst>
                  <a:path w="36" h="30">
                    <a:moveTo>
                      <a:pt x="0" y="16"/>
                    </a:moveTo>
                    <a:lnTo>
                      <a:pt x="8" y="30"/>
                    </a:lnTo>
                    <a:lnTo>
                      <a:pt x="36" y="14"/>
                    </a:lnTo>
                    <a:lnTo>
                      <a:pt x="28" y="0"/>
                    </a:lnTo>
                    <a:lnTo>
                      <a:pt x="0"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55" name="Freeform 43">
                <a:extLst>
                  <a:ext uri="{FF2B5EF4-FFF2-40B4-BE49-F238E27FC236}">
                    <a16:creationId xmlns:a16="http://schemas.microsoft.com/office/drawing/2014/main" id="{433EE9BD-24B7-4842-98A5-A58D3B1E24B2}"/>
                  </a:ext>
                </a:extLst>
              </p:cNvPr>
              <p:cNvSpPr>
                <a:spLocks/>
              </p:cNvSpPr>
              <p:nvPr/>
            </p:nvSpPr>
            <p:spPr bwMode="black">
              <a:xfrm>
                <a:off x="7953375" y="2960688"/>
                <a:ext cx="57150" cy="49213"/>
              </a:xfrm>
              <a:custGeom>
                <a:avLst/>
                <a:gdLst>
                  <a:gd name="T0" fmla="*/ 52 w 77"/>
                  <a:gd name="T1" fmla="*/ 4 h 66"/>
                  <a:gd name="T2" fmla="*/ 6 w 77"/>
                  <a:gd name="T3" fmla="*/ 32 h 66"/>
                  <a:gd name="T4" fmla="*/ 0 w 77"/>
                  <a:gd name="T5" fmla="*/ 36 h 66"/>
                  <a:gd name="T6" fmla="*/ 18 w 77"/>
                  <a:gd name="T7" fmla="*/ 66 h 66"/>
                  <a:gd name="T8" fmla="*/ 24 w 77"/>
                  <a:gd name="T9" fmla="*/ 62 h 66"/>
                  <a:gd name="T10" fmla="*/ 70 w 77"/>
                  <a:gd name="T11" fmla="*/ 34 h 66"/>
                  <a:gd name="T12" fmla="*/ 77 w 77"/>
                  <a:gd name="T13" fmla="*/ 31 h 66"/>
                  <a:gd name="T14" fmla="*/ 59 w 77"/>
                  <a:gd name="T15" fmla="*/ 0 h 66"/>
                  <a:gd name="T16" fmla="*/ 52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4"/>
                    </a:moveTo>
                    <a:cubicBezTo>
                      <a:pt x="35" y="14"/>
                      <a:pt x="20" y="23"/>
                      <a:pt x="6" y="32"/>
                    </a:cubicBezTo>
                    <a:cubicBezTo>
                      <a:pt x="0" y="36"/>
                      <a:pt x="0" y="36"/>
                      <a:pt x="0" y="36"/>
                    </a:cubicBezTo>
                    <a:cubicBezTo>
                      <a:pt x="18" y="66"/>
                      <a:pt x="18" y="66"/>
                      <a:pt x="18" y="66"/>
                    </a:cubicBezTo>
                    <a:cubicBezTo>
                      <a:pt x="24" y="62"/>
                      <a:pt x="24" y="62"/>
                      <a:pt x="24" y="62"/>
                    </a:cubicBezTo>
                    <a:cubicBezTo>
                      <a:pt x="39" y="53"/>
                      <a:pt x="54" y="44"/>
                      <a:pt x="70" y="34"/>
                    </a:cubicBezTo>
                    <a:cubicBezTo>
                      <a:pt x="77" y="31"/>
                      <a:pt x="77" y="31"/>
                      <a:pt x="77" y="31"/>
                    </a:cubicBezTo>
                    <a:cubicBezTo>
                      <a:pt x="59" y="0"/>
                      <a:pt x="59" y="0"/>
                      <a:pt x="59" y="0"/>
                    </a:cubicBezTo>
                    <a:lnTo>
                      <a:pt x="52"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56" name="Freeform 44">
                <a:extLst>
                  <a:ext uri="{FF2B5EF4-FFF2-40B4-BE49-F238E27FC236}">
                    <a16:creationId xmlns:a16="http://schemas.microsoft.com/office/drawing/2014/main" id="{70C31C70-6C2F-4395-B23F-2EF2823F990C}"/>
                  </a:ext>
                </a:extLst>
              </p:cNvPr>
              <p:cNvSpPr>
                <a:spLocks/>
              </p:cNvSpPr>
              <p:nvPr/>
            </p:nvSpPr>
            <p:spPr bwMode="black">
              <a:xfrm>
                <a:off x="8021638" y="2919413"/>
                <a:ext cx="58738" cy="49213"/>
              </a:xfrm>
              <a:custGeom>
                <a:avLst/>
                <a:gdLst>
                  <a:gd name="T0" fmla="*/ 52 w 77"/>
                  <a:gd name="T1" fmla="*/ 4 h 65"/>
                  <a:gd name="T2" fmla="*/ 6 w 77"/>
                  <a:gd name="T3" fmla="*/ 31 h 65"/>
                  <a:gd name="T4" fmla="*/ 0 w 77"/>
                  <a:gd name="T5" fmla="*/ 35 h 65"/>
                  <a:gd name="T6" fmla="*/ 17 w 77"/>
                  <a:gd name="T7" fmla="*/ 65 h 65"/>
                  <a:gd name="T8" fmla="*/ 24 w 77"/>
                  <a:gd name="T9" fmla="*/ 61 h 65"/>
                  <a:gd name="T10" fmla="*/ 70 w 77"/>
                  <a:gd name="T11" fmla="*/ 34 h 65"/>
                  <a:gd name="T12" fmla="*/ 77 w 77"/>
                  <a:gd name="T13" fmla="*/ 31 h 65"/>
                  <a:gd name="T14" fmla="*/ 59 w 77"/>
                  <a:gd name="T15" fmla="*/ 0 h 65"/>
                  <a:gd name="T16" fmla="*/ 52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52" y="4"/>
                    </a:moveTo>
                    <a:cubicBezTo>
                      <a:pt x="37" y="13"/>
                      <a:pt x="21" y="22"/>
                      <a:pt x="6" y="31"/>
                    </a:cubicBezTo>
                    <a:cubicBezTo>
                      <a:pt x="0" y="35"/>
                      <a:pt x="0" y="35"/>
                      <a:pt x="0" y="35"/>
                    </a:cubicBezTo>
                    <a:cubicBezTo>
                      <a:pt x="17" y="65"/>
                      <a:pt x="17" y="65"/>
                      <a:pt x="17" y="65"/>
                    </a:cubicBezTo>
                    <a:cubicBezTo>
                      <a:pt x="24" y="61"/>
                      <a:pt x="24" y="61"/>
                      <a:pt x="24" y="61"/>
                    </a:cubicBezTo>
                    <a:cubicBezTo>
                      <a:pt x="39" y="52"/>
                      <a:pt x="55" y="44"/>
                      <a:pt x="70" y="34"/>
                    </a:cubicBezTo>
                    <a:cubicBezTo>
                      <a:pt x="77" y="31"/>
                      <a:pt x="77" y="31"/>
                      <a:pt x="77" y="31"/>
                    </a:cubicBezTo>
                    <a:cubicBezTo>
                      <a:pt x="59" y="0"/>
                      <a:pt x="59" y="0"/>
                      <a:pt x="59" y="0"/>
                    </a:cubicBezTo>
                    <a:lnTo>
                      <a:pt x="52"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57" name="Freeform 45">
                <a:extLst>
                  <a:ext uri="{FF2B5EF4-FFF2-40B4-BE49-F238E27FC236}">
                    <a16:creationId xmlns:a16="http://schemas.microsoft.com/office/drawing/2014/main" id="{8A3ED94E-F386-4596-AFF7-3B598313994A}"/>
                  </a:ext>
                </a:extLst>
              </p:cNvPr>
              <p:cNvSpPr>
                <a:spLocks/>
              </p:cNvSpPr>
              <p:nvPr/>
            </p:nvSpPr>
            <p:spPr bwMode="black">
              <a:xfrm>
                <a:off x="7821613" y="3046413"/>
                <a:ext cx="53975" cy="53975"/>
              </a:xfrm>
              <a:custGeom>
                <a:avLst/>
                <a:gdLst>
                  <a:gd name="T0" fmla="*/ 45 w 72"/>
                  <a:gd name="T1" fmla="*/ 5 h 72"/>
                  <a:gd name="T2" fmla="*/ 10 w 72"/>
                  <a:gd name="T3" fmla="*/ 38 h 72"/>
                  <a:gd name="T4" fmla="*/ 4 w 72"/>
                  <a:gd name="T5" fmla="*/ 48 h 72"/>
                  <a:gd name="T6" fmla="*/ 0 w 72"/>
                  <a:gd name="T7" fmla="*/ 54 h 72"/>
                  <a:gd name="T8" fmla="*/ 30 w 72"/>
                  <a:gd name="T9" fmla="*/ 72 h 72"/>
                  <a:gd name="T10" fmla="*/ 34 w 72"/>
                  <a:gd name="T11" fmla="*/ 66 h 72"/>
                  <a:gd name="T12" fmla="*/ 39 w 72"/>
                  <a:gd name="T13" fmla="*/ 57 h 72"/>
                  <a:gd name="T14" fmla="*/ 66 w 72"/>
                  <a:gd name="T15" fmla="*/ 33 h 72"/>
                  <a:gd name="T16" fmla="*/ 72 w 72"/>
                  <a:gd name="T17" fmla="*/ 28 h 72"/>
                  <a:gd name="T18" fmla="*/ 51 w 72"/>
                  <a:gd name="T19" fmla="*/ 0 h 72"/>
                  <a:gd name="T20" fmla="*/ 45 w 72"/>
                  <a:gd name="T21" fmla="*/ 5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72">
                    <a:moveTo>
                      <a:pt x="45" y="5"/>
                    </a:moveTo>
                    <a:cubicBezTo>
                      <a:pt x="26" y="19"/>
                      <a:pt x="15" y="29"/>
                      <a:pt x="10" y="38"/>
                    </a:cubicBezTo>
                    <a:cubicBezTo>
                      <a:pt x="8" y="41"/>
                      <a:pt x="6" y="44"/>
                      <a:pt x="4" y="48"/>
                    </a:cubicBezTo>
                    <a:cubicBezTo>
                      <a:pt x="0" y="54"/>
                      <a:pt x="0" y="54"/>
                      <a:pt x="0" y="54"/>
                    </a:cubicBezTo>
                    <a:cubicBezTo>
                      <a:pt x="30" y="72"/>
                      <a:pt x="30" y="72"/>
                      <a:pt x="30" y="72"/>
                    </a:cubicBezTo>
                    <a:cubicBezTo>
                      <a:pt x="34" y="66"/>
                      <a:pt x="34" y="66"/>
                      <a:pt x="34" y="66"/>
                    </a:cubicBezTo>
                    <a:cubicBezTo>
                      <a:pt x="36" y="63"/>
                      <a:pt x="37" y="60"/>
                      <a:pt x="39" y="57"/>
                    </a:cubicBezTo>
                    <a:cubicBezTo>
                      <a:pt x="40" y="55"/>
                      <a:pt x="45" y="49"/>
                      <a:pt x="66" y="33"/>
                    </a:cubicBezTo>
                    <a:cubicBezTo>
                      <a:pt x="72" y="28"/>
                      <a:pt x="72" y="28"/>
                      <a:pt x="72" y="28"/>
                    </a:cubicBezTo>
                    <a:cubicBezTo>
                      <a:pt x="51" y="0"/>
                      <a:pt x="51" y="0"/>
                      <a:pt x="51" y="0"/>
                    </a:cubicBezTo>
                    <a:lnTo>
                      <a:pt x="45"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58" name="Freeform 46">
                <a:extLst>
                  <a:ext uri="{FF2B5EF4-FFF2-40B4-BE49-F238E27FC236}">
                    <a16:creationId xmlns:a16="http://schemas.microsoft.com/office/drawing/2014/main" id="{48F011D7-0438-4CE3-8771-DDF82DE34CC2}"/>
                  </a:ext>
                </a:extLst>
              </p:cNvPr>
              <p:cNvSpPr>
                <a:spLocks/>
              </p:cNvSpPr>
              <p:nvPr/>
            </p:nvSpPr>
            <p:spPr bwMode="black">
              <a:xfrm>
                <a:off x="7885113" y="3001963"/>
                <a:ext cx="57150" cy="49213"/>
              </a:xfrm>
              <a:custGeom>
                <a:avLst/>
                <a:gdLst>
                  <a:gd name="T0" fmla="*/ 51 w 77"/>
                  <a:gd name="T1" fmla="*/ 4 h 66"/>
                  <a:gd name="T2" fmla="*/ 6 w 77"/>
                  <a:gd name="T3" fmla="*/ 33 h 66"/>
                  <a:gd name="T4" fmla="*/ 0 w 77"/>
                  <a:gd name="T5" fmla="*/ 37 h 66"/>
                  <a:gd name="T6" fmla="*/ 19 w 77"/>
                  <a:gd name="T7" fmla="*/ 66 h 66"/>
                  <a:gd name="T8" fmla="*/ 25 w 77"/>
                  <a:gd name="T9" fmla="*/ 62 h 66"/>
                  <a:gd name="T10" fmla="*/ 70 w 77"/>
                  <a:gd name="T11" fmla="*/ 34 h 66"/>
                  <a:gd name="T12" fmla="*/ 77 w 77"/>
                  <a:gd name="T13" fmla="*/ 30 h 66"/>
                  <a:gd name="T14" fmla="*/ 58 w 77"/>
                  <a:gd name="T15" fmla="*/ 0 h 66"/>
                  <a:gd name="T16" fmla="*/ 51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1" y="4"/>
                    </a:moveTo>
                    <a:cubicBezTo>
                      <a:pt x="35" y="14"/>
                      <a:pt x="19" y="24"/>
                      <a:pt x="6" y="33"/>
                    </a:cubicBezTo>
                    <a:cubicBezTo>
                      <a:pt x="0" y="37"/>
                      <a:pt x="0" y="37"/>
                      <a:pt x="0" y="37"/>
                    </a:cubicBezTo>
                    <a:cubicBezTo>
                      <a:pt x="19" y="66"/>
                      <a:pt x="19" y="66"/>
                      <a:pt x="19" y="66"/>
                    </a:cubicBezTo>
                    <a:cubicBezTo>
                      <a:pt x="25" y="62"/>
                      <a:pt x="25" y="62"/>
                      <a:pt x="25" y="62"/>
                    </a:cubicBezTo>
                    <a:cubicBezTo>
                      <a:pt x="39" y="53"/>
                      <a:pt x="54" y="44"/>
                      <a:pt x="70" y="34"/>
                    </a:cubicBezTo>
                    <a:cubicBezTo>
                      <a:pt x="77" y="30"/>
                      <a:pt x="77" y="30"/>
                      <a:pt x="77" y="30"/>
                    </a:cubicBezTo>
                    <a:cubicBezTo>
                      <a:pt x="58" y="0"/>
                      <a:pt x="58" y="0"/>
                      <a:pt x="58" y="0"/>
                    </a:cubicBezTo>
                    <a:lnTo>
                      <a:pt x="51"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59" name="Freeform 47">
                <a:extLst>
                  <a:ext uri="{FF2B5EF4-FFF2-40B4-BE49-F238E27FC236}">
                    <a16:creationId xmlns:a16="http://schemas.microsoft.com/office/drawing/2014/main" id="{363DBFA7-FC08-40CC-8A1C-63B23D5469CC}"/>
                  </a:ext>
                </a:extLst>
              </p:cNvPr>
              <p:cNvSpPr>
                <a:spLocks/>
              </p:cNvSpPr>
              <p:nvPr/>
            </p:nvSpPr>
            <p:spPr bwMode="black">
              <a:xfrm>
                <a:off x="8159750" y="2840038"/>
                <a:ext cx="58738" cy="47625"/>
              </a:xfrm>
              <a:custGeom>
                <a:avLst/>
                <a:gdLst>
                  <a:gd name="T0" fmla="*/ 0 w 37"/>
                  <a:gd name="T1" fmla="*/ 16 h 30"/>
                  <a:gd name="T2" fmla="*/ 9 w 37"/>
                  <a:gd name="T3" fmla="*/ 30 h 30"/>
                  <a:gd name="T4" fmla="*/ 37 w 37"/>
                  <a:gd name="T5" fmla="*/ 14 h 30"/>
                  <a:gd name="T6" fmla="*/ 28 w 37"/>
                  <a:gd name="T7" fmla="*/ 0 h 30"/>
                  <a:gd name="T8" fmla="*/ 0 w 37"/>
                  <a:gd name="T9" fmla="*/ 16 h 30"/>
                </a:gdLst>
                <a:ahLst/>
                <a:cxnLst>
                  <a:cxn ang="0">
                    <a:pos x="T0" y="T1"/>
                  </a:cxn>
                  <a:cxn ang="0">
                    <a:pos x="T2" y="T3"/>
                  </a:cxn>
                  <a:cxn ang="0">
                    <a:pos x="T4" y="T5"/>
                  </a:cxn>
                  <a:cxn ang="0">
                    <a:pos x="T6" y="T7"/>
                  </a:cxn>
                  <a:cxn ang="0">
                    <a:pos x="T8" y="T9"/>
                  </a:cxn>
                </a:cxnLst>
                <a:rect l="0" t="0" r="r" b="b"/>
                <a:pathLst>
                  <a:path w="37" h="30">
                    <a:moveTo>
                      <a:pt x="0" y="16"/>
                    </a:moveTo>
                    <a:lnTo>
                      <a:pt x="9" y="30"/>
                    </a:lnTo>
                    <a:lnTo>
                      <a:pt x="37" y="14"/>
                    </a:lnTo>
                    <a:lnTo>
                      <a:pt x="28" y="0"/>
                    </a:lnTo>
                    <a:lnTo>
                      <a:pt x="0"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60" name="Freeform 48">
                <a:extLst>
                  <a:ext uri="{FF2B5EF4-FFF2-40B4-BE49-F238E27FC236}">
                    <a16:creationId xmlns:a16="http://schemas.microsoft.com/office/drawing/2014/main" id="{E165893F-876E-4BC9-A5D5-2D22067DA587}"/>
                  </a:ext>
                </a:extLst>
              </p:cNvPr>
              <p:cNvSpPr>
                <a:spLocks/>
              </p:cNvSpPr>
              <p:nvPr/>
            </p:nvSpPr>
            <p:spPr bwMode="black">
              <a:xfrm>
                <a:off x="7038975" y="2435225"/>
                <a:ext cx="58738" cy="39688"/>
              </a:xfrm>
              <a:custGeom>
                <a:avLst/>
                <a:gdLst>
                  <a:gd name="T0" fmla="*/ 27 w 77"/>
                  <a:gd name="T1" fmla="*/ 5 h 53"/>
                  <a:gd name="T2" fmla="*/ 5 w 77"/>
                  <a:gd name="T3" fmla="*/ 24 h 53"/>
                  <a:gd name="T4" fmla="*/ 0 w 77"/>
                  <a:gd name="T5" fmla="*/ 30 h 53"/>
                  <a:gd name="T6" fmla="*/ 26 w 77"/>
                  <a:gd name="T7" fmla="*/ 53 h 53"/>
                  <a:gd name="T8" fmla="*/ 31 w 77"/>
                  <a:gd name="T9" fmla="*/ 47 h 53"/>
                  <a:gd name="T10" fmla="*/ 43 w 77"/>
                  <a:gd name="T11" fmla="*/ 37 h 53"/>
                  <a:gd name="T12" fmla="*/ 61 w 77"/>
                  <a:gd name="T13" fmla="*/ 39 h 53"/>
                  <a:gd name="T14" fmla="*/ 68 w 77"/>
                  <a:gd name="T15" fmla="*/ 41 h 53"/>
                  <a:gd name="T16" fmla="*/ 77 w 77"/>
                  <a:gd name="T17" fmla="*/ 8 h 53"/>
                  <a:gd name="T18" fmla="*/ 70 w 77"/>
                  <a:gd name="T19" fmla="*/ 6 h 53"/>
                  <a:gd name="T20" fmla="*/ 27 w 77"/>
                  <a:gd name="T21" fmla="*/ 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 h="53">
                    <a:moveTo>
                      <a:pt x="27" y="5"/>
                    </a:moveTo>
                    <a:cubicBezTo>
                      <a:pt x="20" y="9"/>
                      <a:pt x="12" y="15"/>
                      <a:pt x="5" y="24"/>
                    </a:cubicBezTo>
                    <a:cubicBezTo>
                      <a:pt x="0" y="30"/>
                      <a:pt x="0" y="30"/>
                      <a:pt x="0" y="30"/>
                    </a:cubicBezTo>
                    <a:cubicBezTo>
                      <a:pt x="26" y="53"/>
                      <a:pt x="26" y="53"/>
                      <a:pt x="26" y="53"/>
                    </a:cubicBezTo>
                    <a:cubicBezTo>
                      <a:pt x="31" y="47"/>
                      <a:pt x="31" y="47"/>
                      <a:pt x="31" y="47"/>
                    </a:cubicBezTo>
                    <a:cubicBezTo>
                      <a:pt x="35" y="42"/>
                      <a:pt x="40" y="39"/>
                      <a:pt x="43" y="37"/>
                    </a:cubicBezTo>
                    <a:cubicBezTo>
                      <a:pt x="43" y="37"/>
                      <a:pt x="46" y="35"/>
                      <a:pt x="61" y="39"/>
                    </a:cubicBezTo>
                    <a:cubicBezTo>
                      <a:pt x="68" y="41"/>
                      <a:pt x="68" y="41"/>
                      <a:pt x="68" y="41"/>
                    </a:cubicBezTo>
                    <a:cubicBezTo>
                      <a:pt x="77" y="8"/>
                      <a:pt x="77" y="8"/>
                      <a:pt x="77" y="8"/>
                    </a:cubicBezTo>
                    <a:cubicBezTo>
                      <a:pt x="70" y="6"/>
                      <a:pt x="70" y="6"/>
                      <a:pt x="70" y="6"/>
                    </a:cubicBezTo>
                    <a:cubicBezTo>
                      <a:pt x="51" y="0"/>
                      <a:pt x="38" y="0"/>
                      <a:pt x="27"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61" name="Freeform 49">
                <a:extLst>
                  <a:ext uri="{FF2B5EF4-FFF2-40B4-BE49-F238E27FC236}">
                    <a16:creationId xmlns:a16="http://schemas.microsoft.com/office/drawing/2014/main" id="{5939E90A-EB5B-4941-8F93-476AAC4A4DC4}"/>
                  </a:ext>
                </a:extLst>
              </p:cNvPr>
              <p:cNvSpPr>
                <a:spLocks/>
              </p:cNvSpPr>
              <p:nvPr/>
            </p:nvSpPr>
            <p:spPr bwMode="black">
              <a:xfrm>
                <a:off x="8348663" y="2689225"/>
                <a:ext cx="36513" cy="55563"/>
              </a:xfrm>
              <a:custGeom>
                <a:avLst/>
                <a:gdLst>
                  <a:gd name="T0" fmla="*/ 13 w 49"/>
                  <a:gd name="T1" fmla="*/ 7 h 75"/>
                  <a:gd name="T2" fmla="*/ 2 w 49"/>
                  <a:gd name="T3" fmla="*/ 57 h 75"/>
                  <a:gd name="T4" fmla="*/ 0 w 49"/>
                  <a:gd name="T5" fmla="*/ 64 h 75"/>
                  <a:gd name="T6" fmla="*/ 34 w 49"/>
                  <a:gd name="T7" fmla="*/ 75 h 75"/>
                  <a:gd name="T8" fmla="*/ 36 w 49"/>
                  <a:gd name="T9" fmla="*/ 67 h 75"/>
                  <a:gd name="T10" fmla="*/ 48 w 49"/>
                  <a:gd name="T11" fmla="*/ 13 h 75"/>
                  <a:gd name="T12" fmla="*/ 49 w 49"/>
                  <a:gd name="T13" fmla="*/ 5 h 75"/>
                  <a:gd name="T14" fmla="*/ 15 w 49"/>
                  <a:gd name="T15" fmla="*/ 0 h 75"/>
                  <a:gd name="T16" fmla="*/ 13 w 49"/>
                  <a:gd name="T17" fmla="*/ 7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75">
                    <a:moveTo>
                      <a:pt x="13" y="7"/>
                    </a:moveTo>
                    <a:cubicBezTo>
                      <a:pt x="10" y="26"/>
                      <a:pt x="7" y="43"/>
                      <a:pt x="2" y="57"/>
                    </a:cubicBezTo>
                    <a:cubicBezTo>
                      <a:pt x="0" y="64"/>
                      <a:pt x="0" y="64"/>
                      <a:pt x="0" y="64"/>
                    </a:cubicBezTo>
                    <a:cubicBezTo>
                      <a:pt x="34" y="75"/>
                      <a:pt x="34" y="75"/>
                      <a:pt x="34" y="75"/>
                    </a:cubicBezTo>
                    <a:cubicBezTo>
                      <a:pt x="36" y="67"/>
                      <a:pt x="36" y="67"/>
                      <a:pt x="36" y="67"/>
                    </a:cubicBezTo>
                    <a:cubicBezTo>
                      <a:pt x="41" y="52"/>
                      <a:pt x="45" y="34"/>
                      <a:pt x="48" y="13"/>
                    </a:cubicBezTo>
                    <a:cubicBezTo>
                      <a:pt x="49" y="5"/>
                      <a:pt x="49" y="5"/>
                      <a:pt x="49" y="5"/>
                    </a:cubicBezTo>
                    <a:cubicBezTo>
                      <a:pt x="15" y="0"/>
                      <a:pt x="15" y="0"/>
                      <a:pt x="15" y="0"/>
                    </a:cubicBezTo>
                    <a:lnTo>
                      <a:pt x="13"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62" name="Freeform 50">
                <a:extLst>
                  <a:ext uri="{FF2B5EF4-FFF2-40B4-BE49-F238E27FC236}">
                    <a16:creationId xmlns:a16="http://schemas.microsoft.com/office/drawing/2014/main" id="{D48615D0-32DC-46AC-A9FD-36ECCD6EF7FE}"/>
                  </a:ext>
                </a:extLst>
              </p:cNvPr>
              <p:cNvSpPr>
                <a:spLocks/>
              </p:cNvSpPr>
              <p:nvPr/>
            </p:nvSpPr>
            <p:spPr bwMode="black">
              <a:xfrm>
                <a:off x="8362950" y="2611438"/>
                <a:ext cx="26988" cy="52388"/>
              </a:xfrm>
              <a:custGeom>
                <a:avLst/>
                <a:gdLst>
                  <a:gd name="T0" fmla="*/ 2 w 38"/>
                  <a:gd name="T1" fmla="*/ 0 h 70"/>
                  <a:gd name="T2" fmla="*/ 2 w 38"/>
                  <a:gd name="T3" fmla="*/ 8 h 70"/>
                  <a:gd name="T4" fmla="*/ 0 w 38"/>
                  <a:gd name="T5" fmla="*/ 60 h 70"/>
                  <a:gd name="T6" fmla="*/ 0 w 38"/>
                  <a:gd name="T7" fmla="*/ 67 h 70"/>
                  <a:gd name="T8" fmla="*/ 35 w 38"/>
                  <a:gd name="T9" fmla="*/ 70 h 70"/>
                  <a:gd name="T10" fmla="*/ 35 w 38"/>
                  <a:gd name="T11" fmla="*/ 62 h 70"/>
                  <a:gd name="T12" fmla="*/ 38 w 38"/>
                  <a:gd name="T13" fmla="*/ 8 h 70"/>
                  <a:gd name="T14" fmla="*/ 38 w 38"/>
                  <a:gd name="T15" fmla="*/ 0 h 70"/>
                  <a:gd name="T16" fmla="*/ 2 w 38"/>
                  <a:gd name="T17"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70">
                    <a:moveTo>
                      <a:pt x="2" y="0"/>
                    </a:moveTo>
                    <a:cubicBezTo>
                      <a:pt x="2" y="8"/>
                      <a:pt x="2" y="8"/>
                      <a:pt x="2" y="8"/>
                    </a:cubicBezTo>
                    <a:cubicBezTo>
                      <a:pt x="2" y="25"/>
                      <a:pt x="2" y="43"/>
                      <a:pt x="0" y="60"/>
                    </a:cubicBezTo>
                    <a:cubicBezTo>
                      <a:pt x="0" y="67"/>
                      <a:pt x="0" y="67"/>
                      <a:pt x="0" y="67"/>
                    </a:cubicBezTo>
                    <a:cubicBezTo>
                      <a:pt x="35" y="70"/>
                      <a:pt x="35" y="70"/>
                      <a:pt x="35" y="70"/>
                    </a:cubicBezTo>
                    <a:cubicBezTo>
                      <a:pt x="35" y="62"/>
                      <a:pt x="35" y="62"/>
                      <a:pt x="35" y="62"/>
                    </a:cubicBezTo>
                    <a:cubicBezTo>
                      <a:pt x="37" y="44"/>
                      <a:pt x="38" y="26"/>
                      <a:pt x="38" y="8"/>
                    </a:cubicBezTo>
                    <a:cubicBezTo>
                      <a:pt x="38" y="0"/>
                      <a:pt x="38" y="0"/>
                      <a:pt x="38" y="0"/>
                    </a:cubicBez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63" name="Freeform 51">
                <a:extLst>
                  <a:ext uri="{FF2B5EF4-FFF2-40B4-BE49-F238E27FC236}">
                    <a16:creationId xmlns:a16="http://schemas.microsoft.com/office/drawing/2014/main" id="{D55E545F-6902-40C9-B1FC-E02D9F956549}"/>
                  </a:ext>
                </a:extLst>
              </p:cNvPr>
              <p:cNvSpPr>
                <a:spLocks/>
              </p:cNvSpPr>
              <p:nvPr/>
            </p:nvSpPr>
            <p:spPr bwMode="black">
              <a:xfrm>
                <a:off x="7783513" y="3113088"/>
                <a:ext cx="47625" cy="57150"/>
              </a:xfrm>
              <a:custGeom>
                <a:avLst/>
                <a:gdLst>
                  <a:gd name="T0" fmla="*/ 32 w 63"/>
                  <a:gd name="T1" fmla="*/ 0 h 76"/>
                  <a:gd name="T2" fmla="*/ 29 w 63"/>
                  <a:gd name="T3" fmla="*/ 7 h 76"/>
                  <a:gd name="T4" fmla="*/ 5 w 63"/>
                  <a:gd name="T5" fmla="*/ 50 h 76"/>
                  <a:gd name="T6" fmla="*/ 0 w 63"/>
                  <a:gd name="T7" fmla="*/ 57 h 76"/>
                  <a:gd name="T8" fmla="*/ 30 w 63"/>
                  <a:gd name="T9" fmla="*/ 76 h 76"/>
                  <a:gd name="T10" fmla="*/ 34 w 63"/>
                  <a:gd name="T11" fmla="*/ 70 h 76"/>
                  <a:gd name="T12" fmla="*/ 60 w 63"/>
                  <a:gd name="T13" fmla="*/ 22 h 76"/>
                  <a:gd name="T14" fmla="*/ 63 w 63"/>
                  <a:gd name="T15" fmla="*/ 16 h 76"/>
                  <a:gd name="T16" fmla="*/ 49 w 63"/>
                  <a:gd name="T17" fmla="*/ 7 h 76"/>
                  <a:gd name="T18" fmla="*/ 32 w 63"/>
                  <a:gd name="T19"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 h="76">
                    <a:moveTo>
                      <a:pt x="32" y="0"/>
                    </a:moveTo>
                    <a:cubicBezTo>
                      <a:pt x="29" y="7"/>
                      <a:pt x="29" y="7"/>
                      <a:pt x="29" y="7"/>
                    </a:cubicBezTo>
                    <a:cubicBezTo>
                      <a:pt x="20" y="23"/>
                      <a:pt x="13" y="38"/>
                      <a:pt x="5" y="50"/>
                    </a:cubicBezTo>
                    <a:cubicBezTo>
                      <a:pt x="0" y="57"/>
                      <a:pt x="0" y="57"/>
                      <a:pt x="0" y="57"/>
                    </a:cubicBezTo>
                    <a:cubicBezTo>
                      <a:pt x="30" y="76"/>
                      <a:pt x="30" y="76"/>
                      <a:pt x="30" y="76"/>
                    </a:cubicBezTo>
                    <a:cubicBezTo>
                      <a:pt x="34" y="70"/>
                      <a:pt x="34" y="70"/>
                      <a:pt x="34" y="70"/>
                    </a:cubicBezTo>
                    <a:cubicBezTo>
                      <a:pt x="43" y="56"/>
                      <a:pt x="51" y="40"/>
                      <a:pt x="60" y="22"/>
                    </a:cubicBezTo>
                    <a:cubicBezTo>
                      <a:pt x="63" y="16"/>
                      <a:pt x="63" y="16"/>
                      <a:pt x="63" y="16"/>
                    </a:cubicBezTo>
                    <a:cubicBezTo>
                      <a:pt x="49" y="7"/>
                      <a:pt x="49" y="7"/>
                      <a:pt x="49" y="7"/>
                    </a:cubicBezTo>
                    <a:lnTo>
                      <a:pt x="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64" name="Freeform 52">
                <a:extLst>
                  <a:ext uri="{FF2B5EF4-FFF2-40B4-BE49-F238E27FC236}">
                    <a16:creationId xmlns:a16="http://schemas.microsoft.com/office/drawing/2014/main" id="{688ABCC2-D8D3-49A8-8837-96D72BEBCC7A}"/>
                  </a:ext>
                </a:extLst>
              </p:cNvPr>
              <p:cNvSpPr>
                <a:spLocks/>
              </p:cNvSpPr>
              <p:nvPr/>
            </p:nvSpPr>
            <p:spPr bwMode="black">
              <a:xfrm>
                <a:off x="8229600" y="2798763"/>
                <a:ext cx="57150" cy="49213"/>
              </a:xfrm>
              <a:custGeom>
                <a:avLst/>
                <a:gdLst>
                  <a:gd name="T0" fmla="*/ 52 w 76"/>
                  <a:gd name="T1" fmla="*/ 3 h 65"/>
                  <a:gd name="T2" fmla="*/ 6 w 76"/>
                  <a:gd name="T3" fmla="*/ 31 h 65"/>
                  <a:gd name="T4" fmla="*/ 0 w 76"/>
                  <a:gd name="T5" fmla="*/ 35 h 65"/>
                  <a:gd name="T6" fmla="*/ 17 w 76"/>
                  <a:gd name="T7" fmla="*/ 65 h 65"/>
                  <a:gd name="T8" fmla="*/ 24 w 76"/>
                  <a:gd name="T9" fmla="*/ 61 h 65"/>
                  <a:gd name="T10" fmla="*/ 70 w 76"/>
                  <a:gd name="T11" fmla="*/ 33 h 65"/>
                  <a:gd name="T12" fmla="*/ 76 w 76"/>
                  <a:gd name="T13" fmla="*/ 30 h 65"/>
                  <a:gd name="T14" fmla="*/ 58 w 76"/>
                  <a:gd name="T15" fmla="*/ 0 h 65"/>
                  <a:gd name="T16" fmla="*/ 52 w 76"/>
                  <a:gd name="T17" fmla="*/ 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5">
                    <a:moveTo>
                      <a:pt x="52" y="3"/>
                    </a:moveTo>
                    <a:cubicBezTo>
                      <a:pt x="38" y="12"/>
                      <a:pt x="22" y="21"/>
                      <a:pt x="6" y="31"/>
                    </a:cubicBezTo>
                    <a:cubicBezTo>
                      <a:pt x="0" y="35"/>
                      <a:pt x="0" y="35"/>
                      <a:pt x="0" y="35"/>
                    </a:cubicBezTo>
                    <a:cubicBezTo>
                      <a:pt x="17" y="65"/>
                      <a:pt x="17" y="65"/>
                      <a:pt x="17" y="65"/>
                    </a:cubicBezTo>
                    <a:cubicBezTo>
                      <a:pt x="24" y="61"/>
                      <a:pt x="24" y="61"/>
                      <a:pt x="24" y="61"/>
                    </a:cubicBezTo>
                    <a:cubicBezTo>
                      <a:pt x="41" y="51"/>
                      <a:pt x="56" y="42"/>
                      <a:pt x="70" y="33"/>
                    </a:cubicBezTo>
                    <a:cubicBezTo>
                      <a:pt x="76" y="30"/>
                      <a:pt x="76" y="30"/>
                      <a:pt x="76" y="30"/>
                    </a:cubicBezTo>
                    <a:cubicBezTo>
                      <a:pt x="58" y="0"/>
                      <a:pt x="58" y="0"/>
                      <a:pt x="58" y="0"/>
                    </a:cubicBezTo>
                    <a:lnTo>
                      <a:pt x="52"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65" name="Freeform 53">
                <a:extLst>
                  <a:ext uri="{FF2B5EF4-FFF2-40B4-BE49-F238E27FC236}">
                    <a16:creationId xmlns:a16="http://schemas.microsoft.com/office/drawing/2014/main" id="{BC5C7C47-224B-4FF8-BDDB-6E7A85C7B6D3}"/>
                  </a:ext>
                </a:extLst>
              </p:cNvPr>
              <p:cNvSpPr>
                <a:spLocks/>
              </p:cNvSpPr>
              <p:nvPr/>
            </p:nvSpPr>
            <p:spPr bwMode="black">
              <a:xfrm>
                <a:off x="8297863" y="2754313"/>
                <a:ext cx="57150" cy="50800"/>
              </a:xfrm>
              <a:custGeom>
                <a:avLst/>
                <a:gdLst>
                  <a:gd name="T0" fmla="*/ 49 w 77"/>
                  <a:gd name="T1" fmla="*/ 5 h 68"/>
                  <a:gd name="T2" fmla="*/ 7 w 77"/>
                  <a:gd name="T3" fmla="*/ 34 h 68"/>
                  <a:gd name="T4" fmla="*/ 0 w 77"/>
                  <a:gd name="T5" fmla="*/ 39 h 68"/>
                  <a:gd name="T6" fmla="*/ 19 w 77"/>
                  <a:gd name="T7" fmla="*/ 68 h 68"/>
                  <a:gd name="T8" fmla="*/ 26 w 77"/>
                  <a:gd name="T9" fmla="*/ 64 h 68"/>
                  <a:gd name="T10" fmla="*/ 71 w 77"/>
                  <a:gd name="T11" fmla="*/ 33 h 68"/>
                  <a:gd name="T12" fmla="*/ 77 w 77"/>
                  <a:gd name="T13" fmla="*/ 28 h 68"/>
                  <a:gd name="T14" fmla="*/ 55 w 77"/>
                  <a:gd name="T15" fmla="*/ 0 h 68"/>
                  <a:gd name="T16" fmla="*/ 49 w 77"/>
                  <a:gd name="T17" fmla="*/ 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8">
                    <a:moveTo>
                      <a:pt x="49" y="5"/>
                    </a:moveTo>
                    <a:cubicBezTo>
                      <a:pt x="40" y="12"/>
                      <a:pt x="26" y="22"/>
                      <a:pt x="7" y="34"/>
                    </a:cubicBezTo>
                    <a:cubicBezTo>
                      <a:pt x="0" y="39"/>
                      <a:pt x="0" y="39"/>
                      <a:pt x="0" y="39"/>
                    </a:cubicBezTo>
                    <a:cubicBezTo>
                      <a:pt x="19" y="68"/>
                      <a:pt x="19" y="68"/>
                      <a:pt x="19" y="68"/>
                    </a:cubicBezTo>
                    <a:cubicBezTo>
                      <a:pt x="26" y="64"/>
                      <a:pt x="26" y="64"/>
                      <a:pt x="26" y="64"/>
                    </a:cubicBezTo>
                    <a:cubicBezTo>
                      <a:pt x="46" y="51"/>
                      <a:pt x="61" y="41"/>
                      <a:pt x="71" y="33"/>
                    </a:cubicBezTo>
                    <a:cubicBezTo>
                      <a:pt x="77" y="28"/>
                      <a:pt x="77" y="28"/>
                      <a:pt x="77" y="28"/>
                    </a:cubicBezTo>
                    <a:cubicBezTo>
                      <a:pt x="55" y="0"/>
                      <a:pt x="55" y="0"/>
                      <a:pt x="55" y="0"/>
                    </a:cubicBezTo>
                    <a:lnTo>
                      <a:pt x="49"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66" name="Freeform 54">
                <a:extLst>
                  <a:ext uri="{FF2B5EF4-FFF2-40B4-BE49-F238E27FC236}">
                    <a16:creationId xmlns:a16="http://schemas.microsoft.com/office/drawing/2014/main" id="{3D000679-9B6B-407B-9D48-CD08647AEBFF}"/>
                  </a:ext>
                </a:extLst>
              </p:cNvPr>
              <p:cNvSpPr>
                <a:spLocks/>
              </p:cNvSpPr>
              <p:nvPr/>
            </p:nvSpPr>
            <p:spPr bwMode="black">
              <a:xfrm>
                <a:off x="7313613" y="2935288"/>
                <a:ext cx="57150" cy="49213"/>
              </a:xfrm>
              <a:custGeom>
                <a:avLst/>
                <a:gdLst>
                  <a:gd name="T0" fmla="*/ 24 w 77"/>
                  <a:gd name="T1" fmla="*/ 4 h 65"/>
                  <a:gd name="T2" fmla="*/ 18 w 77"/>
                  <a:gd name="T3" fmla="*/ 0 h 65"/>
                  <a:gd name="T4" fmla="*/ 0 w 77"/>
                  <a:gd name="T5" fmla="*/ 30 h 65"/>
                  <a:gd name="T6" fmla="*/ 7 w 77"/>
                  <a:gd name="T7" fmla="*/ 34 h 65"/>
                  <a:gd name="T8" fmla="*/ 53 w 77"/>
                  <a:gd name="T9" fmla="*/ 61 h 65"/>
                  <a:gd name="T10" fmla="*/ 59 w 77"/>
                  <a:gd name="T11" fmla="*/ 65 h 65"/>
                  <a:gd name="T12" fmla="*/ 77 w 77"/>
                  <a:gd name="T13" fmla="*/ 34 h 65"/>
                  <a:gd name="T14" fmla="*/ 71 w 77"/>
                  <a:gd name="T15" fmla="*/ 31 h 65"/>
                  <a:gd name="T16" fmla="*/ 24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24" y="4"/>
                    </a:moveTo>
                    <a:cubicBezTo>
                      <a:pt x="18" y="0"/>
                      <a:pt x="18" y="0"/>
                      <a:pt x="18" y="0"/>
                    </a:cubicBezTo>
                    <a:cubicBezTo>
                      <a:pt x="0" y="30"/>
                      <a:pt x="0" y="30"/>
                      <a:pt x="0" y="30"/>
                    </a:cubicBezTo>
                    <a:cubicBezTo>
                      <a:pt x="7" y="34"/>
                      <a:pt x="7" y="34"/>
                      <a:pt x="7" y="34"/>
                    </a:cubicBezTo>
                    <a:cubicBezTo>
                      <a:pt x="22" y="43"/>
                      <a:pt x="37" y="52"/>
                      <a:pt x="53" y="61"/>
                    </a:cubicBezTo>
                    <a:cubicBezTo>
                      <a:pt x="59" y="65"/>
                      <a:pt x="59" y="65"/>
                      <a:pt x="59" y="65"/>
                    </a:cubicBezTo>
                    <a:cubicBezTo>
                      <a:pt x="77" y="34"/>
                      <a:pt x="77" y="34"/>
                      <a:pt x="77" y="34"/>
                    </a:cubicBezTo>
                    <a:cubicBezTo>
                      <a:pt x="71" y="31"/>
                      <a:pt x="71" y="31"/>
                      <a:pt x="71" y="31"/>
                    </a:cubicBezTo>
                    <a:cubicBezTo>
                      <a:pt x="55" y="22"/>
                      <a:pt x="40" y="13"/>
                      <a:pt x="2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67" name="Freeform 55">
                <a:extLst>
                  <a:ext uri="{FF2B5EF4-FFF2-40B4-BE49-F238E27FC236}">
                    <a16:creationId xmlns:a16="http://schemas.microsoft.com/office/drawing/2014/main" id="{7BDCF1B0-6676-459D-A337-5828D04AE9B2}"/>
                  </a:ext>
                </a:extLst>
              </p:cNvPr>
              <p:cNvSpPr>
                <a:spLocks/>
              </p:cNvSpPr>
              <p:nvPr/>
            </p:nvSpPr>
            <p:spPr bwMode="black">
              <a:xfrm>
                <a:off x="7381875" y="2974975"/>
                <a:ext cx="57150" cy="49213"/>
              </a:xfrm>
              <a:custGeom>
                <a:avLst/>
                <a:gdLst>
                  <a:gd name="T0" fmla="*/ 0 w 36"/>
                  <a:gd name="T1" fmla="*/ 15 h 31"/>
                  <a:gd name="T2" fmla="*/ 28 w 36"/>
                  <a:gd name="T3" fmla="*/ 31 h 31"/>
                  <a:gd name="T4" fmla="*/ 36 w 36"/>
                  <a:gd name="T5" fmla="*/ 17 h 31"/>
                  <a:gd name="T6" fmla="*/ 8 w 36"/>
                  <a:gd name="T7" fmla="*/ 0 h 31"/>
                  <a:gd name="T8" fmla="*/ 0 w 36"/>
                  <a:gd name="T9" fmla="*/ 15 h 31"/>
                </a:gdLst>
                <a:ahLst/>
                <a:cxnLst>
                  <a:cxn ang="0">
                    <a:pos x="T0" y="T1"/>
                  </a:cxn>
                  <a:cxn ang="0">
                    <a:pos x="T2" y="T3"/>
                  </a:cxn>
                  <a:cxn ang="0">
                    <a:pos x="T4" y="T5"/>
                  </a:cxn>
                  <a:cxn ang="0">
                    <a:pos x="T6" y="T7"/>
                  </a:cxn>
                  <a:cxn ang="0">
                    <a:pos x="T8" y="T9"/>
                  </a:cxn>
                </a:cxnLst>
                <a:rect l="0" t="0" r="r" b="b"/>
                <a:pathLst>
                  <a:path w="36" h="31">
                    <a:moveTo>
                      <a:pt x="0" y="15"/>
                    </a:moveTo>
                    <a:lnTo>
                      <a:pt x="28" y="31"/>
                    </a:lnTo>
                    <a:lnTo>
                      <a:pt x="36" y="17"/>
                    </a:lnTo>
                    <a:lnTo>
                      <a:pt x="8" y="0"/>
                    </a:lnTo>
                    <a:lnTo>
                      <a:pt x="0"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68" name="Freeform 56">
                <a:extLst>
                  <a:ext uri="{FF2B5EF4-FFF2-40B4-BE49-F238E27FC236}">
                    <a16:creationId xmlns:a16="http://schemas.microsoft.com/office/drawing/2014/main" id="{F5E6F754-1026-491B-8B59-757763E0DD00}"/>
                  </a:ext>
                </a:extLst>
              </p:cNvPr>
              <p:cNvSpPr>
                <a:spLocks/>
              </p:cNvSpPr>
              <p:nvPr/>
            </p:nvSpPr>
            <p:spPr bwMode="black">
              <a:xfrm>
                <a:off x="7243763" y="2895600"/>
                <a:ext cx="58738" cy="47625"/>
              </a:xfrm>
              <a:custGeom>
                <a:avLst/>
                <a:gdLst>
                  <a:gd name="T0" fmla="*/ 24 w 77"/>
                  <a:gd name="T1" fmla="*/ 4 h 64"/>
                  <a:gd name="T2" fmla="*/ 17 w 77"/>
                  <a:gd name="T3" fmla="*/ 0 h 64"/>
                  <a:gd name="T4" fmla="*/ 0 w 77"/>
                  <a:gd name="T5" fmla="*/ 31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4"/>
                    </a:moveTo>
                    <a:cubicBezTo>
                      <a:pt x="17" y="0"/>
                      <a:pt x="17" y="0"/>
                      <a:pt x="17" y="0"/>
                    </a:cubicBezTo>
                    <a:cubicBezTo>
                      <a:pt x="0" y="31"/>
                      <a:pt x="0" y="31"/>
                      <a:pt x="0" y="31"/>
                    </a:cubicBezTo>
                    <a:cubicBezTo>
                      <a:pt x="6" y="34"/>
                      <a:pt x="6" y="34"/>
                      <a:pt x="6" y="34"/>
                    </a:cubicBezTo>
                    <a:cubicBezTo>
                      <a:pt x="21" y="42"/>
                      <a:pt x="36" y="51"/>
                      <a:pt x="53" y="61"/>
                    </a:cubicBezTo>
                    <a:cubicBezTo>
                      <a:pt x="59" y="64"/>
                      <a:pt x="59" y="64"/>
                      <a:pt x="59" y="64"/>
                    </a:cubicBezTo>
                    <a:cubicBezTo>
                      <a:pt x="77" y="34"/>
                      <a:pt x="77" y="34"/>
                      <a:pt x="77" y="34"/>
                    </a:cubicBezTo>
                    <a:cubicBezTo>
                      <a:pt x="70" y="30"/>
                      <a:pt x="70" y="30"/>
                      <a:pt x="70" y="30"/>
                    </a:cubicBezTo>
                    <a:cubicBezTo>
                      <a:pt x="53" y="20"/>
                      <a:pt x="38" y="12"/>
                      <a:pt x="2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69" name="Freeform 57">
                <a:extLst>
                  <a:ext uri="{FF2B5EF4-FFF2-40B4-BE49-F238E27FC236}">
                    <a16:creationId xmlns:a16="http://schemas.microsoft.com/office/drawing/2014/main" id="{5D40B272-A7B7-4273-8C37-81E63429A01E}"/>
                  </a:ext>
                </a:extLst>
              </p:cNvPr>
              <p:cNvSpPr>
                <a:spLocks/>
              </p:cNvSpPr>
              <p:nvPr/>
            </p:nvSpPr>
            <p:spPr bwMode="black">
              <a:xfrm>
                <a:off x="7173913" y="2857500"/>
                <a:ext cx="57150" cy="47625"/>
              </a:xfrm>
              <a:custGeom>
                <a:avLst/>
                <a:gdLst>
                  <a:gd name="T0" fmla="*/ 23 w 77"/>
                  <a:gd name="T1" fmla="*/ 3 h 63"/>
                  <a:gd name="T2" fmla="*/ 16 w 77"/>
                  <a:gd name="T3" fmla="*/ 0 h 63"/>
                  <a:gd name="T4" fmla="*/ 0 w 77"/>
                  <a:gd name="T5" fmla="*/ 31 h 63"/>
                  <a:gd name="T6" fmla="*/ 7 w 77"/>
                  <a:gd name="T7" fmla="*/ 35 h 63"/>
                  <a:gd name="T8" fmla="*/ 54 w 77"/>
                  <a:gd name="T9" fmla="*/ 59 h 63"/>
                  <a:gd name="T10" fmla="*/ 60 w 77"/>
                  <a:gd name="T11" fmla="*/ 63 h 63"/>
                  <a:gd name="T12" fmla="*/ 77 w 77"/>
                  <a:gd name="T13" fmla="*/ 32 h 63"/>
                  <a:gd name="T14" fmla="*/ 71 w 77"/>
                  <a:gd name="T15" fmla="*/ 29 h 63"/>
                  <a:gd name="T16" fmla="*/ 23 w 77"/>
                  <a:gd name="T17" fmla="*/ 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3">
                    <a:moveTo>
                      <a:pt x="23" y="3"/>
                    </a:moveTo>
                    <a:cubicBezTo>
                      <a:pt x="16" y="0"/>
                      <a:pt x="16" y="0"/>
                      <a:pt x="16" y="0"/>
                    </a:cubicBezTo>
                    <a:cubicBezTo>
                      <a:pt x="0" y="31"/>
                      <a:pt x="0" y="31"/>
                      <a:pt x="0" y="31"/>
                    </a:cubicBezTo>
                    <a:cubicBezTo>
                      <a:pt x="7" y="35"/>
                      <a:pt x="7" y="35"/>
                      <a:pt x="7" y="35"/>
                    </a:cubicBezTo>
                    <a:cubicBezTo>
                      <a:pt x="20" y="41"/>
                      <a:pt x="36" y="50"/>
                      <a:pt x="54" y="59"/>
                    </a:cubicBezTo>
                    <a:cubicBezTo>
                      <a:pt x="60" y="63"/>
                      <a:pt x="60" y="63"/>
                      <a:pt x="60" y="63"/>
                    </a:cubicBezTo>
                    <a:cubicBezTo>
                      <a:pt x="77" y="32"/>
                      <a:pt x="77" y="32"/>
                      <a:pt x="77" y="32"/>
                    </a:cubicBezTo>
                    <a:cubicBezTo>
                      <a:pt x="71" y="29"/>
                      <a:pt x="71" y="29"/>
                      <a:pt x="71" y="29"/>
                    </a:cubicBezTo>
                    <a:cubicBezTo>
                      <a:pt x="52" y="18"/>
                      <a:pt x="36" y="10"/>
                      <a:pt x="2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70" name="Freeform 58">
                <a:extLst>
                  <a:ext uri="{FF2B5EF4-FFF2-40B4-BE49-F238E27FC236}">
                    <a16:creationId xmlns:a16="http://schemas.microsoft.com/office/drawing/2014/main" id="{F513D770-65F7-4A47-AD00-9B448E5D8734}"/>
                  </a:ext>
                </a:extLst>
              </p:cNvPr>
              <p:cNvSpPr>
                <a:spLocks/>
              </p:cNvSpPr>
              <p:nvPr/>
            </p:nvSpPr>
            <p:spPr bwMode="black">
              <a:xfrm>
                <a:off x="7099300" y="2835275"/>
                <a:ext cx="57150" cy="34925"/>
              </a:xfrm>
              <a:custGeom>
                <a:avLst/>
                <a:gdLst>
                  <a:gd name="T0" fmla="*/ 60 w 76"/>
                  <a:gd name="T1" fmla="*/ 10 h 47"/>
                  <a:gd name="T2" fmla="*/ 58 w 76"/>
                  <a:gd name="T3" fmla="*/ 10 h 47"/>
                  <a:gd name="T4" fmla="*/ 18 w 76"/>
                  <a:gd name="T5" fmla="*/ 2 h 47"/>
                  <a:gd name="T6" fmla="*/ 11 w 76"/>
                  <a:gd name="T7" fmla="*/ 0 h 47"/>
                  <a:gd name="T8" fmla="*/ 0 w 76"/>
                  <a:gd name="T9" fmla="*/ 33 h 47"/>
                  <a:gd name="T10" fmla="*/ 7 w 76"/>
                  <a:gd name="T11" fmla="*/ 35 h 47"/>
                  <a:gd name="T12" fmla="*/ 55 w 76"/>
                  <a:gd name="T13" fmla="*/ 45 h 47"/>
                  <a:gd name="T14" fmla="*/ 60 w 76"/>
                  <a:gd name="T15" fmla="*/ 45 h 47"/>
                  <a:gd name="T16" fmla="*/ 61 w 76"/>
                  <a:gd name="T17" fmla="*/ 45 h 47"/>
                  <a:gd name="T18" fmla="*/ 68 w 76"/>
                  <a:gd name="T19" fmla="*/ 47 h 47"/>
                  <a:gd name="T20" fmla="*/ 76 w 76"/>
                  <a:gd name="T21" fmla="*/ 13 h 47"/>
                  <a:gd name="T22" fmla="*/ 69 w 76"/>
                  <a:gd name="T23" fmla="*/ 11 h 47"/>
                  <a:gd name="T24" fmla="*/ 60 w 76"/>
                  <a:gd name="T25" fmla="*/ 1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47">
                    <a:moveTo>
                      <a:pt x="60" y="10"/>
                    </a:moveTo>
                    <a:cubicBezTo>
                      <a:pt x="58" y="10"/>
                      <a:pt x="58" y="10"/>
                      <a:pt x="58" y="10"/>
                    </a:cubicBezTo>
                    <a:cubicBezTo>
                      <a:pt x="49" y="11"/>
                      <a:pt x="35" y="8"/>
                      <a:pt x="18" y="2"/>
                    </a:cubicBezTo>
                    <a:cubicBezTo>
                      <a:pt x="11" y="0"/>
                      <a:pt x="11" y="0"/>
                      <a:pt x="11" y="0"/>
                    </a:cubicBezTo>
                    <a:cubicBezTo>
                      <a:pt x="0" y="33"/>
                      <a:pt x="0" y="33"/>
                      <a:pt x="0" y="33"/>
                    </a:cubicBezTo>
                    <a:cubicBezTo>
                      <a:pt x="7" y="35"/>
                      <a:pt x="7" y="35"/>
                      <a:pt x="7" y="35"/>
                    </a:cubicBezTo>
                    <a:cubicBezTo>
                      <a:pt x="20" y="40"/>
                      <a:pt x="39" y="45"/>
                      <a:pt x="55" y="45"/>
                    </a:cubicBezTo>
                    <a:cubicBezTo>
                      <a:pt x="57" y="45"/>
                      <a:pt x="59" y="45"/>
                      <a:pt x="60" y="45"/>
                    </a:cubicBezTo>
                    <a:cubicBezTo>
                      <a:pt x="60" y="45"/>
                      <a:pt x="61" y="45"/>
                      <a:pt x="61" y="45"/>
                    </a:cubicBezTo>
                    <a:cubicBezTo>
                      <a:pt x="68" y="47"/>
                      <a:pt x="68" y="47"/>
                      <a:pt x="68" y="47"/>
                    </a:cubicBezTo>
                    <a:cubicBezTo>
                      <a:pt x="76" y="13"/>
                      <a:pt x="76" y="13"/>
                      <a:pt x="76" y="13"/>
                    </a:cubicBezTo>
                    <a:cubicBezTo>
                      <a:pt x="69" y="11"/>
                      <a:pt x="69" y="11"/>
                      <a:pt x="69" y="11"/>
                    </a:cubicBezTo>
                    <a:cubicBezTo>
                      <a:pt x="66" y="10"/>
                      <a:pt x="63" y="10"/>
                      <a:pt x="6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71" name="Freeform 59">
                <a:extLst>
                  <a:ext uri="{FF2B5EF4-FFF2-40B4-BE49-F238E27FC236}">
                    <a16:creationId xmlns:a16="http://schemas.microsoft.com/office/drawing/2014/main" id="{6117D538-0CFF-45C7-B057-4B50A3A0717C}"/>
                  </a:ext>
                </a:extLst>
              </p:cNvPr>
              <p:cNvSpPr>
                <a:spLocks/>
              </p:cNvSpPr>
              <p:nvPr/>
            </p:nvSpPr>
            <p:spPr bwMode="black">
              <a:xfrm>
                <a:off x="7721600" y="3168650"/>
                <a:ext cx="55563" cy="30163"/>
              </a:xfrm>
              <a:custGeom>
                <a:avLst/>
                <a:gdLst>
                  <a:gd name="T0" fmla="*/ 57 w 74"/>
                  <a:gd name="T1" fmla="*/ 3 h 40"/>
                  <a:gd name="T2" fmla="*/ 53 w 74"/>
                  <a:gd name="T3" fmla="*/ 4 h 40"/>
                  <a:gd name="T4" fmla="*/ 11 w 74"/>
                  <a:gd name="T5" fmla="*/ 4 h 40"/>
                  <a:gd name="T6" fmla="*/ 3 w 74"/>
                  <a:gd name="T7" fmla="*/ 3 h 40"/>
                  <a:gd name="T8" fmla="*/ 0 w 74"/>
                  <a:gd name="T9" fmla="*/ 38 h 40"/>
                  <a:gd name="T10" fmla="*/ 7 w 74"/>
                  <a:gd name="T11" fmla="*/ 39 h 40"/>
                  <a:gd name="T12" fmla="*/ 32 w 74"/>
                  <a:gd name="T13" fmla="*/ 40 h 40"/>
                  <a:gd name="T14" fmla="*/ 60 w 74"/>
                  <a:gd name="T15" fmla="*/ 38 h 40"/>
                  <a:gd name="T16" fmla="*/ 67 w 74"/>
                  <a:gd name="T17" fmla="*/ 36 h 40"/>
                  <a:gd name="T18" fmla="*/ 74 w 74"/>
                  <a:gd name="T19" fmla="*/ 34 h 40"/>
                  <a:gd name="T20" fmla="*/ 64 w 74"/>
                  <a:gd name="T21" fmla="*/ 0 h 40"/>
                  <a:gd name="T22" fmla="*/ 57 w 74"/>
                  <a:gd name="T23" fmla="*/ 3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4" h="40">
                    <a:moveTo>
                      <a:pt x="57" y="3"/>
                    </a:moveTo>
                    <a:cubicBezTo>
                      <a:pt x="56" y="3"/>
                      <a:pt x="55" y="3"/>
                      <a:pt x="53" y="4"/>
                    </a:cubicBezTo>
                    <a:cubicBezTo>
                      <a:pt x="43" y="5"/>
                      <a:pt x="28" y="6"/>
                      <a:pt x="11" y="4"/>
                    </a:cubicBezTo>
                    <a:cubicBezTo>
                      <a:pt x="3" y="3"/>
                      <a:pt x="3" y="3"/>
                      <a:pt x="3" y="3"/>
                    </a:cubicBezTo>
                    <a:cubicBezTo>
                      <a:pt x="0" y="38"/>
                      <a:pt x="0" y="38"/>
                      <a:pt x="0" y="38"/>
                    </a:cubicBezTo>
                    <a:cubicBezTo>
                      <a:pt x="7" y="39"/>
                      <a:pt x="7" y="39"/>
                      <a:pt x="7" y="39"/>
                    </a:cubicBezTo>
                    <a:cubicBezTo>
                      <a:pt x="16" y="40"/>
                      <a:pt x="25" y="40"/>
                      <a:pt x="32" y="40"/>
                    </a:cubicBezTo>
                    <a:cubicBezTo>
                      <a:pt x="43" y="40"/>
                      <a:pt x="52" y="40"/>
                      <a:pt x="60" y="38"/>
                    </a:cubicBezTo>
                    <a:cubicBezTo>
                      <a:pt x="62" y="38"/>
                      <a:pt x="65" y="37"/>
                      <a:pt x="67" y="36"/>
                    </a:cubicBezTo>
                    <a:cubicBezTo>
                      <a:pt x="74" y="34"/>
                      <a:pt x="74" y="34"/>
                      <a:pt x="74" y="34"/>
                    </a:cubicBezTo>
                    <a:cubicBezTo>
                      <a:pt x="64" y="0"/>
                      <a:pt x="64" y="0"/>
                      <a:pt x="64" y="0"/>
                    </a:cubicBezTo>
                    <a:lnTo>
                      <a:pt x="57"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72" name="Freeform 60">
                <a:extLst>
                  <a:ext uri="{FF2B5EF4-FFF2-40B4-BE49-F238E27FC236}">
                    <a16:creationId xmlns:a16="http://schemas.microsoft.com/office/drawing/2014/main" id="{71D9543C-A906-45C9-B067-C307254883B0}"/>
                  </a:ext>
                </a:extLst>
              </p:cNvPr>
              <p:cNvSpPr>
                <a:spLocks/>
              </p:cNvSpPr>
              <p:nvPr/>
            </p:nvSpPr>
            <p:spPr bwMode="black">
              <a:xfrm>
                <a:off x="7583488" y="3100388"/>
                <a:ext cx="49213" cy="58738"/>
              </a:xfrm>
              <a:custGeom>
                <a:avLst/>
                <a:gdLst>
                  <a:gd name="T0" fmla="*/ 49 w 64"/>
                  <a:gd name="T1" fmla="*/ 34 h 78"/>
                  <a:gd name="T2" fmla="*/ 49 w 64"/>
                  <a:gd name="T3" fmla="*/ 33 h 78"/>
                  <a:gd name="T4" fmla="*/ 33 w 64"/>
                  <a:gd name="T5" fmla="*/ 6 h 78"/>
                  <a:gd name="T6" fmla="*/ 29 w 64"/>
                  <a:gd name="T7" fmla="*/ 0 h 78"/>
                  <a:gd name="T8" fmla="*/ 0 w 64"/>
                  <a:gd name="T9" fmla="*/ 19 h 78"/>
                  <a:gd name="T10" fmla="*/ 4 w 64"/>
                  <a:gd name="T11" fmla="*/ 26 h 78"/>
                  <a:gd name="T12" fmla="*/ 18 w 64"/>
                  <a:gd name="T13" fmla="*/ 50 h 78"/>
                  <a:gd name="T14" fmla="*/ 31 w 64"/>
                  <a:gd name="T15" fmla="*/ 72 h 78"/>
                  <a:gd name="T16" fmla="*/ 35 w 64"/>
                  <a:gd name="T17" fmla="*/ 78 h 78"/>
                  <a:gd name="T18" fmla="*/ 64 w 64"/>
                  <a:gd name="T19" fmla="*/ 59 h 78"/>
                  <a:gd name="T20" fmla="*/ 60 w 64"/>
                  <a:gd name="T21" fmla="*/ 52 h 78"/>
                  <a:gd name="T22" fmla="*/ 49 w 64"/>
                  <a:gd name="T23" fmla="*/ 34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78">
                    <a:moveTo>
                      <a:pt x="49" y="34"/>
                    </a:moveTo>
                    <a:cubicBezTo>
                      <a:pt x="49" y="33"/>
                      <a:pt x="49" y="33"/>
                      <a:pt x="49" y="33"/>
                    </a:cubicBezTo>
                    <a:cubicBezTo>
                      <a:pt x="44" y="25"/>
                      <a:pt x="39" y="15"/>
                      <a:pt x="33" y="6"/>
                    </a:cubicBezTo>
                    <a:cubicBezTo>
                      <a:pt x="29" y="0"/>
                      <a:pt x="29" y="0"/>
                      <a:pt x="29" y="0"/>
                    </a:cubicBezTo>
                    <a:cubicBezTo>
                      <a:pt x="0" y="19"/>
                      <a:pt x="0" y="19"/>
                      <a:pt x="0" y="19"/>
                    </a:cubicBezTo>
                    <a:cubicBezTo>
                      <a:pt x="4" y="26"/>
                      <a:pt x="4" y="26"/>
                      <a:pt x="4" y="26"/>
                    </a:cubicBezTo>
                    <a:cubicBezTo>
                      <a:pt x="9" y="34"/>
                      <a:pt x="14" y="43"/>
                      <a:pt x="18" y="50"/>
                    </a:cubicBezTo>
                    <a:cubicBezTo>
                      <a:pt x="22" y="58"/>
                      <a:pt x="27" y="65"/>
                      <a:pt x="31" y="72"/>
                    </a:cubicBezTo>
                    <a:cubicBezTo>
                      <a:pt x="35" y="78"/>
                      <a:pt x="35" y="78"/>
                      <a:pt x="35" y="78"/>
                    </a:cubicBezTo>
                    <a:cubicBezTo>
                      <a:pt x="64" y="59"/>
                      <a:pt x="64" y="59"/>
                      <a:pt x="64" y="59"/>
                    </a:cubicBezTo>
                    <a:cubicBezTo>
                      <a:pt x="60" y="52"/>
                      <a:pt x="60" y="52"/>
                      <a:pt x="60" y="52"/>
                    </a:cubicBezTo>
                    <a:cubicBezTo>
                      <a:pt x="57" y="47"/>
                      <a:pt x="53" y="41"/>
                      <a:pt x="49"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73" name="Freeform 61">
                <a:extLst>
                  <a:ext uri="{FF2B5EF4-FFF2-40B4-BE49-F238E27FC236}">
                    <a16:creationId xmlns:a16="http://schemas.microsoft.com/office/drawing/2014/main" id="{479CBAA0-F173-4C5E-A1AE-B35CFC7AE7AE}"/>
                  </a:ext>
                </a:extLst>
              </p:cNvPr>
              <p:cNvSpPr>
                <a:spLocks/>
              </p:cNvSpPr>
              <p:nvPr/>
            </p:nvSpPr>
            <p:spPr bwMode="black">
              <a:xfrm>
                <a:off x="7521575" y="3054350"/>
                <a:ext cx="55563" cy="47625"/>
              </a:xfrm>
              <a:custGeom>
                <a:avLst/>
                <a:gdLst>
                  <a:gd name="T0" fmla="*/ 23 w 75"/>
                  <a:gd name="T1" fmla="*/ 4 h 62"/>
                  <a:gd name="T2" fmla="*/ 17 w 75"/>
                  <a:gd name="T3" fmla="*/ 0 h 62"/>
                  <a:gd name="T4" fmla="*/ 0 w 75"/>
                  <a:gd name="T5" fmla="*/ 31 h 62"/>
                  <a:gd name="T6" fmla="*/ 6 w 75"/>
                  <a:gd name="T7" fmla="*/ 35 h 62"/>
                  <a:gd name="T8" fmla="*/ 57 w 75"/>
                  <a:gd name="T9" fmla="*/ 59 h 62"/>
                  <a:gd name="T10" fmla="*/ 66 w 75"/>
                  <a:gd name="T11" fmla="*/ 62 h 62"/>
                  <a:gd name="T12" fmla="*/ 75 w 75"/>
                  <a:gd name="T13" fmla="*/ 28 h 62"/>
                  <a:gd name="T14" fmla="*/ 66 w 75"/>
                  <a:gd name="T15" fmla="*/ 25 h 62"/>
                  <a:gd name="T16" fmla="*/ 23 w 75"/>
                  <a:gd name="T17" fmla="*/ 4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62">
                    <a:moveTo>
                      <a:pt x="23" y="4"/>
                    </a:moveTo>
                    <a:cubicBezTo>
                      <a:pt x="17" y="0"/>
                      <a:pt x="17" y="0"/>
                      <a:pt x="17" y="0"/>
                    </a:cubicBezTo>
                    <a:cubicBezTo>
                      <a:pt x="0" y="31"/>
                      <a:pt x="0" y="31"/>
                      <a:pt x="0" y="31"/>
                    </a:cubicBezTo>
                    <a:cubicBezTo>
                      <a:pt x="6" y="35"/>
                      <a:pt x="6" y="35"/>
                      <a:pt x="6" y="35"/>
                    </a:cubicBezTo>
                    <a:cubicBezTo>
                      <a:pt x="42" y="54"/>
                      <a:pt x="52" y="58"/>
                      <a:pt x="57" y="59"/>
                    </a:cubicBezTo>
                    <a:cubicBezTo>
                      <a:pt x="66" y="62"/>
                      <a:pt x="66" y="62"/>
                      <a:pt x="66" y="62"/>
                    </a:cubicBezTo>
                    <a:cubicBezTo>
                      <a:pt x="75" y="28"/>
                      <a:pt x="75" y="28"/>
                      <a:pt x="75" y="28"/>
                    </a:cubicBezTo>
                    <a:cubicBezTo>
                      <a:pt x="66" y="25"/>
                      <a:pt x="66" y="25"/>
                      <a:pt x="66" y="25"/>
                    </a:cubicBezTo>
                    <a:cubicBezTo>
                      <a:pt x="65" y="25"/>
                      <a:pt x="58" y="23"/>
                      <a:pt x="2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74" name="Freeform 62">
                <a:extLst>
                  <a:ext uri="{FF2B5EF4-FFF2-40B4-BE49-F238E27FC236}">
                    <a16:creationId xmlns:a16="http://schemas.microsoft.com/office/drawing/2014/main" id="{A1D2AF21-D3DC-4FE8-936E-09F463011ADA}"/>
                  </a:ext>
                </a:extLst>
              </p:cNvPr>
              <p:cNvSpPr>
                <a:spLocks/>
              </p:cNvSpPr>
              <p:nvPr/>
            </p:nvSpPr>
            <p:spPr bwMode="black">
              <a:xfrm>
                <a:off x="7640638" y="3154363"/>
                <a:ext cx="57150" cy="38100"/>
              </a:xfrm>
              <a:custGeom>
                <a:avLst/>
                <a:gdLst>
                  <a:gd name="T0" fmla="*/ 19 w 76"/>
                  <a:gd name="T1" fmla="*/ 3 h 52"/>
                  <a:gd name="T2" fmla="*/ 12 w 76"/>
                  <a:gd name="T3" fmla="*/ 0 h 52"/>
                  <a:gd name="T4" fmla="*/ 0 w 76"/>
                  <a:gd name="T5" fmla="*/ 33 h 52"/>
                  <a:gd name="T6" fmla="*/ 7 w 76"/>
                  <a:gd name="T7" fmla="*/ 36 h 52"/>
                  <a:gd name="T8" fmla="*/ 61 w 76"/>
                  <a:gd name="T9" fmla="*/ 51 h 52"/>
                  <a:gd name="T10" fmla="*/ 68 w 76"/>
                  <a:gd name="T11" fmla="*/ 52 h 52"/>
                  <a:gd name="T12" fmla="*/ 76 w 76"/>
                  <a:gd name="T13" fmla="*/ 18 h 52"/>
                  <a:gd name="T14" fmla="*/ 68 w 76"/>
                  <a:gd name="T15" fmla="*/ 16 h 52"/>
                  <a:gd name="T16" fmla="*/ 19 w 76"/>
                  <a:gd name="T17" fmla="*/ 3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52">
                    <a:moveTo>
                      <a:pt x="19" y="3"/>
                    </a:moveTo>
                    <a:cubicBezTo>
                      <a:pt x="12" y="0"/>
                      <a:pt x="12" y="0"/>
                      <a:pt x="12" y="0"/>
                    </a:cubicBezTo>
                    <a:cubicBezTo>
                      <a:pt x="0" y="33"/>
                      <a:pt x="0" y="33"/>
                      <a:pt x="0" y="33"/>
                    </a:cubicBezTo>
                    <a:cubicBezTo>
                      <a:pt x="7" y="36"/>
                      <a:pt x="7" y="36"/>
                      <a:pt x="7" y="36"/>
                    </a:cubicBezTo>
                    <a:cubicBezTo>
                      <a:pt x="23" y="41"/>
                      <a:pt x="41" y="46"/>
                      <a:pt x="61" y="51"/>
                    </a:cubicBezTo>
                    <a:cubicBezTo>
                      <a:pt x="68" y="52"/>
                      <a:pt x="68" y="52"/>
                      <a:pt x="68" y="52"/>
                    </a:cubicBezTo>
                    <a:cubicBezTo>
                      <a:pt x="76" y="18"/>
                      <a:pt x="76" y="18"/>
                      <a:pt x="76" y="18"/>
                    </a:cubicBezTo>
                    <a:cubicBezTo>
                      <a:pt x="68" y="16"/>
                      <a:pt x="68" y="16"/>
                      <a:pt x="68" y="16"/>
                    </a:cubicBezTo>
                    <a:cubicBezTo>
                      <a:pt x="50" y="12"/>
                      <a:pt x="33" y="8"/>
                      <a:pt x="19"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75" name="Freeform 63">
                <a:extLst>
                  <a:ext uri="{FF2B5EF4-FFF2-40B4-BE49-F238E27FC236}">
                    <a16:creationId xmlns:a16="http://schemas.microsoft.com/office/drawing/2014/main" id="{2B3007AA-A006-4A2D-B023-173AF7D8E098}"/>
                  </a:ext>
                </a:extLst>
              </p:cNvPr>
              <p:cNvSpPr>
                <a:spLocks/>
              </p:cNvSpPr>
              <p:nvPr/>
            </p:nvSpPr>
            <p:spPr bwMode="black">
              <a:xfrm>
                <a:off x="7451725" y="3016250"/>
                <a:ext cx="57150" cy="47625"/>
              </a:xfrm>
              <a:custGeom>
                <a:avLst/>
                <a:gdLst>
                  <a:gd name="T0" fmla="*/ 24 w 77"/>
                  <a:gd name="T1" fmla="*/ 3 h 64"/>
                  <a:gd name="T2" fmla="*/ 17 w 77"/>
                  <a:gd name="T3" fmla="*/ 0 h 64"/>
                  <a:gd name="T4" fmla="*/ 0 w 77"/>
                  <a:gd name="T5" fmla="*/ 30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3"/>
                    </a:moveTo>
                    <a:cubicBezTo>
                      <a:pt x="17" y="0"/>
                      <a:pt x="17" y="0"/>
                      <a:pt x="17" y="0"/>
                    </a:cubicBezTo>
                    <a:cubicBezTo>
                      <a:pt x="0" y="30"/>
                      <a:pt x="0" y="30"/>
                      <a:pt x="0" y="30"/>
                    </a:cubicBezTo>
                    <a:cubicBezTo>
                      <a:pt x="6" y="34"/>
                      <a:pt x="6" y="34"/>
                      <a:pt x="6" y="34"/>
                    </a:cubicBezTo>
                    <a:cubicBezTo>
                      <a:pt x="23" y="43"/>
                      <a:pt x="38" y="52"/>
                      <a:pt x="53" y="61"/>
                    </a:cubicBezTo>
                    <a:cubicBezTo>
                      <a:pt x="59" y="64"/>
                      <a:pt x="59" y="64"/>
                      <a:pt x="59" y="64"/>
                    </a:cubicBezTo>
                    <a:cubicBezTo>
                      <a:pt x="77" y="34"/>
                      <a:pt x="77" y="34"/>
                      <a:pt x="77" y="34"/>
                    </a:cubicBezTo>
                    <a:cubicBezTo>
                      <a:pt x="70" y="30"/>
                      <a:pt x="70" y="30"/>
                      <a:pt x="70" y="30"/>
                    </a:cubicBezTo>
                    <a:cubicBezTo>
                      <a:pt x="56" y="22"/>
                      <a:pt x="41" y="13"/>
                      <a:pt x="24"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76" name="Freeform 64">
                <a:extLst>
                  <a:ext uri="{FF2B5EF4-FFF2-40B4-BE49-F238E27FC236}">
                    <a16:creationId xmlns:a16="http://schemas.microsoft.com/office/drawing/2014/main" id="{D8FA2D6A-DDC4-4287-BD1C-A135EC211925}"/>
                  </a:ext>
                </a:extLst>
              </p:cNvPr>
              <p:cNvSpPr>
                <a:spLocks noEditPoints="1"/>
              </p:cNvSpPr>
              <p:nvPr/>
            </p:nvSpPr>
            <p:spPr bwMode="black">
              <a:xfrm>
                <a:off x="7108825" y="2208213"/>
                <a:ext cx="1198563" cy="892175"/>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dirty="0">
                  <a:ln>
                    <a:noFill/>
                  </a:ln>
                  <a:solidFill>
                    <a:srgbClr val="FFFFFF"/>
                  </a:solidFill>
                  <a:effectLst/>
                  <a:uLnTx/>
                  <a:uFillTx/>
                  <a:latin typeface="Segoe UI Semilight"/>
                  <a:ea typeface="+mn-ea"/>
                  <a:cs typeface="+mn-cs"/>
                </a:endParaRPr>
              </a:p>
            </p:txBody>
          </p:sp>
        </p:grpSp>
        <p:grpSp>
          <p:nvGrpSpPr>
            <p:cNvPr id="14" name="Group 114">
              <a:extLst>
                <a:ext uri="{FF2B5EF4-FFF2-40B4-BE49-F238E27FC236}">
                  <a16:creationId xmlns:a16="http://schemas.microsoft.com/office/drawing/2014/main" id="{3000B283-13AA-4D8D-A2C5-A0C061813500}"/>
                </a:ext>
              </a:extLst>
            </p:cNvPr>
            <p:cNvGrpSpPr/>
            <p:nvPr/>
          </p:nvGrpSpPr>
          <p:grpSpPr>
            <a:xfrm>
              <a:off x="2325700" y="4342092"/>
              <a:ext cx="692137" cy="496267"/>
              <a:chOff x="1492615" y="2860796"/>
              <a:chExt cx="572014" cy="410138"/>
            </a:xfrm>
          </p:grpSpPr>
          <p:grpSp>
            <p:nvGrpSpPr>
              <p:cNvPr id="81" name="Group 65">
                <a:extLst>
                  <a:ext uri="{FF2B5EF4-FFF2-40B4-BE49-F238E27FC236}">
                    <a16:creationId xmlns:a16="http://schemas.microsoft.com/office/drawing/2014/main" id="{17F5D49D-3811-4BA2-8962-6F2A24B2A17F}"/>
                  </a:ext>
                </a:extLst>
              </p:cNvPr>
              <p:cNvGrpSpPr/>
              <p:nvPr/>
            </p:nvGrpSpPr>
            <p:grpSpPr bwMode="black">
              <a:xfrm>
                <a:off x="1492615" y="2860796"/>
                <a:ext cx="487562" cy="376367"/>
                <a:chOff x="7010400" y="2133600"/>
                <a:chExt cx="1379538" cy="1065213"/>
              </a:xfrm>
              <a:solidFill>
                <a:srgbClr val="505050"/>
              </a:solidFill>
            </p:grpSpPr>
            <p:sp>
              <p:nvSpPr>
                <p:cNvPr id="83" name="Freeform 66">
                  <a:extLst>
                    <a:ext uri="{FF2B5EF4-FFF2-40B4-BE49-F238E27FC236}">
                      <a16:creationId xmlns:a16="http://schemas.microsoft.com/office/drawing/2014/main" id="{5A2FD627-903F-422E-808F-4AC1B8994C5A}"/>
                    </a:ext>
                  </a:extLst>
                </p:cNvPr>
                <p:cNvSpPr>
                  <a:spLocks/>
                </p:cNvSpPr>
                <p:nvPr/>
              </p:nvSpPr>
              <p:spPr bwMode="black">
                <a:xfrm>
                  <a:off x="7189788" y="2416175"/>
                  <a:ext cx="57150" cy="49213"/>
                </a:xfrm>
                <a:custGeom>
                  <a:avLst/>
                  <a:gdLst>
                    <a:gd name="T0" fmla="*/ 36 w 36"/>
                    <a:gd name="T1" fmla="*/ 15 h 31"/>
                    <a:gd name="T2" fmla="*/ 28 w 36"/>
                    <a:gd name="T3" fmla="*/ 0 h 31"/>
                    <a:gd name="T4" fmla="*/ 0 w 36"/>
                    <a:gd name="T5" fmla="*/ 16 h 31"/>
                    <a:gd name="T6" fmla="*/ 8 w 36"/>
                    <a:gd name="T7" fmla="*/ 31 h 31"/>
                    <a:gd name="T8" fmla="*/ 36 w 36"/>
                    <a:gd name="T9" fmla="*/ 15 h 31"/>
                  </a:gdLst>
                  <a:ahLst/>
                  <a:cxnLst>
                    <a:cxn ang="0">
                      <a:pos x="T0" y="T1"/>
                    </a:cxn>
                    <a:cxn ang="0">
                      <a:pos x="T2" y="T3"/>
                    </a:cxn>
                    <a:cxn ang="0">
                      <a:pos x="T4" y="T5"/>
                    </a:cxn>
                    <a:cxn ang="0">
                      <a:pos x="T6" y="T7"/>
                    </a:cxn>
                    <a:cxn ang="0">
                      <a:pos x="T8" y="T9"/>
                    </a:cxn>
                  </a:cxnLst>
                  <a:rect l="0" t="0" r="r" b="b"/>
                  <a:pathLst>
                    <a:path w="36" h="31">
                      <a:moveTo>
                        <a:pt x="36" y="15"/>
                      </a:moveTo>
                      <a:lnTo>
                        <a:pt x="28" y="0"/>
                      </a:lnTo>
                      <a:lnTo>
                        <a:pt x="0" y="16"/>
                      </a:lnTo>
                      <a:lnTo>
                        <a:pt x="8" y="31"/>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84" name="Freeform 67">
                  <a:extLst>
                    <a:ext uri="{FF2B5EF4-FFF2-40B4-BE49-F238E27FC236}">
                      <a16:creationId xmlns:a16="http://schemas.microsoft.com/office/drawing/2014/main" id="{D86C7660-825B-4AE4-80C5-4273FEA735BF}"/>
                    </a:ext>
                  </a:extLst>
                </p:cNvPr>
                <p:cNvSpPr>
                  <a:spLocks/>
                </p:cNvSpPr>
                <p:nvPr/>
              </p:nvSpPr>
              <p:spPr bwMode="black">
                <a:xfrm>
                  <a:off x="7539038" y="2225675"/>
                  <a:ext cx="57150" cy="47625"/>
                </a:xfrm>
                <a:custGeom>
                  <a:avLst/>
                  <a:gdLst>
                    <a:gd name="T0" fmla="*/ 36 w 36"/>
                    <a:gd name="T1" fmla="*/ 14 h 30"/>
                    <a:gd name="T2" fmla="*/ 28 w 36"/>
                    <a:gd name="T3" fmla="*/ 0 h 30"/>
                    <a:gd name="T4" fmla="*/ 0 w 36"/>
                    <a:gd name="T5" fmla="*/ 15 h 30"/>
                    <a:gd name="T6" fmla="*/ 8 w 36"/>
                    <a:gd name="T7" fmla="*/ 30 h 30"/>
                    <a:gd name="T8" fmla="*/ 36 w 36"/>
                    <a:gd name="T9" fmla="*/ 14 h 30"/>
                  </a:gdLst>
                  <a:ahLst/>
                  <a:cxnLst>
                    <a:cxn ang="0">
                      <a:pos x="T0" y="T1"/>
                    </a:cxn>
                    <a:cxn ang="0">
                      <a:pos x="T2" y="T3"/>
                    </a:cxn>
                    <a:cxn ang="0">
                      <a:pos x="T4" y="T5"/>
                    </a:cxn>
                    <a:cxn ang="0">
                      <a:pos x="T6" y="T7"/>
                    </a:cxn>
                    <a:cxn ang="0">
                      <a:pos x="T8" y="T9"/>
                    </a:cxn>
                  </a:cxnLst>
                  <a:rect l="0" t="0" r="r" b="b"/>
                  <a:pathLst>
                    <a:path w="36" h="30">
                      <a:moveTo>
                        <a:pt x="36" y="14"/>
                      </a:moveTo>
                      <a:lnTo>
                        <a:pt x="28" y="0"/>
                      </a:lnTo>
                      <a:lnTo>
                        <a:pt x="0" y="15"/>
                      </a:lnTo>
                      <a:lnTo>
                        <a:pt x="8" y="30"/>
                      </a:lnTo>
                      <a:lnTo>
                        <a:pt x="36"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85" name="Freeform 68">
                  <a:extLst>
                    <a:ext uri="{FF2B5EF4-FFF2-40B4-BE49-F238E27FC236}">
                      <a16:creationId xmlns:a16="http://schemas.microsoft.com/office/drawing/2014/main" id="{E8A53B6F-0531-40D1-8A12-7654665E0EDD}"/>
                    </a:ext>
                  </a:extLst>
                </p:cNvPr>
                <p:cNvSpPr>
                  <a:spLocks/>
                </p:cNvSpPr>
                <p:nvPr/>
              </p:nvSpPr>
              <p:spPr bwMode="black">
                <a:xfrm>
                  <a:off x="7329488" y="2339975"/>
                  <a:ext cx="57150" cy="47625"/>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86" name="Freeform 69">
                  <a:extLst>
                    <a:ext uri="{FF2B5EF4-FFF2-40B4-BE49-F238E27FC236}">
                      <a16:creationId xmlns:a16="http://schemas.microsoft.com/office/drawing/2014/main" id="{4732D72D-59AF-47B8-B674-C2FD4D201BA7}"/>
                    </a:ext>
                  </a:extLst>
                </p:cNvPr>
                <p:cNvSpPr>
                  <a:spLocks/>
                </p:cNvSpPr>
                <p:nvPr/>
              </p:nvSpPr>
              <p:spPr bwMode="black">
                <a:xfrm>
                  <a:off x="7399338" y="2301875"/>
                  <a:ext cx="57150" cy="47625"/>
                </a:xfrm>
                <a:custGeom>
                  <a:avLst/>
                  <a:gdLst>
                    <a:gd name="T0" fmla="*/ 36 w 36"/>
                    <a:gd name="T1" fmla="*/ 15 h 30"/>
                    <a:gd name="T2" fmla="*/ 28 w 36"/>
                    <a:gd name="T3" fmla="*/ 0 h 30"/>
                    <a:gd name="T4" fmla="*/ 0 w 36"/>
                    <a:gd name="T5" fmla="*/ 15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5"/>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87" name="Freeform 70">
                  <a:extLst>
                    <a:ext uri="{FF2B5EF4-FFF2-40B4-BE49-F238E27FC236}">
                      <a16:creationId xmlns:a16="http://schemas.microsoft.com/office/drawing/2014/main" id="{A5F652F8-01BF-4E8D-BA31-438988E0E634}"/>
                    </a:ext>
                  </a:extLst>
                </p:cNvPr>
                <p:cNvSpPr>
                  <a:spLocks/>
                </p:cNvSpPr>
                <p:nvPr/>
              </p:nvSpPr>
              <p:spPr bwMode="black">
                <a:xfrm>
                  <a:off x="7469188" y="2263775"/>
                  <a:ext cx="58738" cy="47625"/>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88" name="Freeform 71">
                  <a:extLst>
                    <a:ext uri="{FF2B5EF4-FFF2-40B4-BE49-F238E27FC236}">
                      <a16:creationId xmlns:a16="http://schemas.microsoft.com/office/drawing/2014/main" id="{F5DBB6E6-CF0C-4C96-BB4A-401F4CFD2B6F}"/>
                    </a:ext>
                  </a:extLst>
                </p:cNvPr>
                <p:cNvSpPr>
                  <a:spLocks/>
                </p:cNvSpPr>
                <p:nvPr/>
              </p:nvSpPr>
              <p:spPr bwMode="black">
                <a:xfrm>
                  <a:off x="7011988" y="2725738"/>
                  <a:ext cx="31750" cy="52388"/>
                </a:xfrm>
                <a:custGeom>
                  <a:avLst/>
                  <a:gdLst>
                    <a:gd name="T0" fmla="*/ 40 w 41"/>
                    <a:gd name="T1" fmla="*/ 60 h 71"/>
                    <a:gd name="T2" fmla="*/ 36 w 41"/>
                    <a:gd name="T3" fmla="*/ 7 h 71"/>
                    <a:gd name="T4" fmla="*/ 35 w 41"/>
                    <a:gd name="T5" fmla="*/ 0 h 71"/>
                    <a:gd name="T6" fmla="*/ 0 w 41"/>
                    <a:gd name="T7" fmla="*/ 2 h 71"/>
                    <a:gd name="T8" fmla="*/ 0 w 41"/>
                    <a:gd name="T9" fmla="*/ 10 h 71"/>
                    <a:gd name="T10" fmla="*/ 5 w 41"/>
                    <a:gd name="T11" fmla="*/ 64 h 71"/>
                    <a:gd name="T12" fmla="*/ 6 w 41"/>
                    <a:gd name="T13" fmla="*/ 71 h 71"/>
                    <a:gd name="T14" fmla="*/ 41 w 41"/>
                    <a:gd name="T15" fmla="*/ 67 h 71"/>
                    <a:gd name="T16" fmla="*/ 40 w 41"/>
                    <a:gd name="T17" fmla="*/ 6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71">
                      <a:moveTo>
                        <a:pt x="40" y="60"/>
                      </a:moveTo>
                      <a:cubicBezTo>
                        <a:pt x="38" y="45"/>
                        <a:pt x="37" y="27"/>
                        <a:pt x="36" y="7"/>
                      </a:cubicBezTo>
                      <a:cubicBezTo>
                        <a:pt x="35" y="0"/>
                        <a:pt x="35" y="0"/>
                        <a:pt x="35" y="0"/>
                      </a:cubicBezTo>
                      <a:cubicBezTo>
                        <a:pt x="0" y="2"/>
                        <a:pt x="0" y="2"/>
                        <a:pt x="0" y="2"/>
                      </a:cubicBezTo>
                      <a:cubicBezTo>
                        <a:pt x="0" y="10"/>
                        <a:pt x="0" y="10"/>
                        <a:pt x="0" y="10"/>
                      </a:cubicBezTo>
                      <a:cubicBezTo>
                        <a:pt x="2" y="29"/>
                        <a:pt x="3" y="48"/>
                        <a:pt x="5" y="64"/>
                      </a:cubicBezTo>
                      <a:cubicBezTo>
                        <a:pt x="6" y="71"/>
                        <a:pt x="6" y="71"/>
                        <a:pt x="6" y="71"/>
                      </a:cubicBezTo>
                      <a:cubicBezTo>
                        <a:pt x="41" y="67"/>
                        <a:pt x="41" y="67"/>
                        <a:pt x="41" y="67"/>
                      </a:cubicBezTo>
                      <a:lnTo>
                        <a:pt x="40"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89" name="Freeform 72">
                  <a:extLst>
                    <a:ext uri="{FF2B5EF4-FFF2-40B4-BE49-F238E27FC236}">
                      <a16:creationId xmlns:a16="http://schemas.microsoft.com/office/drawing/2014/main" id="{200C4A28-3676-4423-A0FC-B5C38E40A3ED}"/>
                    </a:ext>
                  </a:extLst>
                </p:cNvPr>
                <p:cNvSpPr>
                  <a:spLocks/>
                </p:cNvSpPr>
                <p:nvPr/>
              </p:nvSpPr>
              <p:spPr bwMode="black">
                <a:xfrm>
                  <a:off x="7116763" y="2451100"/>
                  <a:ext cx="57150" cy="31750"/>
                </a:xfrm>
                <a:custGeom>
                  <a:avLst/>
                  <a:gdLst>
                    <a:gd name="T0" fmla="*/ 51 w 77"/>
                    <a:gd name="T1" fmla="*/ 44 h 44"/>
                    <a:gd name="T2" fmla="*/ 70 w 77"/>
                    <a:gd name="T3" fmla="*/ 41 h 44"/>
                    <a:gd name="T4" fmla="*/ 77 w 77"/>
                    <a:gd name="T5" fmla="*/ 39 h 44"/>
                    <a:gd name="T6" fmla="*/ 67 w 77"/>
                    <a:gd name="T7" fmla="*/ 5 h 44"/>
                    <a:gd name="T8" fmla="*/ 60 w 77"/>
                    <a:gd name="T9" fmla="*/ 8 h 44"/>
                    <a:gd name="T10" fmla="*/ 18 w 77"/>
                    <a:gd name="T11" fmla="*/ 2 h 44"/>
                    <a:gd name="T12" fmla="*/ 11 w 77"/>
                    <a:gd name="T13" fmla="*/ 0 h 44"/>
                    <a:gd name="T14" fmla="*/ 0 w 77"/>
                    <a:gd name="T15" fmla="*/ 33 h 44"/>
                    <a:gd name="T16" fmla="*/ 7 w 77"/>
                    <a:gd name="T17" fmla="*/ 36 h 44"/>
                    <a:gd name="T18" fmla="*/ 51 w 77"/>
                    <a:gd name="T19"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44">
                      <a:moveTo>
                        <a:pt x="51" y="44"/>
                      </a:moveTo>
                      <a:cubicBezTo>
                        <a:pt x="58" y="44"/>
                        <a:pt x="64" y="43"/>
                        <a:pt x="70" y="41"/>
                      </a:cubicBezTo>
                      <a:cubicBezTo>
                        <a:pt x="77" y="39"/>
                        <a:pt x="77" y="39"/>
                        <a:pt x="77" y="39"/>
                      </a:cubicBezTo>
                      <a:cubicBezTo>
                        <a:pt x="67" y="5"/>
                        <a:pt x="67" y="5"/>
                        <a:pt x="67" y="5"/>
                      </a:cubicBezTo>
                      <a:cubicBezTo>
                        <a:pt x="60" y="8"/>
                        <a:pt x="60" y="8"/>
                        <a:pt x="60" y="8"/>
                      </a:cubicBezTo>
                      <a:cubicBezTo>
                        <a:pt x="51" y="10"/>
                        <a:pt x="38" y="8"/>
                        <a:pt x="18" y="2"/>
                      </a:cubicBezTo>
                      <a:cubicBezTo>
                        <a:pt x="11" y="0"/>
                        <a:pt x="11" y="0"/>
                        <a:pt x="11" y="0"/>
                      </a:cubicBezTo>
                      <a:cubicBezTo>
                        <a:pt x="0" y="33"/>
                        <a:pt x="0" y="33"/>
                        <a:pt x="0" y="33"/>
                      </a:cubicBezTo>
                      <a:cubicBezTo>
                        <a:pt x="7" y="36"/>
                        <a:pt x="7" y="36"/>
                        <a:pt x="7" y="36"/>
                      </a:cubicBezTo>
                      <a:cubicBezTo>
                        <a:pt x="25" y="41"/>
                        <a:pt x="39" y="44"/>
                        <a:pt x="51"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90" name="Freeform 73">
                  <a:extLst>
                    <a:ext uri="{FF2B5EF4-FFF2-40B4-BE49-F238E27FC236}">
                      <a16:creationId xmlns:a16="http://schemas.microsoft.com/office/drawing/2014/main" id="{8BB29E3E-3FE9-442D-B4BA-44EAEBA8D2C5}"/>
                    </a:ext>
                  </a:extLst>
                </p:cNvPr>
                <p:cNvSpPr>
                  <a:spLocks/>
                </p:cNvSpPr>
                <p:nvPr/>
              </p:nvSpPr>
              <p:spPr bwMode="black">
                <a:xfrm>
                  <a:off x="7010400" y="2646363"/>
                  <a:ext cx="26988" cy="52388"/>
                </a:xfrm>
                <a:custGeom>
                  <a:avLst/>
                  <a:gdLst>
                    <a:gd name="T0" fmla="*/ 36 w 36"/>
                    <a:gd name="T1" fmla="*/ 61 h 70"/>
                    <a:gd name="T2" fmla="*/ 35 w 36"/>
                    <a:gd name="T3" fmla="*/ 22 h 70"/>
                    <a:gd name="T4" fmla="*/ 35 w 36"/>
                    <a:gd name="T5" fmla="*/ 8 h 70"/>
                    <a:gd name="T6" fmla="*/ 35 w 36"/>
                    <a:gd name="T7" fmla="*/ 1 h 70"/>
                    <a:gd name="T8" fmla="*/ 0 w 36"/>
                    <a:gd name="T9" fmla="*/ 0 h 70"/>
                    <a:gd name="T10" fmla="*/ 0 w 36"/>
                    <a:gd name="T11" fmla="*/ 8 h 70"/>
                    <a:gd name="T12" fmla="*/ 0 w 36"/>
                    <a:gd name="T13" fmla="*/ 22 h 70"/>
                    <a:gd name="T14" fmla="*/ 1 w 36"/>
                    <a:gd name="T15" fmla="*/ 62 h 70"/>
                    <a:gd name="T16" fmla="*/ 1 w 36"/>
                    <a:gd name="T17" fmla="*/ 70 h 70"/>
                    <a:gd name="T18" fmla="*/ 36 w 36"/>
                    <a:gd name="T19" fmla="*/ 68 h 70"/>
                    <a:gd name="T20" fmla="*/ 36 w 36"/>
                    <a:gd name="T21" fmla="*/ 6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70">
                      <a:moveTo>
                        <a:pt x="36" y="61"/>
                      </a:moveTo>
                      <a:cubicBezTo>
                        <a:pt x="35" y="47"/>
                        <a:pt x="35" y="34"/>
                        <a:pt x="35" y="22"/>
                      </a:cubicBezTo>
                      <a:cubicBezTo>
                        <a:pt x="35" y="17"/>
                        <a:pt x="35" y="13"/>
                        <a:pt x="35" y="8"/>
                      </a:cubicBezTo>
                      <a:cubicBezTo>
                        <a:pt x="35" y="1"/>
                        <a:pt x="35" y="1"/>
                        <a:pt x="35" y="1"/>
                      </a:cubicBezTo>
                      <a:cubicBezTo>
                        <a:pt x="0" y="0"/>
                        <a:pt x="0" y="0"/>
                        <a:pt x="0" y="0"/>
                      </a:cubicBezTo>
                      <a:cubicBezTo>
                        <a:pt x="0" y="8"/>
                        <a:pt x="0" y="8"/>
                        <a:pt x="0" y="8"/>
                      </a:cubicBezTo>
                      <a:cubicBezTo>
                        <a:pt x="0" y="12"/>
                        <a:pt x="0" y="17"/>
                        <a:pt x="0" y="22"/>
                      </a:cubicBezTo>
                      <a:cubicBezTo>
                        <a:pt x="0" y="34"/>
                        <a:pt x="0" y="48"/>
                        <a:pt x="1" y="62"/>
                      </a:cubicBezTo>
                      <a:cubicBezTo>
                        <a:pt x="1" y="70"/>
                        <a:pt x="1" y="70"/>
                        <a:pt x="1" y="70"/>
                      </a:cubicBezTo>
                      <a:cubicBezTo>
                        <a:pt x="36" y="68"/>
                        <a:pt x="36" y="68"/>
                        <a:pt x="36" y="68"/>
                      </a:cubicBezTo>
                      <a:lnTo>
                        <a:pt x="36"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91" name="Freeform 74">
                  <a:extLst>
                    <a:ext uri="{FF2B5EF4-FFF2-40B4-BE49-F238E27FC236}">
                      <a16:creationId xmlns:a16="http://schemas.microsoft.com/office/drawing/2014/main" id="{F5A8EB47-F3EF-41DC-9758-23871E688111}"/>
                    </a:ext>
                  </a:extLst>
                </p:cNvPr>
                <p:cNvSpPr>
                  <a:spLocks/>
                </p:cNvSpPr>
                <p:nvPr/>
              </p:nvSpPr>
              <p:spPr bwMode="black">
                <a:xfrm>
                  <a:off x="7608888" y="2187575"/>
                  <a:ext cx="58738" cy="47625"/>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92" name="Freeform 75">
                  <a:extLst>
                    <a:ext uri="{FF2B5EF4-FFF2-40B4-BE49-F238E27FC236}">
                      <a16:creationId xmlns:a16="http://schemas.microsoft.com/office/drawing/2014/main" id="{FD70291F-9734-4A27-978D-E4CB15E62766}"/>
                    </a:ext>
                  </a:extLst>
                </p:cNvPr>
                <p:cNvSpPr>
                  <a:spLocks/>
                </p:cNvSpPr>
                <p:nvPr/>
              </p:nvSpPr>
              <p:spPr bwMode="black">
                <a:xfrm>
                  <a:off x="7011988" y="2566988"/>
                  <a:ext cx="34925" cy="53975"/>
                </a:xfrm>
                <a:custGeom>
                  <a:avLst/>
                  <a:gdLst>
                    <a:gd name="T0" fmla="*/ 36 w 46"/>
                    <a:gd name="T1" fmla="*/ 64 h 72"/>
                    <a:gd name="T2" fmla="*/ 37 w 46"/>
                    <a:gd name="T3" fmla="*/ 61 h 72"/>
                    <a:gd name="T4" fmla="*/ 46 w 46"/>
                    <a:gd name="T5" fmla="*/ 21 h 72"/>
                    <a:gd name="T6" fmla="*/ 46 w 46"/>
                    <a:gd name="T7" fmla="*/ 7 h 72"/>
                    <a:gd name="T8" fmla="*/ 45 w 46"/>
                    <a:gd name="T9" fmla="*/ 0 h 72"/>
                    <a:gd name="T10" fmla="*/ 10 w 46"/>
                    <a:gd name="T11" fmla="*/ 2 h 72"/>
                    <a:gd name="T12" fmla="*/ 11 w 46"/>
                    <a:gd name="T13" fmla="*/ 10 h 72"/>
                    <a:gd name="T14" fmla="*/ 11 w 46"/>
                    <a:gd name="T15" fmla="*/ 21 h 72"/>
                    <a:gd name="T16" fmla="*/ 8 w 46"/>
                    <a:gd name="T17" fmla="*/ 42 h 72"/>
                    <a:gd name="T18" fmla="*/ 2 w 46"/>
                    <a:gd name="T19" fmla="*/ 56 h 72"/>
                    <a:gd name="T20" fmla="*/ 0 w 46"/>
                    <a:gd name="T21" fmla="*/ 63 h 72"/>
                    <a:gd name="T22" fmla="*/ 34 w 46"/>
                    <a:gd name="T23" fmla="*/ 72 h 72"/>
                    <a:gd name="T24" fmla="*/ 36 w 46"/>
                    <a:gd name="T25" fmla="*/ 6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 h="72">
                      <a:moveTo>
                        <a:pt x="36" y="64"/>
                      </a:moveTo>
                      <a:cubicBezTo>
                        <a:pt x="37" y="62"/>
                        <a:pt x="37" y="61"/>
                        <a:pt x="37" y="61"/>
                      </a:cubicBezTo>
                      <a:cubicBezTo>
                        <a:pt x="43" y="51"/>
                        <a:pt x="46" y="38"/>
                        <a:pt x="46" y="21"/>
                      </a:cubicBezTo>
                      <a:cubicBezTo>
                        <a:pt x="46" y="17"/>
                        <a:pt x="46" y="12"/>
                        <a:pt x="46" y="7"/>
                      </a:cubicBezTo>
                      <a:cubicBezTo>
                        <a:pt x="45" y="0"/>
                        <a:pt x="45" y="0"/>
                        <a:pt x="45" y="0"/>
                      </a:cubicBezTo>
                      <a:cubicBezTo>
                        <a:pt x="10" y="2"/>
                        <a:pt x="10" y="2"/>
                        <a:pt x="10" y="2"/>
                      </a:cubicBezTo>
                      <a:cubicBezTo>
                        <a:pt x="11" y="10"/>
                        <a:pt x="11" y="10"/>
                        <a:pt x="11" y="10"/>
                      </a:cubicBezTo>
                      <a:cubicBezTo>
                        <a:pt x="11" y="14"/>
                        <a:pt x="11" y="17"/>
                        <a:pt x="11" y="21"/>
                      </a:cubicBezTo>
                      <a:cubicBezTo>
                        <a:pt x="11" y="35"/>
                        <a:pt x="9" y="40"/>
                        <a:pt x="8" y="42"/>
                      </a:cubicBezTo>
                      <a:cubicBezTo>
                        <a:pt x="5" y="46"/>
                        <a:pt x="3" y="50"/>
                        <a:pt x="2" y="56"/>
                      </a:cubicBezTo>
                      <a:cubicBezTo>
                        <a:pt x="0" y="63"/>
                        <a:pt x="0" y="63"/>
                        <a:pt x="0" y="63"/>
                      </a:cubicBezTo>
                      <a:cubicBezTo>
                        <a:pt x="34" y="72"/>
                        <a:pt x="34" y="72"/>
                        <a:pt x="34" y="72"/>
                      </a:cubicBezTo>
                      <a:lnTo>
                        <a:pt x="36"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93" name="Freeform 76">
                  <a:extLst>
                    <a:ext uri="{FF2B5EF4-FFF2-40B4-BE49-F238E27FC236}">
                      <a16:creationId xmlns:a16="http://schemas.microsoft.com/office/drawing/2014/main" id="{4F888331-FAE1-47CD-93B7-7E9275811243}"/>
                    </a:ext>
                  </a:extLst>
                </p:cNvPr>
                <p:cNvSpPr>
                  <a:spLocks/>
                </p:cNvSpPr>
                <p:nvPr/>
              </p:nvSpPr>
              <p:spPr bwMode="black">
                <a:xfrm>
                  <a:off x="7011988" y="2484438"/>
                  <a:ext cx="34925" cy="57150"/>
                </a:xfrm>
                <a:custGeom>
                  <a:avLst/>
                  <a:gdLst>
                    <a:gd name="T0" fmla="*/ 5 w 46"/>
                    <a:gd name="T1" fmla="*/ 76 h 76"/>
                    <a:gd name="T2" fmla="*/ 39 w 46"/>
                    <a:gd name="T3" fmla="*/ 70 h 76"/>
                    <a:gd name="T4" fmla="*/ 38 w 46"/>
                    <a:gd name="T5" fmla="*/ 63 h 76"/>
                    <a:gd name="T6" fmla="*/ 36 w 46"/>
                    <a:gd name="T7" fmla="*/ 46 h 76"/>
                    <a:gd name="T8" fmla="*/ 43 w 46"/>
                    <a:gd name="T9" fmla="*/ 21 h 76"/>
                    <a:gd name="T10" fmla="*/ 46 w 46"/>
                    <a:gd name="T11" fmla="*/ 14 h 76"/>
                    <a:gd name="T12" fmla="*/ 13 w 46"/>
                    <a:gd name="T13" fmla="*/ 0 h 76"/>
                    <a:gd name="T14" fmla="*/ 11 w 46"/>
                    <a:gd name="T15" fmla="*/ 7 h 76"/>
                    <a:gd name="T16" fmla="*/ 0 w 46"/>
                    <a:gd name="T17" fmla="*/ 46 h 76"/>
                    <a:gd name="T18" fmla="*/ 3 w 46"/>
                    <a:gd name="T19" fmla="*/ 69 h 76"/>
                    <a:gd name="T20" fmla="*/ 5 w 46"/>
                    <a:gd name="T21"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76">
                      <a:moveTo>
                        <a:pt x="5" y="76"/>
                      </a:moveTo>
                      <a:cubicBezTo>
                        <a:pt x="39" y="70"/>
                        <a:pt x="39" y="70"/>
                        <a:pt x="39" y="70"/>
                      </a:cubicBezTo>
                      <a:cubicBezTo>
                        <a:pt x="38" y="63"/>
                        <a:pt x="38" y="63"/>
                        <a:pt x="38" y="63"/>
                      </a:cubicBezTo>
                      <a:cubicBezTo>
                        <a:pt x="37" y="58"/>
                        <a:pt x="36" y="49"/>
                        <a:pt x="36" y="46"/>
                      </a:cubicBezTo>
                      <a:cubicBezTo>
                        <a:pt x="36" y="43"/>
                        <a:pt x="37" y="35"/>
                        <a:pt x="43" y="21"/>
                      </a:cubicBezTo>
                      <a:cubicBezTo>
                        <a:pt x="46" y="14"/>
                        <a:pt x="46" y="14"/>
                        <a:pt x="46" y="14"/>
                      </a:cubicBezTo>
                      <a:cubicBezTo>
                        <a:pt x="13" y="0"/>
                        <a:pt x="13" y="0"/>
                        <a:pt x="13" y="0"/>
                      </a:cubicBezTo>
                      <a:cubicBezTo>
                        <a:pt x="11" y="7"/>
                        <a:pt x="11" y="7"/>
                        <a:pt x="11" y="7"/>
                      </a:cubicBezTo>
                      <a:cubicBezTo>
                        <a:pt x="6" y="18"/>
                        <a:pt x="0" y="34"/>
                        <a:pt x="0" y="46"/>
                      </a:cubicBezTo>
                      <a:cubicBezTo>
                        <a:pt x="0" y="51"/>
                        <a:pt x="1" y="58"/>
                        <a:pt x="3" y="69"/>
                      </a:cubicBezTo>
                      <a:lnTo>
                        <a:pt x="5" y="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94" name="Freeform 77">
                  <a:extLst>
                    <a:ext uri="{FF2B5EF4-FFF2-40B4-BE49-F238E27FC236}">
                      <a16:creationId xmlns:a16="http://schemas.microsoft.com/office/drawing/2014/main" id="{D3E95984-1E9E-4DE7-8ED0-7DB9E1C9B6C8}"/>
                    </a:ext>
                  </a:extLst>
                </p:cNvPr>
                <p:cNvSpPr>
                  <a:spLocks/>
                </p:cNvSpPr>
                <p:nvPr/>
              </p:nvSpPr>
              <p:spPr bwMode="black">
                <a:xfrm>
                  <a:off x="8045450" y="2289175"/>
                  <a:ext cx="58738" cy="47625"/>
                </a:xfrm>
                <a:custGeom>
                  <a:avLst/>
                  <a:gdLst>
                    <a:gd name="T0" fmla="*/ 53 w 77"/>
                    <a:gd name="T1" fmla="*/ 61 h 64"/>
                    <a:gd name="T2" fmla="*/ 60 w 77"/>
                    <a:gd name="T3" fmla="*/ 64 h 64"/>
                    <a:gd name="T4" fmla="*/ 77 w 77"/>
                    <a:gd name="T5" fmla="*/ 34 h 64"/>
                    <a:gd name="T6" fmla="*/ 70 w 77"/>
                    <a:gd name="T7" fmla="*/ 30 h 64"/>
                    <a:gd name="T8" fmla="*/ 23 w 77"/>
                    <a:gd name="T9" fmla="*/ 4 h 64"/>
                    <a:gd name="T10" fmla="*/ 17 w 77"/>
                    <a:gd name="T11" fmla="*/ 0 h 64"/>
                    <a:gd name="T12" fmla="*/ 0 w 77"/>
                    <a:gd name="T13" fmla="*/ 31 h 64"/>
                    <a:gd name="T14" fmla="*/ 6 w 77"/>
                    <a:gd name="T15" fmla="*/ 35 h 64"/>
                    <a:gd name="T16" fmla="*/ 53 w 77"/>
                    <a:gd name="T17" fmla="*/ 6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3" y="61"/>
                      </a:moveTo>
                      <a:cubicBezTo>
                        <a:pt x="60" y="64"/>
                        <a:pt x="60" y="64"/>
                        <a:pt x="60" y="64"/>
                      </a:cubicBezTo>
                      <a:cubicBezTo>
                        <a:pt x="77" y="34"/>
                        <a:pt x="77" y="34"/>
                        <a:pt x="77" y="34"/>
                      </a:cubicBezTo>
                      <a:cubicBezTo>
                        <a:pt x="70" y="30"/>
                        <a:pt x="70" y="30"/>
                        <a:pt x="70" y="30"/>
                      </a:cubicBezTo>
                      <a:cubicBezTo>
                        <a:pt x="54" y="21"/>
                        <a:pt x="39" y="12"/>
                        <a:pt x="23" y="4"/>
                      </a:cubicBezTo>
                      <a:cubicBezTo>
                        <a:pt x="17" y="0"/>
                        <a:pt x="17" y="0"/>
                        <a:pt x="17" y="0"/>
                      </a:cubicBezTo>
                      <a:cubicBezTo>
                        <a:pt x="0" y="31"/>
                        <a:pt x="0" y="31"/>
                        <a:pt x="0" y="31"/>
                      </a:cubicBezTo>
                      <a:cubicBezTo>
                        <a:pt x="6" y="35"/>
                        <a:pt x="6" y="35"/>
                        <a:pt x="6" y="35"/>
                      </a:cubicBezTo>
                      <a:cubicBezTo>
                        <a:pt x="24" y="45"/>
                        <a:pt x="39" y="53"/>
                        <a:pt x="53"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95" name="Freeform 78">
                  <a:extLst>
                    <a:ext uri="{FF2B5EF4-FFF2-40B4-BE49-F238E27FC236}">
                      <a16:creationId xmlns:a16="http://schemas.microsoft.com/office/drawing/2014/main" id="{639378F2-EF51-4B39-8A23-A698D1E5CD05}"/>
                    </a:ext>
                  </a:extLst>
                </p:cNvPr>
                <p:cNvSpPr>
                  <a:spLocks/>
                </p:cNvSpPr>
                <p:nvPr/>
              </p:nvSpPr>
              <p:spPr bwMode="black">
                <a:xfrm>
                  <a:off x="8251825" y="2411413"/>
                  <a:ext cx="58738" cy="50800"/>
                </a:xfrm>
                <a:custGeom>
                  <a:avLst/>
                  <a:gdLst>
                    <a:gd name="T0" fmla="*/ 51 w 77"/>
                    <a:gd name="T1" fmla="*/ 63 h 67"/>
                    <a:gd name="T2" fmla="*/ 57 w 77"/>
                    <a:gd name="T3" fmla="*/ 67 h 67"/>
                    <a:gd name="T4" fmla="*/ 77 w 77"/>
                    <a:gd name="T5" fmla="*/ 38 h 67"/>
                    <a:gd name="T6" fmla="*/ 71 w 77"/>
                    <a:gd name="T7" fmla="*/ 34 h 67"/>
                    <a:gd name="T8" fmla="*/ 26 w 77"/>
                    <a:gd name="T9" fmla="*/ 4 h 67"/>
                    <a:gd name="T10" fmla="*/ 19 w 77"/>
                    <a:gd name="T11" fmla="*/ 0 h 67"/>
                    <a:gd name="T12" fmla="*/ 0 w 77"/>
                    <a:gd name="T13" fmla="*/ 29 h 67"/>
                    <a:gd name="T14" fmla="*/ 7 w 77"/>
                    <a:gd name="T15" fmla="*/ 33 h 67"/>
                    <a:gd name="T16" fmla="*/ 51 w 77"/>
                    <a:gd name="T17" fmla="*/ 63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7">
                      <a:moveTo>
                        <a:pt x="51" y="63"/>
                      </a:moveTo>
                      <a:cubicBezTo>
                        <a:pt x="57" y="67"/>
                        <a:pt x="57" y="67"/>
                        <a:pt x="57" y="67"/>
                      </a:cubicBezTo>
                      <a:cubicBezTo>
                        <a:pt x="77" y="38"/>
                        <a:pt x="77" y="38"/>
                        <a:pt x="77" y="38"/>
                      </a:cubicBezTo>
                      <a:cubicBezTo>
                        <a:pt x="71" y="34"/>
                        <a:pt x="71" y="34"/>
                        <a:pt x="71" y="34"/>
                      </a:cubicBezTo>
                      <a:cubicBezTo>
                        <a:pt x="58" y="25"/>
                        <a:pt x="42" y="15"/>
                        <a:pt x="26" y="4"/>
                      </a:cubicBezTo>
                      <a:cubicBezTo>
                        <a:pt x="19" y="0"/>
                        <a:pt x="19" y="0"/>
                        <a:pt x="19" y="0"/>
                      </a:cubicBezTo>
                      <a:cubicBezTo>
                        <a:pt x="0" y="29"/>
                        <a:pt x="0" y="29"/>
                        <a:pt x="0" y="29"/>
                      </a:cubicBezTo>
                      <a:cubicBezTo>
                        <a:pt x="7" y="33"/>
                        <a:pt x="7" y="33"/>
                        <a:pt x="7" y="33"/>
                      </a:cubicBezTo>
                      <a:cubicBezTo>
                        <a:pt x="23" y="44"/>
                        <a:pt x="38" y="54"/>
                        <a:pt x="51" y="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96" name="Freeform 79">
                  <a:extLst>
                    <a:ext uri="{FF2B5EF4-FFF2-40B4-BE49-F238E27FC236}">
                      <a16:creationId xmlns:a16="http://schemas.microsoft.com/office/drawing/2014/main" id="{0A2B26AA-5274-4858-9E8C-6D7174F88C0D}"/>
                    </a:ext>
                  </a:extLst>
                </p:cNvPr>
                <p:cNvSpPr>
                  <a:spLocks/>
                </p:cNvSpPr>
                <p:nvPr/>
              </p:nvSpPr>
              <p:spPr bwMode="black">
                <a:xfrm>
                  <a:off x="8185150" y="2368550"/>
                  <a:ext cx="57150" cy="49213"/>
                </a:xfrm>
                <a:custGeom>
                  <a:avLst/>
                  <a:gdLst>
                    <a:gd name="T0" fmla="*/ 52 w 77"/>
                    <a:gd name="T1" fmla="*/ 62 h 66"/>
                    <a:gd name="T2" fmla="*/ 58 w 77"/>
                    <a:gd name="T3" fmla="*/ 66 h 66"/>
                    <a:gd name="T4" fmla="*/ 77 w 77"/>
                    <a:gd name="T5" fmla="*/ 36 h 66"/>
                    <a:gd name="T6" fmla="*/ 70 w 77"/>
                    <a:gd name="T7" fmla="*/ 32 h 66"/>
                    <a:gd name="T8" fmla="*/ 24 w 77"/>
                    <a:gd name="T9" fmla="*/ 4 h 66"/>
                    <a:gd name="T10" fmla="*/ 18 w 77"/>
                    <a:gd name="T11" fmla="*/ 0 h 66"/>
                    <a:gd name="T12" fmla="*/ 0 w 77"/>
                    <a:gd name="T13" fmla="*/ 31 h 66"/>
                    <a:gd name="T14" fmla="*/ 6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8" y="66"/>
                        <a:pt x="58" y="66"/>
                        <a:pt x="58" y="66"/>
                      </a:cubicBezTo>
                      <a:cubicBezTo>
                        <a:pt x="77" y="36"/>
                        <a:pt x="77" y="36"/>
                        <a:pt x="77" y="36"/>
                      </a:cubicBezTo>
                      <a:cubicBezTo>
                        <a:pt x="70" y="32"/>
                        <a:pt x="70" y="32"/>
                        <a:pt x="70" y="32"/>
                      </a:cubicBezTo>
                      <a:cubicBezTo>
                        <a:pt x="56" y="23"/>
                        <a:pt x="41" y="14"/>
                        <a:pt x="24" y="4"/>
                      </a:cubicBezTo>
                      <a:cubicBezTo>
                        <a:pt x="18" y="0"/>
                        <a:pt x="18" y="0"/>
                        <a:pt x="18" y="0"/>
                      </a:cubicBezTo>
                      <a:cubicBezTo>
                        <a:pt x="0" y="31"/>
                        <a:pt x="0" y="31"/>
                        <a:pt x="0" y="31"/>
                      </a:cubicBezTo>
                      <a:cubicBezTo>
                        <a:pt x="6" y="35"/>
                        <a:pt x="6" y="35"/>
                        <a:pt x="6" y="35"/>
                      </a:cubicBezTo>
                      <a:cubicBezTo>
                        <a:pt x="23" y="44"/>
                        <a:pt x="38" y="53"/>
                        <a:pt x="52"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97" name="Freeform 80">
                  <a:extLst>
                    <a:ext uri="{FF2B5EF4-FFF2-40B4-BE49-F238E27FC236}">
                      <a16:creationId xmlns:a16="http://schemas.microsoft.com/office/drawing/2014/main" id="{02E4D4AE-14B5-45AE-8D07-AAC98CCDACC9}"/>
                    </a:ext>
                  </a:extLst>
                </p:cNvPr>
                <p:cNvSpPr>
                  <a:spLocks/>
                </p:cNvSpPr>
                <p:nvPr/>
              </p:nvSpPr>
              <p:spPr bwMode="black">
                <a:xfrm>
                  <a:off x="8356600" y="2528888"/>
                  <a:ext cx="33338" cy="55563"/>
                </a:xfrm>
                <a:custGeom>
                  <a:avLst/>
                  <a:gdLst>
                    <a:gd name="T0" fmla="*/ 2 w 44"/>
                    <a:gd name="T1" fmla="*/ 15 h 73"/>
                    <a:gd name="T2" fmla="*/ 9 w 44"/>
                    <a:gd name="T3" fmla="*/ 65 h 73"/>
                    <a:gd name="T4" fmla="*/ 9 w 44"/>
                    <a:gd name="T5" fmla="*/ 73 h 73"/>
                    <a:gd name="T6" fmla="*/ 44 w 44"/>
                    <a:gd name="T7" fmla="*/ 70 h 73"/>
                    <a:gd name="T8" fmla="*/ 44 w 44"/>
                    <a:gd name="T9" fmla="*/ 62 h 73"/>
                    <a:gd name="T10" fmla="*/ 36 w 44"/>
                    <a:gd name="T11" fmla="*/ 7 h 73"/>
                    <a:gd name="T12" fmla="*/ 35 w 44"/>
                    <a:gd name="T13" fmla="*/ 0 h 73"/>
                    <a:gd name="T14" fmla="*/ 0 w 44"/>
                    <a:gd name="T15" fmla="*/ 7 h 73"/>
                    <a:gd name="T16" fmla="*/ 2 w 44"/>
                    <a:gd name="T17" fmla="*/ 1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73">
                      <a:moveTo>
                        <a:pt x="2" y="15"/>
                      </a:moveTo>
                      <a:cubicBezTo>
                        <a:pt x="5" y="29"/>
                        <a:pt x="7" y="46"/>
                        <a:pt x="9" y="65"/>
                      </a:cubicBezTo>
                      <a:cubicBezTo>
                        <a:pt x="9" y="73"/>
                        <a:pt x="9" y="73"/>
                        <a:pt x="9" y="73"/>
                      </a:cubicBezTo>
                      <a:cubicBezTo>
                        <a:pt x="44" y="70"/>
                        <a:pt x="44" y="70"/>
                        <a:pt x="44" y="70"/>
                      </a:cubicBezTo>
                      <a:cubicBezTo>
                        <a:pt x="44" y="62"/>
                        <a:pt x="44" y="62"/>
                        <a:pt x="44" y="62"/>
                      </a:cubicBezTo>
                      <a:cubicBezTo>
                        <a:pt x="42" y="42"/>
                        <a:pt x="39" y="24"/>
                        <a:pt x="36" y="7"/>
                      </a:cubicBezTo>
                      <a:cubicBezTo>
                        <a:pt x="35" y="0"/>
                        <a:pt x="35" y="0"/>
                        <a:pt x="35" y="0"/>
                      </a:cubicBezTo>
                      <a:cubicBezTo>
                        <a:pt x="0" y="7"/>
                        <a:pt x="0" y="7"/>
                        <a:pt x="0" y="7"/>
                      </a:cubicBezTo>
                      <a:lnTo>
                        <a:pt x="2"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98" name="Freeform 81">
                  <a:extLst>
                    <a:ext uri="{FF2B5EF4-FFF2-40B4-BE49-F238E27FC236}">
                      <a16:creationId xmlns:a16="http://schemas.microsoft.com/office/drawing/2014/main" id="{79FAB398-BFCB-43BE-AD14-BF915C947CBB}"/>
                    </a:ext>
                  </a:extLst>
                </p:cNvPr>
                <p:cNvSpPr>
                  <a:spLocks/>
                </p:cNvSpPr>
                <p:nvPr/>
              </p:nvSpPr>
              <p:spPr bwMode="black">
                <a:xfrm>
                  <a:off x="8316913" y="2457450"/>
                  <a:ext cx="55563" cy="52388"/>
                </a:xfrm>
                <a:custGeom>
                  <a:avLst/>
                  <a:gdLst>
                    <a:gd name="T0" fmla="*/ 38 w 73"/>
                    <a:gd name="T1" fmla="*/ 65 h 71"/>
                    <a:gd name="T2" fmla="*/ 42 w 73"/>
                    <a:gd name="T3" fmla="*/ 71 h 71"/>
                    <a:gd name="T4" fmla="*/ 73 w 73"/>
                    <a:gd name="T5" fmla="*/ 55 h 71"/>
                    <a:gd name="T6" fmla="*/ 69 w 73"/>
                    <a:gd name="T7" fmla="*/ 48 h 71"/>
                    <a:gd name="T8" fmla="*/ 28 w 73"/>
                    <a:gd name="T9" fmla="*/ 5 h 71"/>
                    <a:gd name="T10" fmla="*/ 22 w 73"/>
                    <a:gd name="T11" fmla="*/ 0 h 71"/>
                    <a:gd name="T12" fmla="*/ 0 w 73"/>
                    <a:gd name="T13" fmla="*/ 28 h 71"/>
                    <a:gd name="T14" fmla="*/ 6 w 73"/>
                    <a:gd name="T15" fmla="*/ 33 h 71"/>
                    <a:gd name="T16" fmla="*/ 38 w 73"/>
                    <a:gd name="T17" fmla="*/ 65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71">
                      <a:moveTo>
                        <a:pt x="38" y="65"/>
                      </a:moveTo>
                      <a:cubicBezTo>
                        <a:pt x="42" y="71"/>
                        <a:pt x="42" y="71"/>
                        <a:pt x="42" y="71"/>
                      </a:cubicBezTo>
                      <a:cubicBezTo>
                        <a:pt x="73" y="55"/>
                        <a:pt x="73" y="55"/>
                        <a:pt x="73" y="55"/>
                      </a:cubicBezTo>
                      <a:cubicBezTo>
                        <a:pt x="69" y="48"/>
                        <a:pt x="69" y="48"/>
                        <a:pt x="69" y="48"/>
                      </a:cubicBezTo>
                      <a:cubicBezTo>
                        <a:pt x="63" y="36"/>
                        <a:pt x="50" y="23"/>
                        <a:pt x="28" y="5"/>
                      </a:cubicBezTo>
                      <a:cubicBezTo>
                        <a:pt x="22" y="0"/>
                        <a:pt x="22" y="0"/>
                        <a:pt x="22" y="0"/>
                      </a:cubicBezTo>
                      <a:cubicBezTo>
                        <a:pt x="0" y="28"/>
                        <a:pt x="0" y="28"/>
                        <a:pt x="0" y="28"/>
                      </a:cubicBezTo>
                      <a:cubicBezTo>
                        <a:pt x="6" y="33"/>
                        <a:pt x="6" y="33"/>
                        <a:pt x="6" y="33"/>
                      </a:cubicBezTo>
                      <a:cubicBezTo>
                        <a:pt x="30" y="52"/>
                        <a:pt x="37" y="62"/>
                        <a:pt x="38"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99" name="Freeform 82">
                  <a:extLst>
                    <a:ext uri="{FF2B5EF4-FFF2-40B4-BE49-F238E27FC236}">
                      <a16:creationId xmlns:a16="http://schemas.microsoft.com/office/drawing/2014/main" id="{5DCE33C9-3A35-489C-900D-726EE1F6DB2B}"/>
                    </a:ext>
                  </a:extLst>
                </p:cNvPr>
                <p:cNvSpPr>
                  <a:spLocks/>
                </p:cNvSpPr>
                <p:nvPr/>
              </p:nvSpPr>
              <p:spPr bwMode="black">
                <a:xfrm>
                  <a:off x="8115300" y="2328863"/>
                  <a:ext cx="58738" cy="47625"/>
                </a:xfrm>
                <a:custGeom>
                  <a:avLst/>
                  <a:gdLst>
                    <a:gd name="T0" fmla="*/ 52 w 77"/>
                    <a:gd name="T1" fmla="*/ 60 h 64"/>
                    <a:gd name="T2" fmla="*/ 59 w 77"/>
                    <a:gd name="T3" fmla="*/ 64 h 64"/>
                    <a:gd name="T4" fmla="*/ 77 w 77"/>
                    <a:gd name="T5" fmla="*/ 34 h 64"/>
                    <a:gd name="T6" fmla="*/ 70 w 77"/>
                    <a:gd name="T7" fmla="*/ 30 h 64"/>
                    <a:gd name="T8" fmla="*/ 24 w 77"/>
                    <a:gd name="T9" fmla="*/ 3 h 64"/>
                    <a:gd name="T10" fmla="*/ 17 w 77"/>
                    <a:gd name="T11" fmla="*/ 0 h 64"/>
                    <a:gd name="T12" fmla="*/ 0 w 77"/>
                    <a:gd name="T13" fmla="*/ 30 h 64"/>
                    <a:gd name="T14" fmla="*/ 6 w 77"/>
                    <a:gd name="T15" fmla="*/ 34 h 64"/>
                    <a:gd name="T16" fmla="*/ 52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2" y="60"/>
                      </a:moveTo>
                      <a:cubicBezTo>
                        <a:pt x="59" y="64"/>
                        <a:pt x="59" y="64"/>
                        <a:pt x="59" y="64"/>
                      </a:cubicBezTo>
                      <a:cubicBezTo>
                        <a:pt x="77" y="34"/>
                        <a:pt x="77" y="34"/>
                        <a:pt x="77" y="34"/>
                      </a:cubicBezTo>
                      <a:cubicBezTo>
                        <a:pt x="70" y="30"/>
                        <a:pt x="70" y="30"/>
                        <a:pt x="70" y="30"/>
                      </a:cubicBezTo>
                      <a:cubicBezTo>
                        <a:pt x="55" y="22"/>
                        <a:pt x="40" y="13"/>
                        <a:pt x="24" y="3"/>
                      </a:cubicBezTo>
                      <a:cubicBezTo>
                        <a:pt x="17" y="0"/>
                        <a:pt x="17" y="0"/>
                        <a:pt x="17" y="0"/>
                      </a:cubicBezTo>
                      <a:cubicBezTo>
                        <a:pt x="0" y="30"/>
                        <a:pt x="0" y="30"/>
                        <a:pt x="0" y="30"/>
                      </a:cubicBezTo>
                      <a:cubicBezTo>
                        <a:pt x="6" y="34"/>
                        <a:pt x="6" y="34"/>
                        <a:pt x="6" y="34"/>
                      </a:cubicBezTo>
                      <a:cubicBezTo>
                        <a:pt x="22" y="43"/>
                        <a:pt x="38" y="52"/>
                        <a:pt x="52"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00" name="Freeform 83">
                  <a:extLst>
                    <a:ext uri="{FF2B5EF4-FFF2-40B4-BE49-F238E27FC236}">
                      <a16:creationId xmlns:a16="http://schemas.microsoft.com/office/drawing/2014/main" id="{716D6D89-546D-487D-92B3-8F6502A93AF3}"/>
                    </a:ext>
                  </a:extLst>
                </p:cNvPr>
                <p:cNvSpPr>
                  <a:spLocks/>
                </p:cNvSpPr>
                <p:nvPr/>
              </p:nvSpPr>
              <p:spPr bwMode="black">
                <a:xfrm>
                  <a:off x="7821613" y="2162175"/>
                  <a:ext cx="58738" cy="49213"/>
                </a:xfrm>
                <a:custGeom>
                  <a:avLst/>
                  <a:gdLst>
                    <a:gd name="T0" fmla="*/ 52 w 77"/>
                    <a:gd name="T1" fmla="*/ 62 h 66"/>
                    <a:gd name="T2" fmla="*/ 59 w 77"/>
                    <a:gd name="T3" fmla="*/ 66 h 66"/>
                    <a:gd name="T4" fmla="*/ 77 w 77"/>
                    <a:gd name="T5" fmla="*/ 36 h 66"/>
                    <a:gd name="T6" fmla="*/ 71 w 77"/>
                    <a:gd name="T7" fmla="*/ 32 h 66"/>
                    <a:gd name="T8" fmla="*/ 24 w 77"/>
                    <a:gd name="T9" fmla="*/ 4 h 66"/>
                    <a:gd name="T10" fmla="*/ 18 w 77"/>
                    <a:gd name="T11" fmla="*/ 0 h 66"/>
                    <a:gd name="T12" fmla="*/ 0 w 77"/>
                    <a:gd name="T13" fmla="*/ 31 h 66"/>
                    <a:gd name="T14" fmla="*/ 7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9" y="66"/>
                        <a:pt x="59" y="66"/>
                        <a:pt x="59" y="66"/>
                      </a:cubicBezTo>
                      <a:cubicBezTo>
                        <a:pt x="77" y="36"/>
                        <a:pt x="77" y="36"/>
                        <a:pt x="77" y="36"/>
                      </a:cubicBezTo>
                      <a:cubicBezTo>
                        <a:pt x="71" y="32"/>
                        <a:pt x="71" y="32"/>
                        <a:pt x="71" y="32"/>
                      </a:cubicBezTo>
                      <a:cubicBezTo>
                        <a:pt x="54" y="21"/>
                        <a:pt x="39" y="12"/>
                        <a:pt x="24" y="4"/>
                      </a:cubicBezTo>
                      <a:cubicBezTo>
                        <a:pt x="18" y="0"/>
                        <a:pt x="18" y="0"/>
                        <a:pt x="18" y="0"/>
                      </a:cubicBezTo>
                      <a:cubicBezTo>
                        <a:pt x="0" y="31"/>
                        <a:pt x="0" y="31"/>
                        <a:pt x="0" y="31"/>
                      </a:cubicBezTo>
                      <a:cubicBezTo>
                        <a:pt x="7" y="35"/>
                        <a:pt x="7" y="35"/>
                        <a:pt x="7" y="35"/>
                      </a:cubicBezTo>
                      <a:cubicBezTo>
                        <a:pt x="21" y="42"/>
                        <a:pt x="36" y="51"/>
                        <a:pt x="52"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01" name="Freeform 84">
                  <a:extLst>
                    <a:ext uri="{FF2B5EF4-FFF2-40B4-BE49-F238E27FC236}">
                      <a16:creationId xmlns:a16="http://schemas.microsoft.com/office/drawing/2014/main" id="{5C282BB3-6FFD-41A7-A8F5-67ABF9DCB3B7}"/>
                    </a:ext>
                  </a:extLst>
                </p:cNvPr>
                <p:cNvSpPr>
                  <a:spLocks/>
                </p:cNvSpPr>
                <p:nvPr/>
              </p:nvSpPr>
              <p:spPr bwMode="black">
                <a:xfrm>
                  <a:off x="7754938" y="2133600"/>
                  <a:ext cx="53975" cy="39688"/>
                </a:xfrm>
                <a:custGeom>
                  <a:avLst/>
                  <a:gdLst>
                    <a:gd name="T0" fmla="*/ 10 w 73"/>
                    <a:gd name="T1" fmla="*/ 35 h 52"/>
                    <a:gd name="T2" fmla="*/ 15 w 73"/>
                    <a:gd name="T3" fmla="*/ 35 h 52"/>
                    <a:gd name="T4" fmla="*/ 51 w 73"/>
                    <a:gd name="T5" fmla="*/ 48 h 52"/>
                    <a:gd name="T6" fmla="*/ 58 w 73"/>
                    <a:gd name="T7" fmla="*/ 52 h 52"/>
                    <a:gd name="T8" fmla="*/ 73 w 73"/>
                    <a:gd name="T9" fmla="*/ 20 h 52"/>
                    <a:gd name="T10" fmla="*/ 66 w 73"/>
                    <a:gd name="T11" fmla="*/ 17 h 52"/>
                    <a:gd name="T12" fmla="*/ 19 w 73"/>
                    <a:gd name="T13" fmla="*/ 0 h 52"/>
                    <a:gd name="T14" fmla="*/ 10 w 73"/>
                    <a:gd name="T15" fmla="*/ 0 h 52"/>
                    <a:gd name="T16" fmla="*/ 10 w 73"/>
                    <a:gd name="T17" fmla="*/ 0 h 52"/>
                    <a:gd name="T18" fmla="*/ 0 w 73"/>
                    <a:gd name="T19" fmla="*/ 0 h 52"/>
                    <a:gd name="T20" fmla="*/ 1 w 73"/>
                    <a:gd name="T21" fmla="*/ 35 h 52"/>
                    <a:gd name="T22" fmla="*/ 10 w 73"/>
                    <a:gd name="T23"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3" h="52">
                      <a:moveTo>
                        <a:pt x="10" y="35"/>
                      </a:moveTo>
                      <a:cubicBezTo>
                        <a:pt x="11" y="35"/>
                        <a:pt x="13" y="35"/>
                        <a:pt x="15" y="35"/>
                      </a:cubicBezTo>
                      <a:cubicBezTo>
                        <a:pt x="19" y="36"/>
                        <a:pt x="30" y="38"/>
                        <a:pt x="51" y="48"/>
                      </a:cubicBezTo>
                      <a:cubicBezTo>
                        <a:pt x="58" y="52"/>
                        <a:pt x="58" y="52"/>
                        <a:pt x="58" y="52"/>
                      </a:cubicBezTo>
                      <a:cubicBezTo>
                        <a:pt x="73" y="20"/>
                        <a:pt x="73" y="20"/>
                        <a:pt x="73" y="20"/>
                      </a:cubicBezTo>
                      <a:cubicBezTo>
                        <a:pt x="66" y="17"/>
                        <a:pt x="66" y="17"/>
                        <a:pt x="66" y="17"/>
                      </a:cubicBezTo>
                      <a:cubicBezTo>
                        <a:pt x="46" y="7"/>
                        <a:pt x="31" y="2"/>
                        <a:pt x="19" y="0"/>
                      </a:cubicBezTo>
                      <a:cubicBezTo>
                        <a:pt x="16" y="0"/>
                        <a:pt x="13" y="0"/>
                        <a:pt x="10" y="0"/>
                      </a:cubicBezTo>
                      <a:cubicBezTo>
                        <a:pt x="10" y="0"/>
                        <a:pt x="10" y="0"/>
                        <a:pt x="10" y="0"/>
                      </a:cubicBezTo>
                      <a:cubicBezTo>
                        <a:pt x="0" y="0"/>
                        <a:pt x="0" y="0"/>
                        <a:pt x="0" y="0"/>
                      </a:cubicBezTo>
                      <a:cubicBezTo>
                        <a:pt x="1" y="35"/>
                        <a:pt x="1" y="35"/>
                        <a:pt x="1" y="35"/>
                      </a:cubicBezTo>
                      <a:lnTo>
                        <a:pt x="10"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02" name="Freeform 85">
                  <a:extLst>
                    <a:ext uri="{FF2B5EF4-FFF2-40B4-BE49-F238E27FC236}">
                      <a16:creationId xmlns:a16="http://schemas.microsoft.com/office/drawing/2014/main" id="{F6855DBD-AB5D-4234-8987-CD9A1D166692}"/>
                    </a:ext>
                  </a:extLst>
                </p:cNvPr>
                <p:cNvSpPr>
                  <a:spLocks/>
                </p:cNvSpPr>
                <p:nvPr/>
              </p:nvSpPr>
              <p:spPr bwMode="black">
                <a:xfrm>
                  <a:off x="7677150" y="2144713"/>
                  <a:ext cx="57150" cy="49213"/>
                </a:xfrm>
                <a:custGeom>
                  <a:avLst/>
                  <a:gdLst>
                    <a:gd name="T0" fmla="*/ 27 w 76"/>
                    <a:gd name="T1" fmla="*/ 61 h 66"/>
                    <a:gd name="T2" fmla="*/ 69 w 76"/>
                    <a:gd name="T3" fmla="*/ 35 h 66"/>
                    <a:gd name="T4" fmla="*/ 76 w 76"/>
                    <a:gd name="T5" fmla="*/ 31 h 66"/>
                    <a:gd name="T6" fmla="*/ 60 w 76"/>
                    <a:gd name="T7" fmla="*/ 0 h 66"/>
                    <a:gd name="T8" fmla="*/ 53 w 76"/>
                    <a:gd name="T9" fmla="*/ 3 h 66"/>
                    <a:gd name="T10" fmla="*/ 6 w 76"/>
                    <a:gd name="T11" fmla="*/ 33 h 66"/>
                    <a:gd name="T12" fmla="*/ 0 w 76"/>
                    <a:gd name="T13" fmla="*/ 38 h 66"/>
                    <a:gd name="T14" fmla="*/ 21 w 76"/>
                    <a:gd name="T15" fmla="*/ 66 h 66"/>
                    <a:gd name="T16" fmla="*/ 27 w 76"/>
                    <a:gd name="T17" fmla="*/ 6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6">
                      <a:moveTo>
                        <a:pt x="27" y="61"/>
                      </a:moveTo>
                      <a:cubicBezTo>
                        <a:pt x="37" y="54"/>
                        <a:pt x="52" y="43"/>
                        <a:pt x="69" y="35"/>
                      </a:cubicBezTo>
                      <a:cubicBezTo>
                        <a:pt x="76" y="31"/>
                        <a:pt x="76" y="31"/>
                        <a:pt x="76" y="31"/>
                      </a:cubicBezTo>
                      <a:cubicBezTo>
                        <a:pt x="60" y="0"/>
                        <a:pt x="60" y="0"/>
                        <a:pt x="60" y="0"/>
                      </a:cubicBezTo>
                      <a:cubicBezTo>
                        <a:pt x="53" y="3"/>
                        <a:pt x="53" y="3"/>
                        <a:pt x="53" y="3"/>
                      </a:cubicBezTo>
                      <a:cubicBezTo>
                        <a:pt x="34" y="13"/>
                        <a:pt x="17" y="25"/>
                        <a:pt x="6" y="33"/>
                      </a:cubicBezTo>
                      <a:cubicBezTo>
                        <a:pt x="0" y="38"/>
                        <a:pt x="0" y="38"/>
                        <a:pt x="0" y="38"/>
                      </a:cubicBezTo>
                      <a:cubicBezTo>
                        <a:pt x="21" y="66"/>
                        <a:pt x="21" y="66"/>
                        <a:pt x="21" y="66"/>
                      </a:cubicBezTo>
                      <a:lnTo>
                        <a:pt x="27"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03" name="Freeform 86">
                  <a:extLst>
                    <a:ext uri="{FF2B5EF4-FFF2-40B4-BE49-F238E27FC236}">
                      <a16:creationId xmlns:a16="http://schemas.microsoft.com/office/drawing/2014/main" id="{57224B2F-CF69-419E-AF3E-7E78538D8B02}"/>
                    </a:ext>
                  </a:extLst>
                </p:cNvPr>
                <p:cNvSpPr>
                  <a:spLocks/>
                </p:cNvSpPr>
                <p:nvPr/>
              </p:nvSpPr>
              <p:spPr bwMode="black">
                <a:xfrm>
                  <a:off x="7026275" y="2797175"/>
                  <a:ext cx="57150" cy="49213"/>
                </a:xfrm>
                <a:custGeom>
                  <a:avLst/>
                  <a:gdLst>
                    <a:gd name="T0" fmla="*/ 31 w 76"/>
                    <a:gd name="T1" fmla="*/ 5 h 67"/>
                    <a:gd name="T2" fmla="*/ 26 w 76"/>
                    <a:gd name="T3" fmla="*/ 0 h 67"/>
                    <a:gd name="T4" fmla="*/ 0 w 76"/>
                    <a:gd name="T5" fmla="*/ 23 h 67"/>
                    <a:gd name="T6" fmla="*/ 5 w 76"/>
                    <a:gd name="T7" fmla="*/ 29 h 67"/>
                    <a:gd name="T8" fmla="*/ 53 w 76"/>
                    <a:gd name="T9" fmla="*/ 64 h 67"/>
                    <a:gd name="T10" fmla="*/ 59 w 76"/>
                    <a:gd name="T11" fmla="*/ 67 h 67"/>
                    <a:gd name="T12" fmla="*/ 76 w 76"/>
                    <a:gd name="T13" fmla="*/ 36 h 67"/>
                    <a:gd name="T14" fmla="*/ 69 w 76"/>
                    <a:gd name="T15" fmla="*/ 33 h 67"/>
                    <a:gd name="T16" fmla="*/ 31 w 76"/>
                    <a:gd name="T17" fmla="*/ 5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7">
                      <a:moveTo>
                        <a:pt x="31" y="5"/>
                      </a:moveTo>
                      <a:cubicBezTo>
                        <a:pt x="26" y="0"/>
                        <a:pt x="26" y="0"/>
                        <a:pt x="26" y="0"/>
                      </a:cubicBezTo>
                      <a:cubicBezTo>
                        <a:pt x="0" y="23"/>
                        <a:pt x="0" y="23"/>
                        <a:pt x="0" y="23"/>
                      </a:cubicBezTo>
                      <a:cubicBezTo>
                        <a:pt x="5" y="29"/>
                        <a:pt x="5" y="29"/>
                        <a:pt x="5" y="29"/>
                      </a:cubicBezTo>
                      <a:cubicBezTo>
                        <a:pt x="18" y="43"/>
                        <a:pt x="38" y="56"/>
                        <a:pt x="53" y="64"/>
                      </a:cubicBezTo>
                      <a:cubicBezTo>
                        <a:pt x="59" y="67"/>
                        <a:pt x="59" y="67"/>
                        <a:pt x="59" y="67"/>
                      </a:cubicBezTo>
                      <a:cubicBezTo>
                        <a:pt x="76" y="36"/>
                        <a:pt x="76" y="36"/>
                        <a:pt x="76" y="36"/>
                      </a:cubicBezTo>
                      <a:cubicBezTo>
                        <a:pt x="69" y="33"/>
                        <a:pt x="69" y="33"/>
                        <a:pt x="69" y="33"/>
                      </a:cubicBezTo>
                      <a:cubicBezTo>
                        <a:pt x="52" y="23"/>
                        <a:pt x="38" y="14"/>
                        <a:pt x="31"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04" name="Freeform 87">
                  <a:extLst>
                    <a:ext uri="{FF2B5EF4-FFF2-40B4-BE49-F238E27FC236}">
                      <a16:creationId xmlns:a16="http://schemas.microsoft.com/office/drawing/2014/main" id="{154C8073-A43C-4087-8D58-831A93F8DDCF}"/>
                    </a:ext>
                  </a:extLst>
                </p:cNvPr>
                <p:cNvSpPr>
                  <a:spLocks/>
                </p:cNvSpPr>
                <p:nvPr/>
              </p:nvSpPr>
              <p:spPr bwMode="black">
                <a:xfrm>
                  <a:off x="7975600" y="2251075"/>
                  <a:ext cx="57150" cy="47625"/>
                </a:xfrm>
                <a:custGeom>
                  <a:avLst/>
                  <a:gdLst>
                    <a:gd name="T0" fmla="*/ 54 w 77"/>
                    <a:gd name="T1" fmla="*/ 60 h 64"/>
                    <a:gd name="T2" fmla="*/ 60 w 77"/>
                    <a:gd name="T3" fmla="*/ 64 h 64"/>
                    <a:gd name="T4" fmla="*/ 77 w 77"/>
                    <a:gd name="T5" fmla="*/ 33 h 64"/>
                    <a:gd name="T6" fmla="*/ 71 w 77"/>
                    <a:gd name="T7" fmla="*/ 29 h 64"/>
                    <a:gd name="T8" fmla="*/ 23 w 77"/>
                    <a:gd name="T9" fmla="*/ 4 h 64"/>
                    <a:gd name="T10" fmla="*/ 17 w 77"/>
                    <a:gd name="T11" fmla="*/ 0 h 64"/>
                    <a:gd name="T12" fmla="*/ 0 w 77"/>
                    <a:gd name="T13" fmla="*/ 31 h 64"/>
                    <a:gd name="T14" fmla="*/ 7 w 77"/>
                    <a:gd name="T15" fmla="*/ 35 h 64"/>
                    <a:gd name="T16" fmla="*/ 54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4" y="60"/>
                      </a:moveTo>
                      <a:cubicBezTo>
                        <a:pt x="60" y="64"/>
                        <a:pt x="60" y="64"/>
                        <a:pt x="60" y="64"/>
                      </a:cubicBezTo>
                      <a:cubicBezTo>
                        <a:pt x="77" y="33"/>
                        <a:pt x="77" y="33"/>
                        <a:pt x="77" y="33"/>
                      </a:cubicBezTo>
                      <a:cubicBezTo>
                        <a:pt x="71" y="29"/>
                        <a:pt x="71" y="29"/>
                        <a:pt x="71" y="29"/>
                      </a:cubicBezTo>
                      <a:cubicBezTo>
                        <a:pt x="54" y="20"/>
                        <a:pt x="38" y="12"/>
                        <a:pt x="23" y="4"/>
                      </a:cubicBezTo>
                      <a:cubicBezTo>
                        <a:pt x="17" y="0"/>
                        <a:pt x="17" y="0"/>
                        <a:pt x="17" y="0"/>
                      </a:cubicBezTo>
                      <a:cubicBezTo>
                        <a:pt x="0" y="31"/>
                        <a:pt x="0" y="31"/>
                        <a:pt x="0" y="31"/>
                      </a:cubicBezTo>
                      <a:cubicBezTo>
                        <a:pt x="7" y="35"/>
                        <a:pt x="7" y="35"/>
                        <a:pt x="7" y="35"/>
                      </a:cubicBezTo>
                      <a:cubicBezTo>
                        <a:pt x="21" y="43"/>
                        <a:pt x="37" y="51"/>
                        <a:pt x="54"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05" name="Freeform 88">
                  <a:extLst>
                    <a:ext uri="{FF2B5EF4-FFF2-40B4-BE49-F238E27FC236}">
                      <a16:creationId xmlns:a16="http://schemas.microsoft.com/office/drawing/2014/main" id="{8071EE4A-E9B3-4D64-A101-46ECCBD71551}"/>
                    </a:ext>
                  </a:extLst>
                </p:cNvPr>
                <p:cNvSpPr>
                  <a:spLocks/>
                </p:cNvSpPr>
                <p:nvPr/>
              </p:nvSpPr>
              <p:spPr bwMode="black">
                <a:xfrm>
                  <a:off x="7889875" y="2203450"/>
                  <a:ext cx="73025" cy="57150"/>
                </a:xfrm>
                <a:custGeom>
                  <a:avLst/>
                  <a:gdLst>
                    <a:gd name="T0" fmla="*/ 21 w 97"/>
                    <a:gd name="T1" fmla="*/ 44 h 76"/>
                    <a:gd name="T2" fmla="*/ 26 w 97"/>
                    <a:gd name="T3" fmla="*/ 47 h 76"/>
                    <a:gd name="T4" fmla="*/ 27 w 97"/>
                    <a:gd name="T5" fmla="*/ 48 h 76"/>
                    <a:gd name="T6" fmla="*/ 74 w 97"/>
                    <a:gd name="T7" fmla="*/ 73 h 76"/>
                    <a:gd name="T8" fmla="*/ 80 w 97"/>
                    <a:gd name="T9" fmla="*/ 76 h 76"/>
                    <a:gd name="T10" fmla="*/ 97 w 97"/>
                    <a:gd name="T11" fmla="*/ 45 h 76"/>
                    <a:gd name="T12" fmla="*/ 90 w 97"/>
                    <a:gd name="T13" fmla="*/ 41 h 76"/>
                    <a:gd name="T14" fmla="*/ 44 w 97"/>
                    <a:gd name="T15" fmla="*/ 17 h 76"/>
                    <a:gd name="T16" fmla="*/ 44 w 97"/>
                    <a:gd name="T17" fmla="*/ 17 h 76"/>
                    <a:gd name="T18" fmla="*/ 25 w 97"/>
                    <a:gd name="T19" fmla="*/ 5 h 76"/>
                    <a:gd name="T20" fmla="*/ 19 w 97"/>
                    <a:gd name="T21" fmla="*/ 0 h 76"/>
                    <a:gd name="T22" fmla="*/ 0 w 97"/>
                    <a:gd name="T23" fmla="*/ 30 h 76"/>
                    <a:gd name="T24" fmla="*/ 6 w 97"/>
                    <a:gd name="T25" fmla="*/ 34 h 76"/>
                    <a:gd name="T26" fmla="*/ 21 w 97"/>
                    <a:gd name="T27" fmla="*/ 4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7" h="76">
                      <a:moveTo>
                        <a:pt x="21" y="44"/>
                      </a:moveTo>
                      <a:cubicBezTo>
                        <a:pt x="24" y="46"/>
                        <a:pt x="26" y="47"/>
                        <a:pt x="26" y="47"/>
                      </a:cubicBezTo>
                      <a:cubicBezTo>
                        <a:pt x="27" y="48"/>
                        <a:pt x="27" y="48"/>
                        <a:pt x="27" y="48"/>
                      </a:cubicBezTo>
                      <a:cubicBezTo>
                        <a:pt x="29" y="49"/>
                        <a:pt x="46" y="58"/>
                        <a:pt x="74" y="73"/>
                      </a:cubicBezTo>
                      <a:cubicBezTo>
                        <a:pt x="80" y="76"/>
                        <a:pt x="80" y="76"/>
                        <a:pt x="80" y="76"/>
                      </a:cubicBezTo>
                      <a:cubicBezTo>
                        <a:pt x="97" y="45"/>
                        <a:pt x="97" y="45"/>
                        <a:pt x="97" y="45"/>
                      </a:cubicBezTo>
                      <a:cubicBezTo>
                        <a:pt x="90" y="41"/>
                        <a:pt x="90" y="41"/>
                        <a:pt x="90" y="41"/>
                      </a:cubicBezTo>
                      <a:cubicBezTo>
                        <a:pt x="60" y="26"/>
                        <a:pt x="49" y="20"/>
                        <a:pt x="44" y="17"/>
                      </a:cubicBezTo>
                      <a:cubicBezTo>
                        <a:pt x="44" y="17"/>
                        <a:pt x="44" y="17"/>
                        <a:pt x="44" y="17"/>
                      </a:cubicBezTo>
                      <a:cubicBezTo>
                        <a:pt x="44" y="17"/>
                        <a:pt x="37" y="12"/>
                        <a:pt x="25" y="5"/>
                      </a:cubicBezTo>
                      <a:cubicBezTo>
                        <a:pt x="19" y="0"/>
                        <a:pt x="19" y="0"/>
                        <a:pt x="19" y="0"/>
                      </a:cubicBezTo>
                      <a:cubicBezTo>
                        <a:pt x="0" y="30"/>
                        <a:pt x="0" y="30"/>
                        <a:pt x="0" y="30"/>
                      </a:cubicBezTo>
                      <a:cubicBezTo>
                        <a:pt x="6" y="34"/>
                        <a:pt x="6" y="34"/>
                        <a:pt x="6" y="34"/>
                      </a:cubicBezTo>
                      <a:cubicBezTo>
                        <a:pt x="12" y="38"/>
                        <a:pt x="18" y="42"/>
                        <a:pt x="21"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06" name="Freeform 89">
                  <a:extLst>
                    <a:ext uri="{FF2B5EF4-FFF2-40B4-BE49-F238E27FC236}">
                      <a16:creationId xmlns:a16="http://schemas.microsoft.com/office/drawing/2014/main" id="{82E8F029-6E50-4A47-B033-662A2A163185}"/>
                    </a:ext>
                  </a:extLst>
                </p:cNvPr>
                <p:cNvSpPr>
                  <a:spLocks/>
                </p:cNvSpPr>
                <p:nvPr/>
              </p:nvSpPr>
              <p:spPr bwMode="black">
                <a:xfrm>
                  <a:off x="7259638" y="2378075"/>
                  <a:ext cx="57150" cy="47625"/>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07" name="Freeform 90">
                  <a:extLst>
                    <a:ext uri="{FF2B5EF4-FFF2-40B4-BE49-F238E27FC236}">
                      <a16:creationId xmlns:a16="http://schemas.microsoft.com/office/drawing/2014/main" id="{C5E75E01-B6A2-482F-BFDA-F14C809DFFF5}"/>
                    </a:ext>
                  </a:extLst>
                </p:cNvPr>
                <p:cNvSpPr>
                  <a:spLocks/>
                </p:cNvSpPr>
                <p:nvPr/>
              </p:nvSpPr>
              <p:spPr bwMode="black">
                <a:xfrm>
                  <a:off x="8091488" y="2879725"/>
                  <a:ext cx="57150" cy="47625"/>
                </a:xfrm>
                <a:custGeom>
                  <a:avLst/>
                  <a:gdLst>
                    <a:gd name="T0" fmla="*/ 0 w 36"/>
                    <a:gd name="T1" fmla="*/ 16 h 30"/>
                    <a:gd name="T2" fmla="*/ 8 w 36"/>
                    <a:gd name="T3" fmla="*/ 30 h 30"/>
                    <a:gd name="T4" fmla="*/ 36 w 36"/>
                    <a:gd name="T5" fmla="*/ 14 h 30"/>
                    <a:gd name="T6" fmla="*/ 28 w 36"/>
                    <a:gd name="T7" fmla="*/ 0 h 30"/>
                    <a:gd name="T8" fmla="*/ 0 w 36"/>
                    <a:gd name="T9" fmla="*/ 16 h 30"/>
                  </a:gdLst>
                  <a:ahLst/>
                  <a:cxnLst>
                    <a:cxn ang="0">
                      <a:pos x="T0" y="T1"/>
                    </a:cxn>
                    <a:cxn ang="0">
                      <a:pos x="T2" y="T3"/>
                    </a:cxn>
                    <a:cxn ang="0">
                      <a:pos x="T4" y="T5"/>
                    </a:cxn>
                    <a:cxn ang="0">
                      <a:pos x="T6" y="T7"/>
                    </a:cxn>
                    <a:cxn ang="0">
                      <a:pos x="T8" y="T9"/>
                    </a:cxn>
                  </a:cxnLst>
                  <a:rect l="0" t="0" r="r" b="b"/>
                  <a:pathLst>
                    <a:path w="36" h="30">
                      <a:moveTo>
                        <a:pt x="0" y="16"/>
                      </a:moveTo>
                      <a:lnTo>
                        <a:pt x="8" y="30"/>
                      </a:lnTo>
                      <a:lnTo>
                        <a:pt x="36" y="14"/>
                      </a:lnTo>
                      <a:lnTo>
                        <a:pt x="28" y="0"/>
                      </a:lnTo>
                      <a:lnTo>
                        <a:pt x="0"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08" name="Freeform 91">
                  <a:extLst>
                    <a:ext uri="{FF2B5EF4-FFF2-40B4-BE49-F238E27FC236}">
                      <a16:creationId xmlns:a16="http://schemas.microsoft.com/office/drawing/2014/main" id="{927D8CCB-C606-4B2A-90D7-27605CEA8F12}"/>
                    </a:ext>
                  </a:extLst>
                </p:cNvPr>
                <p:cNvSpPr>
                  <a:spLocks/>
                </p:cNvSpPr>
                <p:nvPr/>
              </p:nvSpPr>
              <p:spPr bwMode="black">
                <a:xfrm>
                  <a:off x="7953375" y="2960688"/>
                  <a:ext cx="57150" cy="49213"/>
                </a:xfrm>
                <a:custGeom>
                  <a:avLst/>
                  <a:gdLst>
                    <a:gd name="T0" fmla="*/ 52 w 77"/>
                    <a:gd name="T1" fmla="*/ 4 h 66"/>
                    <a:gd name="T2" fmla="*/ 6 w 77"/>
                    <a:gd name="T3" fmla="*/ 32 h 66"/>
                    <a:gd name="T4" fmla="*/ 0 w 77"/>
                    <a:gd name="T5" fmla="*/ 36 h 66"/>
                    <a:gd name="T6" fmla="*/ 18 w 77"/>
                    <a:gd name="T7" fmla="*/ 66 h 66"/>
                    <a:gd name="T8" fmla="*/ 24 w 77"/>
                    <a:gd name="T9" fmla="*/ 62 h 66"/>
                    <a:gd name="T10" fmla="*/ 70 w 77"/>
                    <a:gd name="T11" fmla="*/ 34 h 66"/>
                    <a:gd name="T12" fmla="*/ 77 w 77"/>
                    <a:gd name="T13" fmla="*/ 31 h 66"/>
                    <a:gd name="T14" fmla="*/ 59 w 77"/>
                    <a:gd name="T15" fmla="*/ 0 h 66"/>
                    <a:gd name="T16" fmla="*/ 52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4"/>
                      </a:moveTo>
                      <a:cubicBezTo>
                        <a:pt x="35" y="14"/>
                        <a:pt x="20" y="23"/>
                        <a:pt x="6" y="32"/>
                      </a:cubicBezTo>
                      <a:cubicBezTo>
                        <a:pt x="0" y="36"/>
                        <a:pt x="0" y="36"/>
                        <a:pt x="0" y="36"/>
                      </a:cubicBezTo>
                      <a:cubicBezTo>
                        <a:pt x="18" y="66"/>
                        <a:pt x="18" y="66"/>
                        <a:pt x="18" y="66"/>
                      </a:cubicBezTo>
                      <a:cubicBezTo>
                        <a:pt x="24" y="62"/>
                        <a:pt x="24" y="62"/>
                        <a:pt x="24" y="62"/>
                      </a:cubicBezTo>
                      <a:cubicBezTo>
                        <a:pt x="39" y="53"/>
                        <a:pt x="54" y="44"/>
                        <a:pt x="70" y="34"/>
                      </a:cubicBezTo>
                      <a:cubicBezTo>
                        <a:pt x="77" y="31"/>
                        <a:pt x="77" y="31"/>
                        <a:pt x="77" y="31"/>
                      </a:cubicBezTo>
                      <a:cubicBezTo>
                        <a:pt x="59" y="0"/>
                        <a:pt x="59" y="0"/>
                        <a:pt x="59" y="0"/>
                      </a:cubicBezTo>
                      <a:lnTo>
                        <a:pt x="52"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09" name="Freeform 92">
                  <a:extLst>
                    <a:ext uri="{FF2B5EF4-FFF2-40B4-BE49-F238E27FC236}">
                      <a16:creationId xmlns:a16="http://schemas.microsoft.com/office/drawing/2014/main" id="{B353C6CF-7C52-4582-BD84-201454C022F8}"/>
                    </a:ext>
                  </a:extLst>
                </p:cNvPr>
                <p:cNvSpPr>
                  <a:spLocks/>
                </p:cNvSpPr>
                <p:nvPr/>
              </p:nvSpPr>
              <p:spPr bwMode="black">
                <a:xfrm>
                  <a:off x="8021638" y="2919413"/>
                  <a:ext cx="58738" cy="49213"/>
                </a:xfrm>
                <a:custGeom>
                  <a:avLst/>
                  <a:gdLst>
                    <a:gd name="T0" fmla="*/ 52 w 77"/>
                    <a:gd name="T1" fmla="*/ 4 h 65"/>
                    <a:gd name="T2" fmla="*/ 6 w 77"/>
                    <a:gd name="T3" fmla="*/ 31 h 65"/>
                    <a:gd name="T4" fmla="*/ 0 w 77"/>
                    <a:gd name="T5" fmla="*/ 35 h 65"/>
                    <a:gd name="T6" fmla="*/ 17 w 77"/>
                    <a:gd name="T7" fmla="*/ 65 h 65"/>
                    <a:gd name="T8" fmla="*/ 24 w 77"/>
                    <a:gd name="T9" fmla="*/ 61 h 65"/>
                    <a:gd name="T10" fmla="*/ 70 w 77"/>
                    <a:gd name="T11" fmla="*/ 34 h 65"/>
                    <a:gd name="T12" fmla="*/ 77 w 77"/>
                    <a:gd name="T13" fmla="*/ 31 h 65"/>
                    <a:gd name="T14" fmla="*/ 59 w 77"/>
                    <a:gd name="T15" fmla="*/ 0 h 65"/>
                    <a:gd name="T16" fmla="*/ 52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52" y="4"/>
                      </a:moveTo>
                      <a:cubicBezTo>
                        <a:pt x="37" y="13"/>
                        <a:pt x="21" y="22"/>
                        <a:pt x="6" y="31"/>
                      </a:cubicBezTo>
                      <a:cubicBezTo>
                        <a:pt x="0" y="35"/>
                        <a:pt x="0" y="35"/>
                        <a:pt x="0" y="35"/>
                      </a:cubicBezTo>
                      <a:cubicBezTo>
                        <a:pt x="17" y="65"/>
                        <a:pt x="17" y="65"/>
                        <a:pt x="17" y="65"/>
                      </a:cubicBezTo>
                      <a:cubicBezTo>
                        <a:pt x="24" y="61"/>
                        <a:pt x="24" y="61"/>
                        <a:pt x="24" y="61"/>
                      </a:cubicBezTo>
                      <a:cubicBezTo>
                        <a:pt x="39" y="52"/>
                        <a:pt x="55" y="44"/>
                        <a:pt x="70" y="34"/>
                      </a:cubicBezTo>
                      <a:cubicBezTo>
                        <a:pt x="77" y="31"/>
                        <a:pt x="77" y="31"/>
                        <a:pt x="77" y="31"/>
                      </a:cubicBezTo>
                      <a:cubicBezTo>
                        <a:pt x="59" y="0"/>
                        <a:pt x="59" y="0"/>
                        <a:pt x="59" y="0"/>
                      </a:cubicBezTo>
                      <a:lnTo>
                        <a:pt x="52"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10" name="Freeform 93">
                  <a:extLst>
                    <a:ext uri="{FF2B5EF4-FFF2-40B4-BE49-F238E27FC236}">
                      <a16:creationId xmlns:a16="http://schemas.microsoft.com/office/drawing/2014/main" id="{C799B626-79B7-4E64-935F-65BEE80481B3}"/>
                    </a:ext>
                  </a:extLst>
                </p:cNvPr>
                <p:cNvSpPr>
                  <a:spLocks/>
                </p:cNvSpPr>
                <p:nvPr/>
              </p:nvSpPr>
              <p:spPr bwMode="black">
                <a:xfrm>
                  <a:off x="7821613" y="3046413"/>
                  <a:ext cx="53975" cy="53975"/>
                </a:xfrm>
                <a:custGeom>
                  <a:avLst/>
                  <a:gdLst>
                    <a:gd name="T0" fmla="*/ 45 w 72"/>
                    <a:gd name="T1" fmla="*/ 5 h 72"/>
                    <a:gd name="T2" fmla="*/ 10 w 72"/>
                    <a:gd name="T3" fmla="*/ 38 h 72"/>
                    <a:gd name="T4" fmla="*/ 4 w 72"/>
                    <a:gd name="T5" fmla="*/ 48 h 72"/>
                    <a:gd name="T6" fmla="*/ 0 w 72"/>
                    <a:gd name="T7" fmla="*/ 54 h 72"/>
                    <a:gd name="T8" fmla="*/ 30 w 72"/>
                    <a:gd name="T9" fmla="*/ 72 h 72"/>
                    <a:gd name="T10" fmla="*/ 34 w 72"/>
                    <a:gd name="T11" fmla="*/ 66 h 72"/>
                    <a:gd name="T12" fmla="*/ 39 w 72"/>
                    <a:gd name="T13" fmla="*/ 57 h 72"/>
                    <a:gd name="T14" fmla="*/ 66 w 72"/>
                    <a:gd name="T15" fmla="*/ 33 h 72"/>
                    <a:gd name="T16" fmla="*/ 72 w 72"/>
                    <a:gd name="T17" fmla="*/ 28 h 72"/>
                    <a:gd name="T18" fmla="*/ 51 w 72"/>
                    <a:gd name="T19" fmla="*/ 0 h 72"/>
                    <a:gd name="T20" fmla="*/ 45 w 72"/>
                    <a:gd name="T21" fmla="*/ 5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72">
                      <a:moveTo>
                        <a:pt x="45" y="5"/>
                      </a:moveTo>
                      <a:cubicBezTo>
                        <a:pt x="26" y="19"/>
                        <a:pt x="15" y="29"/>
                        <a:pt x="10" y="38"/>
                      </a:cubicBezTo>
                      <a:cubicBezTo>
                        <a:pt x="8" y="41"/>
                        <a:pt x="6" y="44"/>
                        <a:pt x="4" y="48"/>
                      </a:cubicBezTo>
                      <a:cubicBezTo>
                        <a:pt x="0" y="54"/>
                        <a:pt x="0" y="54"/>
                        <a:pt x="0" y="54"/>
                      </a:cubicBezTo>
                      <a:cubicBezTo>
                        <a:pt x="30" y="72"/>
                        <a:pt x="30" y="72"/>
                        <a:pt x="30" y="72"/>
                      </a:cubicBezTo>
                      <a:cubicBezTo>
                        <a:pt x="34" y="66"/>
                        <a:pt x="34" y="66"/>
                        <a:pt x="34" y="66"/>
                      </a:cubicBezTo>
                      <a:cubicBezTo>
                        <a:pt x="36" y="63"/>
                        <a:pt x="37" y="60"/>
                        <a:pt x="39" y="57"/>
                      </a:cubicBezTo>
                      <a:cubicBezTo>
                        <a:pt x="40" y="55"/>
                        <a:pt x="45" y="49"/>
                        <a:pt x="66" y="33"/>
                      </a:cubicBezTo>
                      <a:cubicBezTo>
                        <a:pt x="72" y="28"/>
                        <a:pt x="72" y="28"/>
                        <a:pt x="72" y="28"/>
                      </a:cubicBezTo>
                      <a:cubicBezTo>
                        <a:pt x="51" y="0"/>
                        <a:pt x="51" y="0"/>
                        <a:pt x="51" y="0"/>
                      </a:cubicBezTo>
                      <a:lnTo>
                        <a:pt x="45"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11" name="Freeform 94">
                  <a:extLst>
                    <a:ext uri="{FF2B5EF4-FFF2-40B4-BE49-F238E27FC236}">
                      <a16:creationId xmlns:a16="http://schemas.microsoft.com/office/drawing/2014/main" id="{B7B36C24-9862-455D-9251-E46DE97BC758}"/>
                    </a:ext>
                  </a:extLst>
                </p:cNvPr>
                <p:cNvSpPr>
                  <a:spLocks/>
                </p:cNvSpPr>
                <p:nvPr/>
              </p:nvSpPr>
              <p:spPr bwMode="black">
                <a:xfrm>
                  <a:off x="7885113" y="3001963"/>
                  <a:ext cx="57150" cy="49213"/>
                </a:xfrm>
                <a:custGeom>
                  <a:avLst/>
                  <a:gdLst>
                    <a:gd name="T0" fmla="*/ 51 w 77"/>
                    <a:gd name="T1" fmla="*/ 4 h 66"/>
                    <a:gd name="T2" fmla="*/ 6 w 77"/>
                    <a:gd name="T3" fmla="*/ 33 h 66"/>
                    <a:gd name="T4" fmla="*/ 0 w 77"/>
                    <a:gd name="T5" fmla="*/ 37 h 66"/>
                    <a:gd name="T6" fmla="*/ 19 w 77"/>
                    <a:gd name="T7" fmla="*/ 66 h 66"/>
                    <a:gd name="T8" fmla="*/ 25 w 77"/>
                    <a:gd name="T9" fmla="*/ 62 h 66"/>
                    <a:gd name="T10" fmla="*/ 70 w 77"/>
                    <a:gd name="T11" fmla="*/ 34 h 66"/>
                    <a:gd name="T12" fmla="*/ 77 w 77"/>
                    <a:gd name="T13" fmla="*/ 30 h 66"/>
                    <a:gd name="T14" fmla="*/ 58 w 77"/>
                    <a:gd name="T15" fmla="*/ 0 h 66"/>
                    <a:gd name="T16" fmla="*/ 51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1" y="4"/>
                      </a:moveTo>
                      <a:cubicBezTo>
                        <a:pt x="35" y="14"/>
                        <a:pt x="19" y="24"/>
                        <a:pt x="6" y="33"/>
                      </a:cubicBezTo>
                      <a:cubicBezTo>
                        <a:pt x="0" y="37"/>
                        <a:pt x="0" y="37"/>
                        <a:pt x="0" y="37"/>
                      </a:cubicBezTo>
                      <a:cubicBezTo>
                        <a:pt x="19" y="66"/>
                        <a:pt x="19" y="66"/>
                        <a:pt x="19" y="66"/>
                      </a:cubicBezTo>
                      <a:cubicBezTo>
                        <a:pt x="25" y="62"/>
                        <a:pt x="25" y="62"/>
                        <a:pt x="25" y="62"/>
                      </a:cubicBezTo>
                      <a:cubicBezTo>
                        <a:pt x="39" y="53"/>
                        <a:pt x="54" y="44"/>
                        <a:pt x="70" y="34"/>
                      </a:cubicBezTo>
                      <a:cubicBezTo>
                        <a:pt x="77" y="30"/>
                        <a:pt x="77" y="30"/>
                        <a:pt x="77" y="30"/>
                      </a:cubicBezTo>
                      <a:cubicBezTo>
                        <a:pt x="58" y="0"/>
                        <a:pt x="58" y="0"/>
                        <a:pt x="58" y="0"/>
                      </a:cubicBezTo>
                      <a:lnTo>
                        <a:pt x="51"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12" name="Freeform 95">
                  <a:extLst>
                    <a:ext uri="{FF2B5EF4-FFF2-40B4-BE49-F238E27FC236}">
                      <a16:creationId xmlns:a16="http://schemas.microsoft.com/office/drawing/2014/main" id="{193E5A31-D565-4318-B097-779564A9BEEA}"/>
                    </a:ext>
                  </a:extLst>
                </p:cNvPr>
                <p:cNvSpPr>
                  <a:spLocks/>
                </p:cNvSpPr>
                <p:nvPr/>
              </p:nvSpPr>
              <p:spPr bwMode="black">
                <a:xfrm>
                  <a:off x="8159750" y="2840038"/>
                  <a:ext cx="58738" cy="47625"/>
                </a:xfrm>
                <a:custGeom>
                  <a:avLst/>
                  <a:gdLst>
                    <a:gd name="T0" fmla="*/ 0 w 37"/>
                    <a:gd name="T1" fmla="*/ 16 h 30"/>
                    <a:gd name="T2" fmla="*/ 9 w 37"/>
                    <a:gd name="T3" fmla="*/ 30 h 30"/>
                    <a:gd name="T4" fmla="*/ 37 w 37"/>
                    <a:gd name="T5" fmla="*/ 14 h 30"/>
                    <a:gd name="T6" fmla="*/ 28 w 37"/>
                    <a:gd name="T7" fmla="*/ 0 h 30"/>
                    <a:gd name="T8" fmla="*/ 0 w 37"/>
                    <a:gd name="T9" fmla="*/ 16 h 30"/>
                  </a:gdLst>
                  <a:ahLst/>
                  <a:cxnLst>
                    <a:cxn ang="0">
                      <a:pos x="T0" y="T1"/>
                    </a:cxn>
                    <a:cxn ang="0">
                      <a:pos x="T2" y="T3"/>
                    </a:cxn>
                    <a:cxn ang="0">
                      <a:pos x="T4" y="T5"/>
                    </a:cxn>
                    <a:cxn ang="0">
                      <a:pos x="T6" y="T7"/>
                    </a:cxn>
                    <a:cxn ang="0">
                      <a:pos x="T8" y="T9"/>
                    </a:cxn>
                  </a:cxnLst>
                  <a:rect l="0" t="0" r="r" b="b"/>
                  <a:pathLst>
                    <a:path w="37" h="30">
                      <a:moveTo>
                        <a:pt x="0" y="16"/>
                      </a:moveTo>
                      <a:lnTo>
                        <a:pt x="9" y="30"/>
                      </a:lnTo>
                      <a:lnTo>
                        <a:pt x="37" y="14"/>
                      </a:lnTo>
                      <a:lnTo>
                        <a:pt x="28" y="0"/>
                      </a:lnTo>
                      <a:lnTo>
                        <a:pt x="0"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13" name="Freeform 96">
                  <a:extLst>
                    <a:ext uri="{FF2B5EF4-FFF2-40B4-BE49-F238E27FC236}">
                      <a16:creationId xmlns:a16="http://schemas.microsoft.com/office/drawing/2014/main" id="{26050D31-A3F4-4D9F-BAA3-0049A7EFA381}"/>
                    </a:ext>
                  </a:extLst>
                </p:cNvPr>
                <p:cNvSpPr>
                  <a:spLocks/>
                </p:cNvSpPr>
                <p:nvPr/>
              </p:nvSpPr>
              <p:spPr bwMode="black">
                <a:xfrm>
                  <a:off x="7038975" y="2435225"/>
                  <a:ext cx="58738" cy="39688"/>
                </a:xfrm>
                <a:custGeom>
                  <a:avLst/>
                  <a:gdLst>
                    <a:gd name="T0" fmla="*/ 27 w 77"/>
                    <a:gd name="T1" fmla="*/ 5 h 53"/>
                    <a:gd name="T2" fmla="*/ 5 w 77"/>
                    <a:gd name="T3" fmla="*/ 24 h 53"/>
                    <a:gd name="T4" fmla="*/ 0 w 77"/>
                    <a:gd name="T5" fmla="*/ 30 h 53"/>
                    <a:gd name="T6" fmla="*/ 26 w 77"/>
                    <a:gd name="T7" fmla="*/ 53 h 53"/>
                    <a:gd name="T8" fmla="*/ 31 w 77"/>
                    <a:gd name="T9" fmla="*/ 47 h 53"/>
                    <a:gd name="T10" fmla="*/ 43 w 77"/>
                    <a:gd name="T11" fmla="*/ 37 h 53"/>
                    <a:gd name="T12" fmla="*/ 61 w 77"/>
                    <a:gd name="T13" fmla="*/ 39 h 53"/>
                    <a:gd name="T14" fmla="*/ 68 w 77"/>
                    <a:gd name="T15" fmla="*/ 41 h 53"/>
                    <a:gd name="T16" fmla="*/ 77 w 77"/>
                    <a:gd name="T17" fmla="*/ 8 h 53"/>
                    <a:gd name="T18" fmla="*/ 70 w 77"/>
                    <a:gd name="T19" fmla="*/ 6 h 53"/>
                    <a:gd name="T20" fmla="*/ 27 w 77"/>
                    <a:gd name="T21" fmla="*/ 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 h="53">
                      <a:moveTo>
                        <a:pt x="27" y="5"/>
                      </a:moveTo>
                      <a:cubicBezTo>
                        <a:pt x="20" y="9"/>
                        <a:pt x="12" y="15"/>
                        <a:pt x="5" y="24"/>
                      </a:cubicBezTo>
                      <a:cubicBezTo>
                        <a:pt x="0" y="30"/>
                        <a:pt x="0" y="30"/>
                        <a:pt x="0" y="30"/>
                      </a:cubicBezTo>
                      <a:cubicBezTo>
                        <a:pt x="26" y="53"/>
                        <a:pt x="26" y="53"/>
                        <a:pt x="26" y="53"/>
                      </a:cubicBezTo>
                      <a:cubicBezTo>
                        <a:pt x="31" y="47"/>
                        <a:pt x="31" y="47"/>
                        <a:pt x="31" y="47"/>
                      </a:cubicBezTo>
                      <a:cubicBezTo>
                        <a:pt x="35" y="42"/>
                        <a:pt x="40" y="39"/>
                        <a:pt x="43" y="37"/>
                      </a:cubicBezTo>
                      <a:cubicBezTo>
                        <a:pt x="43" y="37"/>
                        <a:pt x="46" y="35"/>
                        <a:pt x="61" y="39"/>
                      </a:cubicBezTo>
                      <a:cubicBezTo>
                        <a:pt x="68" y="41"/>
                        <a:pt x="68" y="41"/>
                        <a:pt x="68" y="41"/>
                      </a:cubicBezTo>
                      <a:cubicBezTo>
                        <a:pt x="77" y="8"/>
                        <a:pt x="77" y="8"/>
                        <a:pt x="77" y="8"/>
                      </a:cubicBezTo>
                      <a:cubicBezTo>
                        <a:pt x="70" y="6"/>
                        <a:pt x="70" y="6"/>
                        <a:pt x="70" y="6"/>
                      </a:cubicBezTo>
                      <a:cubicBezTo>
                        <a:pt x="51" y="0"/>
                        <a:pt x="38" y="0"/>
                        <a:pt x="27"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14" name="Freeform 97">
                  <a:extLst>
                    <a:ext uri="{FF2B5EF4-FFF2-40B4-BE49-F238E27FC236}">
                      <a16:creationId xmlns:a16="http://schemas.microsoft.com/office/drawing/2014/main" id="{8C98AF02-2823-4AAA-B04F-2C5F08882F65}"/>
                    </a:ext>
                  </a:extLst>
                </p:cNvPr>
                <p:cNvSpPr>
                  <a:spLocks/>
                </p:cNvSpPr>
                <p:nvPr/>
              </p:nvSpPr>
              <p:spPr bwMode="black">
                <a:xfrm>
                  <a:off x="8348663" y="2689225"/>
                  <a:ext cx="36513" cy="55563"/>
                </a:xfrm>
                <a:custGeom>
                  <a:avLst/>
                  <a:gdLst>
                    <a:gd name="T0" fmla="*/ 13 w 49"/>
                    <a:gd name="T1" fmla="*/ 7 h 75"/>
                    <a:gd name="T2" fmla="*/ 2 w 49"/>
                    <a:gd name="T3" fmla="*/ 57 h 75"/>
                    <a:gd name="T4" fmla="*/ 0 w 49"/>
                    <a:gd name="T5" fmla="*/ 64 h 75"/>
                    <a:gd name="T6" fmla="*/ 34 w 49"/>
                    <a:gd name="T7" fmla="*/ 75 h 75"/>
                    <a:gd name="T8" fmla="*/ 36 w 49"/>
                    <a:gd name="T9" fmla="*/ 67 h 75"/>
                    <a:gd name="T10" fmla="*/ 48 w 49"/>
                    <a:gd name="T11" fmla="*/ 13 h 75"/>
                    <a:gd name="T12" fmla="*/ 49 w 49"/>
                    <a:gd name="T13" fmla="*/ 5 h 75"/>
                    <a:gd name="T14" fmla="*/ 15 w 49"/>
                    <a:gd name="T15" fmla="*/ 0 h 75"/>
                    <a:gd name="T16" fmla="*/ 13 w 49"/>
                    <a:gd name="T17" fmla="*/ 7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75">
                      <a:moveTo>
                        <a:pt x="13" y="7"/>
                      </a:moveTo>
                      <a:cubicBezTo>
                        <a:pt x="10" y="26"/>
                        <a:pt x="7" y="43"/>
                        <a:pt x="2" y="57"/>
                      </a:cubicBezTo>
                      <a:cubicBezTo>
                        <a:pt x="0" y="64"/>
                        <a:pt x="0" y="64"/>
                        <a:pt x="0" y="64"/>
                      </a:cubicBezTo>
                      <a:cubicBezTo>
                        <a:pt x="34" y="75"/>
                        <a:pt x="34" y="75"/>
                        <a:pt x="34" y="75"/>
                      </a:cubicBezTo>
                      <a:cubicBezTo>
                        <a:pt x="36" y="67"/>
                        <a:pt x="36" y="67"/>
                        <a:pt x="36" y="67"/>
                      </a:cubicBezTo>
                      <a:cubicBezTo>
                        <a:pt x="41" y="52"/>
                        <a:pt x="45" y="34"/>
                        <a:pt x="48" y="13"/>
                      </a:cubicBezTo>
                      <a:cubicBezTo>
                        <a:pt x="49" y="5"/>
                        <a:pt x="49" y="5"/>
                        <a:pt x="49" y="5"/>
                      </a:cubicBezTo>
                      <a:cubicBezTo>
                        <a:pt x="15" y="0"/>
                        <a:pt x="15" y="0"/>
                        <a:pt x="15" y="0"/>
                      </a:cubicBezTo>
                      <a:lnTo>
                        <a:pt x="13"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15" name="Freeform 98">
                  <a:extLst>
                    <a:ext uri="{FF2B5EF4-FFF2-40B4-BE49-F238E27FC236}">
                      <a16:creationId xmlns:a16="http://schemas.microsoft.com/office/drawing/2014/main" id="{E643E671-FB11-45D4-B0FF-D9378A1CA5EC}"/>
                    </a:ext>
                  </a:extLst>
                </p:cNvPr>
                <p:cNvSpPr>
                  <a:spLocks/>
                </p:cNvSpPr>
                <p:nvPr/>
              </p:nvSpPr>
              <p:spPr bwMode="black">
                <a:xfrm>
                  <a:off x="8362950" y="2611438"/>
                  <a:ext cx="26988" cy="52388"/>
                </a:xfrm>
                <a:custGeom>
                  <a:avLst/>
                  <a:gdLst>
                    <a:gd name="T0" fmla="*/ 2 w 38"/>
                    <a:gd name="T1" fmla="*/ 0 h 70"/>
                    <a:gd name="T2" fmla="*/ 2 w 38"/>
                    <a:gd name="T3" fmla="*/ 8 h 70"/>
                    <a:gd name="T4" fmla="*/ 0 w 38"/>
                    <a:gd name="T5" fmla="*/ 60 h 70"/>
                    <a:gd name="T6" fmla="*/ 0 w 38"/>
                    <a:gd name="T7" fmla="*/ 67 h 70"/>
                    <a:gd name="T8" fmla="*/ 35 w 38"/>
                    <a:gd name="T9" fmla="*/ 70 h 70"/>
                    <a:gd name="T10" fmla="*/ 35 w 38"/>
                    <a:gd name="T11" fmla="*/ 62 h 70"/>
                    <a:gd name="T12" fmla="*/ 38 w 38"/>
                    <a:gd name="T13" fmla="*/ 8 h 70"/>
                    <a:gd name="T14" fmla="*/ 38 w 38"/>
                    <a:gd name="T15" fmla="*/ 0 h 70"/>
                    <a:gd name="T16" fmla="*/ 2 w 38"/>
                    <a:gd name="T17"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70">
                      <a:moveTo>
                        <a:pt x="2" y="0"/>
                      </a:moveTo>
                      <a:cubicBezTo>
                        <a:pt x="2" y="8"/>
                        <a:pt x="2" y="8"/>
                        <a:pt x="2" y="8"/>
                      </a:cubicBezTo>
                      <a:cubicBezTo>
                        <a:pt x="2" y="25"/>
                        <a:pt x="2" y="43"/>
                        <a:pt x="0" y="60"/>
                      </a:cubicBezTo>
                      <a:cubicBezTo>
                        <a:pt x="0" y="67"/>
                        <a:pt x="0" y="67"/>
                        <a:pt x="0" y="67"/>
                      </a:cubicBezTo>
                      <a:cubicBezTo>
                        <a:pt x="35" y="70"/>
                        <a:pt x="35" y="70"/>
                        <a:pt x="35" y="70"/>
                      </a:cubicBezTo>
                      <a:cubicBezTo>
                        <a:pt x="35" y="62"/>
                        <a:pt x="35" y="62"/>
                        <a:pt x="35" y="62"/>
                      </a:cubicBezTo>
                      <a:cubicBezTo>
                        <a:pt x="37" y="44"/>
                        <a:pt x="38" y="26"/>
                        <a:pt x="38" y="8"/>
                      </a:cubicBezTo>
                      <a:cubicBezTo>
                        <a:pt x="38" y="0"/>
                        <a:pt x="38" y="0"/>
                        <a:pt x="38" y="0"/>
                      </a:cubicBez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16" name="Freeform 99">
                  <a:extLst>
                    <a:ext uri="{FF2B5EF4-FFF2-40B4-BE49-F238E27FC236}">
                      <a16:creationId xmlns:a16="http://schemas.microsoft.com/office/drawing/2014/main" id="{ECE3B84C-AF5B-44F5-B034-FC369ADDA565}"/>
                    </a:ext>
                  </a:extLst>
                </p:cNvPr>
                <p:cNvSpPr>
                  <a:spLocks/>
                </p:cNvSpPr>
                <p:nvPr/>
              </p:nvSpPr>
              <p:spPr bwMode="black">
                <a:xfrm>
                  <a:off x="7783513" y="3113088"/>
                  <a:ext cx="47625" cy="57150"/>
                </a:xfrm>
                <a:custGeom>
                  <a:avLst/>
                  <a:gdLst>
                    <a:gd name="T0" fmla="*/ 32 w 63"/>
                    <a:gd name="T1" fmla="*/ 0 h 76"/>
                    <a:gd name="T2" fmla="*/ 29 w 63"/>
                    <a:gd name="T3" fmla="*/ 7 h 76"/>
                    <a:gd name="T4" fmla="*/ 5 w 63"/>
                    <a:gd name="T5" fmla="*/ 50 h 76"/>
                    <a:gd name="T6" fmla="*/ 0 w 63"/>
                    <a:gd name="T7" fmla="*/ 57 h 76"/>
                    <a:gd name="T8" fmla="*/ 30 w 63"/>
                    <a:gd name="T9" fmla="*/ 76 h 76"/>
                    <a:gd name="T10" fmla="*/ 34 w 63"/>
                    <a:gd name="T11" fmla="*/ 70 h 76"/>
                    <a:gd name="T12" fmla="*/ 60 w 63"/>
                    <a:gd name="T13" fmla="*/ 22 h 76"/>
                    <a:gd name="T14" fmla="*/ 63 w 63"/>
                    <a:gd name="T15" fmla="*/ 16 h 76"/>
                    <a:gd name="T16" fmla="*/ 49 w 63"/>
                    <a:gd name="T17" fmla="*/ 7 h 76"/>
                    <a:gd name="T18" fmla="*/ 32 w 63"/>
                    <a:gd name="T19"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 h="76">
                      <a:moveTo>
                        <a:pt x="32" y="0"/>
                      </a:moveTo>
                      <a:cubicBezTo>
                        <a:pt x="29" y="7"/>
                        <a:pt x="29" y="7"/>
                        <a:pt x="29" y="7"/>
                      </a:cubicBezTo>
                      <a:cubicBezTo>
                        <a:pt x="20" y="23"/>
                        <a:pt x="13" y="38"/>
                        <a:pt x="5" y="50"/>
                      </a:cubicBezTo>
                      <a:cubicBezTo>
                        <a:pt x="0" y="57"/>
                        <a:pt x="0" y="57"/>
                        <a:pt x="0" y="57"/>
                      </a:cubicBezTo>
                      <a:cubicBezTo>
                        <a:pt x="30" y="76"/>
                        <a:pt x="30" y="76"/>
                        <a:pt x="30" y="76"/>
                      </a:cubicBezTo>
                      <a:cubicBezTo>
                        <a:pt x="34" y="70"/>
                        <a:pt x="34" y="70"/>
                        <a:pt x="34" y="70"/>
                      </a:cubicBezTo>
                      <a:cubicBezTo>
                        <a:pt x="43" y="56"/>
                        <a:pt x="51" y="40"/>
                        <a:pt x="60" y="22"/>
                      </a:cubicBezTo>
                      <a:cubicBezTo>
                        <a:pt x="63" y="16"/>
                        <a:pt x="63" y="16"/>
                        <a:pt x="63" y="16"/>
                      </a:cubicBezTo>
                      <a:cubicBezTo>
                        <a:pt x="49" y="7"/>
                        <a:pt x="49" y="7"/>
                        <a:pt x="49" y="7"/>
                      </a:cubicBezTo>
                      <a:lnTo>
                        <a:pt x="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17" name="Freeform 100">
                  <a:extLst>
                    <a:ext uri="{FF2B5EF4-FFF2-40B4-BE49-F238E27FC236}">
                      <a16:creationId xmlns:a16="http://schemas.microsoft.com/office/drawing/2014/main" id="{9DCCCCE1-99C0-4974-AB14-CF93C95040C2}"/>
                    </a:ext>
                  </a:extLst>
                </p:cNvPr>
                <p:cNvSpPr>
                  <a:spLocks/>
                </p:cNvSpPr>
                <p:nvPr/>
              </p:nvSpPr>
              <p:spPr bwMode="black">
                <a:xfrm>
                  <a:off x="8229600" y="2798763"/>
                  <a:ext cx="57150" cy="49213"/>
                </a:xfrm>
                <a:custGeom>
                  <a:avLst/>
                  <a:gdLst>
                    <a:gd name="T0" fmla="*/ 52 w 76"/>
                    <a:gd name="T1" fmla="*/ 3 h 65"/>
                    <a:gd name="T2" fmla="*/ 6 w 76"/>
                    <a:gd name="T3" fmla="*/ 31 h 65"/>
                    <a:gd name="T4" fmla="*/ 0 w 76"/>
                    <a:gd name="T5" fmla="*/ 35 h 65"/>
                    <a:gd name="T6" fmla="*/ 17 w 76"/>
                    <a:gd name="T7" fmla="*/ 65 h 65"/>
                    <a:gd name="T8" fmla="*/ 24 w 76"/>
                    <a:gd name="T9" fmla="*/ 61 h 65"/>
                    <a:gd name="T10" fmla="*/ 70 w 76"/>
                    <a:gd name="T11" fmla="*/ 33 h 65"/>
                    <a:gd name="T12" fmla="*/ 76 w 76"/>
                    <a:gd name="T13" fmla="*/ 30 h 65"/>
                    <a:gd name="T14" fmla="*/ 58 w 76"/>
                    <a:gd name="T15" fmla="*/ 0 h 65"/>
                    <a:gd name="T16" fmla="*/ 52 w 76"/>
                    <a:gd name="T17" fmla="*/ 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5">
                      <a:moveTo>
                        <a:pt x="52" y="3"/>
                      </a:moveTo>
                      <a:cubicBezTo>
                        <a:pt x="38" y="12"/>
                        <a:pt x="22" y="21"/>
                        <a:pt x="6" y="31"/>
                      </a:cubicBezTo>
                      <a:cubicBezTo>
                        <a:pt x="0" y="35"/>
                        <a:pt x="0" y="35"/>
                        <a:pt x="0" y="35"/>
                      </a:cubicBezTo>
                      <a:cubicBezTo>
                        <a:pt x="17" y="65"/>
                        <a:pt x="17" y="65"/>
                        <a:pt x="17" y="65"/>
                      </a:cubicBezTo>
                      <a:cubicBezTo>
                        <a:pt x="24" y="61"/>
                        <a:pt x="24" y="61"/>
                        <a:pt x="24" y="61"/>
                      </a:cubicBezTo>
                      <a:cubicBezTo>
                        <a:pt x="41" y="51"/>
                        <a:pt x="56" y="42"/>
                        <a:pt x="70" y="33"/>
                      </a:cubicBezTo>
                      <a:cubicBezTo>
                        <a:pt x="76" y="30"/>
                        <a:pt x="76" y="30"/>
                        <a:pt x="76" y="30"/>
                      </a:cubicBezTo>
                      <a:cubicBezTo>
                        <a:pt x="58" y="0"/>
                        <a:pt x="58" y="0"/>
                        <a:pt x="58" y="0"/>
                      </a:cubicBezTo>
                      <a:lnTo>
                        <a:pt x="52"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18" name="Freeform 101">
                  <a:extLst>
                    <a:ext uri="{FF2B5EF4-FFF2-40B4-BE49-F238E27FC236}">
                      <a16:creationId xmlns:a16="http://schemas.microsoft.com/office/drawing/2014/main" id="{C20F5236-56DE-41BA-B8B3-4CAE3C81DF44}"/>
                    </a:ext>
                  </a:extLst>
                </p:cNvPr>
                <p:cNvSpPr>
                  <a:spLocks/>
                </p:cNvSpPr>
                <p:nvPr/>
              </p:nvSpPr>
              <p:spPr bwMode="black">
                <a:xfrm>
                  <a:off x="8297863" y="2754313"/>
                  <a:ext cx="57150" cy="50800"/>
                </a:xfrm>
                <a:custGeom>
                  <a:avLst/>
                  <a:gdLst>
                    <a:gd name="T0" fmla="*/ 49 w 77"/>
                    <a:gd name="T1" fmla="*/ 5 h 68"/>
                    <a:gd name="T2" fmla="*/ 7 w 77"/>
                    <a:gd name="T3" fmla="*/ 34 h 68"/>
                    <a:gd name="T4" fmla="*/ 0 w 77"/>
                    <a:gd name="T5" fmla="*/ 39 h 68"/>
                    <a:gd name="T6" fmla="*/ 19 w 77"/>
                    <a:gd name="T7" fmla="*/ 68 h 68"/>
                    <a:gd name="T8" fmla="*/ 26 w 77"/>
                    <a:gd name="T9" fmla="*/ 64 h 68"/>
                    <a:gd name="T10" fmla="*/ 71 w 77"/>
                    <a:gd name="T11" fmla="*/ 33 h 68"/>
                    <a:gd name="T12" fmla="*/ 77 w 77"/>
                    <a:gd name="T13" fmla="*/ 28 h 68"/>
                    <a:gd name="T14" fmla="*/ 55 w 77"/>
                    <a:gd name="T15" fmla="*/ 0 h 68"/>
                    <a:gd name="T16" fmla="*/ 49 w 77"/>
                    <a:gd name="T17" fmla="*/ 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8">
                      <a:moveTo>
                        <a:pt x="49" y="5"/>
                      </a:moveTo>
                      <a:cubicBezTo>
                        <a:pt x="40" y="12"/>
                        <a:pt x="26" y="22"/>
                        <a:pt x="7" y="34"/>
                      </a:cubicBezTo>
                      <a:cubicBezTo>
                        <a:pt x="0" y="39"/>
                        <a:pt x="0" y="39"/>
                        <a:pt x="0" y="39"/>
                      </a:cubicBezTo>
                      <a:cubicBezTo>
                        <a:pt x="19" y="68"/>
                        <a:pt x="19" y="68"/>
                        <a:pt x="19" y="68"/>
                      </a:cubicBezTo>
                      <a:cubicBezTo>
                        <a:pt x="26" y="64"/>
                        <a:pt x="26" y="64"/>
                        <a:pt x="26" y="64"/>
                      </a:cubicBezTo>
                      <a:cubicBezTo>
                        <a:pt x="46" y="51"/>
                        <a:pt x="61" y="41"/>
                        <a:pt x="71" y="33"/>
                      </a:cubicBezTo>
                      <a:cubicBezTo>
                        <a:pt x="77" y="28"/>
                        <a:pt x="77" y="28"/>
                        <a:pt x="77" y="28"/>
                      </a:cubicBezTo>
                      <a:cubicBezTo>
                        <a:pt x="55" y="0"/>
                        <a:pt x="55" y="0"/>
                        <a:pt x="55" y="0"/>
                      </a:cubicBezTo>
                      <a:lnTo>
                        <a:pt x="49"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19" name="Freeform 102">
                  <a:extLst>
                    <a:ext uri="{FF2B5EF4-FFF2-40B4-BE49-F238E27FC236}">
                      <a16:creationId xmlns:a16="http://schemas.microsoft.com/office/drawing/2014/main" id="{2EEC2DEE-6B82-4043-B33D-6C0349601FCF}"/>
                    </a:ext>
                  </a:extLst>
                </p:cNvPr>
                <p:cNvSpPr>
                  <a:spLocks/>
                </p:cNvSpPr>
                <p:nvPr/>
              </p:nvSpPr>
              <p:spPr bwMode="black">
                <a:xfrm>
                  <a:off x="7313613" y="2935288"/>
                  <a:ext cx="57150" cy="49213"/>
                </a:xfrm>
                <a:custGeom>
                  <a:avLst/>
                  <a:gdLst>
                    <a:gd name="T0" fmla="*/ 24 w 77"/>
                    <a:gd name="T1" fmla="*/ 4 h 65"/>
                    <a:gd name="T2" fmla="*/ 18 w 77"/>
                    <a:gd name="T3" fmla="*/ 0 h 65"/>
                    <a:gd name="T4" fmla="*/ 0 w 77"/>
                    <a:gd name="T5" fmla="*/ 30 h 65"/>
                    <a:gd name="T6" fmla="*/ 7 w 77"/>
                    <a:gd name="T7" fmla="*/ 34 h 65"/>
                    <a:gd name="T8" fmla="*/ 53 w 77"/>
                    <a:gd name="T9" fmla="*/ 61 h 65"/>
                    <a:gd name="T10" fmla="*/ 59 w 77"/>
                    <a:gd name="T11" fmla="*/ 65 h 65"/>
                    <a:gd name="T12" fmla="*/ 77 w 77"/>
                    <a:gd name="T13" fmla="*/ 34 h 65"/>
                    <a:gd name="T14" fmla="*/ 71 w 77"/>
                    <a:gd name="T15" fmla="*/ 31 h 65"/>
                    <a:gd name="T16" fmla="*/ 24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24" y="4"/>
                      </a:moveTo>
                      <a:cubicBezTo>
                        <a:pt x="18" y="0"/>
                        <a:pt x="18" y="0"/>
                        <a:pt x="18" y="0"/>
                      </a:cubicBezTo>
                      <a:cubicBezTo>
                        <a:pt x="0" y="30"/>
                        <a:pt x="0" y="30"/>
                        <a:pt x="0" y="30"/>
                      </a:cubicBezTo>
                      <a:cubicBezTo>
                        <a:pt x="7" y="34"/>
                        <a:pt x="7" y="34"/>
                        <a:pt x="7" y="34"/>
                      </a:cubicBezTo>
                      <a:cubicBezTo>
                        <a:pt x="22" y="43"/>
                        <a:pt x="37" y="52"/>
                        <a:pt x="53" y="61"/>
                      </a:cubicBezTo>
                      <a:cubicBezTo>
                        <a:pt x="59" y="65"/>
                        <a:pt x="59" y="65"/>
                        <a:pt x="59" y="65"/>
                      </a:cubicBezTo>
                      <a:cubicBezTo>
                        <a:pt x="77" y="34"/>
                        <a:pt x="77" y="34"/>
                        <a:pt x="77" y="34"/>
                      </a:cubicBezTo>
                      <a:cubicBezTo>
                        <a:pt x="71" y="31"/>
                        <a:pt x="71" y="31"/>
                        <a:pt x="71" y="31"/>
                      </a:cubicBezTo>
                      <a:cubicBezTo>
                        <a:pt x="55" y="22"/>
                        <a:pt x="40" y="13"/>
                        <a:pt x="2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20" name="Freeform 103">
                  <a:extLst>
                    <a:ext uri="{FF2B5EF4-FFF2-40B4-BE49-F238E27FC236}">
                      <a16:creationId xmlns:a16="http://schemas.microsoft.com/office/drawing/2014/main" id="{8696F78E-4450-4BB2-9D9C-6FE19F74692D}"/>
                    </a:ext>
                  </a:extLst>
                </p:cNvPr>
                <p:cNvSpPr>
                  <a:spLocks/>
                </p:cNvSpPr>
                <p:nvPr/>
              </p:nvSpPr>
              <p:spPr bwMode="black">
                <a:xfrm>
                  <a:off x="7381875" y="2974975"/>
                  <a:ext cx="57150" cy="49213"/>
                </a:xfrm>
                <a:custGeom>
                  <a:avLst/>
                  <a:gdLst>
                    <a:gd name="T0" fmla="*/ 0 w 36"/>
                    <a:gd name="T1" fmla="*/ 15 h 31"/>
                    <a:gd name="T2" fmla="*/ 28 w 36"/>
                    <a:gd name="T3" fmla="*/ 31 h 31"/>
                    <a:gd name="T4" fmla="*/ 36 w 36"/>
                    <a:gd name="T5" fmla="*/ 17 h 31"/>
                    <a:gd name="T6" fmla="*/ 8 w 36"/>
                    <a:gd name="T7" fmla="*/ 0 h 31"/>
                    <a:gd name="T8" fmla="*/ 0 w 36"/>
                    <a:gd name="T9" fmla="*/ 15 h 31"/>
                  </a:gdLst>
                  <a:ahLst/>
                  <a:cxnLst>
                    <a:cxn ang="0">
                      <a:pos x="T0" y="T1"/>
                    </a:cxn>
                    <a:cxn ang="0">
                      <a:pos x="T2" y="T3"/>
                    </a:cxn>
                    <a:cxn ang="0">
                      <a:pos x="T4" y="T5"/>
                    </a:cxn>
                    <a:cxn ang="0">
                      <a:pos x="T6" y="T7"/>
                    </a:cxn>
                    <a:cxn ang="0">
                      <a:pos x="T8" y="T9"/>
                    </a:cxn>
                  </a:cxnLst>
                  <a:rect l="0" t="0" r="r" b="b"/>
                  <a:pathLst>
                    <a:path w="36" h="31">
                      <a:moveTo>
                        <a:pt x="0" y="15"/>
                      </a:moveTo>
                      <a:lnTo>
                        <a:pt x="28" y="31"/>
                      </a:lnTo>
                      <a:lnTo>
                        <a:pt x="36" y="17"/>
                      </a:lnTo>
                      <a:lnTo>
                        <a:pt x="8" y="0"/>
                      </a:lnTo>
                      <a:lnTo>
                        <a:pt x="0"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21" name="Freeform 104">
                  <a:extLst>
                    <a:ext uri="{FF2B5EF4-FFF2-40B4-BE49-F238E27FC236}">
                      <a16:creationId xmlns:a16="http://schemas.microsoft.com/office/drawing/2014/main" id="{BF071592-C8FC-4902-9735-98FE59DF059A}"/>
                    </a:ext>
                  </a:extLst>
                </p:cNvPr>
                <p:cNvSpPr>
                  <a:spLocks/>
                </p:cNvSpPr>
                <p:nvPr/>
              </p:nvSpPr>
              <p:spPr bwMode="black">
                <a:xfrm>
                  <a:off x="7243763" y="2895600"/>
                  <a:ext cx="58738" cy="47625"/>
                </a:xfrm>
                <a:custGeom>
                  <a:avLst/>
                  <a:gdLst>
                    <a:gd name="T0" fmla="*/ 24 w 77"/>
                    <a:gd name="T1" fmla="*/ 4 h 64"/>
                    <a:gd name="T2" fmla="*/ 17 w 77"/>
                    <a:gd name="T3" fmla="*/ 0 h 64"/>
                    <a:gd name="T4" fmla="*/ 0 w 77"/>
                    <a:gd name="T5" fmla="*/ 31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4"/>
                      </a:moveTo>
                      <a:cubicBezTo>
                        <a:pt x="17" y="0"/>
                        <a:pt x="17" y="0"/>
                        <a:pt x="17" y="0"/>
                      </a:cubicBezTo>
                      <a:cubicBezTo>
                        <a:pt x="0" y="31"/>
                        <a:pt x="0" y="31"/>
                        <a:pt x="0" y="31"/>
                      </a:cubicBezTo>
                      <a:cubicBezTo>
                        <a:pt x="6" y="34"/>
                        <a:pt x="6" y="34"/>
                        <a:pt x="6" y="34"/>
                      </a:cubicBezTo>
                      <a:cubicBezTo>
                        <a:pt x="21" y="42"/>
                        <a:pt x="36" y="51"/>
                        <a:pt x="53" y="61"/>
                      </a:cubicBezTo>
                      <a:cubicBezTo>
                        <a:pt x="59" y="64"/>
                        <a:pt x="59" y="64"/>
                        <a:pt x="59" y="64"/>
                      </a:cubicBezTo>
                      <a:cubicBezTo>
                        <a:pt x="77" y="34"/>
                        <a:pt x="77" y="34"/>
                        <a:pt x="77" y="34"/>
                      </a:cubicBezTo>
                      <a:cubicBezTo>
                        <a:pt x="70" y="30"/>
                        <a:pt x="70" y="30"/>
                        <a:pt x="70" y="30"/>
                      </a:cubicBezTo>
                      <a:cubicBezTo>
                        <a:pt x="53" y="20"/>
                        <a:pt x="38" y="12"/>
                        <a:pt x="2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22" name="Freeform 105">
                  <a:extLst>
                    <a:ext uri="{FF2B5EF4-FFF2-40B4-BE49-F238E27FC236}">
                      <a16:creationId xmlns:a16="http://schemas.microsoft.com/office/drawing/2014/main" id="{AD4045EA-CA9E-4C0C-A50C-08798B75D03E}"/>
                    </a:ext>
                  </a:extLst>
                </p:cNvPr>
                <p:cNvSpPr>
                  <a:spLocks/>
                </p:cNvSpPr>
                <p:nvPr/>
              </p:nvSpPr>
              <p:spPr bwMode="black">
                <a:xfrm>
                  <a:off x="7173913" y="2857500"/>
                  <a:ext cx="57150" cy="47625"/>
                </a:xfrm>
                <a:custGeom>
                  <a:avLst/>
                  <a:gdLst>
                    <a:gd name="T0" fmla="*/ 23 w 77"/>
                    <a:gd name="T1" fmla="*/ 3 h 63"/>
                    <a:gd name="T2" fmla="*/ 16 w 77"/>
                    <a:gd name="T3" fmla="*/ 0 h 63"/>
                    <a:gd name="T4" fmla="*/ 0 w 77"/>
                    <a:gd name="T5" fmla="*/ 31 h 63"/>
                    <a:gd name="T6" fmla="*/ 7 w 77"/>
                    <a:gd name="T7" fmla="*/ 35 h 63"/>
                    <a:gd name="T8" fmla="*/ 54 w 77"/>
                    <a:gd name="T9" fmla="*/ 59 h 63"/>
                    <a:gd name="T10" fmla="*/ 60 w 77"/>
                    <a:gd name="T11" fmla="*/ 63 h 63"/>
                    <a:gd name="T12" fmla="*/ 77 w 77"/>
                    <a:gd name="T13" fmla="*/ 32 h 63"/>
                    <a:gd name="T14" fmla="*/ 71 w 77"/>
                    <a:gd name="T15" fmla="*/ 29 h 63"/>
                    <a:gd name="T16" fmla="*/ 23 w 77"/>
                    <a:gd name="T17" fmla="*/ 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3">
                      <a:moveTo>
                        <a:pt x="23" y="3"/>
                      </a:moveTo>
                      <a:cubicBezTo>
                        <a:pt x="16" y="0"/>
                        <a:pt x="16" y="0"/>
                        <a:pt x="16" y="0"/>
                      </a:cubicBezTo>
                      <a:cubicBezTo>
                        <a:pt x="0" y="31"/>
                        <a:pt x="0" y="31"/>
                        <a:pt x="0" y="31"/>
                      </a:cubicBezTo>
                      <a:cubicBezTo>
                        <a:pt x="7" y="35"/>
                        <a:pt x="7" y="35"/>
                        <a:pt x="7" y="35"/>
                      </a:cubicBezTo>
                      <a:cubicBezTo>
                        <a:pt x="20" y="41"/>
                        <a:pt x="36" y="50"/>
                        <a:pt x="54" y="59"/>
                      </a:cubicBezTo>
                      <a:cubicBezTo>
                        <a:pt x="60" y="63"/>
                        <a:pt x="60" y="63"/>
                        <a:pt x="60" y="63"/>
                      </a:cubicBezTo>
                      <a:cubicBezTo>
                        <a:pt x="77" y="32"/>
                        <a:pt x="77" y="32"/>
                        <a:pt x="77" y="32"/>
                      </a:cubicBezTo>
                      <a:cubicBezTo>
                        <a:pt x="71" y="29"/>
                        <a:pt x="71" y="29"/>
                        <a:pt x="71" y="29"/>
                      </a:cubicBezTo>
                      <a:cubicBezTo>
                        <a:pt x="52" y="18"/>
                        <a:pt x="36" y="10"/>
                        <a:pt x="2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23" name="Freeform 106">
                  <a:extLst>
                    <a:ext uri="{FF2B5EF4-FFF2-40B4-BE49-F238E27FC236}">
                      <a16:creationId xmlns:a16="http://schemas.microsoft.com/office/drawing/2014/main" id="{4CDF2642-DD52-4CF6-B92B-CC7FFCFAFD30}"/>
                    </a:ext>
                  </a:extLst>
                </p:cNvPr>
                <p:cNvSpPr>
                  <a:spLocks/>
                </p:cNvSpPr>
                <p:nvPr/>
              </p:nvSpPr>
              <p:spPr bwMode="black">
                <a:xfrm>
                  <a:off x="7099300" y="2835275"/>
                  <a:ext cx="57150" cy="34925"/>
                </a:xfrm>
                <a:custGeom>
                  <a:avLst/>
                  <a:gdLst>
                    <a:gd name="T0" fmla="*/ 60 w 76"/>
                    <a:gd name="T1" fmla="*/ 10 h 47"/>
                    <a:gd name="T2" fmla="*/ 58 w 76"/>
                    <a:gd name="T3" fmla="*/ 10 h 47"/>
                    <a:gd name="T4" fmla="*/ 18 w 76"/>
                    <a:gd name="T5" fmla="*/ 2 h 47"/>
                    <a:gd name="T6" fmla="*/ 11 w 76"/>
                    <a:gd name="T7" fmla="*/ 0 h 47"/>
                    <a:gd name="T8" fmla="*/ 0 w 76"/>
                    <a:gd name="T9" fmla="*/ 33 h 47"/>
                    <a:gd name="T10" fmla="*/ 7 w 76"/>
                    <a:gd name="T11" fmla="*/ 35 h 47"/>
                    <a:gd name="T12" fmla="*/ 55 w 76"/>
                    <a:gd name="T13" fmla="*/ 45 h 47"/>
                    <a:gd name="T14" fmla="*/ 60 w 76"/>
                    <a:gd name="T15" fmla="*/ 45 h 47"/>
                    <a:gd name="T16" fmla="*/ 61 w 76"/>
                    <a:gd name="T17" fmla="*/ 45 h 47"/>
                    <a:gd name="T18" fmla="*/ 68 w 76"/>
                    <a:gd name="T19" fmla="*/ 47 h 47"/>
                    <a:gd name="T20" fmla="*/ 76 w 76"/>
                    <a:gd name="T21" fmla="*/ 13 h 47"/>
                    <a:gd name="T22" fmla="*/ 69 w 76"/>
                    <a:gd name="T23" fmla="*/ 11 h 47"/>
                    <a:gd name="T24" fmla="*/ 60 w 76"/>
                    <a:gd name="T25" fmla="*/ 1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47">
                      <a:moveTo>
                        <a:pt x="60" y="10"/>
                      </a:moveTo>
                      <a:cubicBezTo>
                        <a:pt x="58" y="10"/>
                        <a:pt x="58" y="10"/>
                        <a:pt x="58" y="10"/>
                      </a:cubicBezTo>
                      <a:cubicBezTo>
                        <a:pt x="49" y="11"/>
                        <a:pt x="35" y="8"/>
                        <a:pt x="18" y="2"/>
                      </a:cubicBezTo>
                      <a:cubicBezTo>
                        <a:pt x="11" y="0"/>
                        <a:pt x="11" y="0"/>
                        <a:pt x="11" y="0"/>
                      </a:cubicBezTo>
                      <a:cubicBezTo>
                        <a:pt x="0" y="33"/>
                        <a:pt x="0" y="33"/>
                        <a:pt x="0" y="33"/>
                      </a:cubicBezTo>
                      <a:cubicBezTo>
                        <a:pt x="7" y="35"/>
                        <a:pt x="7" y="35"/>
                        <a:pt x="7" y="35"/>
                      </a:cubicBezTo>
                      <a:cubicBezTo>
                        <a:pt x="20" y="40"/>
                        <a:pt x="39" y="45"/>
                        <a:pt x="55" y="45"/>
                      </a:cubicBezTo>
                      <a:cubicBezTo>
                        <a:pt x="57" y="45"/>
                        <a:pt x="59" y="45"/>
                        <a:pt x="60" y="45"/>
                      </a:cubicBezTo>
                      <a:cubicBezTo>
                        <a:pt x="60" y="45"/>
                        <a:pt x="61" y="45"/>
                        <a:pt x="61" y="45"/>
                      </a:cubicBezTo>
                      <a:cubicBezTo>
                        <a:pt x="68" y="47"/>
                        <a:pt x="68" y="47"/>
                        <a:pt x="68" y="47"/>
                      </a:cubicBezTo>
                      <a:cubicBezTo>
                        <a:pt x="76" y="13"/>
                        <a:pt x="76" y="13"/>
                        <a:pt x="76" y="13"/>
                      </a:cubicBezTo>
                      <a:cubicBezTo>
                        <a:pt x="69" y="11"/>
                        <a:pt x="69" y="11"/>
                        <a:pt x="69" y="11"/>
                      </a:cubicBezTo>
                      <a:cubicBezTo>
                        <a:pt x="66" y="10"/>
                        <a:pt x="63" y="10"/>
                        <a:pt x="6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24" name="Freeform 107">
                  <a:extLst>
                    <a:ext uri="{FF2B5EF4-FFF2-40B4-BE49-F238E27FC236}">
                      <a16:creationId xmlns:a16="http://schemas.microsoft.com/office/drawing/2014/main" id="{8B6D5244-9CB4-4187-8ECA-AD9B97E2FDAE}"/>
                    </a:ext>
                  </a:extLst>
                </p:cNvPr>
                <p:cNvSpPr>
                  <a:spLocks/>
                </p:cNvSpPr>
                <p:nvPr/>
              </p:nvSpPr>
              <p:spPr bwMode="black">
                <a:xfrm>
                  <a:off x="7721600" y="3168650"/>
                  <a:ext cx="55563" cy="30163"/>
                </a:xfrm>
                <a:custGeom>
                  <a:avLst/>
                  <a:gdLst>
                    <a:gd name="T0" fmla="*/ 57 w 74"/>
                    <a:gd name="T1" fmla="*/ 3 h 40"/>
                    <a:gd name="T2" fmla="*/ 53 w 74"/>
                    <a:gd name="T3" fmla="*/ 4 h 40"/>
                    <a:gd name="T4" fmla="*/ 11 w 74"/>
                    <a:gd name="T5" fmla="*/ 4 h 40"/>
                    <a:gd name="T6" fmla="*/ 3 w 74"/>
                    <a:gd name="T7" fmla="*/ 3 h 40"/>
                    <a:gd name="T8" fmla="*/ 0 w 74"/>
                    <a:gd name="T9" fmla="*/ 38 h 40"/>
                    <a:gd name="T10" fmla="*/ 7 w 74"/>
                    <a:gd name="T11" fmla="*/ 39 h 40"/>
                    <a:gd name="T12" fmla="*/ 32 w 74"/>
                    <a:gd name="T13" fmla="*/ 40 h 40"/>
                    <a:gd name="T14" fmla="*/ 60 w 74"/>
                    <a:gd name="T15" fmla="*/ 38 h 40"/>
                    <a:gd name="T16" fmla="*/ 67 w 74"/>
                    <a:gd name="T17" fmla="*/ 36 h 40"/>
                    <a:gd name="T18" fmla="*/ 74 w 74"/>
                    <a:gd name="T19" fmla="*/ 34 h 40"/>
                    <a:gd name="T20" fmla="*/ 64 w 74"/>
                    <a:gd name="T21" fmla="*/ 0 h 40"/>
                    <a:gd name="T22" fmla="*/ 57 w 74"/>
                    <a:gd name="T23" fmla="*/ 3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4" h="40">
                      <a:moveTo>
                        <a:pt x="57" y="3"/>
                      </a:moveTo>
                      <a:cubicBezTo>
                        <a:pt x="56" y="3"/>
                        <a:pt x="55" y="3"/>
                        <a:pt x="53" y="4"/>
                      </a:cubicBezTo>
                      <a:cubicBezTo>
                        <a:pt x="43" y="5"/>
                        <a:pt x="28" y="6"/>
                        <a:pt x="11" y="4"/>
                      </a:cubicBezTo>
                      <a:cubicBezTo>
                        <a:pt x="3" y="3"/>
                        <a:pt x="3" y="3"/>
                        <a:pt x="3" y="3"/>
                      </a:cubicBezTo>
                      <a:cubicBezTo>
                        <a:pt x="0" y="38"/>
                        <a:pt x="0" y="38"/>
                        <a:pt x="0" y="38"/>
                      </a:cubicBezTo>
                      <a:cubicBezTo>
                        <a:pt x="7" y="39"/>
                        <a:pt x="7" y="39"/>
                        <a:pt x="7" y="39"/>
                      </a:cubicBezTo>
                      <a:cubicBezTo>
                        <a:pt x="16" y="40"/>
                        <a:pt x="25" y="40"/>
                        <a:pt x="32" y="40"/>
                      </a:cubicBezTo>
                      <a:cubicBezTo>
                        <a:pt x="43" y="40"/>
                        <a:pt x="52" y="40"/>
                        <a:pt x="60" y="38"/>
                      </a:cubicBezTo>
                      <a:cubicBezTo>
                        <a:pt x="62" y="38"/>
                        <a:pt x="65" y="37"/>
                        <a:pt x="67" y="36"/>
                      </a:cubicBezTo>
                      <a:cubicBezTo>
                        <a:pt x="74" y="34"/>
                        <a:pt x="74" y="34"/>
                        <a:pt x="74" y="34"/>
                      </a:cubicBezTo>
                      <a:cubicBezTo>
                        <a:pt x="64" y="0"/>
                        <a:pt x="64" y="0"/>
                        <a:pt x="64" y="0"/>
                      </a:cubicBezTo>
                      <a:lnTo>
                        <a:pt x="57"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25" name="Freeform 108">
                  <a:extLst>
                    <a:ext uri="{FF2B5EF4-FFF2-40B4-BE49-F238E27FC236}">
                      <a16:creationId xmlns:a16="http://schemas.microsoft.com/office/drawing/2014/main" id="{C9A7792D-0FE2-4789-A63B-31D3FA917D18}"/>
                    </a:ext>
                  </a:extLst>
                </p:cNvPr>
                <p:cNvSpPr>
                  <a:spLocks/>
                </p:cNvSpPr>
                <p:nvPr/>
              </p:nvSpPr>
              <p:spPr bwMode="black">
                <a:xfrm>
                  <a:off x="7583488" y="3100388"/>
                  <a:ext cx="49213" cy="58738"/>
                </a:xfrm>
                <a:custGeom>
                  <a:avLst/>
                  <a:gdLst>
                    <a:gd name="T0" fmla="*/ 49 w 64"/>
                    <a:gd name="T1" fmla="*/ 34 h 78"/>
                    <a:gd name="T2" fmla="*/ 49 w 64"/>
                    <a:gd name="T3" fmla="*/ 33 h 78"/>
                    <a:gd name="T4" fmla="*/ 33 w 64"/>
                    <a:gd name="T5" fmla="*/ 6 h 78"/>
                    <a:gd name="T6" fmla="*/ 29 w 64"/>
                    <a:gd name="T7" fmla="*/ 0 h 78"/>
                    <a:gd name="T8" fmla="*/ 0 w 64"/>
                    <a:gd name="T9" fmla="*/ 19 h 78"/>
                    <a:gd name="T10" fmla="*/ 4 w 64"/>
                    <a:gd name="T11" fmla="*/ 26 h 78"/>
                    <a:gd name="T12" fmla="*/ 18 w 64"/>
                    <a:gd name="T13" fmla="*/ 50 h 78"/>
                    <a:gd name="T14" fmla="*/ 31 w 64"/>
                    <a:gd name="T15" fmla="*/ 72 h 78"/>
                    <a:gd name="T16" fmla="*/ 35 w 64"/>
                    <a:gd name="T17" fmla="*/ 78 h 78"/>
                    <a:gd name="T18" fmla="*/ 64 w 64"/>
                    <a:gd name="T19" fmla="*/ 59 h 78"/>
                    <a:gd name="T20" fmla="*/ 60 w 64"/>
                    <a:gd name="T21" fmla="*/ 52 h 78"/>
                    <a:gd name="T22" fmla="*/ 49 w 64"/>
                    <a:gd name="T23" fmla="*/ 34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78">
                      <a:moveTo>
                        <a:pt x="49" y="34"/>
                      </a:moveTo>
                      <a:cubicBezTo>
                        <a:pt x="49" y="33"/>
                        <a:pt x="49" y="33"/>
                        <a:pt x="49" y="33"/>
                      </a:cubicBezTo>
                      <a:cubicBezTo>
                        <a:pt x="44" y="25"/>
                        <a:pt x="39" y="15"/>
                        <a:pt x="33" y="6"/>
                      </a:cubicBezTo>
                      <a:cubicBezTo>
                        <a:pt x="29" y="0"/>
                        <a:pt x="29" y="0"/>
                        <a:pt x="29" y="0"/>
                      </a:cubicBezTo>
                      <a:cubicBezTo>
                        <a:pt x="0" y="19"/>
                        <a:pt x="0" y="19"/>
                        <a:pt x="0" y="19"/>
                      </a:cubicBezTo>
                      <a:cubicBezTo>
                        <a:pt x="4" y="26"/>
                        <a:pt x="4" y="26"/>
                        <a:pt x="4" y="26"/>
                      </a:cubicBezTo>
                      <a:cubicBezTo>
                        <a:pt x="9" y="34"/>
                        <a:pt x="14" y="43"/>
                        <a:pt x="18" y="50"/>
                      </a:cubicBezTo>
                      <a:cubicBezTo>
                        <a:pt x="22" y="58"/>
                        <a:pt x="27" y="65"/>
                        <a:pt x="31" y="72"/>
                      </a:cubicBezTo>
                      <a:cubicBezTo>
                        <a:pt x="35" y="78"/>
                        <a:pt x="35" y="78"/>
                        <a:pt x="35" y="78"/>
                      </a:cubicBezTo>
                      <a:cubicBezTo>
                        <a:pt x="64" y="59"/>
                        <a:pt x="64" y="59"/>
                        <a:pt x="64" y="59"/>
                      </a:cubicBezTo>
                      <a:cubicBezTo>
                        <a:pt x="60" y="52"/>
                        <a:pt x="60" y="52"/>
                        <a:pt x="60" y="52"/>
                      </a:cubicBezTo>
                      <a:cubicBezTo>
                        <a:pt x="57" y="47"/>
                        <a:pt x="53" y="41"/>
                        <a:pt x="49"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26" name="Freeform 109">
                  <a:extLst>
                    <a:ext uri="{FF2B5EF4-FFF2-40B4-BE49-F238E27FC236}">
                      <a16:creationId xmlns:a16="http://schemas.microsoft.com/office/drawing/2014/main" id="{D9398FDC-5BE8-4952-8EDC-909F783BF8C9}"/>
                    </a:ext>
                  </a:extLst>
                </p:cNvPr>
                <p:cNvSpPr>
                  <a:spLocks/>
                </p:cNvSpPr>
                <p:nvPr/>
              </p:nvSpPr>
              <p:spPr bwMode="black">
                <a:xfrm>
                  <a:off x="7521575" y="3054350"/>
                  <a:ext cx="55563" cy="47625"/>
                </a:xfrm>
                <a:custGeom>
                  <a:avLst/>
                  <a:gdLst>
                    <a:gd name="T0" fmla="*/ 23 w 75"/>
                    <a:gd name="T1" fmla="*/ 4 h 62"/>
                    <a:gd name="T2" fmla="*/ 17 w 75"/>
                    <a:gd name="T3" fmla="*/ 0 h 62"/>
                    <a:gd name="T4" fmla="*/ 0 w 75"/>
                    <a:gd name="T5" fmla="*/ 31 h 62"/>
                    <a:gd name="T6" fmla="*/ 6 w 75"/>
                    <a:gd name="T7" fmla="*/ 35 h 62"/>
                    <a:gd name="T8" fmla="*/ 57 w 75"/>
                    <a:gd name="T9" fmla="*/ 59 h 62"/>
                    <a:gd name="T10" fmla="*/ 66 w 75"/>
                    <a:gd name="T11" fmla="*/ 62 h 62"/>
                    <a:gd name="T12" fmla="*/ 75 w 75"/>
                    <a:gd name="T13" fmla="*/ 28 h 62"/>
                    <a:gd name="T14" fmla="*/ 66 w 75"/>
                    <a:gd name="T15" fmla="*/ 25 h 62"/>
                    <a:gd name="T16" fmla="*/ 23 w 75"/>
                    <a:gd name="T17" fmla="*/ 4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62">
                      <a:moveTo>
                        <a:pt x="23" y="4"/>
                      </a:moveTo>
                      <a:cubicBezTo>
                        <a:pt x="17" y="0"/>
                        <a:pt x="17" y="0"/>
                        <a:pt x="17" y="0"/>
                      </a:cubicBezTo>
                      <a:cubicBezTo>
                        <a:pt x="0" y="31"/>
                        <a:pt x="0" y="31"/>
                        <a:pt x="0" y="31"/>
                      </a:cubicBezTo>
                      <a:cubicBezTo>
                        <a:pt x="6" y="35"/>
                        <a:pt x="6" y="35"/>
                        <a:pt x="6" y="35"/>
                      </a:cubicBezTo>
                      <a:cubicBezTo>
                        <a:pt x="42" y="54"/>
                        <a:pt x="52" y="58"/>
                        <a:pt x="57" y="59"/>
                      </a:cubicBezTo>
                      <a:cubicBezTo>
                        <a:pt x="66" y="62"/>
                        <a:pt x="66" y="62"/>
                        <a:pt x="66" y="62"/>
                      </a:cubicBezTo>
                      <a:cubicBezTo>
                        <a:pt x="75" y="28"/>
                        <a:pt x="75" y="28"/>
                        <a:pt x="75" y="28"/>
                      </a:cubicBezTo>
                      <a:cubicBezTo>
                        <a:pt x="66" y="25"/>
                        <a:pt x="66" y="25"/>
                        <a:pt x="66" y="25"/>
                      </a:cubicBezTo>
                      <a:cubicBezTo>
                        <a:pt x="65" y="25"/>
                        <a:pt x="58" y="23"/>
                        <a:pt x="2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27" name="Freeform 110">
                  <a:extLst>
                    <a:ext uri="{FF2B5EF4-FFF2-40B4-BE49-F238E27FC236}">
                      <a16:creationId xmlns:a16="http://schemas.microsoft.com/office/drawing/2014/main" id="{6DAA1E8A-89F9-4661-9862-DD1FB28C9A10}"/>
                    </a:ext>
                  </a:extLst>
                </p:cNvPr>
                <p:cNvSpPr>
                  <a:spLocks/>
                </p:cNvSpPr>
                <p:nvPr/>
              </p:nvSpPr>
              <p:spPr bwMode="black">
                <a:xfrm>
                  <a:off x="7640638" y="3154363"/>
                  <a:ext cx="57150" cy="38100"/>
                </a:xfrm>
                <a:custGeom>
                  <a:avLst/>
                  <a:gdLst>
                    <a:gd name="T0" fmla="*/ 19 w 76"/>
                    <a:gd name="T1" fmla="*/ 3 h 52"/>
                    <a:gd name="T2" fmla="*/ 12 w 76"/>
                    <a:gd name="T3" fmla="*/ 0 h 52"/>
                    <a:gd name="T4" fmla="*/ 0 w 76"/>
                    <a:gd name="T5" fmla="*/ 33 h 52"/>
                    <a:gd name="T6" fmla="*/ 7 w 76"/>
                    <a:gd name="T7" fmla="*/ 36 h 52"/>
                    <a:gd name="T8" fmla="*/ 61 w 76"/>
                    <a:gd name="T9" fmla="*/ 51 h 52"/>
                    <a:gd name="T10" fmla="*/ 68 w 76"/>
                    <a:gd name="T11" fmla="*/ 52 h 52"/>
                    <a:gd name="T12" fmla="*/ 76 w 76"/>
                    <a:gd name="T13" fmla="*/ 18 h 52"/>
                    <a:gd name="T14" fmla="*/ 68 w 76"/>
                    <a:gd name="T15" fmla="*/ 16 h 52"/>
                    <a:gd name="T16" fmla="*/ 19 w 76"/>
                    <a:gd name="T17" fmla="*/ 3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52">
                      <a:moveTo>
                        <a:pt x="19" y="3"/>
                      </a:moveTo>
                      <a:cubicBezTo>
                        <a:pt x="12" y="0"/>
                        <a:pt x="12" y="0"/>
                        <a:pt x="12" y="0"/>
                      </a:cubicBezTo>
                      <a:cubicBezTo>
                        <a:pt x="0" y="33"/>
                        <a:pt x="0" y="33"/>
                        <a:pt x="0" y="33"/>
                      </a:cubicBezTo>
                      <a:cubicBezTo>
                        <a:pt x="7" y="36"/>
                        <a:pt x="7" y="36"/>
                        <a:pt x="7" y="36"/>
                      </a:cubicBezTo>
                      <a:cubicBezTo>
                        <a:pt x="23" y="41"/>
                        <a:pt x="41" y="46"/>
                        <a:pt x="61" y="51"/>
                      </a:cubicBezTo>
                      <a:cubicBezTo>
                        <a:pt x="68" y="52"/>
                        <a:pt x="68" y="52"/>
                        <a:pt x="68" y="52"/>
                      </a:cubicBezTo>
                      <a:cubicBezTo>
                        <a:pt x="76" y="18"/>
                        <a:pt x="76" y="18"/>
                        <a:pt x="76" y="18"/>
                      </a:cubicBezTo>
                      <a:cubicBezTo>
                        <a:pt x="68" y="16"/>
                        <a:pt x="68" y="16"/>
                        <a:pt x="68" y="16"/>
                      </a:cubicBezTo>
                      <a:cubicBezTo>
                        <a:pt x="50" y="12"/>
                        <a:pt x="33" y="8"/>
                        <a:pt x="19"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28" name="Freeform 111">
                  <a:extLst>
                    <a:ext uri="{FF2B5EF4-FFF2-40B4-BE49-F238E27FC236}">
                      <a16:creationId xmlns:a16="http://schemas.microsoft.com/office/drawing/2014/main" id="{36920469-9451-4A1C-B50D-F8F949FF05AD}"/>
                    </a:ext>
                  </a:extLst>
                </p:cNvPr>
                <p:cNvSpPr>
                  <a:spLocks/>
                </p:cNvSpPr>
                <p:nvPr/>
              </p:nvSpPr>
              <p:spPr bwMode="black">
                <a:xfrm>
                  <a:off x="7451725" y="3016250"/>
                  <a:ext cx="57150" cy="47625"/>
                </a:xfrm>
                <a:custGeom>
                  <a:avLst/>
                  <a:gdLst>
                    <a:gd name="T0" fmla="*/ 24 w 77"/>
                    <a:gd name="T1" fmla="*/ 3 h 64"/>
                    <a:gd name="T2" fmla="*/ 17 w 77"/>
                    <a:gd name="T3" fmla="*/ 0 h 64"/>
                    <a:gd name="T4" fmla="*/ 0 w 77"/>
                    <a:gd name="T5" fmla="*/ 30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3"/>
                      </a:moveTo>
                      <a:cubicBezTo>
                        <a:pt x="17" y="0"/>
                        <a:pt x="17" y="0"/>
                        <a:pt x="17" y="0"/>
                      </a:cubicBezTo>
                      <a:cubicBezTo>
                        <a:pt x="0" y="30"/>
                        <a:pt x="0" y="30"/>
                        <a:pt x="0" y="30"/>
                      </a:cubicBezTo>
                      <a:cubicBezTo>
                        <a:pt x="6" y="34"/>
                        <a:pt x="6" y="34"/>
                        <a:pt x="6" y="34"/>
                      </a:cubicBezTo>
                      <a:cubicBezTo>
                        <a:pt x="23" y="43"/>
                        <a:pt x="38" y="52"/>
                        <a:pt x="53" y="61"/>
                      </a:cubicBezTo>
                      <a:cubicBezTo>
                        <a:pt x="59" y="64"/>
                        <a:pt x="59" y="64"/>
                        <a:pt x="59" y="64"/>
                      </a:cubicBezTo>
                      <a:cubicBezTo>
                        <a:pt x="77" y="34"/>
                        <a:pt x="77" y="34"/>
                        <a:pt x="77" y="34"/>
                      </a:cubicBezTo>
                      <a:cubicBezTo>
                        <a:pt x="70" y="30"/>
                        <a:pt x="70" y="30"/>
                        <a:pt x="70" y="30"/>
                      </a:cubicBezTo>
                      <a:cubicBezTo>
                        <a:pt x="56" y="22"/>
                        <a:pt x="41" y="13"/>
                        <a:pt x="24"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29" name="Freeform 112">
                  <a:extLst>
                    <a:ext uri="{FF2B5EF4-FFF2-40B4-BE49-F238E27FC236}">
                      <a16:creationId xmlns:a16="http://schemas.microsoft.com/office/drawing/2014/main" id="{FC362862-3BEC-4ABC-8831-87C7580910E9}"/>
                    </a:ext>
                  </a:extLst>
                </p:cNvPr>
                <p:cNvSpPr>
                  <a:spLocks noEditPoints="1"/>
                </p:cNvSpPr>
                <p:nvPr/>
              </p:nvSpPr>
              <p:spPr bwMode="black">
                <a:xfrm>
                  <a:off x="7108825" y="2208213"/>
                  <a:ext cx="1198563" cy="892175"/>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grpSp>
          <p:sp>
            <p:nvSpPr>
              <p:cNvPr id="82" name="Freeform 113">
                <a:extLst>
                  <a:ext uri="{FF2B5EF4-FFF2-40B4-BE49-F238E27FC236}">
                    <a16:creationId xmlns:a16="http://schemas.microsoft.com/office/drawing/2014/main" id="{AC1CAD05-6F18-4E58-95CC-2201E7BC4FA1}"/>
                  </a:ext>
                </a:extLst>
              </p:cNvPr>
              <p:cNvSpPr>
                <a:spLocks noChangeAspect="1"/>
              </p:cNvSpPr>
              <p:nvPr/>
            </p:nvSpPr>
            <p:spPr bwMode="black">
              <a:xfrm>
                <a:off x="1866552" y="3074252"/>
                <a:ext cx="198077" cy="196682"/>
              </a:xfrm>
              <a:custGeom>
                <a:avLst/>
                <a:gdLst>
                  <a:gd name="connsiteX0" fmla="*/ 0 w 1208341"/>
                  <a:gd name="connsiteY0" fmla="*/ 445145 h 1199827"/>
                  <a:gd name="connsiteX1" fmla="*/ 16338 w 1208341"/>
                  <a:gd name="connsiteY1" fmla="*/ 458290 h 1199827"/>
                  <a:gd name="connsiteX2" fmla="*/ 604170 w 1208341"/>
                  <a:gd name="connsiteY2" fmla="*/ 593891 h 1199827"/>
                  <a:gd name="connsiteX3" fmla="*/ 1192003 w 1208341"/>
                  <a:gd name="connsiteY3" fmla="*/ 458290 h 1199827"/>
                  <a:gd name="connsiteX4" fmla="*/ 1208341 w 1208341"/>
                  <a:gd name="connsiteY4" fmla="*/ 445145 h 1199827"/>
                  <a:gd name="connsiteX5" fmla="*/ 1208341 w 1208341"/>
                  <a:gd name="connsiteY5" fmla="*/ 965655 h 1199827"/>
                  <a:gd name="connsiteX6" fmla="*/ 1208341 w 1208341"/>
                  <a:gd name="connsiteY6" fmla="*/ 965659 h 1199827"/>
                  <a:gd name="connsiteX7" fmla="*/ 604170 w 1208341"/>
                  <a:gd name="connsiteY7" fmla="*/ 1199827 h 1199827"/>
                  <a:gd name="connsiteX8" fmla="*/ 0 w 1208341"/>
                  <a:gd name="connsiteY8" fmla="*/ 965659 h 1199827"/>
                  <a:gd name="connsiteX9" fmla="*/ 603170 w 1208341"/>
                  <a:gd name="connsiteY9" fmla="*/ 0 h 1199827"/>
                  <a:gd name="connsiteX10" fmla="*/ 1206340 w 1208341"/>
                  <a:gd name="connsiteY10" fmla="*/ 259109 h 1199827"/>
                  <a:gd name="connsiteX11" fmla="*/ 603170 w 1208341"/>
                  <a:gd name="connsiteY11" fmla="*/ 518218 h 1199827"/>
                  <a:gd name="connsiteX12" fmla="*/ 0 w 1208341"/>
                  <a:gd name="connsiteY12" fmla="*/ 259109 h 1199827"/>
                  <a:gd name="connsiteX13" fmla="*/ 603170 w 1208341"/>
                  <a:gd name="connsiteY13" fmla="*/ 0 h 1199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08341" h="1199827">
                    <a:moveTo>
                      <a:pt x="0" y="445145"/>
                    </a:moveTo>
                    <a:lnTo>
                      <a:pt x="16338" y="458290"/>
                    </a:lnTo>
                    <a:cubicBezTo>
                      <a:pt x="129544" y="539061"/>
                      <a:pt x="350335" y="593891"/>
                      <a:pt x="604170" y="593891"/>
                    </a:cubicBezTo>
                    <a:cubicBezTo>
                      <a:pt x="858005" y="593891"/>
                      <a:pt x="1078797" y="539061"/>
                      <a:pt x="1192003" y="458290"/>
                    </a:cubicBezTo>
                    <a:lnTo>
                      <a:pt x="1208341" y="445145"/>
                    </a:lnTo>
                    <a:lnTo>
                      <a:pt x="1208341" y="965655"/>
                    </a:lnTo>
                    <a:lnTo>
                      <a:pt x="1208341" y="965659"/>
                    </a:lnTo>
                    <a:cubicBezTo>
                      <a:pt x="1208341" y="1094988"/>
                      <a:pt x="937845" y="1199827"/>
                      <a:pt x="604170" y="1199827"/>
                    </a:cubicBezTo>
                    <a:cubicBezTo>
                      <a:pt x="270495" y="1199827"/>
                      <a:pt x="0" y="1094988"/>
                      <a:pt x="0" y="965659"/>
                    </a:cubicBezTo>
                    <a:close/>
                    <a:moveTo>
                      <a:pt x="603170" y="0"/>
                    </a:moveTo>
                    <a:cubicBezTo>
                      <a:pt x="936291" y="0"/>
                      <a:pt x="1206340" y="116007"/>
                      <a:pt x="1206340" y="259109"/>
                    </a:cubicBezTo>
                    <a:cubicBezTo>
                      <a:pt x="1206340" y="402211"/>
                      <a:pt x="936291" y="518218"/>
                      <a:pt x="603170" y="518218"/>
                    </a:cubicBezTo>
                    <a:cubicBezTo>
                      <a:pt x="270049" y="518218"/>
                      <a:pt x="0" y="402211"/>
                      <a:pt x="0" y="259109"/>
                    </a:cubicBezTo>
                    <a:cubicBezTo>
                      <a:pt x="0" y="116007"/>
                      <a:pt x="270049" y="0"/>
                      <a:pt x="603170" y="0"/>
                    </a:cubicBezTo>
                    <a:close/>
                  </a:path>
                </a:pathLst>
              </a:cu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0" tIns="105456" rIns="131820" bIns="105456" numCol="1" spcCol="0" rtlCol="0" fromWordArt="0" anchor="t" anchorCtr="0" forceAA="0" compatLnSpc="1">
                <a:prstTxWarp prst="textNoShape">
                  <a:avLst/>
                </a:prstTxWarp>
                <a:noAutofit/>
              </a:bodyPr>
              <a:lstStyle/>
              <a:p>
                <a:pPr marL="0" marR="0" lvl="0" indent="0" algn="ctr" defTabSz="672139" rtl="0" eaLnBrk="1" fontAlgn="base" latinLnBrk="0" hangingPunct="1">
                  <a:lnSpc>
                    <a:spcPct val="90000"/>
                  </a:lnSpc>
                  <a:spcBef>
                    <a:spcPct val="0"/>
                  </a:spcBef>
                  <a:spcAft>
                    <a:spcPct val="0"/>
                  </a:spcAft>
                  <a:buClrTx/>
                  <a:buSzTx/>
                  <a:buFontTx/>
                  <a:buNone/>
                  <a:tabLst/>
                  <a:defRPr/>
                </a:pPr>
                <a:endParaRPr kumimoji="0" lang="en-US" sz="173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15" name="Group 115">
              <a:extLst>
                <a:ext uri="{FF2B5EF4-FFF2-40B4-BE49-F238E27FC236}">
                  <a16:creationId xmlns:a16="http://schemas.microsoft.com/office/drawing/2014/main" id="{C6A69F36-FF41-4E47-BD10-A6FD15688079}"/>
                </a:ext>
              </a:extLst>
            </p:cNvPr>
            <p:cNvGrpSpPr/>
            <p:nvPr/>
          </p:nvGrpSpPr>
          <p:grpSpPr bwMode="black">
            <a:xfrm>
              <a:off x="1217668" y="4395302"/>
              <a:ext cx="589950" cy="455404"/>
              <a:chOff x="7010400" y="2133600"/>
              <a:chExt cx="1379538" cy="1065213"/>
            </a:xfrm>
            <a:solidFill>
              <a:srgbClr val="505050"/>
            </a:solidFill>
          </p:grpSpPr>
          <p:sp>
            <p:nvSpPr>
              <p:cNvPr id="34" name="Freeform 116">
                <a:extLst>
                  <a:ext uri="{FF2B5EF4-FFF2-40B4-BE49-F238E27FC236}">
                    <a16:creationId xmlns:a16="http://schemas.microsoft.com/office/drawing/2014/main" id="{AB3BF8A8-41F0-4434-9E78-3A2049D05FEE}"/>
                  </a:ext>
                </a:extLst>
              </p:cNvPr>
              <p:cNvSpPr>
                <a:spLocks/>
              </p:cNvSpPr>
              <p:nvPr/>
            </p:nvSpPr>
            <p:spPr bwMode="black">
              <a:xfrm>
                <a:off x="7189788" y="2416175"/>
                <a:ext cx="57150" cy="49213"/>
              </a:xfrm>
              <a:custGeom>
                <a:avLst/>
                <a:gdLst>
                  <a:gd name="T0" fmla="*/ 36 w 36"/>
                  <a:gd name="T1" fmla="*/ 15 h 31"/>
                  <a:gd name="T2" fmla="*/ 28 w 36"/>
                  <a:gd name="T3" fmla="*/ 0 h 31"/>
                  <a:gd name="T4" fmla="*/ 0 w 36"/>
                  <a:gd name="T5" fmla="*/ 16 h 31"/>
                  <a:gd name="T6" fmla="*/ 8 w 36"/>
                  <a:gd name="T7" fmla="*/ 31 h 31"/>
                  <a:gd name="T8" fmla="*/ 36 w 36"/>
                  <a:gd name="T9" fmla="*/ 15 h 31"/>
                </a:gdLst>
                <a:ahLst/>
                <a:cxnLst>
                  <a:cxn ang="0">
                    <a:pos x="T0" y="T1"/>
                  </a:cxn>
                  <a:cxn ang="0">
                    <a:pos x="T2" y="T3"/>
                  </a:cxn>
                  <a:cxn ang="0">
                    <a:pos x="T4" y="T5"/>
                  </a:cxn>
                  <a:cxn ang="0">
                    <a:pos x="T6" y="T7"/>
                  </a:cxn>
                  <a:cxn ang="0">
                    <a:pos x="T8" y="T9"/>
                  </a:cxn>
                </a:cxnLst>
                <a:rect l="0" t="0" r="r" b="b"/>
                <a:pathLst>
                  <a:path w="36" h="31">
                    <a:moveTo>
                      <a:pt x="36" y="15"/>
                    </a:moveTo>
                    <a:lnTo>
                      <a:pt x="28" y="0"/>
                    </a:lnTo>
                    <a:lnTo>
                      <a:pt x="0" y="16"/>
                    </a:lnTo>
                    <a:lnTo>
                      <a:pt x="8" y="31"/>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5" name="Freeform 117">
                <a:extLst>
                  <a:ext uri="{FF2B5EF4-FFF2-40B4-BE49-F238E27FC236}">
                    <a16:creationId xmlns:a16="http://schemas.microsoft.com/office/drawing/2014/main" id="{7F77435B-EC3A-4392-9DE6-100E98F0CF85}"/>
                  </a:ext>
                </a:extLst>
              </p:cNvPr>
              <p:cNvSpPr>
                <a:spLocks/>
              </p:cNvSpPr>
              <p:nvPr/>
            </p:nvSpPr>
            <p:spPr bwMode="black">
              <a:xfrm>
                <a:off x="7539038" y="2225675"/>
                <a:ext cx="57150" cy="47625"/>
              </a:xfrm>
              <a:custGeom>
                <a:avLst/>
                <a:gdLst>
                  <a:gd name="T0" fmla="*/ 36 w 36"/>
                  <a:gd name="T1" fmla="*/ 14 h 30"/>
                  <a:gd name="T2" fmla="*/ 28 w 36"/>
                  <a:gd name="T3" fmla="*/ 0 h 30"/>
                  <a:gd name="T4" fmla="*/ 0 w 36"/>
                  <a:gd name="T5" fmla="*/ 15 h 30"/>
                  <a:gd name="T6" fmla="*/ 8 w 36"/>
                  <a:gd name="T7" fmla="*/ 30 h 30"/>
                  <a:gd name="T8" fmla="*/ 36 w 36"/>
                  <a:gd name="T9" fmla="*/ 14 h 30"/>
                </a:gdLst>
                <a:ahLst/>
                <a:cxnLst>
                  <a:cxn ang="0">
                    <a:pos x="T0" y="T1"/>
                  </a:cxn>
                  <a:cxn ang="0">
                    <a:pos x="T2" y="T3"/>
                  </a:cxn>
                  <a:cxn ang="0">
                    <a:pos x="T4" y="T5"/>
                  </a:cxn>
                  <a:cxn ang="0">
                    <a:pos x="T6" y="T7"/>
                  </a:cxn>
                  <a:cxn ang="0">
                    <a:pos x="T8" y="T9"/>
                  </a:cxn>
                </a:cxnLst>
                <a:rect l="0" t="0" r="r" b="b"/>
                <a:pathLst>
                  <a:path w="36" h="30">
                    <a:moveTo>
                      <a:pt x="36" y="14"/>
                    </a:moveTo>
                    <a:lnTo>
                      <a:pt x="28" y="0"/>
                    </a:lnTo>
                    <a:lnTo>
                      <a:pt x="0" y="15"/>
                    </a:lnTo>
                    <a:lnTo>
                      <a:pt x="8" y="30"/>
                    </a:lnTo>
                    <a:lnTo>
                      <a:pt x="36"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6" name="Freeform 118">
                <a:extLst>
                  <a:ext uri="{FF2B5EF4-FFF2-40B4-BE49-F238E27FC236}">
                    <a16:creationId xmlns:a16="http://schemas.microsoft.com/office/drawing/2014/main" id="{80B1A931-8481-4655-B96B-B9716D6D1FBB}"/>
                  </a:ext>
                </a:extLst>
              </p:cNvPr>
              <p:cNvSpPr>
                <a:spLocks/>
              </p:cNvSpPr>
              <p:nvPr/>
            </p:nvSpPr>
            <p:spPr bwMode="black">
              <a:xfrm>
                <a:off x="7329488" y="2339975"/>
                <a:ext cx="57150" cy="47625"/>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7" name="Freeform 119">
                <a:extLst>
                  <a:ext uri="{FF2B5EF4-FFF2-40B4-BE49-F238E27FC236}">
                    <a16:creationId xmlns:a16="http://schemas.microsoft.com/office/drawing/2014/main" id="{2F9382FD-F6FE-49D7-8079-0C72ABE41EF0}"/>
                  </a:ext>
                </a:extLst>
              </p:cNvPr>
              <p:cNvSpPr>
                <a:spLocks/>
              </p:cNvSpPr>
              <p:nvPr/>
            </p:nvSpPr>
            <p:spPr bwMode="black">
              <a:xfrm>
                <a:off x="7399338" y="2301875"/>
                <a:ext cx="57150" cy="47625"/>
              </a:xfrm>
              <a:custGeom>
                <a:avLst/>
                <a:gdLst>
                  <a:gd name="T0" fmla="*/ 36 w 36"/>
                  <a:gd name="T1" fmla="*/ 15 h 30"/>
                  <a:gd name="T2" fmla="*/ 28 w 36"/>
                  <a:gd name="T3" fmla="*/ 0 h 30"/>
                  <a:gd name="T4" fmla="*/ 0 w 36"/>
                  <a:gd name="T5" fmla="*/ 15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5"/>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8" name="Freeform 120">
                <a:extLst>
                  <a:ext uri="{FF2B5EF4-FFF2-40B4-BE49-F238E27FC236}">
                    <a16:creationId xmlns:a16="http://schemas.microsoft.com/office/drawing/2014/main" id="{4A12F216-1FC4-4D6D-BCE7-6F6B243C6CD7}"/>
                  </a:ext>
                </a:extLst>
              </p:cNvPr>
              <p:cNvSpPr>
                <a:spLocks/>
              </p:cNvSpPr>
              <p:nvPr/>
            </p:nvSpPr>
            <p:spPr bwMode="black">
              <a:xfrm>
                <a:off x="7469188" y="2263775"/>
                <a:ext cx="58738" cy="47625"/>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9" name="Freeform 121">
                <a:extLst>
                  <a:ext uri="{FF2B5EF4-FFF2-40B4-BE49-F238E27FC236}">
                    <a16:creationId xmlns:a16="http://schemas.microsoft.com/office/drawing/2014/main" id="{C4FF157D-32FD-48F2-95D0-F1A387093563}"/>
                  </a:ext>
                </a:extLst>
              </p:cNvPr>
              <p:cNvSpPr>
                <a:spLocks/>
              </p:cNvSpPr>
              <p:nvPr/>
            </p:nvSpPr>
            <p:spPr bwMode="black">
              <a:xfrm>
                <a:off x="7011988" y="2725738"/>
                <a:ext cx="31750" cy="52388"/>
              </a:xfrm>
              <a:custGeom>
                <a:avLst/>
                <a:gdLst>
                  <a:gd name="T0" fmla="*/ 40 w 41"/>
                  <a:gd name="T1" fmla="*/ 60 h 71"/>
                  <a:gd name="T2" fmla="*/ 36 w 41"/>
                  <a:gd name="T3" fmla="*/ 7 h 71"/>
                  <a:gd name="T4" fmla="*/ 35 w 41"/>
                  <a:gd name="T5" fmla="*/ 0 h 71"/>
                  <a:gd name="T6" fmla="*/ 0 w 41"/>
                  <a:gd name="T7" fmla="*/ 2 h 71"/>
                  <a:gd name="T8" fmla="*/ 0 w 41"/>
                  <a:gd name="T9" fmla="*/ 10 h 71"/>
                  <a:gd name="T10" fmla="*/ 5 w 41"/>
                  <a:gd name="T11" fmla="*/ 64 h 71"/>
                  <a:gd name="T12" fmla="*/ 6 w 41"/>
                  <a:gd name="T13" fmla="*/ 71 h 71"/>
                  <a:gd name="T14" fmla="*/ 41 w 41"/>
                  <a:gd name="T15" fmla="*/ 67 h 71"/>
                  <a:gd name="T16" fmla="*/ 40 w 41"/>
                  <a:gd name="T17" fmla="*/ 6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71">
                    <a:moveTo>
                      <a:pt x="40" y="60"/>
                    </a:moveTo>
                    <a:cubicBezTo>
                      <a:pt x="38" y="45"/>
                      <a:pt x="37" y="27"/>
                      <a:pt x="36" y="7"/>
                    </a:cubicBezTo>
                    <a:cubicBezTo>
                      <a:pt x="35" y="0"/>
                      <a:pt x="35" y="0"/>
                      <a:pt x="35" y="0"/>
                    </a:cubicBezTo>
                    <a:cubicBezTo>
                      <a:pt x="0" y="2"/>
                      <a:pt x="0" y="2"/>
                      <a:pt x="0" y="2"/>
                    </a:cubicBezTo>
                    <a:cubicBezTo>
                      <a:pt x="0" y="10"/>
                      <a:pt x="0" y="10"/>
                      <a:pt x="0" y="10"/>
                    </a:cubicBezTo>
                    <a:cubicBezTo>
                      <a:pt x="2" y="29"/>
                      <a:pt x="3" y="48"/>
                      <a:pt x="5" y="64"/>
                    </a:cubicBezTo>
                    <a:cubicBezTo>
                      <a:pt x="6" y="71"/>
                      <a:pt x="6" y="71"/>
                      <a:pt x="6" y="71"/>
                    </a:cubicBezTo>
                    <a:cubicBezTo>
                      <a:pt x="41" y="67"/>
                      <a:pt x="41" y="67"/>
                      <a:pt x="41" y="67"/>
                    </a:cubicBezTo>
                    <a:lnTo>
                      <a:pt x="40"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0" name="Freeform 122">
                <a:extLst>
                  <a:ext uri="{FF2B5EF4-FFF2-40B4-BE49-F238E27FC236}">
                    <a16:creationId xmlns:a16="http://schemas.microsoft.com/office/drawing/2014/main" id="{7E487918-10A7-4BCE-B985-90E4D0E01AE7}"/>
                  </a:ext>
                </a:extLst>
              </p:cNvPr>
              <p:cNvSpPr>
                <a:spLocks/>
              </p:cNvSpPr>
              <p:nvPr/>
            </p:nvSpPr>
            <p:spPr bwMode="black">
              <a:xfrm>
                <a:off x="7116763" y="2451100"/>
                <a:ext cx="57150" cy="31750"/>
              </a:xfrm>
              <a:custGeom>
                <a:avLst/>
                <a:gdLst>
                  <a:gd name="T0" fmla="*/ 51 w 77"/>
                  <a:gd name="T1" fmla="*/ 44 h 44"/>
                  <a:gd name="T2" fmla="*/ 70 w 77"/>
                  <a:gd name="T3" fmla="*/ 41 h 44"/>
                  <a:gd name="T4" fmla="*/ 77 w 77"/>
                  <a:gd name="T5" fmla="*/ 39 h 44"/>
                  <a:gd name="T6" fmla="*/ 67 w 77"/>
                  <a:gd name="T7" fmla="*/ 5 h 44"/>
                  <a:gd name="T8" fmla="*/ 60 w 77"/>
                  <a:gd name="T9" fmla="*/ 8 h 44"/>
                  <a:gd name="T10" fmla="*/ 18 w 77"/>
                  <a:gd name="T11" fmla="*/ 2 h 44"/>
                  <a:gd name="T12" fmla="*/ 11 w 77"/>
                  <a:gd name="T13" fmla="*/ 0 h 44"/>
                  <a:gd name="T14" fmla="*/ 0 w 77"/>
                  <a:gd name="T15" fmla="*/ 33 h 44"/>
                  <a:gd name="T16" fmla="*/ 7 w 77"/>
                  <a:gd name="T17" fmla="*/ 36 h 44"/>
                  <a:gd name="T18" fmla="*/ 51 w 77"/>
                  <a:gd name="T19"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44">
                    <a:moveTo>
                      <a:pt x="51" y="44"/>
                    </a:moveTo>
                    <a:cubicBezTo>
                      <a:pt x="58" y="44"/>
                      <a:pt x="64" y="43"/>
                      <a:pt x="70" y="41"/>
                    </a:cubicBezTo>
                    <a:cubicBezTo>
                      <a:pt x="77" y="39"/>
                      <a:pt x="77" y="39"/>
                      <a:pt x="77" y="39"/>
                    </a:cubicBezTo>
                    <a:cubicBezTo>
                      <a:pt x="67" y="5"/>
                      <a:pt x="67" y="5"/>
                      <a:pt x="67" y="5"/>
                    </a:cubicBezTo>
                    <a:cubicBezTo>
                      <a:pt x="60" y="8"/>
                      <a:pt x="60" y="8"/>
                      <a:pt x="60" y="8"/>
                    </a:cubicBezTo>
                    <a:cubicBezTo>
                      <a:pt x="51" y="10"/>
                      <a:pt x="38" y="8"/>
                      <a:pt x="18" y="2"/>
                    </a:cubicBezTo>
                    <a:cubicBezTo>
                      <a:pt x="11" y="0"/>
                      <a:pt x="11" y="0"/>
                      <a:pt x="11" y="0"/>
                    </a:cubicBezTo>
                    <a:cubicBezTo>
                      <a:pt x="0" y="33"/>
                      <a:pt x="0" y="33"/>
                      <a:pt x="0" y="33"/>
                    </a:cubicBezTo>
                    <a:cubicBezTo>
                      <a:pt x="7" y="36"/>
                      <a:pt x="7" y="36"/>
                      <a:pt x="7" y="36"/>
                    </a:cubicBezTo>
                    <a:cubicBezTo>
                      <a:pt x="25" y="41"/>
                      <a:pt x="39" y="44"/>
                      <a:pt x="51"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1" name="Freeform 123">
                <a:extLst>
                  <a:ext uri="{FF2B5EF4-FFF2-40B4-BE49-F238E27FC236}">
                    <a16:creationId xmlns:a16="http://schemas.microsoft.com/office/drawing/2014/main" id="{6768D4F7-92F7-4D45-BD89-C818CFF9C85B}"/>
                  </a:ext>
                </a:extLst>
              </p:cNvPr>
              <p:cNvSpPr>
                <a:spLocks/>
              </p:cNvSpPr>
              <p:nvPr/>
            </p:nvSpPr>
            <p:spPr bwMode="black">
              <a:xfrm>
                <a:off x="7010400" y="2646363"/>
                <a:ext cx="26988" cy="52388"/>
              </a:xfrm>
              <a:custGeom>
                <a:avLst/>
                <a:gdLst>
                  <a:gd name="T0" fmla="*/ 36 w 36"/>
                  <a:gd name="T1" fmla="*/ 61 h 70"/>
                  <a:gd name="T2" fmla="*/ 35 w 36"/>
                  <a:gd name="T3" fmla="*/ 22 h 70"/>
                  <a:gd name="T4" fmla="*/ 35 w 36"/>
                  <a:gd name="T5" fmla="*/ 8 h 70"/>
                  <a:gd name="T6" fmla="*/ 35 w 36"/>
                  <a:gd name="T7" fmla="*/ 1 h 70"/>
                  <a:gd name="T8" fmla="*/ 0 w 36"/>
                  <a:gd name="T9" fmla="*/ 0 h 70"/>
                  <a:gd name="T10" fmla="*/ 0 w 36"/>
                  <a:gd name="T11" fmla="*/ 8 h 70"/>
                  <a:gd name="T12" fmla="*/ 0 w 36"/>
                  <a:gd name="T13" fmla="*/ 22 h 70"/>
                  <a:gd name="T14" fmla="*/ 1 w 36"/>
                  <a:gd name="T15" fmla="*/ 62 h 70"/>
                  <a:gd name="T16" fmla="*/ 1 w 36"/>
                  <a:gd name="T17" fmla="*/ 70 h 70"/>
                  <a:gd name="T18" fmla="*/ 36 w 36"/>
                  <a:gd name="T19" fmla="*/ 68 h 70"/>
                  <a:gd name="T20" fmla="*/ 36 w 36"/>
                  <a:gd name="T21" fmla="*/ 6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70">
                    <a:moveTo>
                      <a:pt x="36" y="61"/>
                    </a:moveTo>
                    <a:cubicBezTo>
                      <a:pt x="35" y="47"/>
                      <a:pt x="35" y="34"/>
                      <a:pt x="35" y="22"/>
                    </a:cubicBezTo>
                    <a:cubicBezTo>
                      <a:pt x="35" y="17"/>
                      <a:pt x="35" y="13"/>
                      <a:pt x="35" y="8"/>
                    </a:cubicBezTo>
                    <a:cubicBezTo>
                      <a:pt x="35" y="1"/>
                      <a:pt x="35" y="1"/>
                      <a:pt x="35" y="1"/>
                    </a:cubicBezTo>
                    <a:cubicBezTo>
                      <a:pt x="0" y="0"/>
                      <a:pt x="0" y="0"/>
                      <a:pt x="0" y="0"/>
                    </a:cubicBezTo>
                    <a:cubicBezTo>
                      <a:pt x="0" y="8"/>
                      <a:pt x="0" y="8"/>
                      <a:pt x="0" y="8"/>
                    </a:cubicBezTo>
                    <a:cubicBezTo>
                      <a:pt x="0" y="12"/>
                      <a:pt x="0" y="17"/>
                      <a:pt x="0" y="22"/>
                    </a:cubicBezTo>
                    <a:cubicBezTo>
                      <a:pt x="0" y="34"/>
                      <a:pt x="0" y="48"/>
                      <a:pt x="1" y="62"/>
                    </a:cubicBezTo>
                    <a:cubicBezTo>
                      <a:pt x="1" y="70"/>
                      <a:pt x="1" y="70"/>
                      <a:pt x="1" y="70"/>
                    </a:cubicBezTo>
                    <a:cubicBezTo>
                      <a:pt x="36" y="68"/>
                      <a:pt x="36" y="68"/>
                      <a:pt x="36" y="68"/>
                    </a:cubicBezTo>
                    <a:lnTo>
                      <a:pt x="36"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2" name="Freeform 124">
                <a:extLst>
                  <a:ext uri="{FF2B5EF4-FFF2-40B4-BE49-F238E27FC236}">
                    <a16:creationId xmlns:a16="http://schemas.microsoft.com/office/drawing/2014/main" id="{ACC39831-0A05-46C1-89B1-73934FC4F09C}"/>
                  </a:ext>
                </a:extLst>
              </p:cNvPr>
              <p:cNvSpPr>
                <a:spLocks/>
              </p:cNvSpPr>
              <p:nvPr/>
            </p:nvSpPr>
            <p:spPr bwMode="black">
              <a:xfrm>
                <a:off x="7608888" y="2187575"/>
                <a:ext cx="58738" cy="47625"/>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3" name="Freeform 125">
                <a:extLst>
                  <a:ext uri="{FF2B5EF4-FFF2-40B4-BE49-F238E27FC236}">
                    <a16:creationId xmlns:a16="http://schemas.microsoft.com/office/drawing/2014/main" id="{0E91BA0B-B829-4FE4-8D23-916976AE8DE9}"/>
                  </a:ext>
                </a:extLst>
              </p:cNvPr>
              <p:cNvSpPr>
                <a:spLocks/>
              </p:cNvSpPr>
              <p:nvPr/>
            </p:nvSpPr>
            <p:spPr bwMode="black">
              <a:xfrm>
                <a:off x="7011988" y="2566988"/>
                <a:ext cx="34925" cy="53975"/>
              </a:xfrm>
              <a:custGeom>
                <a:avLst/>
                <a:gdLst>
                  <a:gd name="T0" fmla="*/ 36 w 46"/>
                  <a:gd name="T1" fmla="*/ 64 h 72"/>
                  <a:gd name="T2" fmla="*/ 37 w 46"/>
                  <a:gd name="T3" fmla="*/ 61 h 72"/>
                  <a:gd name="T4" fmla="*/ 46 w 46"/>
                  <a:gd name="T5" fmla="*/ 21 h 72"/>
                  <a:gd name="T6" fmla="*/ 46 w 46"/>
                  <a:gd name="T7" fmla="*/ 7 h 72"/>
                  <a:gd name="T8" fmla="*/ 45 w 46"/>
                  <a:gd name="T9" fmla="*/ 0 h 72"/>
                  <a:gd name="T10" fmla="*/ 10 w 46"/>
                  <a:gd name="T11" fmla="*/ 2 h 72"/>
                  <a:gd name="T12" fmla="*/ 11 w 46"/>
                  <a:gd name="T13" fmla="*/ 10 h 72"/>
                  <a:gd name="T14" fmla="*/ 11 w 46"/>
                  <a:gd name="T15" fmla="*/ 21 h 72"/>
                  <a:gd name="T16" fmla="*/ 8 w 46"/>
                  <a:gd name="T17" fmla="*/ 42 h 72"/>
                  <a:gd name="T18" fmla="*/ 2 w 46"/>
                  <a:gd name="T19" fmla="*/ 56 h 72"/>
                  <a:gd name="T20" fmla="*/ 0 w 46"/>
                  <a:gd name="T21" fmla="*/ 63 h 72"/>
                  <a:gd name="T22" fmla="*/ 34 w 46"/>
                  <a:gd name="T23" fmla="*/ 72 h 72"/>
                  <a:gd name="T24" fmla="*/ 36 w 46"/>
                  <a:gd name="T25" fmla="*/ 6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 h="72">
                    <a:moveTo>
                      <a:pt x="36" y="64"/>
                    </a:moveTo>
                    <a:cubicBezTo>
                      <a:pt x="37" y="62"/>
                      <a:pt x="37" y="61"/>
                      <a:pt x="37" y="61"/>
                    </a:cubicBezTo>
                    <a:cubicBezTo>
                      <a:pt x="43" y="51"/>
                      <a:pt x="46" y="38"/>
                      <a:pt x="46" y="21"/>
                    </a:cubicBezTo>
                    <a:cubicBezTo>
                      <a:pt x="46" y="17"/>
                      <a:pt x="46" y="12"/>
                      <a:pt x="46" y="7"/>
                    </a:cubicBezTo>
                    <a:cubicBezTo>
                      <a:pt x="45" y="0"/>
                      <a:pt x="45" y="0"/>
                      <a:pt x="45" y="0"/>
                    </a:cubicBezTo>
                    <a:cubicBezTo>
                      <a:pt x="10" y="2"/>
                      <a:pt x="10" y="2"/>
                      <a:pt x="10" y="2"/>
                    </a:cubicBezTo>
                    <a:cubicBezTo>
                      <a:pt x="11" y="10"/>
                      <a:pt x="11" y="10"/>
                      <a:pt x="11" y="10"/>
                    </a:cubicBezTo>
                    <a:cubicBezTo>
                      <a:pt x="11" y="14"/>
                      <a:pt x="11" y="17"/>
                      <a:pt x="11" y="21"/>
                    </a:cubicBezTo>
                    <a:cubicBezTo>
                      <a:pt x="11" y="35"/>
                      <a:pt x="9" y="40"/>
                      <a:pt x="8" y="42"/>
                    </a:cubicBezTo>
                    <a:cubicBezTo>
                      <a:pt x="5" y="46"/>
                      <a:pt x="3" y="50"/>
                      <a:pt x="2" y="56"/>
                    </a:cubicBezTo>
                    <a:cubicBezTo>
                      <a:pt x="0" y="63"/>
                      <a:pt x="0" y="63"/>
                      <a:pt x="0" y="63"/>
                    </a:cubicBezTo>
                    <a:cubicBezTo>
                      <a:pt x="34" y="72"/>
                      <a:pt x="34" y="72"/>
                      <a:pt x="34" y="72"/>
                    </a:cubicBezTo>
                    <a:lnTo>
                      <a:pt x="36"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4" name="Freeform 126">
                <a:extLst>
                  <a:ext uri="{FF2B5EF4-FFF2-40B4-BE49-F238E27FC236}">
                    <a16:creationId xmlns:a16="http://schemas.microsoft.com/office/drawing/2014/main" id="{9DB13A8F-ED6D-4952-8287-A65A1FC3FF6B}"/>
                  </a:ext>
                </a:extLst>
              </p:cNvPr>
              <p:cNvSpPr>
                <a:spLocks/>
              </p:cNvSpPr>
              <p:nvPr/>
            </p:nvSpPr>
            <p:spPr bwMode="black">
              <a:xfrm>
                <a:off x="7011988" y="2484438"/>
                <a:ext cx="34925" cy="57150"/>
              </a:xfrm>
              <a:custGeom>
                <a:avLst/>
                <a:gdLst>
                  <a:gd name="T0" fmla="*/ 5 w 46"/>
                  <a:gd name="T1" fmla="*/ 76 h 76"/>
                  <a:gd name="T2" fmla="*/ 39 w 46"/>
                  <a:gd name="T3" fmla="*/ 70 h 76"/>
                  <a:gd name="T4" fmla="*/ 38 w 46"/>
                  <a:gd name="T5" fmla="*/ 63 h 76"/>
                  <a:gd name="T6" fmla="*/ 36 w 46"/>
                  <a:gd name="T7" fmla="*/ 46 h 76"/>
                  <a:gd name="T8" fmla="*/ 43 w 46"/>
                  <a:gd name="T9" fmla="*/ 21 h 76"/>
                  <a:gd name="T10" fmla="*/ 46 w 46"/>
                  <a:gd name="T11" fmla="*/ 14 h 76"/>
                  <a:gd name="T12" fmla="*/ 13 w 46"/>
                  <a:gd name="T13" fmla="*/ 0 h 76"/>
                  <a:gd name="T14" fmla="*/ 11 w 46"/>
                  <a:gd name="T15" fmla="*/ 7 h 76"/>
                  <a:gd name="T16" fmla="*/ 0 w 46"/>
                  <a:gd name="T17" fmla="*/ 46 h 76"/>
                  <a:gd name="T18" fmla="*/ 3 w 46"/>
                  <a:gd name="T19" fmla="*/ 69 h 76"/>
                  <a:gd name="T20" fmla="*/ 5 w 46"/>
                  <a:gd name="T21"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76">
                    <a:moveTo>
                      <a:pt x="5" y="76"/>
                    </a:moveTo>
                    <a:cubicBezTo>
                      <a:pt x="39" y="70"/>
                      <a:pt x="39" y="70"/>
                      <a:pt x="39" y="70"/>
                    </a:cubicBezTo>
                    <a:cubicBezTo>
                      <a:pt x="38" y="63"/>
                      <a:pt x="38" y="63"/>
                      <a:pt x="38" y="63"/>
                    </a:cubicBezTo>
                    <a:cubicBezTo>
                      <a:pt x="37" y="58"/>
                      <a:pt x="36" y="49"/>
                      <a:pt x="36" y="46"/>
                    </a:cubicBezTo>
                    <a:cubicBezTo>
                      <a:pt x="36" y="43"/>
                      <a:pt x="37" y="35"/>
                      <a:pt x="43" y="21"/>
                    </a:cubicBezTo>
                    <a:cubicBezTo>
                      <a:pt x="46" y="14"/>
                      <a:pt x="46" y="14"/>
                      <a:pt x="46" y="14"/>
                    </a:cubicBezTo>
                    <a:cubicBezTo>
                      <a:pt x="13" y="0"/>
                      <a:pt x="13" y="0"/>
                      <a:pt x="13" y="0"/>
                    </a:cubicBezTo>
                    <a:cubicBezTo>
                      <a:pt x="11" y="7"/>
                      <a:pt x="11" y="7"/>
                      <a:pt x="11" y="7"/>
                    </a:cubicBezTo>
                    <a:cubicBezTo>
                      <a:pt x="6" y="18"/>
                      <a:pt x="0" y="34"/>
                      <a:pt x="0" y="46"/>
                    </a:cubicBezTo>
                    <a:cubicBezTo>
                      <a:pt x="0" y="51"/>
                      <a:pt x="1" y="58"/>
                      <a:pt x="3" y="69"/>
                    </a:cubicBezTo>
                    <a:lnTo>
                      <a:pt x="5" y="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5" name="Freeform 127">
                <a:extLst>
                  <a:ext uri="{FF2B5EF4-FFF2-40B4-BE49-F238E27FC236}">
                    <a16:creationId xmlns:a16="http://schemas.microsoft.com/office/drawing/2014/main" id="{AA2B69D3-88D5-44BA-9832-06456484D615}"/>
                  </a:ext>
                </a:extLst>
              </p:cNvPr>
              <p:cNvSpPr>
                <a:spLocks/>
              </p:cNvSpPr>
              <p:nvPr/>
            </p:nvSpPr>
            <p:spPr bwMode="black">
              <a:xfrm>
                <a:off x="8045450" y="2289175"/>
                <a:ext cx="58738" cy="47625"/>
              </a:xfrm>
              <a:custGeom>
                <a:avLst/>
                <a:gdLst>
                  <a:gd name="T0" fmla="*/ 53 w 77"/>
                  <a:gd name="T1" fmla="*/ 61 h 64"/>
                  <a:gd name="T2" fmla="*/ 60 w 77"/>
                  <a:gd name="T3" fmla="*/ 64 h 64"/>
                  <a:gd name="T4" fmla="*/ 77 w 77"/>
                  <a:gd name="T5" fmla="*/ 34 h 64"/>
                  <a:gd name="T6" fmla="*/ 70 w 77"/>
                  <a:gd name="T7" fmla="*/ 30 h 64"/>
                  <a:gd name="T8" fmla="*/ 23 w 77"/>
                  <a:gd name="T9" fmla="*/ 4 h 64"/>
                  <a:gd name="T10" fmla="*/ 17 w 77"/>
                  <a:gd name="T11" fmla="*/ 0 h 64"/>
                  <a:gd name="T12" fmla="*/ 0 w 77"/>
                  <a:gd name="T13" fmla="*/ 31 h 64"/>
                  <a:gd name="T14" fmla="*/ 6 w 77"/>
                  <a:gd name="T15" fmla="*/ 35 h 64"/>
                  <a:gd name="T16" fmla="*/ 53 w 77"/>
                  <a:gd name="T17" fmla="*/ 6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3" y="61"/>
                    </a:moveTo>
                    <a:cubicBezTo>
                      <a:pt x="60" y="64"/>
                      <a:pt x="60" y="64"/>
                      <a:pt x="60" y="64"/>
                    </a:cubicBezTo>
                    <a:cubicBezTo>
                      <a:pt x="77" y="34"/>
                      <a:pt x="77" y="34"/>
                      <a:pt x="77" y="34"/>
                    </a:cubicBezTo>
                    <a:cubicBezTo>
                      <a:pt x="70" y="30"/>
                      <a:pt x="70" y="30"/>
                      <a:pt x="70" y="30"/>
                    </a:cubicBezTo>
                    <a:cubicBezTo>
                      <a:pt x="54" y="21"/>
                      <a:pt x="39" y="12"/>
                      <a:pt x="23" y="4"/>
                    </a:cubicBezTo>
                    <a:cubicBezTo>
                      <a:pt x="17" y="0"/>
                      <a:pt x="17" y="0"/>
                      <a:pt x="17" y="0"/>
                    </a:cubicBezTo>
                    <a:cubicBezTo>
                      <a:pt x="0" y="31"/>
                      <a:pt x="0" y="31"/>
                      <a:pt x="0" y="31"/>
                    </a:cubicBezTo>
                    <a:cubicBezTo>
                      <a:pt x="6" y="35"/>
                      <a:pt x="6" y="35"/>
                      <a:pt x="6" y="35"/>
                    </a:cubicBezTo>
                    <a:cubicBezTo>
                      <a:pt x="24" y="45"/>
                      <a:pt x="39" y="53"/>
                      <a:pt x="53"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6" name="Freeform 128">
                <a:extLst>
                  <a:ext uri="{FF2B5EF4-FFF2-40B4-BE49-F238E27FC236}">
                    <a16:creationId xmlns:a16="http://schemas.microsoft.com/office/drawing/2014/main" id="{FCB81C92-D021-41D4-B392-7DA8E86E8250}"/>
                  </a:ext>
                </a:extLst>
              </p:cNvPr>
              <p:cNvSpPr>
                <a:spLocks/>
              </p:cNvSpPr>
              <p:nvPr/>
            </p:nvSpPr>
            <p:spPr bwMode="black">
              <a:xfrm>
                <a:off x="8251825" y="2411413"/>
                <a:ext cx="58738" cy="50800"/>
              </a:xfrm>
              <a:custGeom>
                <a:avLst/>
                <a:gdLst>
                  <a:gd name="T0" fmla="*/ 51 w 77"/>
                  <a:gd name="T1" fmla="*/ 63 h 67"/>
                  <a:gd name="T2" fmla="*/ 57 w 77"/>
                  <a:gd name="T3" fmla="*/ 67 h 67"/>
                  <a:gd name="T4" fmla="*/ 77 w 77"/>
                  <a:gd name="T5" fmla="*/ 38 h 67"/>
                  <a:gd name="T6" fmla="*/ 71 w 77"/>
                  <a:gd name="T7" fmla="*/ 34 h 67"/>
                  <a:gd name="T8" fmla="*/ 26 w 77"/>
                  <a:gd name="T9" fmla="*/ 4 h 67"/>
                  <a:gd name="T10" fmla="*/ 19 w 77"/>
                  <a:gd name="T11" fmla="*/ 0 h 67"/>
                  <a:gd name="T12" fmla="*/ 0 w 77"/>
                  <a:gd name="T13" fmla="*/ 29 h 67"/>
                  <a:gd name="T14" fmla="*/ 7 w 77"/>
                  <a:gd name="T15" fmla="*/ 33 h 67"/>
                  <a:gd name="T16" fmla="*/ 51 w 77"/>
                  <a:gd name="T17" fmla="*/ 63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7">
                    <a:moveTo>
                      <a:pt x="51" y="63"/>
                    </a:moveTo>
                    <a:cubicBezTo>
                      <a:pt x="57" y="67"/>
                      <a:pt x="57" y="67"/>
                      <a:pt x="57" y="67"/>
                    </a:cubicBezTo>
                    <a:cubicBezTo>
                      <a:pt x="77" y="38"/>
                      <a:pt x="77" y="38"/>
                      <a:pt x="77" y="38"/>
                    </a:cubicBezTo>
                    <a:cubicBezTo>
                      <a:pt x="71" y="34"/>
                      <a:pt x="71" y="34"/>
                      <a:pt x="71" y="34"/>
                    </a:cubicBezTo>
                    <a:cubicBezTo>
                      <a:pt x="58" y="25"/>
                      <a:pt x="42" y="15"/>
                      <a:pt x="26" y="4"/>
                    </a:cubicBezTo>
                    <a:cubicBezTo>
                      <a:pt x="19" y="0"/>
                      <a:pt x="19" y="0"/>
                      <a:pt x="19" y="0"/>
                    </a:cubicBezTo>
                    <a:cubicBezTo>
                      <a:pt x="0" y="29"/>
                      <a:pt x="0" y="29"/>
                      <a:pt x="0" y="29"/>
                    </a:cubicBezTo>
                    <a:cubicBezTo>
                      <a:pt x="7" y="33"/>
                      <a:pt x="7" y="33"/>
                      <a:pt x="7" y="33"/>
                    </a:cubicBezTo>
                    <a:cubicBezTo>
                      <a:pt x="23" y="44"/>
                      <a:pt x="38" y="54"/>
                      <a:pt x="51" y="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7" name="Freeform 129">
                <a:extLst>
                  <a:ext uri="{FF2B5EF4-FFF2-40B4-BE49-F238E27FC236}">
                    <a16:creationId xmlns:a16="http://schemas.microsoft.com/office/drawing/2014/main" id="{D8F78628-8913-44E1-B266-E1C44BE8F842}"/>
                  </a:ext>
                </a:extLst>
              </p:cNvPr>
              <p:cNvSpPr>
                <a:spLocks/>
              </p:cNvSpPr>
              <p:nvPr/>
            </p:nvSpPr>
            <p:spPr bwMode="black">
              <a:xfrm>
                <a:off x="8185150" y="2368550"/>
                <a:ext cx="57150" cy="49213"/>
              </a:xfrm>
              <a:custGeom>
                <a:avLst/>
                <a:gdLst>
                  <a:gd name="T0" fmla="*/ 52 w 77"/>
                  <a:gd name="T1" fmla="*/ 62 h 66"/>
                  <a:gd name="T2" fmla="*/ 58 w 77"/>
                  <a:gd name="T3" fmla="*/ 66 h 66"/>
                  <a:gd name="T4" fmla="*/ 77 w 77"/>
                  <a:gd name="T5" fmla="*/ 36 h 66"/>
                  <a:gd name="T6" fmla="*/ 70 w 77"/>
                  <a:gd name="T7" fmla="*/ 32 h 66"/>
                  <a:gd name="T8" fmla="*/ 24 w 77"/>
                  <a:gd name="T9" fmla="*/ 4 h 66"/>
                  <a:gd name="T10" fmla="*/ 18 w 77"/>
                  <a:gd name="T11" fmla="*/ 0 h 66"/>
                  <a:gd name="T12" fmla="*/ 0 w 77"/>
                  <a:gd name="T13" fmla="*/ 31 h 66"/>
                  <a:gd name="T14" fmla="*/ 6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8" y="66"/>
                      <a:pt x="58" y="66"/>
                      <a:pt x="58" y="66"/>
                    </a:cubicBezTo>
                    <a:cubicBezTo>
                      <a:pt x="77" y="36"/>
                      <a:pt x="77" y="36"/>
                      <a:pt x="77" y="36"/>
                    </a:cubicBezTo>
                    <a:cubicBezTo>
                      <a:pt x="70" y="32"/>
                      <a:pt x="70" y="32"/>
                      <a:pt x="70" y="32"/>
                    </a:cubicBezTo>
                    <a:cubicBezTo>
                      <a:pt x="56" y="23"/>
                      <a:pt x="41" y="14"/>
                      <a:pt x="24" y="4"/>
                    </a:cubicBezTo>
                    <a:cubicBezTo>
                      <a:pt x="18" y="0"/>
                      <a:pt x="18" y="0"/>
                      <a:pt x="18" y="0"/>
                    </a:cubicBezTo>
                    <a:cubicBezTo>
                      <a:pt x="0" y="31"/>
                      <a:pt x="0" y="31"/>
                      <a:pt x="0" y="31"/>
                    </a:cubicBezTo>
                    <a:cubicBezTo>
                      <a:pt x="6" y="35"/>
                      <a:pt x="6" y="35"/>
                      <a:pt x="6" y="35"/>
                    </a:cubicBezTo>
                    <a:cubicBezTo>
                      <a:pt x="23" y="44"/>
                      <a:pt x="38" y="53"/>
                      <a:pt x="52"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8" name="Freeform 130">
                <a:extLst>
                  <a:ext uri="{FF2B5EF4-FFF2-40B4-BE49-F238E27FC236}">
                    <a16:creationId xmlns:a16="http://schemas.microsoft.com/office/drawing/2014/main" id="{B334B7B8-A661-45DF-A70D-F35D660022B0}"/>
                  </a:ext>
                </a:extLst>
              </p:cNvPr>
              <p:cNvSpPr>
                <a:spLocks/>
              </p:cNvSpPr>
              <p:nvPr/>
            </p:nvSpPr>
            <p:spPr bwMode="black">
              <a:xfrm>
                <a:off x="8356600" y="2528888"/>
                <a:ext cx="33338" cy="55563"/>
              </a:xfrm>
              <a:custGeom>
                <a:avLst/>
                <a:gdLst>
                  <a:gd name="T0" fmla="*/ 2 w 44"/>
                  <a:gd name="T1" fmla="*/ 15 h 73"/>
                  <a:gd name="T2" fmla="*/ 9 w 44"/>
                  <a:gd name="T3" fmla="*/ 65 h 73"/>
                  <a:gd name="T4" fmla="*/ 9 w 44"/>
                  <a:gd name="T5" fmla="*/ 73 h 73"/>
                  <a:gd name="T6" fmla="*/ 44 w 44"/>
                  <a:gd name="T7" fmla="*/ 70 h 73"/>
                  <a:gd name="T8" fmla="*/ 44 w 44"/>
                  <a:gd name="T9" fmla="*/ 62 h 73"/>
                  <a:gd name="T10" fmla="*/ 36 w 44"/>
                  <a:gd name="T11" fmla="*/ 7 h 73"/>
                  <a:gd name="T12" fmla="*/ 35 w 44"/>
                  <a:gd name="T13" fmla="*/ 0 h 73"/>
                  <a:gd name="T14" fmla="*/ 0 w 44"/>
                  <a:gd name="T15" fmla="*/ 7 h 73"/>
                  <a:gd name="T16" fmla="*/ 2 w 44"/>
                  <a:gd name="T17" fmla="*/ 1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73">
                    <a:moveTo>
                      <a:pt x="2" y="15"/>
                    </a:moveTo>
                    <a:cubicBezTo>
                      <a:pt x="5" y="29"/>
                      <a:pt x="7" y="46"/>
                      <a:pt x="9" y="65"/>
                    </a:cubicBezTo>
                    <a:cubicBezTo>
                      <a:pt x="9" y="73"/>
                      <a:pt x="9" y="73"/>
                      <a:pt x="9" y="73"/>
                    </a:cubicBezTo>
                    <a:cubicBezTo>
                      <a:pt x="44" y="70"/>
                      <a:pt x="44" y="70"/>
                      <a:pt x="44" y="70"/>
                    </a:cubicBezTo>
                    <a:cubicBezTo>
                      <a:pt x="44" y="62"/>
                      <a:pt x="44" y="62"/>
                      <a:pt x="44" y="62"/>
                    </a:cubicBezTo>
                    <a:cubicBezTo>
                      <a:pt x="42" y="42"/>
                      <a:pt x="39" y="24"/>
                      <a:pt x="36" y="7"/>
                    </a:cubicBezTo>
                    <a:cubicBezTo>
                      <a:pt x="35" y="0"/>
                      <a:pt x="35" y="0"/>
                      <a:pt x="35" y="0"/>
                    </a:cubicBezTo>
                    <a:cubicBezTo>
                      <a:pt x="0" y="7"/>
                      <a:pt x="0" y="7"/>
                      <a:pt x="0" y="7"/>
                    </a:cubicBezTo>
                    <a:lnTo>
                      <a:pt x="2"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9" name="Freeform 131">
                <a:extLst>
                  <a:ext uri="{FF2B5EF4-FFF2-40B4-BE49-F238E27FC236}">
                    <a16:creationId xmlns:a16="http://schemas.microsoft.com/office/drawing/2014/main" id="{1FE91DE7-ED5C-45FA-B399-6A9490D89F31}"/>
                  </a:ext>
                </a:extLst>
              </p:cNvPr>
              <p:cNvSpPr>
                <a:spLocks/>
              </p:cNvSpPr>
              <p:nvPr/>
            </p:nvSpPr>
            <p:spPr bwMode="black">
              <a:xfrm>
                <a:off x="8316913" y="2457450"/>
                <a:ext cx="55563" cy="52388"/>
              </a:xfrm>
              <a:custGeom>
                <a:avLst/>
                <a:gdLst>
                  <a:gd name="T0" fmla="*/ 38 w 73"/>
                  <a:gd name="T1" fmla="*/ 65 h 71"/>
                  <a:gd name="T2" fmla="*/ 42 w 73"/>
                  <a:gd name="T3" fmla="*/ 71 h 71"/>
                  <a:gd name="T4" fmla="*/ 73 w 73"/>
                  <a:gd name="T5" fmla="*/ 55 h 71"/>
                  <a:gd name="T6" fmla="*/ 69 w 73"/>
                  <a:gd name="T7" fmla="*/ 48 h 71"/>
                  <a:gd name="T8" fmla="*/ 28 w 73"/>
                  <a:gd name="T9" fmla="*/ 5 h 71"/>
                  <a:gd name="T10" fmla="*/ 22 w 73"/>
                  <a:gd name="T11" fmla="*/ 0 h 71"/>
                  <a:gd name="T12" fmla="*/ 0 w 73"/>
                  <a:gd name="T13" fmla="*/ 28 h 71"/>
                  <a:gd name="T14" fmla="*/ 6 w 73"/>
                  <a:gd name="T15" fmla="*/ 33 h 71"/>
                  <a:gd name="T16" fmla="*/ 38 w 73"/>
                  <a:gd name="T17" fmla="*/ 65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71">
                    <a:moveTo>
                      <a:pt x="38" y="65"/>
                    </a:moveTo>
                    <a:cubicBezTo>
                      <a:pt x="42" y="71"/>
                      <a:pt x="42" y="71"/>
                      <a:pt x="42" y="71"/>
                    </a:cubicBezTo>
                    <a:cubicBezTo>
                      <a:pt x="73" y="55"/>
                      <a:pt x="73" y="55"/>
                      <a:pt x="73" y="55"/>
                    </a:cubicBezTo>
                    <a:cubicBezTo>
                      <a:pt x="69" y="48"/>
                      <a:pt x="69" y="48"/>
                      <a:pt x="69" y="48"/>
                    </a:cubicBezTo>
                    <a:cubicBezTo>
                      <a:pt x="63" y="36"/>
                      <a:pt x="50" y="23"/>
                      <a:pt x="28" y="5"/>
                    </a:cubicBezTo>
                    <a:cubicBezTo>
                      <a:pt x="22" y="0"/>
                      <a:pt x="22" y="0"/>
                      <a:pt x="22" y="0"/>
                    </a:cubicBezTo>
                    <a:cubicBezTo>
                      <a:pt x="0" y="28"/>
                      <a:pt x="0" y="28"/>
                      <a:pt x="0" y="28"/>
                    </a:cubicBezTo>
                    <a:cubicBezTo>
                      <a:pt x="6" y="33"/>
                      <a:pt x="6" y="33"/>
                      <a:pt x="6" y="33"/>
                    </a:cubicBezTo>
                    <a:cubicBezTo>
                      <a:pt x="30" y="52"/>
                      <a:pt x="37" y="62"/>
                      <a:pt x="38"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0" name="Freeform 132">
                <a:extLst>
                  <a:ext uri="{FF2B5EF4-FFF2-40B4-BE49-F238E27FC236}">
                    <a16:creationId xmlns:a16="http://schemas.microsoft.com/office/drawing/2014/main" id="{05BF7C52-EBF9-47F7-AB5A-016544CBA11D}"/>
                  </a:ext>
                </a:extLst>
              </p:cNvPr>
              <p:cNvSpPr>
                <a:spLocks/>
              </p:cNvSpPr>
              <p:nvPr/>
            </p:nvSpPr>
            <p:spPr bwMode="black">
              <a:xfrm>
                <a:off x="8115300" y="2328863"/>
                <a:ext cx="58738" cy="47625"/>
              </a:xfrm>
              <a:custGeom>
                <a:avLst/>
                <a:gdLst>
                  <a:gd name="T0" fmla="*/ 52 w 77"/>
                  <a:gd name="T1" fmla="*/ 60 h 64"/>
                  <a:gd name="T2" fmla="*/ 59 w 77"/>
                  <a:gd name="T3" fmla="*/ 64 h 64"/>
                  <a:gd name="T4" fmla="*/ 77 w 77"/>
                  <a:gd name="T5" fmla="*/ 34 h 64"/>
                  <a:gd name="T6" fmla="*/ 70 w 77"/>
                  <a:gd name="T7" fmla="*/ 30 h 64"/>
                  <a:gd name="T8" fmla="*/ 24 w 77"/>
                  <a:gd name="T9" fmla="*/ 3 h 64"/>
                  <a:gd name="T10" fmla="*/ 17 w 77"/>
                  <a:gd name="T11" fmla="*/ 0 h 64"/>
                  <a:gd name="T12" fmla="*/ 0 w 77"/>
                  <a:gd name="T13" fmla="*/ 30 h 64"/>
                  <a:gd name="T14" fmla="*/ 6 w 77"/>
                  <a:gd name="T15" fmla="*/ 34 h 64"/>
                  <a:gd name="T16" fmla="*/ 52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2" y="60"/>
                    </a:moveTo>
                    <a:cubicBezTo>
                      <a:pt x="59" y="64"/>
                      <a:pt x="59" y="64"/>
                      <a:pt x="59" y="64"/>
                    </a:cubicBezTo>
                    <a:cubicBezTo>
                      <a:pt x="77" y="34"/>
                      <a:pt x="77" y="34"/>
                      <a:pt x="77" y="34"/>
                    </a:cubicBezTo>
                    <a:cubicBezTo>
                      <a:pt x="70" y="30"/>
                      <a:pt x="70" y="30"/>
                      <a:pt x="70" y="30"/>
                    </a:cubicBezTo>
                    <a:cubicBezTo>
                      <a:pt x="55" y="22"/>
                      <a:pt x="40" y="13"/>
                      <a:pt x="24" y="3"/>
                    </a:cubicBezTo>
                    <a:cubicBezTo>
                      <a:pt x="17" y="0"/>
                      <a:pt x="17" y="0"/>
                      <a:pt x="17" y="0"/>
                    </a:cubicBezTo>
                    <a:cubicBezTo>
                      <a:pt x="0" y="30"/>
                      <a:pt x="0" y="30"/>
                      <a:pt x="0" y="30"/>
                    </a:cubicBezTo>
                    <a:cubicBezTo>
                      <a:pt x="6" y="34"/>
                      <a:pt x="6" y="34"/>
                      <a:pt x="6" y="34"/>
                    </a:cubicBezTo>
                    <a:cubicBezTo>
                      <a:pt x="22" y="43"/>
                      <a:pt x="38" y="52"/>
                      <a:pt x="52"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1" name="Freeform 133">
                <a:extLst>
                  <a:ext uri="{FF2B5EF4-FFF2-40B4-BE49-F238E27FC236}">
                    <a16:creationId xmlns:a16="http://schemas.microsoft.com/office/drawing/2014/main" id="{B54A737B-D190-4512-BA6E-C8F39F56F2FE}"/>
                  </a:ext>
                </a:extLst>
              </p:cNvPr>
              <p:cNvSpPr>
                <a:spLocks/>
              </p:cNvSpPr>
              <p:nvPr/>
            </p:nvSpPr>
            <p:spPr bwMode="black">
              <a:xfrm>
                <a:off x="7821613" y="2162175"/>
                <a:ext cx="58738" cy="49213"/>
              </a:xfrm>
              <a:custGeom>
                <a:avLst/>
                <a:gdLst>
                  <a:gd name="T0" fmla="*/ 52 w 77"/>
                  <a:gd name="T1" fmla="*/ 62 h 66"/>
                  <a:gd name="T2" fmla="*/ 59 w 77"/>
                  <a:gd name="T3" fmla="*/ 66 h 66"/>
                  <a:gd name="T4" fmla="*/ 77 w 77"/>
                  <a:gd name="T5" fmla="*/ 36 h 66"/>
                  <a:gd name="T6" fmla="*/ 71 w 77"/>
                  <a:gd name="T7" fmla="*/ 32 h 66"/>
                  <a:gd name="T8" fmla="*/ 24 w 77"/>
                  <a:gd name="T9" fmla="*/ 4 h 66"/>
                  <a:gd name="T10" fmla="*/ 18 w 77"/>
                  <a:gd name="T11" fmla="*/ 0 h 66"/>
                  <a:gd name="T12" fmla="*/ 0 w 77"/>
                  <a:gd name="T13" fmla="*/ 31 h 66"/>
                  <a:gd name="T14" fmla="*/ 7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9" y="66"/>
                      <a:pt x="59" y="66"/>
                      <a:pt x="59" y="66"/>
                    </a:cubicBezTo>
                    <a:cubicBezTo>
                      <a:pt x="77" y="36"/>
                      <a:pt x="77" y="36"/>
                      <a:pt x="77" y="36"/>
                    </a:cubicBezTo>
                    <a:cubicBezTo>
                      <a:pt x="71" y="32"/>
                      <a:pt x="71" y="32"/>
                      <a:pt x="71" y="32"/>
                    </a:cubicBezTo>
                    <a:cubicBezTo>
                      <a:pt x="54" y="21"/>
                      <a:pt x="39" y="12"/>
                      <a:pt x="24" y="4"/>
                    </a:cubicBezTo>
                    <a:cubicBezTo>
                      <a:pt x="18" y="0"/>
                      <a:pt x="18" y="0"/>
                      <a:pt x="18" y="0"/>
                    </a:cubicBezTo>
                    <a:cubicBezTo>
                      <a:pt x="0" y="31"/>
                      <a:pt x="0" y="31"/>
                      <a:pt x="0" y="31"/>
                    </a:cubicBezTo>
                    <a:cubicBezTo>
                      <a:pt x="7" y="35"/>
                      <a:pt x="7" y="35"/>
                      <a:pt x="7" y="35"/>
                    </a:cubicBezTo>
                    <a:cubicBezTo>
                      <a:pt x="21" y="42"/>
                      <a:pt x="36" y="51"/>
                      <a:pt x="52"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2" name="Freeform 134">
                <a:extLst>
                  <a:ext uri="{FF2B5EF4-FFF2-40B4-BE49-F238E27FC236}">
                    <a16:creationId xmlns:a16="http://schemas.microsoft.com/office/drawing/2014/main" id="{02FC8322-A277-4D5A-99AB-02F5362E4345}"/>
                  </a:ext>
                </a:extLst>
              </p:cNvPr>
              <p:cNvSpPr>
                <a:spLocks/>
              </p:cNvSpPr>
              <p:nvPr/>
            </p:nvSpPr>
            <p:spPr bwMode="black">
              <a:xfrm>
                <a:off x="7754938" y="2133600"/>
                <a:ext cx="53975" cy="39688"/>
              </a:xfrm>
              <a:custGeom>
                <a:avLst/>
                <a:gdLst>
                  <a:gd name="T0" fmla="*/ 10 w 73"/>
                  <a:gd name="T1" fmla="*/ 35 h 52"/>
                  <a:gd name="T2" fmla="*/ 15 w 73"/>
                  <a:gd name="T3" fmla="*/ 35 h 52"/>
                  <a:gd name="T4" fmla="*/ 51 w 73"/>
                  <a:gd name="T5" fmla="*/ 48 h 52"/>
                  <a:gd name="T6" fmla="*/ 58 w 73"/>
                  <a:gd name="T7" fmla="*/ 52 h 52"/>
                  <a:gd name="T8" fmla="*/ 73 w 73"/>
                  <a:gd name="T9" fmla="*/ 20 h 52"/>
                  <a:gd name="T10" fmla="*/ 66 w 73"/>
                  <a:gd name="T11" fmla="*/ 17 h 52"/>
                  <a:gd name="T12" fmla="*/ 19 w 73"/>
                  <a:gd name="T13" fmla="*/ 0 h 52"/>
                  <a:gd name="T14" fmla="*/ 10 w 73"/>
                  <a:gd name="T15" fmla="*/ 0 h 52"/>
                  <a:gd name="T16" fmla="*/ 10 w 73"/>
                  <a:gd name="T17" fmla="*/ 0 h 52"/>
                  <a:gd name="T18" fmla="*/ 0 w 73"/>
                  <a:gd name="T19" fmla="*/ 0 h 52"/>
                  <a:gd name="T20" fmla="*/ 1 w 73"/>
                  <a:gd name="T21" fmla="*/ 35 h 52"/>
                  <a:gd name="T22" fmla="*/ 10 w 73"/>
                  <a:gd name="T23"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3" h="52">
                    <a:moveTo>
                      <a:pt x="10" y="35"/>
                    </a:moveTo>
                    <a:cubicBezTo>
                      <a:pt x="11" y="35"/>
                      <a:pt x="13" y="35"/>
                      <a:pt x="15" y="35"/>
                    </a:cubicBezTo>
                    <a:cubicBezTo>
                      <a:pt x="19" y="36"/>
                      <a:pt x="30" y="38"/>
                      <a:pt x="51" y="48"/>
                    </a:cubicBezTo>
                    <a:cubicBezTo>
                      <a:pt x="58" y="52"/>
                      <a:pt x="58" y="52"/>
                      <a:pt x="58" y="52"/>
                    </a:cubicBezTo>
                    <a:cubicBezTo>
                      <a:pt x="73" y="20"/>
                      <a:pt x="73" y="20"/>
                      <a:pt x="73" y="20"/>
                    </a:cubicBezTo>
                    <a:cubicBezTo>
                      <a:pt x="66" y="17"/>
                      <a:pt x="66" y="17"/>
                      <a:pt x="66" y="17"/>
                    </a:cubicBezTo>
                    <a:cubicBezTo>
                      <a:pt x="46" y="7"/>
                      <a:pt x="31" y="2"/>
                      <a:pt x="19" y="0"/>
                    </a:cubicBezTo>
                    <a:cubicBezTo>
                      <a:pt x="16" y="0"/>
                      <a:pt x="13" y="0"/>
                      <a:pt x="10" y="0"/>
                    </a:cubicBezTo>
                    <a:cubicBezTo>
                      <a:pt x="10" y="0"/>
                      <a:pt x="10" y="0"/>
                      <a:pt x="10" y="0"/>
                    </a:cubicBezTo>
                    <a:cubicBezTo>
                      <a:pt x="0" y="0"/>
                      <a:pt x="0" y="0"/>
                      <a:pt x="0" y="0"/>
                    </a:cubicBezTo>
                    <a:cubicBezTo>
                      <a:pt x="1" y="35"/>
                      <a:pt x="1" y="35"/>
                      <a:pt x="1" y="35"/>
                    </a:cubicBezTo>
                    <a:lnTo>
                      <a:pt x="10"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3" name="Freeform 135">
                <a:extLst>
                  <a:ext uri="{FF2B5EF4-FFF2-40B4-BE49-F238E27FC236}">
                    <a16:creationId xmlns:a16="http://schemas.microsoft.com/office/drawing/2014/main" id="{752B8652-59A4-4D53-8CA1-F1F76B6531E1}"/>
                  </a:ext>
                </a:extLst>
              </p:cNvPr>
              <p:cNvSpPr>
                <a:spLocks/>
              </p:cNvSpPr>
              <p:nvPr/>
            </p:nvSpPr>
            <p:spPr bwMode="black">
              <a:xfrm>
                <a:off x="7677150" y="2144713"/>
                <a:ext cx="57150" cy="49213"/>
              </a:xfrm>
              <a:custGeom>
                <a:avLst/>
                <a:gdLst>
                  <a:gd name="T0" fmla="*/ 27 w 76"/>
                  <a:gd name="T1" fmla="*/ 61 h 66"/>
                  <a:gd name="T2" fmla="*/ 69 w 76"/>
                  <a:gd name="T3" fmla="*/ 35 h 66"/>
                  <a:gd name="T4" fmla="*/ 76 w 76"/>
                  <a:gd name="T5" fmla="*/ 31 h 66"/>
                  <a:gd name="T6" fmla="*/ 60 w 76"/>
                  <a:gd name="T7" fmla="*/ 0 h 66"/>
                  <a:gd name="T8" fmla="*/ 53 w 76"/>
                  <a:gd name="T9" fmla="*/ 3 h 66"/>
                  <a:gd name="T10" fmla="*/ 6 w 76"/>
                  <a:gd name="T11" fmla="*/ 33 h 66"/>
                  <a:gd name="T12" fmla="*/ 0 w 76"/>
                  <a:gd name="T13" fmla="*/ 38 h 66"/>
                  <a:gd name="T14" fmla="*/ 21 w 76"/>
                  <a:gd name="T15" fmla="*/ 66 h 66"/>
                  <a:gd name="T16" fmla="*/ 27 w 76"/>
                  <a:gd name="T17" fmla="*/ 6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6">
                    <a:moveTo>
                      <a:pt x="27" y="61"/>
                    </a:moveTo>
                    <a:cubicBezTo>
                      <a:pt x="37" y="54"/>
                      <a:pt x="52" y="43"/>
                      <a:pt x="69" y="35"/>
                    </a:cubicBezTo>
                    <a:cubicBezTo>
                      <a:pt x="76" y="31"/>
                      <a:pt x="76" y="31"/>
                      <a:pt x="76" y="31"/>
                    </a:cubicBezTo>
                    <a:cubicBezTo>
                      <a:pt x="60" y="0"/>
                      <a:pt x="60" y="0"/>
                      <a:pt x="60" y="0"/>
                    </a:cubicBezTo>
                    <a:cubicBezTo>
                      <a:pt x="53" y="3"/>
                      <a:pt x="53" y="3"/>
                      <a:pt x="53" y="3"/>
                    </a:cubicBezTo>
                    <a:cubicBezTo>
                      <a:pt x="34" y="13"/>
                      <a:pt x="17" y="25"/>
                      <a:pt x="6" y="33"/>
                    </a:cubicBezTo>
                    <a:cubicBezTo>
                      <a:pt x="0" y="38"/>
                      <a:pt x="0" y="38"/>
                      <a:pt x="0" y="38"/>
                    </a:cubicBezTo>
                    <a:cubicBezTo>
                      <a:pt x="21" y="66"/>
                      <a:pt x="21" y="66"/>
                      <a:pt x="21" y="66"/>
                    </a:cubicBezTo>
                    <a:lnTo>
                      <a:pt x="27"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4" name="Freeform 136">
                <a:extLst>
                  <a:ext uri="{FF2B5EF4-FFF2-40B4-BE49-F238E27FC236}">
                    <a16:creationId xmlns:a16="http://schemas.microsoft.com/office/drawing/2014/main" id="{3724CB40-56DB-4101-9BCA-7EFC9EC6F679}"/>
                  </a:ext>
                </a:extLst>
              </p:cNvPr>
              <p:cNvSpPr>
                <a:spLocks/>
              </p:cNvSpPr>
              <p:nvPr/>
            </p:nvSpPr>
            <p:spPr bwMode="black">
              <a:xfrm>
                <a:off x="7026275" y="2797175"/>
                <a:ext cx="57150" cy="49213"/>
              </a:xfrm>
              <a:custGeom>
                <a:avLst/>
                <a:gdLst>
                  <a:gd name="T0" fmla="*/ 31 w 76"/>
                  <a:gd name="T1" fmla="*/ 5 h 67"/>
                  <a:gd name="T2" fmla="*/ 26 w 76"/>
                  <a:gd name="T3" fmla="*/ 0 h 67"/>
                  <a:gd name="T4" fmla="*/ 0 w 76"/>
                  <a:gd name="T5" fmla="*/ 23 h 67"/>
                  <a:gd name="T6" fmla="*/ 5 w 76"/>
                  <a:gd name="T7" fmla="*/ 29 h 67"/>
                  <a:gd name="T8" fmla="*/ 53 w 76"/>
                  <a:gd name="T9" fmla="*/ 64 h 67"/>
                  <a:gd name="T10" fmla="*/ 59 w 76"/>
                  <a:gd name="T11" fmla="*/ 67 h 67"/>
                  <a:gd name="T12" fmla="*/ 76 w 76"/>
                  <a:gd name="T13" fmla="*/ 36 h 67"/>
                  <a:gd name="T14" fmla="*/ 69 w 76"/>
                  <a:gd name="T15" fmla="*/ 33 h 67"/>
                  <a:gd name="T16" fmla="*/ 31 w 76"/>
                  <a:gd name="T17" fmla="*/ 5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7">
                    <a:moveTo>
                      <a:pt x="31" y="5"/>
                    </a:moveTo>
                    <a:cubicBezTo>
                      <a:pt x="26" y="0"/>
                      <a:pt x="26" y="0"/>
                      <a:pt x="26" y="0"/>
                    </a:cubicBezTo>
                    <a:cubicBezTo>
                      <a:pt x="0" y="23"/>
                      <a:pt x="0" y="23"/>
                      <a:pt x="0" y="23"/>
                    </a:cubicBezTo>
                    <a:cubicBezTo>
                      <a:pt x="5" y="29"/>
                      <a:pt x="5" y="29"/>
                      <a:pt x="5" y="29"/>
                    </a:cubicBezTo>
                    <a:cubicBezTo>
                      <a:pt x="18" y="43"/>
                      <a:pt x="38" y="56"/>
                      <a:pt x="53" y="64"/>
                    </a:cubicBezTo>
                    <a:cubicBezTo>
                      <a:pt x="59" y="67"/>
                      <a:pt x="59" y="67"/>
                      <a:pt x="59" y="67"/>
                    </a:cubicBezTo>
                    <a:cubicBezTo>
                      <a:pt x="76" y="36"/>
                      <a:pt x="76" y="36"/>
                      <a:pt x="76" y="36"/>
                    </a:cubicBezTo>
                    <a:cubicBezTo>
                      <a:pt x="69" y="33"/>
                      <a:pt x="69" y="33"/>
                      <a:pt x="69" y="33"/>
                    </a:cubicBezTo>
                    <a:cubicBezTo>
                      <a:pt x="52" y="23"/>
                      <a:pt x="38" y="14"/>
                      <a:pt x="31"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5" name="Freeform 137">
                <a:extLst>
                  <a:ext uri="{FF2B5EF4-FFF2-40B4-BE49-F238E27FC236}">
                    <a16:creationId xmlns:a16="http://schemas.microsoft.com/office/drawing/2014/main" id="{DA82BCB8-2956-474C-A32F-151F62A8EEB9}"/>
                  </a:ext>
                </a:extLst>
              </p:cNvPr>
              <p:cNvSpPr>
                <a:spLocks/>
              </p:cNvSpPr>
              <p:nvPr/>
            </p:nvSpPr>
            <p:spPr bwMode="black">
              <a:xfrm>
                <a:off x="7975600" y="2251075"/>
                <a:ext cx="57150" cy="47625"/>
              </a:xfrm>
              <a:custGeom>
                <a:avLst/>
                <a:gdLst>
                  <a:gd name="T0" fmla="*/ 54 w 77"/>
                  <a:gd name="T1" fmla="*/ 60 h 64"/>
                  <a:gd name="T2" fmla="*/ 60 w 77"/>
                  <a:gd name="T3" fmla="*/ 64 h 64"/>
                  <a:gd name="T4" fmla="*/ 77 w 77"/>
                  <a:gd name="T5" fmla="*/ 33 h 64"/>
                  <a:gd name="T6" fmla="*/ 71 w 77"/>
                  <a:gd name="T7" fmla="*/ 29 h 64"/>
                  <a:gd name="T8" fmla="*/ 23 w 77"/>
                  <a:gd name="T9" fmla="*/ 4 h 64"/>
                  <a:gd name="T10" fmla="*/ 17 w 77"/>
                  <a:gd name="T11" fmla="*/ 0 h 64"/>
                  <a:gd name="T12" fmla="*/ 0 w 77"/>
                  <a:gd name="T13" fmla="*/ 31 h 64"/>
                  <a:gd name="T14" fmla="*/ 7 w 77"/>
                  <a:gd name="T15" fmla="*/ 35 h 64"/>
                  <a:gd name="T16" fmla="*/ 54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4" y="60"/>
                    </a:moveTo>
                    <a:cubicBezTo>
                      <a:pt x="60" y="64"/>
                      <a:pt x="60" y="64"/>
                      <a:pt x="60" y="64"/>
                    </a:cubicBezTo>
                    <a:cubicBezTo>
                      <a:pt x="77" y="33"/>
                      <a:pt x="77" y="33"/>
                      <a:pt x="77" y="33"/>
                    </a:cubicBezTo>
                    <a:cubicBezTo>
                      <a:pt x="71" y="29"/>
                      <a:pt x="71" y="29"/>
                      <a:pt x="71" y="29"/>
                    </a:cubicBezTo>
                    <a:cubicBezTo>
                      <a:pt x="54" y="20"/>
                      <a:pt x="38" y="12"/>
                      <a:pt x="23" y="4"/>
                    </a:cubicBezTo>
                    <a:cubicBezTo>
                      <a:pt x="17" y="0"/>
                      <a:pt x="17" y="0"/>
                      <a:pt x="17" y="0"/>
                    </a:cubicBezTo>
                    <a:cubicBezTo>
                      <a:pt x="0" y="31"/>
                      <a:pt x="0" y="31"/>
                      <a:pt x="0" y="31"/>
                    </a:cubicBezTo>
                    <a:cubicBezTo>
                      <a:pt x="7" y="35"/>
                      <a:pt x="7" y="35"/>
                      <a:pt x="7" y="35"/>
                    </a:cubicBezTo>
                    <a:cubicBezTo>
                      <a:pt x="21" y="43"/>
                      <a:pt x="37" y="51"/>
                      <a:pt x="54"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6" name="Freeform 138">
                <a:extLst>
                  <a:ext uri="{FF2B5EF4-FFF2-40B4-BE49-F238E27FC236}">
                    <a16:creationId xmlns:a16="http://schemas.microsoft.com/office/drawing/2014/main" id="{657125EE-082C-4B77-9440-BB691E4EC31B}"/>
                  </a:ext>
                </a:extLst>
              </p:cNvPr>
              <p:cNvSpPr>
                <a:spLocks/>
              </p:cNvSpPr>
              <p:nvPr/>
            </p:nvSpPr>
            <p:spPr bwMode="black">
              <a:xfrm>
                <a:off x="7889875" y="2203450"/>
                <a:ext cx="73025" cy="57150"/>
              </a:xfrm>
              <a:custGeom>
                <a:avLst/>
                <a:gdLst>
                  <a:gd name="T0" fmla="*/ 21 w 97"/>
                  <a:gd name="T1" fmla="*/ 44 h 76"/>
                  <a:gd name="T2" fmla="*/ 26 w 97"/>
                  <a:gd name="T3" fmla="*/ 47 h 76"/>
                  <a:gd name="T4" fmla="*/ 27 w 97"/>
                  <a:gd name="T5" fmla="*/ 48 h 76"/>
                  <a:gd name="T6" fmla="*/ 74 w 97"/>
                  <a:gd name="T7" fmla="*/ 73 h 76"/>
                  <a:gd name="T8" fmla="*/ 80 w 97"/>
                  <a:gd name="T9" fmla="*/ 76 h 76"/>
                  <a:gd name="T10" fmla="*/ 97 w 97"/>
                  <a:gd name="T11" fmla="*/ 45 h 76"/>
                  <a:gd name="T12" fmla="*/ 90 w 97"/>
                  <a:gd name="T13" fmla="*/ 41 h 76"/>
                  <a:gd name="T14" fmla="*/ 44 w 97"/>
                  <a:gd name="T15" fmla="*/ 17 h 76"/>
                  <a:gd name="T16" fmla="*/ 44 w 97"/>
                  <a:gd name="T17" fmla="*/ 17 h 76"/>
                  <a:gd name="T18" fmla="*/ 25 w 97"/>
                  <a:gd name="T19" fmla="*/ 5 h 76"/>
                  <a:gd name="T20" fmla="*/ 19 w 97"/>
                  <a:gd name="T21" fmla="*/ 0 h 76"/>
                  <a:gd name="T22" fmla="*/ 0 w 97"/>
                  <a:gd name="T23" fmla="*/ 30 h 76"/>
                  <a:gd name="T24" fmla="*/ 6 w 97"/>
                  <a:gd name="T25" fmla="*/ 34 h 76"/>
                  <a:gd name="T26" fmla="*/ 21 w 97"/>
                  <a:gd name="T27" fmla="*/ 4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7" h="76">
                    <a:moveTo>
                      <a:pt x="21" y="44"/>
                    </a:moveTo>
                    <a:cubicBezTo>
                      <a:pt x="24" y="46"/>
                      <a:pt x="26" y="47"/>
                      <a:pt x="26" y="47"/>
                    </a:cubicBezTo>
                    <a:cubicBezTo>
                      <a:pt x="27" y="48"/>
                      <a:pt x="27" y="48"/>
                      <a:pt x="27" y="48"/>
                    </a:cubicBezTo>
                    <a:cubicBezTo>
                      <a:pt x="29" y="49"/>
                      <a:pt x="46" y="58"/>
                      <a:pt x="74" y="73"/>
                    </a:cubicBezTo>
                    <a:cubicBezTo>
                      <a:pt x="80" y="76"/>
                      <a:pt x="80" y="76"/>
                      <a:pt x="80" y="76"/>
                    </a:cubicBezTo>
                    <a:cubicBezTo>
                      <a:pt x="97" y="45"/>
                      <a:pt x="97" y="45"/>
                      <a:pt x="97" y="45"/>
                    </a:cubicBezTo>
                    <a:cubicBezTo>
                      <a:pt x="90" y="41"/>
                      <a:pt x="90" y="41"/>
                      <a:pt x="90" y="41"/>
                    </a:cubicBezTo>
                    <a:cubicBezTo>
                      <a:pt x="60" y="26"/>
                      <a:pt x="49" y="20"/>
                      <a:pt x="44" y="17"/>
                    </a:cubicBezTo>
                    <a:cubicBezTo>
                      <a:pt x="44" y="17"/>
                      <a:pt x="44" y="17"/>
                      <a:pt x="44" y="17"/>
                    </a:cubicBezTo>
                    <a:cubicBezTo>
                      <a:pt x="44" y="17"/>
                      <a:pt x="37" y="12"/>
                      <a:pt x="25" y="5"/>
                    </a:cubicBezTo>
                    <a:cubicBezTo>
                      <a:pt x="19" y="0"/>
                      <a:pt x="19" y="0"/>
                      <a:pt x="19" y="0"/>
                    </a:cubicBezTo>
                    <a:cubicBezTo>
                      <a:pt x="0" y="30"/>
                      <a:pt x="0" y="30"/>
                      <a:pt x="0" y="30"/>
                    </a:cubicBezTo>
                    <a:cubicBezTo>
                      <a:pt x="6" y="34"/>
                      <a:pt x="6" y="34"/>
                      <a:pt x="6" y="34"/>
                    </a:cubicBezTo>
                    <a:cubicBezTo>
                      <a:pt x="12" y="38"/>
                      <a:pt x="18" y="42"/>
                      <a:pt x="21"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7" name="Freeform 139">
                <a:extLst>
                  <a:ext uri="{FF2B5EF4-FFF2-40B4-BE49-F238E27FC236}">
                    <a16:creationId xmlns:a16="http://schemas.microsoft.com/office/drawing/2014/main" id="{649E85D1-1C14-4107-9E80-5E19C50CDFAD}"/>
                  </a:ext>
                </a:extLst>
              </p:cNvPr>
              <p:cNvSpPr>
                <a:spLocks/>
              </p:cNvSpPr>
              <p:nvPr/>
            </p:nvSpPr>
            <p:spPr bwMode="black">
              <a:xfrm>
                <a:off x="7259638" y="2378075"/>
                <a:ext cx="57150" cy="47625"/>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8" name="Freeform 140">
                <a:extLst>
                  <a:ext uri="{FF2B5EF4-FFF2-40B4-BE49-F238E27FC236}">
                    <a16:creationId xmlns:a16="http://schemas.microsoft.com/office/drawing/2014/main" id="{EC14EAAF-1A85-410A-B8E5-37F1C07D8A5E}"/>
                  </a:ext>
                </a:extLst>
              </p:cNvPr>
              <p:cNvSpPr>
                <a:spLocks/>
              </p:cNvSpPr>
              <p:nvPr/>
            </p:nvSpPr>
            <p:spPr bwMode="black">
              <a:xfrm>
                <a:off x="8091488" y="2879725"/>
                <a:ext cx="57150" cy="47625"/>
              </a:xfrm>
              <a:custGeom>
                <a:avLst/>
                <a:gdLst>
                  <a:gd name="T0" fmla="*/ 0 w 36"/>
                  <a:gd name="T1" fmla="*/ 16 h 30"/>
                  <a:gd name="T2" fmla="*/ 8 w 36"/>
                  <a:gd name="T3" fmla="*/ 30 h 30"/>
                  <a:gd name="T4" fmla="*/ 36 w 36"/>
                  <a:gd name="T5" fmla="*/ 14 h 30"/>
                  <a:gd name="T6" fmla="*/ 28 w 36"/>
                  <a:gd name="T7" fmla="*/ 0 h 30"/>
                  <a:gd name="T8" fmla="*/ 0 w 36"/>
                  <a:gd name="T9" fmla="*/ 16 h 30"/>
                </a:gdLst>
                <a:ahLst/>
                <a:cxnLst>
                  <a:cxn ang="0">
                    <a:pos x="T0" y="T1"/>
                  </a:cxn>
                  <a:cxn ang="0">
                    <a:pos x="T2" y="T3"/>
                  </a:cxn>
                  <a:cxn ang="0">
                    <a:pos x="T4" y="T5"/>
                  </a:cxn>
                  <a:cxn ang="0">
                    <a:pos x="T6" y="T7"/>
                  </a:cxn>
                  <a:cxn ang="0">
                    <a:pos x="T8" y="T9"/>
                  </a:cxn>
                </a:cxnLst>
                <a:rect l="0" t="0" r="r" b="b"/>
                <a:pathLst>
                  <a:path w="36" h="30">
                    <a:moveTo>
                      <a:pt x="0" y="16"/>
                    </a:moveTo>
                    <a:lnTo>
                      <a:pt x="8" y="30"/>
                    </a:lnTo>
                    <a:lnTo>
                      <a:pt x="36" y="14"/>
                    </a:lnTo>
                    <a:lnTo>
                      <a:pt x="28" y="0"/>
                    </a:lnTo>
                    <a:lnTo>
                      <a:pt x="0"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9" name="Freeform 141">
                <a:extLst>
                  <a:ext uri="{FF2B5EF4-FFF2-40B4-BE49-F238E27FC236}">
                    <a16:creationId xmlns:a16="http://schemas.microsoft.com/office/drawing/2014/main" id="{FFE1BDC1-F395-45A1-BB6B-72FD386AF88C}"/>
                  </a:ext>
                </a:extLst>
              </p:cNvPr>
              <p:cNvSpPr>
                <a:spLocks/>
              </p:cNvSpPr>
              <p:nvPr/>
            </p:nvSpPr>
            <p:spPr bwMode="black">
              <a:xfrm>
                <a:off x="7953375" y="2960688"/>
                <a:ext cx="57150" cy="49213"/>
              </a:xfrm>
              <a:custGeom>
                <a:avLst/>
                <a:gdLst>
                  <a:gd name="T0" fmla="*/ 52 w 77"/>
                  <a:gd name="T1" fmla="*/ 4 h 66"/>
                  <a:gd name="T2" fmla="*/ 6 w 77"/>
                  <a:gd name="T3" fmla="*/ 32 h 66"/>
                  <a:gd name="T4" fmla="*/ 0 w 77"/>
                  <a:gd name="T5" fmla="*/ 36 h 66"/>
                  <a:gd name="T6" fmla="*/ 18 w 77"/>
                  <a:gd name="T7" fmla="*/ 66 h 66"/>
                  <a:gd name="T8" fmla="*/ 24 w 77"/>
                  <a:gd name="T9" fmla="*/ 62 h 66"/>
                  <a:gd name="T10" fmla="*/ 70 w 77"/>
                  <a:gd name="T11" fmla="*/ 34 h 66"/>
                  <a:gd name="T12" fmla="*/ 77 w 77"/>
                  <a:gd name="T13" fmla="*/ 31 h 66"/>
                  <a:gd name="T14" fmla="*/ 59 w 77"/>
                  <a:gd name="T15" fmla="*/ 0 h 66"/>
                  <a:gd name="T16" fmla="*/ 52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4"/>
                    </a:moveTo>
                    <a:cubicBezTo>
                      <a:pt x="35" y="14"/>
                      <a:pt x="20" y="23"/>
                      <a:pt x="6" y="32"/>
                    </a:cubicBezTo>
                    <a:cubicBezTo>
                      <a:pt x="0" y="36"/>
                      <a:pt x="0" y="36"/>
                      <a:pt x="0" y="36"/>
                    </a:cubicBezTo>
                    <a:cubicBezTo>
                      <a:pt x="18" y="66"/>
                      <a:pt x="18" y="66"/>
                      <a:pt x="18" y="66"/>
                    </a:cubicBezTo>
                    <a:cubicBezTo>
                      <a:pt x="24" y="62"/>
                      <a:pt x="24" y="62"/>
                      <a:pt x="24" y="62"/>
                    </a:cubicBezTo>
                    <a:cubicBezTo>
                      <a:pt x="39" y="53"/>
                      <a:pt x="54" y="44"/>
                      <a:pt x="70" y="34"/>
                    </a:cubicBezTo>
                    <a:cubicBezTo>
                      <a:pt x="77" y="31"/>
                      <a:pt x="77" y="31"/>
                      <a:pt x="77" y="31"/>
                    </a:cubicBezTo>
                    <a:cubicBezTo>
                      <a:pt x="59" y="0"/>
                      <a:pt x="59" y="0"/>
                      <a:pt x="59" y="0"/>
                    </a:cubicBezTo>
                    <a:lnTo>
                      <a:pt x="52"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60" name="Freeform 142">
                <a:extLst>
                  <a:ext uri="{FF2B5EF4-FFF2-40B4-BE49-F238E27FC236}">
                    <a16:creationId xmlns:a16="http://schemas.microsoft.com/office/drawing/2014/main" id="{8D8C3646-3638-4025-BAD7-A1A441627621}"/>
                  </a:ext>
                </a:extLst>
              </p:cNvPr>
              <p:cNvSpPr>
                <a:spLocks/>
              </p:cNvSpPr>
              <p:nvPr/>
            </p:nvSpPr>
            <p:spPr bwMode="black">
              <a:xfrm>
                <a:off x="8021638" y="2919413"/>
                <a:ext cx="58738" cy="49213"/>
              </a:xfrm>
              <a:custGeom>
                <a:avLst/>
                <a:gdLst>
                  <a:gd name="T0" fmla="*/ 52 w 77"/>
                  <a:gd name="T1" fmla="*/ 4 h 65"/>
                  <a:gd name="T2" fmla="*/ 6 w 77"/>
                  <a:gd name="T3" fmla="*/ 31 h 65"/>
                  <a:gd name="T4" fmla="*/ 0 w 77"/>
                  <a:gd name="T5" fmla="*/ 35 h 65"/>
                  <a:gd name="T6" fmla="*/ 17 w 77"/>
                  <a:gd name="T7" fmla="*/ 65 h 65"/>
                  <a:gd name="T8" fmla="*/ 24 w 77"/>
                  <a:gd name="T9" fmla="*/ 61 h 65"/>
                  <a:gd name="T10" fmla="*/ 70 w 77"/>
                  <a:gd name="T11" fmla="*/ 34 h 65"/>
                  <a:gd name="T12" fmla="*/ 77 w 77"/>
                  <a:gd name="T13" fmla="*/ 31 h 65"/>
                  <a:gd name="T14" fmla="*/ 59 w 77"/>
                  <a:gd name="T15" fmla="*/ 0 h 65"/>
                  <a:gd name="T16" fmla="*/ 52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52" y="4"/>
                    </a:moveTo>
                    <a:cubicBezTo>
                      <a:pt x="37" y="13"/>
                      <a:pt x="21" y="22"/>
                      <a:pt x="6" y="31"/>
                    </a:cubicBezTo>
                    <a:cubicBezTo>
                      <a:pt x="0" y="35"/>
                      <a:pt x="0" y="35"/>
                      <a:pt x="0" y="35"/>
                    </a:cubicBezTo>
                    <a:cubicBezTo>
                      <a:pt x="17" y="65"/>
                      <a:pt x="17" y="65"/>
                      <a:pt x="17" y="65"/>
                    </a:cubicBezTo>
                    <a:cubicBezTo>
                      <a:pt x="24" y="61"/>
                      <a:pt x="24" y="61"/>
                      <a:pt x="24" y="61"/>
                    </a:cubicBezTo>
                    <a:cubicBezTo>
                      <a:pt x="39" y="52"/>
                      <a:pt x="55" y="44"/>
                      <a:pt x="70" y="34"/>
                    </a:cubicBezTo>
                    <a:cubicBezTo>
                      <a:pt x="77" y="31"/>
                      <a:pt x="77" y="31"/>
                      <a:pt x="77" y="31"/>
                    </a:cubicBezTo>
                    <a:cubicBezTo>
                      <a:pt x="59" y="0"/>
                      <a:pt x="59" y="0"/>
                      <a:pt x="59" y="0"/>
                    </a:cubicBezTo>
                    <a:lnTo>
                      <a:pt x="52"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61" name="Freeform 143">
                <a:extLst>
                  <a:ext uri="{FF2B5EF4-FFF2-40B4-BE49-F238E27FC236}">
                    <a16:creationId xmlns:a16="http://schemas.microsoft.com/office/drawing/2014/main" id="{BE655838-A811-4B86-9E08-F3AFFFD93DA4}"/>
                  </a:ext>
                </a:extLst>
              </p:cNvPr>
              <p:cNvSpPr>
                <a:spLocks/>
              </p:cNvSpPr>
              <p:nvPr/>
            </p:nvSpPr>
            <p:spPr bwMode="black">
              <a:xfrm>
                <a:off x="7821613" y="3046413"/>
                <a:ext cx="53975" cy="53975"/>
              </a:xfrm>
              <a:custGeom>
                <a:avLst/>
                <a:gdLst>
                  <a:gd name="T0" fmla="*/ 45 w 72"/>
                  <a:gd name="T1" fmla="*/ 5 h 72"/>
                  <a:gd name="T2" fmla="*/ 10 w 72"/>
                  <a:gd name="T3" fmla="*/ 38 h 72"/>
                  <a:gd name="T4" fmla="*/ 4 w 72"/>
                  <a:gd name="T5" fmla="*/ 48 h 72"/>
                  <a:gd name="T6" fmla="*/ 0 w 72"/>
                  <a:gd name="T7" fmla="*/ 54 h 72"/>
                  <a:gd name="T8" fmla="*/ 30 w 72"/>
                  <a:gd name="T9" fmla="*/ 72 h 72"/>
                  <a:gd name="T10" fmla="*/ 34 w 72"/>
                  <a:gd name="T11" fmla="*/ 66 h 72"/>
                  <a:gd name="T12" fmla="*/ 39 w 72"/>
                  <a:gd name="T13" fmla="*/ 57 h 72"/>
                  <a:gd name="T14" fmla="*/ 66 w 72"/>
                  <a:gd name="T15" fmla="*/ 33 h 72"/>
                  <a:gd name="T16" fmla="*/ 72 w 72"/>
                  <a:gd name="T17" fmla="*/ 28 h 72"/>
                  <a:gd name="T18" fmla="*/ 51 w 72"/>
                  <a:gd name="T19" fmla="*/ 0 h 72"/>
                  <a:gd name="T20" fmla="*/ 45 w 72"/>
                  <a:gd name="T21" fmla="*/ 5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72">
                    <a:moveTo>
                      <a:pt x="45" y="5"/>
                    </a:moveTo>
                    <a:cubicBezTo>
                      <a:pt x="26" y="19"/>
                      <a:pt x="15" y="29"/>
                      <a:pt x="10" y="38"/>
                    </a:cubicBezTo>
                    <a:cubicBezTo>
                      <a:pt x="8" y="41"/>
                      <a:pt x="6" y="44"/>
                      <a:pt x="4" y="48"/>
                    </a:cubicBezTo>
                    <a:cubicBezTo>
                      <a:pt x="0" y="54"/>
                      <a:pt x="0" y="54"/>
                      <a:pt x="0" y="54"/>
                    </a:cubicBezTo>
                    <a:cubicBezTo>
                      <a:pt x="30" y="72"/>
                      <a:pt x="30" y="72"/>
                      <a:pt x="30" y="72"/>
                    </a:cubicBezTo>
                    <a:cubicBezTo>
                      <a:pt x="34" y="66"/>
                      <a:pt x="34" y="66"/>
                      <a:pt x="34" y="66"/>
                    </a:cubicBezTo>
                    <a:cubicBezTo>
                      <a:pt x="36" y="63"/>
                      <a:pt x="37" y="60"/>
                      <a:pt x="39" y="57"/>
                    </a:cubicBezTo>
                    <a:cubicBezTo>
                      <a:pt x="40" y="55"/>
                      <a:pt x="45" y="49"/>
                      <a:pt x="66" y="33"/>
                    </a:cubicBezTo>
                    <a:cubicBezTo>
                      <a:pt x="72" y="28"/>
                      <a:pt x="72" y="28"/>
                      <a:pt x="72" y="28"/>
                    </a:cubicBezTo>
                    <a:cubicBezTo>
                      <a:pt x="51" y="0"/>
                      <a:pt x="51" y="0"/>
                      <a:pt x="51" y="0"/>
                    </a:cubicBezTo>
                    <a:lnTo>
                      <a:pt x="45"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62" name="Freeform 144">
                <a:extLst>
                  <a:ext uri="{FF2B5EF4-FFF2-40B4-BE49-F238E27FC236}">
                    <a16:creationId xmlns:a16="http://schemas.microsoft.com/office/drawing/2014/main" id="{D818C1D3-DCD8-428D-A8DE-8D3CBE4208E0}"/>
                  </a:ext>
                </a:extLst>
              </p:cNvPr>
              <p:cNvSpPr>
                <a:spLocks/>
              </p:cNvSpPr>
              <p:nvPr/>
            </p:nvSpPr>
            <p:spPr bwMode="black">
              <a:xfrm>
                <a:off x="7885113" y="3001963"/>
                <a:ext cx="57150" cy="49213"/>
              </a:xfrm>
              <a:custGeom>
                <a:avLst/>
                <a:gdLst>
                  <a:gd name="T0" fmla="*/ 51 w 77"/>
                  <a:gd name="T1" fmla="*/ 4 h 66"/>
                  <a:gd name="T2" fmla="*/ 6 w 77"/>
                  <a:gd name="T3" fmla="*/ 33 h 66"/>
                  <a:gd name="T4" fmla="*/ 0 w 77"/>
                  <a:gd name="T5" fmla="*/ 37 h 66"/>
                  <a:gd name="T6" fmla="*/ 19 w 77"/>
                  <a:gd name="T7" fmla="*/ 66 h 66"/>
                  <a:gd name="T8" fmla="*/ 25 w 77"/>
                  <a:gd name="T9" fmla="*/ 62 h 66"/>
                  <a:gd name="T10" fmla="*/ 70 w 77"/>
                  <a:gd name="T11" fmla="*/ 34 h 66"/>
                  <a:gd name="T12" fmla="*/ 77 w 77"/>
                  <a:gd name="T13" fmla="*/ 30 h 66"/>
                  <a:gd name="T14" fmla="*/ 58 w 77"/>
                  <a:gd name="T15" fmla="*/ 0 h 66"/>
                  <a:gd name="T16" fmla="*/ 51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1" y="4"/>
                    </a:moveTo>
                    <a:cubicBezTo>
                      <a:pt x="35" y="14"/>
                      <a:pt x="19" y="24"/>
                      <a:pt x="6" y="33"/>
                    </a:cubicBezTo>
                    <a:cubicBezTo>
                      <a:pt x="0" y="37"/>
                      <a:pt x="0" y="37"/>
                      <a:pt x="0" y="37"/>
                    </a:cubicBezTo>
                    <a:cubicBezTo>
                      <a:pt x="19" y="66"/>
                      <a:pt x="19" y="66"/>
                      <a:pt x="19" y="66"/>
                    </a:cubicBezTo>
                    <a:cubicBezTo>
                      <a:pt x="25" y="62"/>
                      <a:pt x="25" y="62"/>
                      <a:pt x="25" y="62"/>
                    </a:cubicBezTo>
                    <a:cubicBezTo>
                      <a:pt x="39" y="53"/>
                      <a:pt x="54" y="44"/>
                      <a:pt x="70" y="34"/>
                    </a:cubicBezTo>
                    <a:cubicBezTo>
                      <a:pt x="77" y="30"/>
                      <a:pt x="77" y="30"/>
                      <a:pt x="77" y="30"/>
                    </a:cubicBezTo>
                    <a:cubicBezTo>
                      <a:pt x="58" y="0"/>
                      <a:pt x="58" y="0"/>
                      <a:pt x="58" y="0"/>
                    </a:cubicBezTo>
                    <a:lnTo>
                      <a:pt x="51"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63" name="Freeform 145">
                <a:extLst>
                  <a:ext uri="{FF2B5EF4-FFF2-40B4-BE49-F238E27FC236}">
                    <a16:creationId xmlns:a16="http://schemas.microsoft.com/office/drawing/2014/main" id="{696E0D0C-D3EC-4906-B243-7D5DB2E7492B}"/>
                  </a:ext>
                </a:extLst>
              </p:cNvPr>
              <p:cNvSpPr>
                <a:spLocks/>
              </p:cNvSpPr>
              <p:nvPr/>
            </p:nvSpPr>
            <p:spPr bwMode="black">
              <a:xfrm>
                <a:off x="8159750" y="2840038"/>
                <a:ext cx="58738" cy="47625"/>
              </a:xfrm>
              <a:custGeom>
                <a:avLst/>
                <a:gdLst>
                  <a:gd name="T0" fmla="*/ 0 w 37"/>
                  <a:gd name="T1" fmla="*/ 16 h 30"/>
                  <a:gd name="T2" fmla="*/ 9 w 37"/>
                  <a:gd name="T3" fmla="*/ 30 h 30"/>
                  <a:gd name="T4" fmla="*/ 37 w 37"/>
                  <a:gd name="T5" fmla="*/ 14 h 30"/>
                  <a:gd name="T6" fmla="*/ 28 w 37"/>
                  <a:gd name="T7" fmla="*/ 0 h 30"/>
                  <a:gd name="T8" fmla="*/ 0 w 37"/>
                  <a:gd name="T9" fmla="*/ 16 h 30"/>
                </a:gdLst>
                <a:ahLst/>
                <a:cxnLst>
                  <a:cxn ang="0">
                    <a:pos x="T0" y="T1"/>
                  </a:cxn>
                  <a:cxn ang="0">
                    <a:pos x="T2" y="T3"/>
                  </a:cxn>
                  <a:cxn ang="0">
                    <a:pos x="T4" y="T5"/>
                  </a:cxn>
                  <a:cxn ang="0">
                    <a:pos x="T6" y="T7"/>
                  </a:cxn>
                  <a:cxn ang="0">
                    <a:pos x="T8" y="T9"/>
                  </a:cxn>
                </a:cxnLst>
                <a:rect l="0" t="0" r="r" b="b"/>
                <a:pathLst>
                  <a:path w="37" h="30">
                    <a:moveTo>
                      <a:pt x="0" y="16"/>
                    </a:moveTo>
                    <a:lnTo>
                      <a:pt x="9" y="30"/>
                    </a:lnTo>
                    <a:lnTo>
                      <a:pt x="37" y="14"/>
                    </a:lnTo>
                    <a:lnTo>
                      <a:pt x="28" y="0"/>
                    </a:lnTo>
                    <a:lnTo>
                      <a:pt x="0"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64" name="Freeform 146">
                <a:extLst>
                  <a:ext uri="{FF2B5EF4-FFF2-40B4-BE49-F238E27FC236}">
                    <a16:creationId xmlns:a16="http://schemas.microsoft.com/office/drawing/2014/main" id="{3BDD9052-97D7-4030-ABBD-FAF4C40DF26D}"/>
                  </a:ext>
                </a:extLst>
              </p:cNvPr>
              <p:cNvSpPr>
                <a:spLocks/>
              </p:cNvSpPr>
              <p:nvPr/>
            </p:nvSpPr>
            <p:spPr bwMode="black">
              <a:xfrm>
                <a:off x="7038975" y="2435225"/>
                <a:ext cx="58738" cy="39688"/>
              </a:xfrm>
              <a:custGeom>
                <a:avLst/>
                <a:gdLst>
                  <a:gd name="T0" fmla="*/ 27 w 77"/>
                  <a:gd name="T1" fmla="*/ 5 h 53"/>
                  <a:gd name="T2" fmla="*/ 5 w 77"/>
                  <a:gd name="T3" fmla="*/ 24 h 53"/>
                  <a:gd name="T4" fmla="*/ 0 w 77"/>
                  <a:gd name="T5" fmla="*/ 30 h 53"/>
                  <a:gd name="T6" fmla="*/ 26 w 77"/>
                  <a:gd name="T7" fmla="*/ 53 h 53"/>
                  <a:gd name="T8" fmla="*/ 31 w 77"/>
                  <a:gd name="T9" fmla="*/ 47 h 53"/>
                  <a:gd name="T10" fmla="*/ 43 w 77"/>
                  <a:gd name="T11" fmla="*/ 37 h 53"/>
                  <a:gd name="T12" fmla="*/ 61 w 77"/>
                  <a:gd name="T13" fmla="*/ 39 h 53"/>
                  <a:gd name="T14" fmla="*/ 68 w 77"/>
                  <a:gd name="T15" fmla="*/ 41 h 53"/>
                  <a:gd name="T16" fmla="*/ 77 w 77"/>
                  <a:gd name="T17" fmla="*/ 8 h 53"/>
                  <a:gd name="T18" fmla="*/ 70 w 77"/>
                  <a:gd name="T19" fmla="*/ 6 h 53"/>
                  <a:gd name="T20" fmla="*/ 27 w 77"/>
                  <a:gd name="T21" fmla="*/ 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 h="53">
                    <a:moveTo>
                      <a:pt x="27" y="5"/>
                    </a:moveTo>
                    <a:cubicBezTo>
                      <a:pt x="20" y="9"/>
                      <a:pt x="12" y="15"/>
                      <a:pt x="5" y="24"/>
                    </a:cubicBezTo>
                    <a:cubicBezTo>
                      <a:pt x="0" y="30"/>
                      <a:pt x="0" y="30"/>
                      <a:pt x="0" y="30"/>
                    </a:cubicBezTo>
                    <a:cubicBezTo>
                      <a:pt x="26" y="53"/>
                      <a:pt x="26" y="53"/>
                      <a:pt x="26" y="53"/>
                    </a:cubicBezTo>
                    <a:cubicBezTo>
                      <a:pt x="31" y="47"/>
                      <a:pt x="31" y="47"/>
                      <a:pt x="31" y="47"/>
                    </a:cubicBezTo>
                    <a:cubicBezTo>
                      <a:pt x="35" y="42"/>
                      <a:pt x="40" y="39"/>
                      <a:pt x="43" y="37"/>
                    </a:cubicBezTo>
                    <a:cubicBezTo>
                      <a:pt x="43" y="37"/>
                      <a:pt x="46" y="35"/>
                      <a:pt x="61" y="39"/>
                    </a:cubicBezTo>
                    <a:cubicBezTo>
                      <a:pt x="68" y="41"/>
                      <a:pt x="68" y="41"/>
                      <a:pt x="68" y="41"/>
                    </a:cubicBezTo>
                    <a:cubicBezTo>
                      <a:pt x="77" y="8"/>
                      <a:pt x="77" y="8"/>
                      <a:pt x="77" y="8"/>
                    </a:cubicBezTo>
                    <a:cubicBezTo>
                      <a:pt x="70" y="6"/>
                      <a:pt x="70" y="6"/>
                      <a:pt x="70" y="6"/>
                    </a:cubicBezTo>
                    <a:cubicBezTo>
                      <a:pt x="51" y="0"/>
                      <a:pt x="38" y="0"/>
                      <a:pt x="27"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65" name="Freeform 147">
                <a:extLst>
                  <a:ext uri="{FF2B5EF4-FFF2-40B4-BE49-F238E27FC236}">
                    <a16:creationId xmlns:a16="http://schemas.microsoft.com/office/drawing/2014/main" id="{3C865D9E-2FF5-4A90-91B8-0E37E356B0FA}"/>
                  </a:ext>
                </a:extLst>
              </p:cNvPr>
              <p:cNvSpPr>
                <a:spLocks/>
              </p:cNvSpPr>
              <p:nvPr/>
            </p:nvSpPr>
            <p:spPr bwMode="black">
              <a:xfrm>
                <a:off x="8348663" y="2689225"/>
                <a:ext cx="36513" cy="55563"/>
              </a:xfrm>
              <a:custGeom>
                <a:avLst/>
                <a:gdLst>
                  <a:gd name="T0" fmla="*/ 13 w 49"/>
                  <a:gd name="T1" fmla="*/ 7 h 75"/>
                  <a:gd name="T2" fmla="*/ 2 w 49"/>
                  <a:gd name="T3" fmla="*/ 57 h 75"/>
                  <a:gd name="T4" fmla="*/ 0 w 49"/>
                  <a:gd name="T5" fmla="*/ 64 h 75"/>
                  <a:gd name="T6" fmla="*/ 34 w 49"/>
                  <a:gd name="T7" fmla="*/ 75 h 75"/>
                  <a:gd name="T8" fmla="*/ 36 w 49"/>
                  <a:gd name="T9" fmla="*/ 67 h 75"/>
                  <a:gd name="T10" fmla="*/ 48 w 49"/>
                  <a:gd name="T11" fmla="*/ 13 h 75"/>
                  <a:gd name="T12" fmla="*/ 49 w 49"/>
                  <a:gd name="T13" fmla="*/ 5 h 75"/>
                  <a:gd name="T14" fmla="*/ 15 w 49"/>
                  <a:gd name="T15" fmla="*/ 0 h 75"/>
                  <a:gd name="T16" fmla="*/ 13 w 49"/>
                  <a:gd name="T17" fmla="*/ 7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75">
                    <a:moveTo>
                      <a:pt x="13" y="7"/>
                    </a:moveTo>
                    <a:cubicBezTo>
                      <a:pt x="10" y="26"/>
                      <a:pt x="7" y="43"/>
                      <a:pt x="2" y="57"/>
                    </a:cubicBezTo>
                    <a:cubicBezTo>
                      <a:pt x="0" y="64"/>
                      <a:pt x="0" y="64"/>
                      <a:pt x="0" y="64"/>
                    </a:cubicBezTo>
                    <a:cubicBezTo>
                      <a:pt x="34" y="75"/>
                      <a:pt x="34" y="75"/>
                      <a:pt x="34" y="75"/>
                    </a:cubicBezTo>
                    <a:cubicBezTo>
                      <a:pt x="36" y="67"/>
                      <a:pt x="36" y="67"/>
                      <a:pt x="36" y="67"/>
                    </a:cubicBezTo>
                    <a:cubicBezTo>
                      <a:pt x="41" y="52"/>
                      <a:pt x="45" y="34"/>
                      <a:pt x="48" y="13"/>
                    </a:cubicBezTo>
                    <a:cubicBezTo>
                      <a:pt x="49" y="5"/>
                      <a:pt x="49" y="5"/>
                      <a:pt x="49" y="5"/>
                    </a:cubicBezTo>
                    <a:cubicBezTo>
                      <a:pt x="15" y="0"/>
                      <a:pt x="15" y="0"/>
                      <a:pt x="15" y="0"/>
                    </a:cubicBezTo>
                    <a:lnTo>
                      <a:pt x="13"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66" name="Freeform 148">
                <a:extLst>
                  <a:ext uri="{FF2B5EF4-FFF2-40B4-BE49-F238E27FC236}">
                    <a16:creationId xmlns:a16="http://schemas.microsoft.com/office/drawing/2014/main" id="{61073B14-71F5-41BC-84DF-D864B82D62D1}"/>
                  </a:ext>
                </a:extLst>
              </p:cNvPr>
              <p:cNvSpPr>
                <a:spLocks/>
              </p:cNvSpPr>
              <p:nvPr/>
            </p:nvSpPr>
            <p:spPr bwMode="black">
              <a:xfrm>
                <a:off x="8362950" y="2611438"/>
                <a:ext cx="26988" cy="52388"/>
              </a:xfrm>
              <a:custGeom>
                <a:avLst/>
                <a:gdLst>
                  <a:gd name="T0" fmla="*/ 2 w 38"/>
                  <a:gd name="T1" fmla="*/ 0 h 70"/>
                  <a:gd name="T2" fmla="*/ 2 w 38"/>
                  <a:gd name="T3" fmla="*/ 8 h 70"/>
                  <a:gd name="T4" fmla="*/ 0 w 38"/>
                  <a:gd name="T5" fmla="*/ 60 h 70"/>
                  <a:gd name="T6" fmla="*/ 0 w 38"/>
                  <a:gd name="T7" fmla="*/ 67 h 70"/>
                  <a:gd name="T8" fmla="*/ 35 w 38"/>
                  <a:gd name="T9" fmla="*/ 70 h 70"/>
                  <a:gd name="T10" fmla="*/ 35 w 38"/>
                  <a:gd name="T11" fmla="*/ 62 h 70"/>
                  <a:gd name="T12" fmla="*/ 38 w 38"/>
                  <a:gd name="T13" fmla="*/ 8 h 70"/>
                  <a:gd name="T14" fmla="*/ 38 w 38"/>
                  <a:gd name="T15" fmla="*/ 0 h 70"/>
                  <a:gd name="T16" fmla="*/ 2 w 38"/>
                  <a:gd name="T17"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70">
                    <a:moveTo>
                      <a:pt x="2" y="0"/>
                    </a:moveTo>
                    <a:cubicBezTo>
                      <a:pt x="2" y="8"/>
                      <a:pt x="2" y="8"/>
                      <a:pt x="2" y="8"/>
                    </a:cubicBezTo>
                    <a:cubicBezTo>
                      <a:pt x="2" y="25"/>
                      <a:pt x="2" y="43"/>
                      <a:pt x="0" y="60"/>
                    </a:cubicBezTo>
                    <a:cubicBezTo>
                      <a:pt x="0" y="67"/>
                      <a:pt x="0" y="67"/>
                      <a:pt x="0" y="67"/>
                    </a:cubicBezTo>
                    <a:cubicBezTo>
                      <a:pt x="35" y="70"/>
                      <a:pt x="35" y="70"/>
                      <a:pt x="35" y="70"/>
                    </a:cubicBezTo>
                    <a:cubicBezTo>
                      <a:pt x="35" y="62"/>
                      <a:pt x="35" y="62"/>
                      <a:pt x="35" y="62"/>
                    </a:cubicBezTo>
                    <a:cubicBezTo>
                      <a:pt x="37" y="44"/>
                      <a:pt x="38" y="26"/>
                      <a:pt x="38" y="8"/>
                    </a:cubicBezTo>
                    <a:cubicBezTo>
                      <a:pt x="38" y="0"/>
                      <a:pt x="38" y="0"/>
                      <a:pt x="38" y="0"/>
                    </a:cubicBez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67" name="Freeform 149">
                <a:extLst>
                  <a:ext uri="{FF2B5EF4-FFF2-40B4-BE49-F238E27FC236}">
                    <a16:creationId xmlns:a16="http://schemas.microsoft.com/office/drawing/2014/main" id="{7FF02ABA-9628-4B9D-984E-315D1AC865C3}"/>
                  </a:ext>
                </a:extLst>
              </p:cNvPr>
              <p:cNvSpPr>
                <a:spLocks/>
              </p:cNvSpPr>
              <p:nvPr/>
            </p:nvSpPr>
            <p:spPr bwMode="black">
              <a:xfrm>
                <a:off x="7783513" y="3113088"/>
                <a:ext cx="47625" cy="57150"/>
              </a:xfrm>
              <a:custGeom>
                <a:avLst/>
                <a:gdLst>
                  <a:gd name="T0" fmla="*/ 32 w 63"/>
                  <a:gd name="T1" fmla="*/ 0 h 76"/>
                  <a:gd name="T2" fmla="*/ 29 w 63"/>
                  <a:gd name="T3" fmla="*/ 7 h 76"/>
                  <a:gd name="T4" fmla="*/ 5 w 63"/>
                  <a:gd name="T5" fmla="*/ 50 h 76"/>
                  <a:gd name="T6" fmla="*/ 0 w 63"/>
                  <a:gd name="T7" fmla="*/ 57 h 76"/>
                  <a:gd name="T8" fmla="*/ 30 w 63"/>
                  <a:gd name="T9" fmla="*/ 76 h 76"/>
                  <a:gd name="T10" fmla="*/ 34 w 63"/>
                  <a:gd name="T11" fmla="*/ 70 h 76"/>
                  <a:gd name="T12" fmla="*/ 60 w 63"/>
                  <a:gd name="T13" fmla="*/ 22 h 76"/>
                  <a:gd name="T14" fmla="*/ 63 w 63"/>
                  <a:gd name="T15" fmla="*/ 16 h 76"/>
                  <a:gd name="T16" fmla="*/ 49 w 63"/>
                  <a:gd name="T17" fmla="*/ 7 h 76"/>
                  <a:gd name="T18" fmla="*/ 32 w 63"/>
                  <a:gd name="T19"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 h="76">
                    <a:moveTo>
                      <a:pt x="32" y="0"/>
                    </a:moveTo>
                    <a:cubicBezTo>
                      <a:pt x="29" y="7"/>
                      <a:pt x="29" y="7"/>
                      <a:pt x="29" y="7"/>
                    </a:cubicBezTo>
                    <a:cubicBezTo>
                      <a:pt x="20" y="23"/>
                      <a:pt x="13" y="38"/>
                      <a:pt x="5" y="50"/>
                    </a:cubicBezTo>
                    <a:cubicBezTo>
                      <a:pt x="0" y="57"/>
                      <a:pt x="0" y="57"/>
                      <a:pt x="0" y="57"/>
                    </a:cubicBezTo>
                    <a:cubicBezTo>
                      <a:pt x="30" y="76"/>
                      <a:pt x="30" y="76"/>
                      <a:pt x="30" y="76"/>
                    </a:cubicBezTo>
                    <a:cubicBezTo>
                      <a:pt x="34" y="70"/>
                      <a:pt x="34" y="70"/>
                      <a:pt x="34" y="70"/>
                    </a:cubicBezTo>
                    <a:cubicBezTo>
                      <a:pt x="43" y="56"/>
                      <a:pt x="51" y="40"/>
                      <a:pt x="60" y="22"/>
                    </a:cubicBezTo>
                    <a:cubicBezTo>
                      <a:pt x="63" y="16"/>
                      <a:pt x="63" y="16"/>
                      <a:pt x="63" y="16"/>
                    </a:cubicBezTo>
                    <a:cubicBezTo>
                      <a:pt x="49" y="7"/>
                      <a:pt x="49" y="7"/>
                      <a:pt x="49" y="7"/>
                    </a:cubicBezTo>
                    <a:lnTo>
                      <a:pt x="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68" name="Freeform 150">
                <a:extLst>
                  <a:ext uri="{FF2B5EF4-FFF2-40B4-BE49-F238E27FC236}">
                    <a16:creationId xmlns:a16="http://schemas.microsoft.com/office/drawing/2014/main" id="{67F10F1D-B38E-4D54-8CAB-BF8DF44D48C4}"/>
                  </a:ext>
                </a:extLst>
              </p:cNvPr>
              <p:cNvSpPr>
                <a:spLocks/>
              </p:cNvSpPr>
              <p:nvPr/>
            </p:nvSpPr>
            <p:spPr bwMode="black">
              <a:xfrm>
                <a:off x="8229600" y="2798763"/>
                <a:ext cx="57150" cy="49213"/>
              </a:xfrm>
              <a:custGeom>
                <a:avLst/>
                <a:gdLst>
                  <a:gd name="T0" fmla="*/ 52 w 76"/>
                  <a:gd name="T1" fmla="*/ 3 h 65"/>
                  <a:gd name="T2" fmla="*/ 6 w 76"/>
                  <a:gd name="T3" fmla="*/ 31 h 65"/>
                  <a:gd name="T4" fmla="*/ 0 w 76"/>
                  <a:gd name="T5" fmla="*/ 35 h 65"/>
                  <a:gd name="T6" fmla="*/ 17 w 76"/>
                  <a:gd name="T7" fmla="*/ 65 h 65"/>
                  <a:gd name="T8" fmla="*/ 24 w 76"/>
                  <a:gd name="T9" fmla="*/ 61 h 65"/>
                  <a:gd name="T10" fmla="*/ 70 w 76"/>
                  <a:gd name="T11" fmla="*/ 33 h 65"/>
                  <a:gd name="T12" fmla="*/ 76 w 76"/>
                  <a:gd name="T13" fmla="*/ 30 h 65"/>
                  <a:gd name="T14" fmla="*/ 58 w 76"/>
                  <a:gd name="T15" fmla="*/ 0 h 65"/>
                  <a:gd name="T16" fmla="*/ 52 w 76"/>
                  <a:gd name="T17" fmla="*/ 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5">
                    <a:moveTo>
                      <a:pt x="52" y="3"/>
                    </a:moveTo>
                    <a:cubicBezTo>
                      <a:pt x="38" y="12"/>
                      <a:pt x="22" y="21"/>
                      <a:pt x="6" y="31"/>
                    </a:cubicBezTo>
                    <a:cubicBezTo>
                      <a:pt x="0" y="35"/>
                      <a:pt x="0" y="35"/>
                      <a:pt x="0" y="35"/>
                    </a:cubicBezTo>
                    <a:cubicBezTo>
                      <a:pt x="17" y="65"/>
                      <a:pt x="17" y="65"/>
                      <a:pt x="17" y="65"/>
                    </a:cubicBezTo>
                    <a:cubicBezTo>
                      <a:pt x="24" y="61"/>
                      <a:pt x="24" y="61"/>
                      <a:pt x="24" y="61"/>
                    </a:cubicBezTo>
                    <a:cubicBezTo>
                      <a:pt x="41" y="51"/>
                      <a:pt x="56" y="42"/>
                      <a:pt x="70" y="33"/>
                    </a:cubicBezTo>
                    <a:cubicBezTo>
                      <a:pt x="76" y="30"/>
                      <a:pt x="76" y="30"/>
                      <a:pt x="76" y="30"/>
                    </a:cubicBezTo>
                    <a:cubicBezTo>
                      <a:pt x="58" y="0"/>
                      <a:pt x="58" y="0"/>
                      <a:pt x="58" y="0"/>
                    </a:cubicBezTo>
                    <a:lnTo>
                      <a:pt x="52"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69" name="Freeform 151">
                <a:extLst>
                  <a:ext uri="{FF2B5EF4-FFF2-40B4-BE49-F238E27FC236}">
                    <a16:creationId xmlns:a16="http://schemas.microsoft.com/office/drawing/2014/main" id="{47D75109-64C9-4924-9A28-D37248AB737B}"/>
                  </a:ext>
                </a:extLst>
              </p:cNvPr>
              <p:cNvSpPr>
                <a:spLocks/>
              </p:cNvSpPr>
              <p:nvPr/>
            </p:nvSpPr>
            <p:spPr bwMode="black">
              <a:xfrm>
                <a:off x="8297863" y="2754313"/>
                <a:ext cx="57150" cy="50800"/>
              </a:xfrm>
              <a:custGeom>
                <a:avLst/>
                <a:gdLst>
                  <a:gd name="T0" fmla="*/ 49 w 77"/>
                  <a:gd name="T1" fmla="*/ 5 h 68"/>
                  <a:gd name="T2" fmla="*/ 7 w 77"/>
                  <a:gd name="T3" fmla="*/ 34 h 68"/>
                  <a:gd name="T4" fmla="*/ 0 w 77"/>
                  <a:gd name="T5" fmla="*/ 39 h 68"/>
                  <a:gd name="T6" fmla="*/ 19 w 77"/>
                  <a:gd name="T7" fmla="*/ 68 h 68"/>
                  <a:gd name="T8" fmla="*/ 26 w 77"/>
                  <a:gd name="T9" fmla="*/ 64 h 68"/>
                  <a:gd name="T10" fmla="*/ 71 w 77"/>
                  <a:gd name="T11" fmla="*/ 33 h 68"/>
                  <a:gd name="T12" fmla="*/ 77 w 77"/>
                  <a:gd name="T13" fmla="*/ 28 h 68"/>
                  <a:gd name="T14" fmla="*/ 55 w 77"/>
                  <a:gd name="T15" fmla="*/ 0 h 68"/>
                  <a:gd name="T16" fmla="*/ 49 w 77"/>
                  <a:gd name="T17" fmla="*/ 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8">
                    <a:moveTo>
                      <a:pt x="49" y="5"/>
                    </a:moveTo>
                    <a:cubicBezTo>
                      <a:pt x="40" y="12"/>
                      <a:pt x="26" y="22"/>
                      <a:pt x="7" y="34"/>
                    </a:cubicBezTo>
                    <a:cubicBezTo>
                      <a:pt x="0" y="39"/>
                      <a:pt x="0" y="39"/>
                      <a:pt x="0" y="39"/>
                    </a:cubicBezTo>
                    <a:cubicBezTo>
                      <a:pt x="19" y="68"/>
                      <a:pt x="19" y="68"/>
                      <a:pt x="19" y="68"/>
                    </a:cubicBezTo>
                    <a:cubicBezTo>
                      <a:pt x="26" y="64"/>
                      <a:pt x="26" y="64"/>
                      <a:pt x="26" y="64"/>
                    </a:cubicBezTo>
                    <a:cubicBezTo>
                      <a:pt x="46" y="51"/>
                      <a:pt x="61" y="41"/>
                      <a:pt x="71" y="33"/>
                    </a:cubicBezTo>
                    <a:cubicBezTo>
                      <a:pt x="77" y="28"/>
                      <a:pt x="77" y="28"/>
                      <a:pt x="77" y="28"/>
                    </a:cubicBezTo>
                    <a:cubicBezTo>
                      <a:pt x="55" y="0"/>
                      <a:pt x="55" y="0"/>
                      <a:pt x="55" y="0"/>
                    </a:cubicBezTo>
                    <a:lnTo>
                      <a:pt x="49"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70" name="Freeform 152">
                <a:extLst>
                  <a:ext uri="{FF2B5EF4-FFF2-40B4-BE49-F238E27FC236}">
                    <a16:creationId xmlns:a16="http://schemas.microsoft.com/office/drawing/2014/main" id="{C9A40241-2071-45EF-8387-7EE74B07E51A}"/>
                  </a:ext>
                </a:extLst>
              </p:cNvPr>
              <p:cNvSpPr>
                <a:spLocks/>
              </p:cNvSpPr>
              <p:nvPr/>
            </p:nvSpPr>
            <p:spPr bwMode="black">
              <a:xfrm>
                <a:off x="7313613" y="2935288"/>
                <a:ext cx="57150" cy="49213"/>
              </a:xfrm>
              <a:custGeom>
                <a:avLst/>
                <a:gdLst>
                  <a:gd name="T0" fmla="*/ 24 w 77"/>
                  <a:gd name="T1" fmla="*/ 4 h 65"/>
                  <a:gd name="T2" fmla="*/ 18 w 77"/>
                  <a:gd name="T3" fmla="*/ 0 h 65"/>
                  <a:gd name="T4" fmla="*/ 0 w 77"/>
                  <a:gd name="T5" fmla="*/ 30 h 65"/>
                  <a:gd name="T6" fmla="*/ 7 w 77"/>
                  <a:gd name="T7" fmla="*/ 34 h 65"/>
                  <a:gd name="T8" fmla="*/ 53 w 77"/>
                  <a:gd name="T9" fmla="*/ 61 h 65"/>
                  <a:gd name="T10" fmla="*/ 59 w 77"/>
                  <a:gd name="T11" fmla="*/ 65 h 65"/>
                  <a:gd name="T12" fmla="*/ 77 w 77"/>
                  <a:gd name="T13" fmla="*/ 34 h 65"/>
                  <a:gd name="T14" fmla="*/ 71 w 77"/>
                  <a:gd name="T15" fmla="*/ 31 h 65"/>
                  <a:gd name="T16" fmla="*/ 24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24" y="4"/>
                    </a:moveTo>
                    <a:cubicBezTo>
                      <a:pt x="18" y="0"/>
                      <a:pt x="18" y="0"/>
                      <a:pt x="18" y="0"/>
                    </a:cubicBezTo>
                    <a:cubicBezTo>
                      <a:pt x="0" y="30"/>
                      <a:pt x="0" y="30"/>
                      <a:pt x="0" y="30"/>
                    </a:cubicBezTo>
                    <a:cubicBezTo>
                      <a:pt x="7" y="34"/>
                      <a:pt x="7" y="34"/>
                      <a:pt x="7" y="34"/>
                    </a:cubicBezTo>
                    <a:cubicBezTo>
                      <a:pt x="22" y="43"/>
                      <a:pt x="37" y="52"/>
                      <a:pt x="53" y="61"/>
                    </a:cubicBezTo>
                    <a:cubicBezTo>
                      <a:pt x="59" y="65"/>
                      <a:pt x="59" y="65"/>
                      <a:pt x="59" y="65"/>
                    </a:cubicBezTo>
                    <a:cubicBezTo>
                      <a:pt x="77" y="34"/>
                      <a:pt x="77" y="34"/>
                      <a:pt x="77" y="34"/>
                    </a:cubicBezTo>
                    <a:cubicBezTo>
                      <a:pt x="71" y="31"/>
                      <a:pt x="71" y="31"/>
                      <a:pt x="71" y="31"/>
                    </a:cubicBezTo>
                    <a:cubicBezTo>
                      <a:pt x="55" y="22"/>
                      <a:pt x="40" y="13"/>
                      <a:pt x="2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71" name="Freeform 153">
                <a:extLst>
                  <a:ext uri="{FF2B5EF4-FFF2-40B4-BE49-F238E27FC236}">
                    <a16:creationId xmlns:a16="http://schemas.microsoft.com/office/drawing/2014/main" id="{ADDBC80C-3F01-43D2-8766-9A895206F0BF}"/>
                  </a:ext>
                </a:extLst>
              </p:cNvPr>
              <p:cNvSpPr>
                <a:spLocks/>
              </p:cNvSpPr>
              <p:nvPr/>
            </p:nvSpPr>
            <p:spPr bwMode="black">
              <a:xfrm>
                <a:off x="7381875" y="2974975"/>
                <a:ext cx="57150" cy="49213"/>
              </a:xfrm>
              <a:custGeom>
                <a:avLst/>
                <a:gdLst>
                  <a:gd name="T0" fmla="*/ 0 w 36"/>
                  <a:gd name="T1" fmla="*/ 15 h 31"/>
                  <a:gd name="T2" fmla="*/ 28 w 36"/>
                  <a:gd name="T3" fmla="*/ 31 h 31"/>
                  <a:gd name="T4" fmla="*/ 36 w 36"/>
                  <a:gd name="T5" fmla="*/ 17 h 31"/>
                  <a:gd name="T6" fmla="*/ 8 w 36"/>
                  <a:gd name="T7" fmla="*/ 0 h 31"/>
                  <a:gd name="T8" fmla="*/ 0 w 36"/>
                  <a:gd name="T9" fmla="*/ 15 h 31"/>
                </a:gdLst>
                <a:ahLst/>
                <a:cxnLst>
                  <a:cxn ang="0">
                    <a:pos x="T0" y="T1"/>
                  </a:cxn>
                  <a:cxn ang="0">
                    <a:pos x="T2" y="T3"/>
                  </a:cxn>
                  <a:cxn ang="0">
                    <a:pos x="T4" y="T5"/>
                  </a:cxn>
                  <a:cxn ang="0">
                    <a:pos x="T6" y="T7"/>
                  </a:cxn>
                  <a:cxn ang="0">
                    <a:pos x="T8" y="T9"/>
                  </a:cxn>
                </a:cxnLst>
                <a:rect l="0" t="0" r="r" b="b"/>
                <a:pathLst>
                  <a:path w="36" h="31">
                    <a:moveTo>
                      <a:pt x="0" y="15"/>
                    </a:moveTo>
                    <a:lnTo>
                      <a:pt x="28" y="31"/>
                    </a:lnTo>
                    <a:lnTo>
                      <a:pt x="36" y="17"/>
                    </a:lnTo>
                    <a:lnTo>
                      <a:pt x="8" y="0"/>
                    </a:lnTo>
                    <a:lnTo>
                      <a:pt x="0"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72" name="Freeform 154">
                <a:extLst>
                  <a:ext uri="{FF2B5EF4-FFF2-40B4-BE49-F238E27FC236}">
                    <a16:creationId xmlns:a16="http://schemas.microsoft.com/office/drawing/2014/main" id="{4A58B6DC-485F-4458-8180-C9A593C4D790}"/>
                  </a:ext>
                </a:extLst>
              </p:cNvPr>
              <p:cNvSpPr>
                <a:spLocks/>
              </p:cNvSpPr>
              <p:nvPr/>
            </p:nvSpPr>
            <p:spPr bwMode="black">
              <a:xfrm>
                <a:off x="7243763" y="2895600"/>
                <a:ext cx="58738" cy="47625"/>
              </a:xfrm>
              <a:custGeom>
                <a:avLst/>
                <a:gdLst>
                  <a:gd name="T0" fmla="*/ 24 w 77"/>
                  <a:gd name="T1" fmla="*/ 4 h 64"/>
                  <a:gd name="T2" fmla="*/ 17 w 77"/>
                  <a:gd name="T3" fmla="*/ 0 h 64"/>
                  <a:gd name="T4" fmla="*/ 0 w 77"/>
                  <a:gd name="T5" fmla="*/ 31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4"/>
                    </a:moveTo>
                    <a:cubicBezTo>
                      <a:pt x="17" y="0"/>
                      <a:pt x="17" y="0"/>
                      <a:pt x="17" y="0"/>
                    </a:cubicBezTo>
                    <a:cubicBezTo>
                      <a:pt x="0" y="31"/>
                      <a:pt x="0" y="31"/>
                      <a:pt x="0" y="31"/>
                    </a:cubicBezTo>
                    <a:cubicBezTo>
                      <a:pt x="6" y="34"/>
                      <a:pt x="6" y="34"/>
                      <a:pt x="6" y="34"/>
                    </a:cubicBezTo>
                    <a:cubicBezTo>
                      <a:pt x="21" y="42"/>
                      <a:pt x="36" y="51"/>
                      <a:pt x="53" y="61"/>
                    </a:cubicBezTo>
                    <a:cubicBezTo>
                      <a:pt x="59" y="64"/>
                      <a:pt x="59" y="64"/>
                      <a:pt x="59" y="64"/>
                    </a:cubicBezTo>
                    <a:cubicBezTo>
                      <a:pt x="77" y="34"/>
                      <a:pt x="77" y="34"/>
                      <a:pt x="77" y="34"/>
                    </a:cubicBezTo>
                    <a:cubicBezTo>
                      <a:pt x="70" y="30"/>
                      <a:pt x="70" y="30"/>
                      <a:pt x="70" y="30"/>
                    </a:cubicBezTo>
                    <a:cubicBezTo>
                      <a:pt x="53" y="20"/>
                      <a:pt x="38" y="12"/>
                      <a:pt x="2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73" name="Freeform 155">
                <a:extLst>
                  <a:ext uri="{FF2B5EF4-FFF2-40B4-BE49-F238E27FC236}">
                    <a16:creationId xmlns:a16="http://schemas.microsoft.com/office/drawing/2014/main" id="{2B7925A7-ED3C-4EE3-8B08-244315A80E38}"/>
                  </a:ext>
                </a:extLst>
              </p:cNvPr>
              <p:cNvSpPr>
                <a:spLocks/>
              </p:cNvSpPr>
              <p:nvPr/>
            </p:nvSpPr>
            <p:spPr bwMode="black">
              <a:xfrm>
                <a:off x="7173913" y="2857500"/>
                <a:ext cx="57150" cy="47625"/>
              </a:xfrm>
              <a:custGeom>
                <a:avLst/>
                <a:gdLst>
                  <a:gd name="T0" fmla="*/ 23 w 77"/>
                  <a:gd name="T1" fmla="*/ 3 h 63"/>
                  <a:gd name="T2" fmla="*/ 16 w 77"/>
                  <a:gd name="T3" fmla="*/ 0 h 63"/>
                  <a:gd name="T4" fmla="*/ 0 w 77"/>
                  <a:gd name="T5" fmla="*/ 31 h 63"/>
                  <a:gd name="T6" fmla="*/ 7 w 77"/>
                  <a:gd name="T7" fmla="*/ 35 h 63"/>
                  <a:gd name="T8" fmla="*/ 54 w 77"/>
                  <a:gd name="T9" fmla="*/ 59 h 63"/>
                  <a:gd name="T10" fmla="*/ 60 w 77"/>
                  <a:gd name="T11" fmla="*/ 63 h 63"/>
                  <a:gd name="T12" fmla="*/ 77 w 77"/>
                  <a:gd name="T13" fmla="*/ 32 h 63"/>
                  <a:gd name="T14" fmla="*/ 71 w 77"/>
                  <a:gd name="T15" fmla="*/ 29 h 63"/>
                  <a:gd name="T16" fmla="*/ 23 w 77"/>
                  <a:gd name="T17" fmla="*/ 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3">
                    <a:moveTo>
                      <a:pt x="23" y="3"/>
                    </a:moveTo>
                    <a:cubicBezTo>
                      <a:pt x="16" y="0"/>
                      <a:pt x="16" y="0"/>
                      <a:pt x="16" y="0"/>
                    </a:cubicBezTo>
                    <a:cubicBezTo>
                      <a:pt x="0" y="31"/>
                      <a:pt x="0" y="31"/>
                      <a:pt x="0" y="31"/>
                    </a:cubicBezTo>
                    <a:cubicBezTo>
                      <a:pt x="7" y="35"/>
                      <a:pt x="7" y="35"/>
                      <a:pt x="7" y="35"/>
                    </a:cubicBezTo>
                    <a:cubicBezTo>
                      <a:pt x="20" y="41"/>
                      <a:pt x="36" y="50"/>
                      <a:pt x="54" y="59"/>
                    </a:cubicBezTo>
                    <a:cubicBezTo>
                      <a:pt x="60" y="63"/>
                      <a:pt x="60" y="63"/>
                      <a:pt x="60" y="63"/>
                    </a:cubicBezTo>
                    <a:cubicBezTo>
                      <a:pt x="77" y="32"/>
                      <a:pt x="77" y="32"/>
                      <a:pt x="77" y="32"/>
                    </a:cubicBezTo>
                    <a:cubicBezTo>
                      <a:pt x="71" y="29"/>
                      <a:pt x="71" y="29"/>
                      <a:pt x="71" y="29"/>
                    </a:cubicBezTo>
                    <a:cubicBezTo>
                      <a:pt x="52" y="18"/>
                      <a:pt x="36" y="10"/>
                      <a:pt x="2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74" name="Freeform 156">
                <a:extLst>
                  <a:ext uri="{FF2B5EF4-FFF2-40B4-BE49-F238E27FC236}">
                    <a16:creationId xmlns:a16="http://schemas.microsoft.com/office/drawing/2014/main" id="{DFFCF8E4-681C-4AAE-8039-A5C15D7DDC4E}"/>
                  </a:ext>
                </a:extLst>
              </p:cNvPr>
              <p:cNvSpPr>
                <a:spLocks/>
              </p:cNvSpPr>
              <p:nvPr/>
            </p:nvSpPr>
            <p:spPr bwMode="black">
              <a:xfrm>
                <a:off x="7099300" y="2835275"/>
                <a:ext cx="57150" cy="34925"/>
              </a:xfrm>
              <a:custGeom>
                <a:avLst/>
                <a:gdLst>
                  <a:gd name="T0" fmla="*/ 60 w 76"/>
                  <a:gd name="T1" fmla="*/ 10 h 47"/>
                  <a:gd name="T2" fmla="*/ 58 w 76"/>
                  <a:gd name="T3" fmla="*/ 10 h 47"/>
                  <a:gd name="T4" fmla="*/ 18 w 76"/>
                  <a:gd name="T5" fmla="*/ 2 h 47"/>
                  <a:gd name="T6" fmla="*/ 11 w 76"/>
                  <a:gd name="T7" fmla="*/ 0 h 47"/>
                  <a:gd name="T8" fmla="*/ 0 w 76"/>
                  <a:gd name="T9" fmla="*/ 33 h 47"/>
                  <a:gd name="T10" fmla="*/ 7 w 76"/>
                  <a:gd name="T11" fmla="*/ 35 h 47"/>
                  <a:gd name="T12" fmla="*/ 55 w 76"/>
                  <a:gd name="T13" fmla="*/ 45 h 47"/>
                  <a:gd name="T14" fmla="*/ 60 w 76"/>
                  <a:gd name="T15" fmla="*/ 45 h 47"/>
                  <a:gd name="T16" fmla="*/ 61 w 76"/>
                  <a:gd name="T17" fmla="*/ 45 h 47"/>
                  <a:gd name="T18" fmla="*/ 68 w 76"/>
                  <a:gd name="T19" fmla="*/ 47 h 47"/>
                  <a:gd name="T20" fmla="*/ 76 w 76"/>
                  <a:gd name="T21" fmla="*/ 13 h 47"/>
                  <a:gd name="T22" fmla="*/ 69 w 76"/>
                  <a:gd name="T23" fmla="*/ 11 h 47"/>
                  <a:gd name="T24" fmla="*/ 60 w 76"/>
                  <a:gd name="T25" fmla="*/ 1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47">
                    <a:moveTo>
                      <a:pt x="60" y="10"/>
                    </a:moveTo>
                    <a:cubicBezTo>
                      <a:pt x="58" y="10"/>
                      <a:pt x="58" y="10"/>
                      <a:pt x="58" y="10"/>
                    </a:cubicBezTo>
                    <a:cubicBezTo>
                      <a:pt x="49" y="11"/>
                      <a:pt x="35" y="8"/>
                      <a:pt x="18" y="2"/>
                    </a:cubicBezTo>
                    <a:cubicBezTo>
                      <a:pt x="11" y="0"/>
                      <a:pt x="11" y="0"/>
                      <a:pt x="11" y="0"/>
                    </a:cubicBezTo>
                    <a:cubicBezTo>
                      <a:pt x="0" y="33"/>
                      <a:pt x="0" y="33"/>
                      <a:pt x="0" y="33"/>
                    </a:cubicBezTo>
                    <a:cubicBezTo>
                      <a:pt x="7" y="35"/>
                      <a:pt x="7" y="35"/>
                      <a:pt x="7" y="35"/>
                    </a:cubicBezTo>
                    <a:cubicBezTo>
                      <a:pt x="20" y="40"/>
                      <a:pt x="39" y="45"/>
                      <a:pt x="55" y="45"/>
                    </a:cubicBezTo>
                    <a:cubicBezTo>
                      <a:pt x="57" y="45"/>
                      <a:pt x="59" y="45"/>
                      <a:pt x="60" y="45"/>
                    </a:cubicBezTo>
                    <a:cubicBezTo>
                      <a:pt x="60" y="45"/>
                      <a:pt x="61" y="45"/>
                      <a:pt x="61" y="45"/>
                    </a:cubicBezTo>
                    <a:cubicBezTo>
                      <a:pt x="68" y="47"/>
                      <a:pt x="68" y="47"/>
                      <a:pt x="68" y="47"/>
                    </a:cubicBezTo>
                    <a:cubicBezTo>
                      <a:pt x="76" y="13"/>
                      <a:pt x="76" y="13"/>
                      <a:pt x="76" y="13"/>
                    </a:cubicBezTo>
                    <a:cubicBezTo>
                      <a:pt x="69" y="11"/>
                      <a:pt x="69" y="11"/>
                      <a:pt x="69" y="11"/>
                    </a:cubicBezTo>
                    <a:cubicBezTo>
                      <a:pt x="66" y="10"/>
                      <a:pt x="63" y="10"/>
                      <a:pt x="6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75" name="Freeform 157">
                <a:extLst>
                  <a:ext uri="{FF2B5EF4-FFF2-40B4-BE49-F238E27FC236}">
                    <a16:creationId xmlns:a16="http://schemas.microsoft.com/office/drawing/2014/main" id="{5F3424EE-EECA-4960-A5FB-AB2177F667AA}"/>
                  </a:ext>
                </a:extLst>
              </p:cNvPr>
              <p:cNvSpPr>
                <a:spLocks/>
              </p:cNvSpPr>
              <p:nvPr/>
            </p:nvSpPr>
            <p:spPr bwMode="black">
              <a:xfrm>
                <a:off x="7721600" y="3168650"/>
                <a:ext cx="55563" cy="30163"/>
              </a:xfrm>
              <a:custGeom>
                <a:avLst/>
                <a:gdLst>
                  <a:gd name="T0" fmla="*/ 57 w 74"/>
                  <a:gd name="T1" fmla="*/ 3 h 40"/>
                  <a:gd name="T2" fmla="*/ 53 w 74"/>
                  <a:gd name="T3" fmla="*/ 4 h 40"/>
                  <a:gd name="T4" fmla="*/ 11 w 74"/>
                  <a:gd name="T5" fmla="*/ 4 h 40"/>
                  <a:gd name="T6" fmla="*/ 3 w 74"/>
                  <a:gd name="T7" fmla="*/ 3 h 40"/>
                  <a:gd name="T8" fmla="*/ 0 w 74"/>
                  <a:gd name="T9" fmla="*/ 38 h 40"/>
                  <a:gd name="T10" fmla="*/ 7 w 74"/>
                  <a:gd name="T11" fmla="*/ 39 h 40"/>
                  <a:gd name="T12" fmla="*/ 32 w 74"/>
                  <a:gd name="T13" fmla="*/ 40 h 40"/>
                  <a:gd name="T14" fmla="*/ 60 w 74"/>
                  <a:gd name="T15" fmla="*/ 38 h 40"/>
                  <a:gd name="T16" fmla="*/ 67 w 74"/>
                  <a:gd name="T17" fmla="*/ 36 h 40"/>
                  <a:gd name="T18" fmla="*/ 74 w 74"/>
                  <a:gd name="T19" fmla="*/ 34 h 40"/>
                  <a:gd name="T20" fmla="*/ 64 w 74"/>
                  <a:gd name="T21" fmla="*/ 0 h 40"/>
                  <a:gd name="T22" fmla="*/ 57 w 74"/>
                  <a:gd name="T23" fmla="*/ 3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4" h="40">
                    <a:moveTo>
                      <a:pt x="57" y="3"/>
                    </a:moveTo>
                    <a:cubicBezTo>
                      <a:pt x="56" y="3"/>
                      <a:pt x="55" y="3"/>
                      <a:pt x="53" y="4"/>
                    </a:cubicBezTo>
                    <a:cubicBezTo>
                      <a:pt x="43" y="5"/>
                      <a:pt x="28" y="6"/>
                      <a:pt x="11" y="4"/>
                    </a:cubicBezTo>
                    <a:cubicBezTo>
                      <a:pt x="3" y="3"/>
                      <a:pt x="3" y="3"/>
                      <a:pt x="3" y="3"/>
                    </a:cubicBezTo>
                    <a:cubicBezTo>
                      <a:pt x="0" y="38"/>
                      <a:pt x="0" y="38"/>
                      <a:pt x="0" y="38"/>
                    </a:cubicBezTo>
                    <a:cubicBezTo>
                      <a:pt x="7" y="39"/>
                      <a:pt x="7" y="39"/>
                      <a:pt x="7" y="39"/>
                    </a:cubicBezTo>
                    <a:cubicBezTo>
                      <a:pt x="16" y="40"/>
                      <a:pt x="25" y="40"/>
                      <a:pt x="32" y="40"/>
                    </a:cubicBezTo>
                    <a:cubicBezTo>
                      <a:pt x="43" y="40"/>
                      <a:pt x="52" y="40"/>
                      <a:pt x="60" y="38"/>
                    </a:cubicBezTo>
                    <a:cubicBezTo>
                      <a:pt x="62" y="38"/>
                      <a:pt x="65" y="37"/>
                      <a:pt x="67" y="36"/>
                    </a:cubicBezTo>
                    <a:cubicBezTo>
                      <a:pt x="74" y="34"/>
                      <a:pt x="74" y="34"/>
                      <a:pt x="74" y="34"/>
                    </a:cubicBezTo>
                    <a:cubicBezTo>
                      <a:pt x="64" y="0"/>
                      <a:pt x="64" y="0"/>
                      <a:pt x="64" y="0"/>
                    </a:cubicBezTo>
                    <a:lnTo>
                      <a:pt x="57"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76" name="Freeform 158">
                <a:extLst>
                  <a:ext uri="{FF2B5EF4-FFF2-40B4-BE49-F238E27FC236}">
                    <a16:creationId xmlns:a16="http://schemas.microsoft.com/office/drawing/2014/main" id="{7D70D836-00A5-4492-9FAF-1257A9AF6B5D}"/>
                  </a:ext>
                </a:extLst>
              </p:cNvPr>
              <p:cNvSpPr>
                <a:spLocks/>
              </p:cNvSpPr>
              <p:nvPr/>
            </p:nvSpPr>
            <p:spPr bwMode="black">
              <a:xfrm>
                <a:off x="7583488" y="3100388"/>
                <a:ext cx="49213" cy="58738"/>
              </a:xfrm>
              <a:custGeom>
                <a:avLst/>
                <a:gdLst>
                  <a:gd name="T0" fmla="*/ 49 w 64"/>
                  <a:gd name="T1" fmla="*/ 34 h 78"/>
                  <a:gd name="T2" fmla="*/ 49 w 64"/>
                  <a:gd name="T3" fmla="*/ 33 h 78"/>
                  <a:gd name="T4" fmla="*/ 33 w 64"/>
                  <a:gd name="T5" fmla="*/ 6 h 78"/>
                  <a:gd name="T6" fmla="*/ 29 w 64"/>
                  <a:gd name="T7" fmla="*/ 0 h 78"/>
                  <a:gd name="T8" fmla="*/ 0 w 64"/>
                  <a:gd name="T9" fmla="*/ 19 h 78"/>
                  <a:gd name="T10" fmla="*/ 4 w 64"/>
                  <a:gd name="T11" fmla="*/ 26 h 78"/>
                  <a:gd name="T12" fmla="*/ 18 w 64"/>
                  <a:gd name="T13" fmla="*/ 50 h 78"/>
                  <a:gd name="T14" fmla="*/ 31 w 64"/>
                  <a:gd name="T15" fmla="*/ 72 h 78"/>
                  <a:gd name="T16" fmla="*/ 35 w 64"/>
                  <a:gd name="T17" fmla="*/ 78 h 78"/>
                  <a:gd name="T18" fmla="*/ 64 w 64"/>
                  <a:gd name="T19" fmla="*/ 59 h 78"/>
                  <a:gd name="T20" fmla="*/ 60 w 64"/>
                  <a:gd name="T21" fmla="*/ 52 h 78"/>
                  <a:gd name="T22" fmla="*/ 49 w 64"/>
                  <a:gd name="T23" fmla="*/ 34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78">
                    <a:moveTo>
                      <a:pt x="49" y="34"/>
                    </a:moveTo>
                    <a:cubicBezTo>
                      <a:pt x="49" y="33"/>
                      <a:pt x="49" y="33"/>
                      <a:pt x="49" y="33"/>
                    </a:cubicBezTo>
                    <a:cubicBezTo>
                      <a:pt x="44" y="25"/>
                      <a:pt x="39" y="15"/>
                      <a:pt x="33" y="6"/>
                    </a:cubicBezTo>
                    <a:cubicBezTo>
                      <a:pt x="29" y="0"/>
                      <a:pt x="29" y="0"/>
                      <a:pt x="29" y="0"/>
                    </a:cubicBezTo>
                    <a:cubicBezTo>
                      <a:pt x="0" y="19"/>
                      <a:pt x="0" y="19"/>
                      <a:pt x="0" y="19"/>
                    </a:cubicBezTo>
                    <a:cubicBezTo>
                      <a:pt x="4" y="26"/>
                      <a:pt x="4" y="26"/>
                      <a:pt x="4" y="26"/>
                    </a:cubicBezTo>
                    <a:cubicBezTo>
                      <a:pt x="9" y="34"/>
                      <a:pt x="14" y="43"/>
                      <a:pt x="18" y="50"/>
                    </a:cubicBezTo>
                    <a:cubicBezTo>
                      <a:pt x="22" y="58"/>
                      <a:pt x="27" y="65"/>
                      <a:pt x="31" y="72"/>
                    </a:cubicBezTo>
                    <a:cubicBezTo>
                      <a:pt x="35" y="78"/>
                      <a:pt x="35" y="78"/>
                      <a:pt x="35" y="78"/>
                    </a:cubicBezTo>
                    <a:cubicBezTo>
                      <a:pt x="64" y="59"/>
                      <a:pt x="64" y="59"/>
                      <a:pt x="64" y="59"/>
                    </a:cubicBezTo>
                    <a:cubicBezTo>
                      <a:pt x="60" y="52"/>
                      <a:pt x="60" y="52"/>
                      <a:pt x="60" y="52"/>
                    </a:cubicBezTo>
                    <a:cubicBezTo>
                      <a:pt x="57" y="47"/>
                      <a:pt x="53" y="41"/>
                      <a:pt x="49"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77" name="Freeform 159">
                <a:extLst>
                  <a:ext uri="{FF2B5EF4-FFF2-40B4-BE49-F238E27FC236}">
                    <a16:creationId xmlns:a16="http://schemas.microsoft.com/office/drawing/2014/main" id="{0537E927-468D-4642-BC9C-D80822CC6553}"/>
                  </a:ext>
                </a:extLst>
              </p:cNvPr>
              <p:cNvSpPr>
                <a:spLocks/>
              </p:cNvSpPr>
              <p:nvPr/>
            </p:nvSpPr>
            <p:spPr bwMode="black">
              <a:xfrm>
                <a:off x="7521575" y="3054350"/>
                <a:ext cx="55563" cy="47625"/>
              </a:xfrm>
              <a:custGeom>
                <a:avLst/>
                <a:gdLst>
                  <a:gd name="T0" fmla="*/ 23 w 75"/>
                  <a:gd name="T1" fmla="*/ 4 h 62"/>
                  <a:gd name="T2" fmla="*/ 17 w 75"/>
                  <a:gd name="T3" fmla="*/ 0 h 62"/>
                  <a:gd name="T4" fmla="*/ 0 w 75"/>
                  <a:gd name="T5" fmla="*/ 31 h 62"/>
                  <a:gd name="T6" fmla="*/ 6 w 75"/>
                  <a:gd name="T7" fmla="*/ 35 h 62"/>
                  <a:gd name="T8" fmla="*/ 57 w 75"/>
                  <a:gd name="T9" fmla="*/ 59 h 62"/>
                  <a:gd name="T10" fmla="*/ 66 w 75"/>
                  <a:gd name="T11" fmla="*/ 62 h 62"/>
                  <a:gd name="T12" fmla="*/ 75 w 75"/>
                  <a:gd name="T13" fmla="*/ 28 h 62"/>
                  <a:gd name="T14" fmla="*/ 66 w 75"/>
                  <a:gd name="T15" fmla="*/ 25 h 62"/>
                  <a:gd name="T16" fmla="*/ 23 w 75"/>
                  <a:gd name="T17" fmla="*/ 4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62">
                    <a:moveTo>
                      <a:pt x="23" y="4"/>
                    </a:moveTo>
                    <a:cubicBezTo>
                      <a:pt x="17" y="0"/>
                      <a:pt x="17" y="0"/>
                      <a:pt x="17" y="0"/>
                    </a:cubicBezTo>
                    <a:cubicBezTo>
                      <a:pt x="0" y="31"/>
                      <a:pt x="0" y="31"/>
                      <a:pt x="0" y="31"/>
                    </a:cubicBezTo>
                    <a:cubicBezTo>
                      <a:pt x="6" y="35"/>
                      <a:pt x="6" y="35"/>
                      <a:pt x="6" y="35"/>
                    </a:cubicBezTo>
                    <a:cubicBezTo>
                      <a:pt x="42" y="54"/>
                      <a:pt x="52" y="58"/>
                      <a:pt x="57" y="59"/>
                    </a:cubicBezTo>
                    <a:cubicBezTo>
                      <a:pt x="66" y="62"/>
                      <a:pt x="66" y="62"/>
                      <a:pt x="66" y="62"/>
                    </a:cubicBezTo>
                    <a:cubicBezTo>
                      <a:pt x="75" y="28"/>
                      <a:pt x="75" y="28"/>
                      <a:pt x="75" y="28"/>
                    </a:cubicBezTo>
                    <a:cubicBezTo>
                      <a:pt x="66" y="25"/>
                      <a:pt x="66" y="25"/>
                      <a:pt x="66" y="25"/>
                    </a:cubicBezTo>
                    <a:cubicBezTo>
                      <a:pt x="65" y="25"/>
                      <a:pt x="58" y="23"/>
                      <a:pt x="2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78" name="Freeform 160">
                <a:extLst>
                  <a:ext uri="{FF2B5EF4-FFF2-40B4-BE49-F238E27FC236}">
                    <a16:creationId xmlns:a16="http://schemas.microsoft.com/office/drawing/2014/main" id="{2A92296A-699D-4E88-ADCF-769FFB477761}"/>
                  </a:ext>
                </a:extLst>
              </p:cNvPr>
              <p:cNvSpPr>
                <a:spLocks/>
              </p:cNvSpPr>
              <p:nvPr/>
            </p:nvSpPr>
            <p:spPr bwMode="black">
              <a:xfrm>
                <a:off x="7640638" y="3154363"/>
                <a:ext cx="57150" cy="38100"/>
              </a:xfrm>
              <a:custGeom>
                <a:avLst/>
                <a:gdLst>
                  <a:gd name="T0" fmla="*/ 19 w 76"/>
                  <a:gd name="T1" fmla="*/ 3 h 52"/>
                  <a:gd name="T2" fmla="*/ 12 w 76"/>
                  <a:gd name="T3" fmla="*/ 0 h 52"/>
                  <a:gd name="T4" fmla="*/ 0 w 76"/>
                  <a:gd name="T5" fmla="*/ 33 h 52"/>
                  <a:gd name="T6" fmla="*/ 7 w 76"/>
                  <a:gd name="T7" fmla="*/ 36 h 52"/>
                  <a:gd name="T8" fmla="*/ 61 w 76"/>
                  <a:gd name="T9" fmla="*/ 51 h 52"/>
                  <a:gd name="T10" fmla="*/ 68 w 76"/>
                  <a:gd name="T11" fmla="*/ 52 h 52"/>
                  <a:gd name="T12" fmla="*/ 76 w 76"/>
                  <a:gd name="T13" fmla="*/ 18 h 52"/>
                  <a:gd name="T14" fmla="*/ 68 w 76"/>
                  <a:gd name="T15" fmla="*/ 16 h 52"/>
                  <a:gd name="T16" fmla="*/ 19 w 76"/>
                  <a:gd name="T17" fmla="*/ 3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52">
                    <a:moveTo>
                      <a:pt x="19" y="3"/>
                    </a:moveTo>
                    <a:cubicBezTo>
                      <a:pt x="12" y="0"/>
                      <a:pt x="12" y="0"/>
                      <a:pt x="12" y="0"/>
                    </a:cubicBezTo>
                    <a:cubicBezTo>
                      <a:pt x="0" y="33"/>
                      <a:pt x="0" y="33"/>
                      <a:pt x="0" y="33"/>
                    </a:cubicBezTo>
                    <a:cubicBezTo>
                      <a:pt x="7" y="36"/>
                      <a:pt x="7" y="36"/>
                      <a:pt x="7" y="36"/>
                    </a:cubicBezTo>
                    <a:cubicBezTo>
                      <a:pt x="23" y="41"/>
                      <a:pt x="41" y="46"/>
                      <a:pt x="61" y="51"/>
                    </a:cubicBezTo>
                    <a:cubicBezTo>
                      <a:pt x="68" y="52"/>
                      <a:pt x="68" y="52"/>
                      <a:pt x="68" y="52"/>
                    </a:cubicBezTo>
                    <a:cubicBezTo>
                      <a:pt x="76" y="18"/>
                      <a:pt x="76" y="18"/>
                      <a:pt x="76" y="18"/>
                    </a:cubicBezTo>
                    <a:cubicBezTo>
                      <a:pt x="68" y="16"/>
                      <a:pt x="68" y="16"/>
                      <a:pt x="68" y="16"/>
                    </a:cubicBezTo>
                    <a:cubicBezTo>
                      <a:pt x="50" y="12"/>
                      <a:pt x="33" y="8"/>
                      <a:pt x="19"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79" name="Freeform 161">
                <a:extLst>
                  <a:ext uri="{FF2B5EF4-FFF2-40B4-BE49-F238E27FC236}">
                    <a16:creationId xmlns:a16="http://schemas.microsoft.com/office/drawing/2014/main" id="{53EC3EEA-6D3E-4FE9-8E5F-9BD1E9654F88}"/>
                  </a:ext>
                </a:extLst>
              </p:cNvPr>
              <p:cNvSpPr>
                <a:spLocks/>
              </p:cNvSpPr>
              <p:nvPr/>
            </p:nvSpPr>
            <p:spPr bwMode="black">
              <a:xfrm>
                <a:off x="7451725" y="3016250"/>
                <a:ext cx="57150" cy="47625"/>
              </a:xfrm>
              <a:custGeom>
                <a:avLst/>
                <a:gdLst>
                  <a:gd name="T0" fmla="*/ 24 w 77"/>
                  <a:gd name="T1" fmla="*/ 3 h 64"/>
                  <a:gd name="T2" fmla="*/ 17 w 77"/>
                  <a:gd name="T3" fmla="*/ 0 h 64"/>
                  <a:gd name="T4" fmla="*/ 0 w 77"/>
                  <a:gd name="T5" fmla="*/ 30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3"/>
                    </a:moveTo>
                    <a:cubicBezTo>
                      <a:pt x="17" y="0"/>
                      <a:pt x="17" y="0"/>
                      <a:pt x="17" y="0"/>
                    </a:cubicBezTo>
                    <a:cubicBezTo>
                      <a:pt x="0" y="30"/>
                      <a:pt x="0" y="30"/>
                      <a:pt x="0" y="30"/>
                    </a:cubicBezTo>
                    <a:cubicBezTo>
                      <a:pt x="6" y="34"/>
                      <a:pt x="6" y="34"/>
                      <a:pt x="6" y="34"/>
                    </a:cubicBezTo>
                    <a:cubicBezTo>
                      <a:pt x="23" y="43"/>
                      <a:pt x="38" y="52"/>
                      <a:pt x="53" y="61"/>
                    </a:cubicBezTo>
                    <a:cubicBezTo>
                      <a:pt x="59" y="64"/>
                      <a:pt x="59" y="64"/>
                      <a:pt x="59" y="64"/>
                    </a:cubicBezTo>
                    <a:cubicBezTo>
                      <a:pt x="77" y="34"/>
                      <a:pt x="77" y="34"/>
                      <a:pt x="77" y="34"/>
                    </a:cubicBezTo>
                    <a:cubicBezTo>
                      <a:pt x="70" y="30"/>
                      <a:pt x="70" y="30"/>
                      <a:pt x="70" y="30"/>
                    </a:cubicBezTo>
                    <a:cubicBezTo>
                      <a:pt x="56" y="22"/>
                      <a:pt x="41" y="13"/>
                      <a:pt x="24"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80" name="Freeform 162">
                <a:extLst>
                  <a:ext uri="{FF2B5EF4-FFF2-40B4-BE49-F238E27FC236}">
                    <a16:creationId xmlns:a16="http://schemas.microsoft.com/office/drawing/2014/main" id="{9C7F12BB-2DC1-4B00-A6B5-753DF3D6378F}"/>
                  </a:ext>
                </a:extLst>
              </p:cNvPr>
              <p:cNvSpPr>
                <a:spLocks noEditPoints="1"/>
              </p:cNvSpPr>
              <p:nvPr/>
            </p:nvSpPr>
            <p:spPr bwMode="black">
              <a:xfrm>
                <a:off x="7108825" y="2208213"/>
                <a:ext cx="1198563" cy="892175"/>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dirty="0">
                  <a:ln>
                    <a:noFill/>
                  </a:ln>
                  <a:solidFill>
                    <a:srgbClr val="FFFFFF"/>
                  </a:solidFill>
                  <a:effectLst/>
                  <a:uLnTx/>
                  <a:uFillTx/>
                  <a:latin typeface="Segoe UI Semilight"/>
                  <a:ea typeface="+mn-ea"/>
                  <a:cs typeface="+mn-cs"/>
                </a:endParaRPr>
              </a:p>
            </p:txBody>
          </p:sp>
        </p:grpSp>
        <p:pic>
          <p:nvPicPr>
            <p:cNvPr id="16" name="Picture 164">
              <a:extLst>
                <a:ext uri="{FF2B5EF4-FFF2-40B4-BE49-F238E27FC236}">
                  <a16:creationId xmlns:a16="http://schemas.microsoft.com/office/drawing/2014/main" id="{51397D79-684F-4775-AA2C-76934DC36CC0}"/>
                </a:ext>
              </a:extLst>
            </p:cNvPr>
            <p:cNvPicPr>
              <a:picLocks noChangeAspect="1"/>
            </p:cNvPicPr>
            <p:nvPr/>
          </p:nvPicPr>
          <p:blipFill>
            <a:blip r:embed="rId4"/>
            <a:stretch>
              <a:fillRect/>
            </a:stretch>
          </p:blipFill>
          <p:spPr>
            <a:xfrm>
              <a:off x="9296570" y="3278187"/>
              <a:ext cx="1610314" cy="1610314"/>
            </a:xfrm>
            <a:prstGeom prst="rect">
              <a:avLst/>
            </a:prstGeom>
          </p:spPr>
        </p:pic>
        <p:sp>
          <p:nvSpPr>
            <p:cNvPr id="17" name="Rectangle 165">
              <a:extLst>
                <a:ext uri="{FF2B5EF4-FFF2-40B4-BE49-F238E27FC236}">
                  <a16:creationId xmlns:a16="http://schemas.microsoft.com/office/drawing/2014/main" id="{8B7F4920-28A2-4818-95D3-13FA7B21D6BF}"/>
                </a:ext>
              </a:extLst>
            </p:cNvPr>
            <p:cNvSpPr/>
            <p:nvPr/>
          </p:nvSpPr>
          <p:spPr>
            <a:xfrm>
              <a:off x="9383581" y="5157469"/>
              <a:ext cx="1436292" cy="492443"/>
            </a:xfrm>
            <a:prstGeom prst="rect">
              <a:avLst/>
            </a:prstGeom>
            <a:ln>
              <a:noFill/>
            </a:ln>
          </p:spPr>
          <p:txBody>
            <a:bodyPr wrap="none" lIns="0" tIns="0" rIns="0" bIns="0" anchor="ctr">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61679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solidFill>
                      <a:srgbClr val="FFFFFF">
                        <a:alpha val="0"/>
                      </a:srgbClr>
                    </a:solidFill>
                  </a:ln>
                  <a:solidFill>
                    <a:srgbClr val="353535"/>
                  </a:solidFill>
                  <a:effectLst/>
                  <a:uLnTx/>
                  <a:uFillTx/>
                  <a:latin typeface="Segoe"/>
                  <a:ea typeface="+mn-ea"/>
                  <a:cs typeface="+mn-cs"/>
                </a:rPr>
                <a:t>Azure</a:t>
              </a:r>
            </a:p>
            <a:p>
              <a:pPr marL="0" marR="0" lvl="0" indent="0" algn="ctr" defTabSz="61679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solidFill>
                      <a:srgbClr val="FFFFFF">
                        <a:alpha val="0"/>
                      </a:srgbClr>
                    </a:solidFill>
                  </a:ln>
                  <a:solidFill>
                    <a:srgbClr val="353535"/>
                  </a:solidFill>
                  <a:effectLst/>
                  <a:uLnTx/>
                  <a:uFillTx/>
                  <a:latin typeface="Segoe"/>
                  <a:ea typeface="+mn-ea"/>
                  <a:cs typeface="+mn-cs"/>
                </a:rPr>
                <a:t>Active Directory</a:t>
              </a:r>
            </a:p>
          </p:txBody>
        </p:sp>
        <p:pic>
          <p:nvPicPr>
            <p:cNvPr id="18" name="Picture 167">
              <a:extLst>
                <a:ext uri="{FF2B5EF4-FFF2-40B4-BE49-F238E27FC236}">
                  <a16:creationId xmlns:a16="http://schemas.microsoft.com/office/drawing/2014/main" id="{E2F4EC9B-6991-4F62-8017-83D7E19AC4E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249714" y="3899585"/>
              <a:ext cx="889046" cy="588277"/>
            </a:xfrm>
            <a:prstGeom prst="rect">
              <a:avLst/>
            </a:prstGeom>
          </p:spPr>
        </p:pic>
        <p:grpSp>
          <p:nvGrpSpPr>
            <p:cNvPr id="19" name="Group 174">
              <a:extLst>
                <a:ext uri="{FF2B5EF4-FFF2-40B4-BE49-F238E27FC236}">
                  <a16:creationId xmlns:a16="http://schemas.microsoft.com/office/drawing/2014/main" id="{76E3243F-81E6-468A-BBF5-6A6D9AC4F813}"/>
                </a:ext>
              </a:extLst>
            </p:cNvPr>
            <p:cNvGrpSpPr/>
            <p:nvPr/>
          </p:nvGrpSpPr>
          <p:grpSpPr>
            <a:xfrm>
              <a:off x="1587660" y="3973512"/>
              <a:ext cx="2652937" cy="372556"/>
              <a:chOff x="1587660" y="4261331"/>
              <a:chExt cx="2652937" cy="548147"/>
            </a:xfrm>
          </p:grpSpPr>
          <p:cxnSp>
            <p:nvCxnSpPr>
              <p:cNvPr id="31" name="Elbow Connector 169">
                <a:extLst>
                  <a:ext uri="{FF2B5EF4-FFF2-40B4-BE49-F238E27FC236}">
                    <a16:creationId xmlns:a16="http://schemas.microsoft.com/office/drawing/2014/main" id="{BE0EEFC1-63D1-4FFE-ACE0-89EF27E2866C}"/>
                  </a:ext>
                </a:extLst>
              </p:cNvPr>
              <p:cNvCxnSpPr/>
              <p:nvPr/>
            </p:nvCxnSpPr>
            <p:spPr>
              <a:xfrm flipV="1">
                <a:off x="1587660" y="4274587"/>
                <a:ext cx="2652937" cy="534891"/>
              </a:xfrm>
              <a:prstGeom prst="bentConnector3">
                <a:avLst>
                  <a:gd name="adj1" fmla="val -265"/>
                </a:avLst>
              </a:prstGeom>
              <a:ln>
                <a:solidFill>
                  <a:schemeClr val="bg1">
                    <a:lumMod val="60000"/>
                    <a:lumOff val="40000"/>
                  </a:schemeClr>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2" name="Straight Connector 172">
                <a:extLst>
                  <a:ext uri="{FF2B5EF4-FFF2-40B4-BE49-F238E27FC236}">
                    <a16:creationId xmlns:a16="http://schemas.microsoft.com/office/drawing/2014/main" id="{F672EA30-D0DF-4AD4-B6D0-0565387624AA}"/>
                  </a:ext>
                </a:extLst>
              </p:cNvPr>
              <p:cNvCxnSpPr/>
              <p:nvPr/>
            </p:nvCxnSpPr>
            <p:spPr>
              <a:xfrm flipV="1">
                <a:off x="2644098" y="4278506"/>
                <a:ext cx="7316" cy="394462"/>
              </a:xfrm>
              <a:prstGeom prst="line">
                <a:avLst/>
              </a:prstGeom>
              <a:ln>
                <a:solidFill>
                  <a:schemeClr val="bg1">
                    <a:lumMod val="60000"/>
                    <a:lumOff val="40000"/>
                  </a:schemeClr>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173">
                <a:extLst>
                  <a:ext uri="{FF2B5EF4-FFF2-40B4-BE49-F238E27FC236}">
                    <a16:creationId xmlns:a16="http://schemas.microsoft.com/office/drawing/2014/main" id="{68C77161-3656-4504-8054-24D1160D25A7}"/>
                  </a:ext>
                </a:extLst>
              </p:cNvPr>
              <p:cNvCxnSpPr/>
              <p:nvPr/>
            </p:nvCxnSpPr>
            <p:spPr>
              <a:xfrm flipH="1" flipV="1">
                <a:off x="3716890" y="4261331"/>
                <a:ext cx="1" cy="441593"/>
              </a:xfrm>
              <a:prstGeom prst="line">
                <a:avLst/>
              </a:prstGeom>
              <a:ln>
                <a:solidFill>
                  <a:schemeClr val="bg1">
                    <a:lumMod val="60000"/>
                    <a:lumOff val="40000"/>
                  </a:schemeClr>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20" name="Straight Arrow Connector 184">
              <a:extLst>
                <a:ext uri="{FF2B5EF4-FFF2-40B4-BE49-F238E27FC236}">
                  <a16:creationId xmlns:a16="http://schemas.microsoft.com/office/drawing/2014/main" id="{2238E1B6-DE7A-4410-8CA9-B3C8B34D9B65}"/>
                </a:ext>
              </a:extLst>
            </p:cNvPr>
            <p:cNvCxnSpPr/>
            <p:nvPr/>
          </p:nvCxnSpPr>
          <p:spPr>
            <a:xfrm flipH="1">
              <a:off x="7782127" y="4195939"/>
              <a:ext cx="1407910" cy="0"/>
            </a:xfrm>
            <a:prstGeom prst="straightConnector1">
              <a:avLst/>
            </a:prstGeom>
            <a:ln>
              <a:headEnd type="none"/>
              <a:tailEnd type="triangle"/>
            </a:ln>
          </p:spPr>
          <p:style>
            <a:lnRef idx="1">
              <a:schemeClr val="accent4"/>
            </a:lnRef>
            <a:fillRef idx="0">
              <a:schemeClr val="accent4"/>
            </a:fillRef>
            <a:effectRef idx="0">
              <a:schemeClr val="accent4"/>
            </a:effectRef>
            <a:fontRef idx="minor">
              <a:schemeClr val="tx1"/>
            </a:fontRef>
          </p:style>
        </p:cxnSp>
        <p:cxnSp>
          <p:nvCxnSpPr>
            <p:cNvPr id="21" name="Straight Arrow Connector 185">
              <a:extLst>
                <a:ext uri="{FF2B5EF4-FFF2-40B4-BE49-F238E27FC236}">
                  <a16:creationId xmlns:a16="http://schemas.microsoft.com/office/drawing/2014/main" id="{809D8A61-D100-4F9F-96EA-A18B7440A2E5}"/>
                </a:ext>
              </a:extLst>
            </p:cNvPr>
            <p:cNvCxnSpPr/>
            <p:nvPr/>
          </p:nvCxnSpPr>
          <p:spPr>
            <a:xfrm flipH="1">
              <a:off x="5214960" y="4204949"/>
              <a:ext cx="1231877" cy="0"/>
            </a:xfrm>
            <a:prstGeom prst="straightConnector1">
              <a:avLst/>
            </a:prstGeom>
            <a:ln>
              <a:headEnd type="none"/>
              <a:tailEnd type="triangle"/>
            </a:ln>
          </p:spPr>
          <p:style>
            <a:lnRef idx="1">
              <a:schemeClr val="accent4"/>
            </a:lnRef>
            <a:fillRef idx="0">
              <a:schemeClr val="accent4"/>
            </a:fillRef>
            <a:effectRef idx="0">
              <a:schemeClr val="accent4"/>
            </a:effectRef>
            <a:fontRef idx="minor">
              <a:schemeClr val="tx1"/>
            </a:fontRef>
          </p:style>
        </p:cxnSp>
        <p:sp>
          <p:nvSpPr>
            <p:cNvPr id="22" name="Rectangle 187">
              <a:extLst>
                <a:ext uri="{FF2B5EF4-FFF2-40B4-BE49-F238E27FC236}">
                  <a16:creationId xmlns:a16="http://schemas.microsoft.com/office/drawing/2014/main" id="{5F823F49-576A-43B8-B1AE-EC7D2E53ADED}"/>
                </a:ext>
              </a:extLst>
            </p:cNvPr>
            <p:cNvSpPr/>
            <p:nvPr/>
          </p:nvSpPr>
          <p:spPr>
            <a:xfrm>
              <a:off x="6321989" y="5157468"/>
              <a:ext cx="1572648" cy="492443"/>
            </a:xfrm>
            <a:prstGeom prst="rect">
              <a:avLst/>
            </a:prstGeom>
            <a:ln>
              <a:noFill/>
            </a:ln>
          </p:spPr>
          <p:txBody>
            <a:bodyPr wrap="square" lIns="0" tIns="0" rIns="0" bIns="0" anchor="ctr">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61679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solidFill>
                      <a:srgbClr val="FFFFFF">
                        <a:alpha val="0"/>
                      </a:srgbClr>
                    </a:solidFill>
                  </a:ln>
                  <a:solidFill>
                    <a:srgbClr val="353535"/>
                  </a:solidFill>
                  <a:effectLst/>
                  <a:uLnTx/>
                  <a:uFillTx/>
                  <a:latin typeface="Segoe"/>
                  <a:ea typeface="+mn-ea"/>
                  <a:cs typeface="+mn-cs"/>
                </a:rPr>
                <a:t>Azure AD Domain Services</a:t>
              </a:r>
            </a:p>
          </p:txBody>
        </p:sp>
        <p:sp>
          <p:nvSpPr>
            <p:cNvPr id="23" name="TextBox 188">
              <a:extLst>
                <a:ext uri="{FF2B5EF4-FFF2-40B4-BE49-F238E27FC236}">
                  <a16:creationId xmlns:a16="http://schemas.microsoft.com/office/drawing/2014/main" id="{FAC1BBB8-C551-45EF-A785-28A9EC77BFB9}"/>
                </a:ext>
              </a:extLst>
            </p:cNvPr>
            <p:cNvSpPr txBox="1"/>
            <p:nvPr/>
          </p:nvSpPr>
          <p:spPr>
            <a:xfrm>
              <a:off x="1217668" y="5852991"/>
              <a:ext cx="3772045" cy="801561"/>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1" i="0" u="none" strike="noStrike" kern="0" cap="none" spc="0" normalizeH="0" baseline="0" noProof="0" dirty="0">
                  <a:ln>
                    <a:noFill/>
                  </a:ln>
                  <a:solidFill>
                    <a:schemeClr val="tx2"/>
                  </a:solidFill>
                  <a:effectLst/>
                  <a:uLnTx/>
                  <a:uFillTx/>
                  <a:latin typeface="Segoe UI Light"/>
                  <a:ea typeface="+mn-ea"/>
                  <a:cs typeface="+mn-cs"/>
                </a:rPr>
                <a:t>Contoso’s workloads/apps </a:t>
              </a:r>
              <a:br>
                <a:rPr kumimoji="0" lang="en-US" sz="1600" b="1" i="0" u="none" strike="noStrike" kern="0" cap="none" spc="0" normalizeH="0" baseline="0" noProof="0" dirty="0">
                  <a:ln>
                    <a:noFill/>
                  </a:ln>
                  <a:solidFill>
                    <a:schemeClr val="tx2"/>
                  </a:solidFill>
                  <a:effectLst/>
                  <a:uLnTx/>
                  <a:uFillTx/>
                  <a:latin typeface="Segoe UI Light"/>
                  <a:ea typeface="+mn-ea"/>
                  <a:cs typeface="+mn-cs"/>
                </a:rPr>
              </a:br>
              <a:r>
                <a:rPr kumimoji="0" lang="en-US" sz="1600" b="1" i="0" u="none" strike="noStrike" kern="0" cap="none" spc="0" normalizeH="0" baseline="0" noProof="0" dirty="0">
                  <a:ln>
                    <a:noFill/>
                  </a:ln>
                  <a:solidFill>
                    <a:schemeClr val="tx2"/>
                  </a:solidFill>
                  <a:effectLst/>
                  <a:uLnTx/>
                  <a:uFillTx/>
                  <a:latin typeface="Segoe UI Light"/>
                  <a:ea typeface="+mn-ea"/>
                  <a:cs typeface="+mn-cs"/>
                </a:rPr>
                <a:t>in Azure IaaS</a:t>
              </a:r>
            </a:p>
          </p:txBody>
        </p:sp>
        <p:sp>
          <p:nvSpPr>
            <p:cNvPr id="24" name="TextBox 189">
              <a:extLst>
                <a:ext uri="{FF2B5EF4-FFF2-40B4-BE49-F238E27FC236}">
                  <a16:creationId xmlns:a16="http://schemas.microsoft.com/office/drawing/2014/main" id="{4549AD84-B240-4273-BE5C-D19A553FD2AD}"/>
                </a:ext>
              </a:extLst>
            </p:cNvPr>
            <p:cNvSpPr txBox="1"/>
            <p:nvPr/>
          </p:nvSpPr>
          <p:spPr>
            <a:xfrm>
              <a:off x="907431" y="5259618"/>
              <a:ext cx="2415206" cy="5170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1" u="none" strike="noStrike" kern="0" cap="none" spc="0" normalizeH="0" baseline="0" noProof="0" dirty="0">
                  <a:ln>
                    <a:noFill/>
                  </a:ln>
                  <a:solidFill>
                    <a:srgbClr val="353535"/>
                  </a:solidFill>
                  <a:effectLst/>
                  <a:uLnTx/>
                  <a:uFillTx/>
                  <a:latin typeface="Segoe UI Light"/>
                  <a:ea typeface="+mn-ea"/>
                  <a:cs typeface="+mn-cs"/>
                </a:rPr>
                <a:t>Virtual network</a:t>
              </a:r>
            </a:p>
          </p:txBody>
        </p:sp>
        <p:sp>
          <p:nvSpPr>
            <p:cNvPr id="25" name="Freeform 54">
              <a:extLst>
                <a:ext uri="{FF2B5EF4-FFF2-40B4-BE49-F238E27FC236}">
                  <a16:creationId xmlns:a16="http://schemas.microsoft.com/office/drawing/2014/main" id="{3FEEFEB5-0ECC-4368-A1D3-1F1CF2A0768C}"/>
                </a:ext>
              </a:extLst>
            </p:cNvPr>
            <p:cNvSpPr>
              <a:spLocks noChangeAspect="1" noEditPoints="1"/>
            </p:cNvSpPr>
            <p:nvPr/>
          </p:nvSpPr>
          <p:spPr bwMode="black">
            <a:xfrm>
              <a:off x="1673113" y="4612169"/>
              <a:ext cx="230299" cy="230299"/>
            </a:xfrm>
            <a:custGeom>
              <a:avLst/>
              <a:gdLst>
                <a:gd name="T0" fmla="*/ 102 w 200"/>
                <a:gd name="T1" fmla="*/ 0 h 200"/>
                <a:gd name="T2" fmla="*/ 101 w 200"/>
                <a:gd name="T3" fmla="*/ 0 h 200"/>
                <a:gd name="T4" fmla="*/ 99 w 200"/>
                <a:gd name="T5" fmla="*/ 0 h 200"/>
                <a:gd name="T6" fmla="*/ 98 w 200"/>
                <a:gd name="T7" fmla="*/ 0 h 200"/>
                <a:gd name="T8" fmla="*/ 98 w 200"/>
                <a:gd name="T9" fmla="*/ 200 h 200"/>
                <a:gd name="T10" fmla="*/ 99 w 200"/>
                <a:gd name="T11" fmla="*/ 200 h 200"/>
                <a:gd name="T12" fmla="*/ 101 w 200"/>
                <a:gd name="T13" fmla="*/ 200 h 200"/>
                <a:gd name="T14" fmla="*/ 102 w 200"/>
                <a:gd name="T15" fmla="*/ 200 h 200"/>
                <a:gd name="T16" fmla="*/ 12 w 200"/>
                <a:gd name="T17" fmla="*/ 106 h 200"/>
                <a:gd name="T18" fmla="*/ 45 w 200"/>
                <a:gd name="T19" fmla="*/ 139 h 200"/>
                <a:gd name="T20" fmla="*/ 12 w 200"/>
                <a:gd name="T21" fmla="*/ 106 h 200"/>
                <a:gd name="T22" fmla="*/ 159 w 200"/>
                <a:gd name="T23" fmla="*/ 94 h 200"/>
                <a:gd name="T24" fmla="*/ 179 w 200"/>
                <a:gd name="T25" fmla="*/ 61 h 200"/>
                <a:gd name="T26" fmla="*/ 147 w 200"/>
                <a:gd name="T27" fmla="*/ 94 h 200"/>
                <a:gd name="T28" fmla="*/ 106 w 200"/>
                <a:gd name="T29" fmla="*/ 61 h 200"/>
                <a:gd name="T30" fmla="*/ 147 w 200"/>
                <a:gd name="T31" fmla="*/ 94 h 200"/>
                <a:gd name="T32" fmla="*/ 106 w 200"/>
                <a:gd name="T33" fmla="*/ 13 h 200"/>
                <a:gd name="T34" fmla="*/ 106 w 200"/>
                <a:gd name="T35" fmla="*/ 50 h 200"/>
                <a:gd name="T36" fmla="*/ 94 w 200"/>
                <a:gd name="T37" fmla="*/ 50 h 200"/>
                <a:gd name="T38" fmla="*/ 94 w 200"/>
                <a:gd name="T39" fmla="*/ 13 h 200"/>
                <a:gd name="T40" fmla="*/ 94 w 200"/>
                <a:gd name="T41" fmla="*/ 94 h 200"/>
                <a:gd name="T42" fmla="*/ 58 w 200"/>
                <a:gd name="T43" fmla="*/ 61 h 200"/>
                <a:gd name="T44" fmla="*/ 41 w 200"/>
                <a:gd name="T45" fmla="*/ 94 h 200"/>
                <a:gd name="T46" fmla="*/ 21 w 200"/>
                <a:gd name="T47" fmla="*/ 61 h 200"/>
                <a:gd name="T48" fmla="*/ 41 w 200"/>
                <a:gd name="T49" fmla="*/ 94 h 200"/>
                <a:gd name="T50" fmla="*/ 94 w 200"/>
                <a:gd name="T51" fmla="*/ 106 h 200"/>
                <a:gd name="T52" fmla="*/ 58 w 200"/>
                <a:gd name="T53" fmla="*/ 139 h 200"/>
                <a:gd name="T54" fmla="*/ 94 w 200"/>
                <a:gd name="T55" fmla="*/ 151 h 200"/>
                <a:gd name="T56" fmla="*/ 62 w 200"/>
                <a:gd name="T57" fmla="*/ 151 h 200"/>
                <a:gd name="T58" fmla="*/ 106 w 200"/>
                <a:gd name="T59" fmla="*/ 187 h 200"/>
                <a:gd name="T60" fmla="*/ 138 w 200"/>
                <a:gd name="T61" fmla="*/ 151 h 200"/>
                <a:gd name="T62" fmla="*/ 106 w 200"/>
                <a:gd name="T63" fmla="*/ 139 h 200"/>
                <a:gd name="T64" fmla="*/ 147 w 200"/>
                <a:gd name="T65" fmla="*/ 106 h 200"/>
                <a:gd name="T66" fmla="*/ 106 w 200"/>
                <a:gd name="T67" fmla="*/ 139 h 200"/>
                <a:gd name="T68" fmla="*/ 188 w 200"/>
                <a:gd name="T69" fmla="*/ 106 h 200"/>
                <a:gd name="T70" fmla="*/ 155 w 200"/>
                <a:gd name="T71" fmla="*/ 139 h 200"/>
                <a:gd name="T72" fmla="*/ 172 w 200"/>
                <a:gd name="T73" fmla="*/ 50 h 200"/>
                <a:gd name="T74" fmla="*/ 135 w 200"/>
                <a:gd name="T75" fmla="*/ 19 h 200"/>
                <a:gd name="T76" fmla="*/ 66 w 200"/>
                <a:gd name="T77" fmla="*/ 19 h 200"/>
                <a:gd name="T78" fmla="*/ 28 w 200"/>
                <a:gd name="T79" fmla="*/ 50 h 200"/>
                <a:gd name="T80" fmla="*/ 28 w 200"/>
                <a:gd name="T81" fmla="*/ 151 h 200"/>
                <a:gd name="T82" fmla="*/ 66 w 200"/>
                <a:gd name="T83" fmla="*/ 181 h 200"/>
                <a:gd name="T84" fmla="*/ 135 w 200"/>
                <a:gd name="T85" fmla="*/ 181 h 200"/>
                <a:gd name="T86" fmla="*/ 172 w 200"/>
                <a:gd name="T87" fmla="*/ 151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00" h="200">
                  <a:moveTo>
                    <a:pt x="200" y="100"/>
                  </a:moveTo>
                  <a:cubicBezTo>
                    <a:pt x="200" y="46"/>
                    <a:pt x="156" y="1"/>
                    <a:pt x="102" y="0"/>
                  </a:cubicBezTo>
                  <a:cubicBezTo>
                    <a:pt x="102" y="0"/>
                    <a:pt x="102" y="0"/>
                    <a:pt x="102" y="0"/>
                  </a:cubicBezTo>
                  <a:cubicBezTo>
                    <a:pt x="102" y="0"/>
                    <a:pt x="101" y="0"/>
                    <a:pt x="101" y="0"/>
                  </a:cubicBezTo>
                  <a:cubicBezTo>
                    <a:pt x="101" y="0"/>
                    <a:pt x="100" y="0"/>
                    <a:pt x="100" y="0"/>
                  </a:cubicBezTo>
                  <a:cubicBezTo>
                    <a:pt x="100" y="0"/>
                    <a:pt x="99" y="0"/>
                    <a:pt x="99" y="0"/>
                  </a:cubicBezTo>
                  <a:cubicBezTo>
                    <a:pt x="99" y="0"/>
                    <a:pt x="99" y="0"/>
                    <a:pt x="98" y="0"/>
                  </a:cubicBezTo>
                  <a:cubicBezTo>
                    <a:pt x="98" y="0"/>
                    <a:pt x="98" y="0"/>
                    <a:pt x="98" y="0"/>
                  </a:cubicBezTo>
                  <a:cubicBezTo>
                    <a:pt x="44" y="1"/>
                    <a:pt x="0" y="46"/>
                    <a:pt x="0" y="100"/>
                  </a:cubicBezTo>
                  <a:cubicBezTo>
                    <a:pt x="0" y="155"/>
                    <a:pt x="44" y="199"/>
                    <a:pt x="98" y="200"/>
                  </a:cubicBezTo>
                  <a:cubicBezTo>
                    <a:pt x="98" y="200"/>
                    <a:pt x="98" y="200"/>
                    <a:pt x="98" y="200"/>
                  </a:cubicBezTo>
                  <a:cubicBezTo>
                    <a:pt x="99" y="200"/>
                    <a:pt x="99" y="200"/>
                    <a:pt x="99" y="200"/>
                  </a:cubicBezTo>
                  <a:cubicBezTo>
                    <a:pt x="99" y="200"/>
                    <a:pt x="100" y="200"/>
                    <a:pt x="100" y="200"/>
                  </a:cubicBezTo>
                  <a:cubicBezTo>
                    <a:pt x="101" y="200"/>
                    <a:pt x="101" y="200"/>
                    <a:pt x="101" y="200"/>
                  </a:cubicBezTo>
                  <a:cubicBezTo>
                    <a:pt x="101" y="200"/>
                    <a:pt x="102" y="200"/>
                    <a:pt x="102" y="200"/>
                  </a:cubicBezTo>
                  <a:cubicBezTo>
                    <a:pt x="102" y="200"/>
                    <a:pt x="102" y="200"/>
                    <a:pt x="102" y="200"/>
                  </a:cubicBezTo>
                  <a:cubicBezTo>
                    <a:pt x="156" y="199"/>
                    <a:pt x="200" y="155"/>
                    <a:pt x="200" y="100"/>
                  </a:cubicBezTo>
                  <a:close/>
                  <a:moveTo>
                    <a:pt x="12" y="106"/>
                  </a:moveTo>
                  <a:cubicBezTo>
                    <a:pt x="41" y="106"/>
                    <a:pt x="41" y="106"/>
                    <a:pt x="41" y="106"/>
                  </a:cubicBezTo>
                  <a:cubicBezTo>
                    <a:pt x="41" y="118"/>
                    <a:pt x="43" y="129"/>
                    <a:pt x="45" y="139"/>
                  </a:cubicBezTo>
                  <a:cubicBezTo>
                    <a:pt x="21" y="139"/>
                    <a:pt x="21" y="139"/>
                    <a:pt x="21" y="139"/>
                  </a:cubicBezTo>
                  <a:cubicBezTo>
                    <a:pt x="16" y="129"/>
                    <a:pt x="13" y="118"/>
                    <a:pt x="12" y="106"/>
                  </a:cubicBezTo>
                  <a:close/>
                  <a:moveTo>
                    <a:pt x="188" y="94"/>
                  </a:moveTo>
                  <a:cubicBezTo>
                    <a:pt x="159" y="94"/>
                    <a:pt x="159" y="94"/>
                    <a:pt x="159" y="94"/>
                  </a:cubicBezTo>
                  <a:cubicBezTo>
                    <a:pt x="159" y="83"/>
                    <a:pt x="157" y="72"/>
                    <a:pt x="155" y="61"/>
                  </a:cubicBezTo>
                  <a:cubicBezTo>
                    <a:pt x="179" y="61"/>
                    <a:pt x="179" y="61"/>
                    <a:pt x="179" y="61"/>
                  </a:cubicBezTo>
                  <a:cubicBezTo>
                    <a:pt x="184" y="72"/>
                    <a:pt x="187" y="83"/>
                    <a:pt x="188" y="94"/>
                  </a:cubicBezTo>
                  <a:close/>
                  <a:moveTo>
                    <a:pt x="147" y="94"/>
                  </a:moveTo>
                  <a:cubicBezTo>
                    <a:pt x="106" y="94"/>
                    <a:pt x="106" y="94"/>
                    <a:pt x="106" y="94"/>
                  </a:cubicBezTo>
                  <a:cubicBezTo>
                    <a:pt x="106" y="61"/>
                    <a:pt x="106" y="61"/>
                    <a:pt x="106" y="61"/>
                  </a:cubicBezTo>
                  <a:cubicBezTo>
                    <a:pt x="142" y="61"/>
                    <a:pt x="142" y="61"/>
                    <a:pt x="142" y="61"/>
                  </a:cubicBezTo>
                  <a:cubicBezTo>
                    <a:pt x="145" y="72"/>
                    <a:pt x="147" y="83"/>
                    <a:pt x="147" y="94"/>
                  </a:cubicBezTo>
                  <a:close/>
                  <a:moveTo>
                    <a:pt x="106" y="50"/>
                  </a:moveTo>
                  <a:cubicBezTo>
                    <a:pt x="106" y="13"/>
                    <a:pt x="106" y="13"/>
                    <a:pt x="106" y="13"/>
                  </a:cubicBezTo>
                  <a:cubicBezTo>
                    <a:pt x="119" y="17"/>
                    <a:pt x="131" y="31"/>
                    <a:pt x="138" y="50"/>
                  </a:cubicBezTo>
                  <a:lnTo>
                    <a:pt x="106" y="50"/>
                  </a:lnTo>
                  <a:close/>
                  <a:moveTo>
                    <a:pt x="94" y="13"/>
                  </a:moveTo>
                  <a:cubicBezTo>
                    <a:pt x="94" y="50"/>
                    <a:pt x="94" y="50"/>
                    <a:pt x="94" y="50"/>
                  </a:cubicBezTo>
                  <a:cubicBezTo>
                    <a:pt x="62" y="50"/>
                    <a:pt x="62" y="50"/>
                    <a:pt x="62" y="50"/>
                  </a:cubicBezTo>
                  <a:cubicBezTo>
                    <a:pt x="70" y="31"/>
                    <a:pt x="81" y="17"/>
                    <a:pt x="94" y="13"/>
                  </a:cubicBezTo>
                  <a:close/>
                  <a:moveTo>
                    <a:pt x="94" y="61"/>
                  </a:moveTo>
                  <a:cubicBezTo>
                    <a:pt x="94" y="94"/>
                    <a:pt x="94" y="94"/>
                    <a:pt x="94" y="94"/>
                  </a:cubicBezTo>
                  <a:cubicBezTo>
                    <a:pt x="53" y="94"/>
                    <a:pt x="53" y="94"/>
                    <a:pt x="53" y="94"/>
                  </a:cubicBezTo>
                  <a:cubicBezTo>
                    <a:pt x="53" y="83"/>
                    <a:pt x="55" y="72"/>
                    <a:pt x="58" y="61"/>
                  </a:cubicBezTo>
                  <a:lnTo>
                    <a:pt x="94" y="61"/>
                  </a:lnTo>
                  <a:close/>
                  <a:moveTo>
                    <a:pt x="41" y="94"/>
                  </a:moveTo>
                  <a:cubicBezTo>
                    <a:pt x="12" y="94"/>
                    <a:pt x="12" y="94"/>
                    <a:pt x="12" y="94"/>
                  </a:cubicBezTo>
                  <a:cubicBezTo>
                    <a:pt x="13" y="83"/>
                    <a:pt x="16" y="72"/>
                    <a:pt x="21" y="61"/>
                  </a:cubicBezTo>
                  <a:cubicBezTo>
                    <a:pt x="45" y="61"/>
                    <a:pt x="45" y="61"/>
                    <a:pt x="45" y="61"/>
                  </a:cubicBezTo>
                  <a:cubicBezTo>
                    <a:pt x="43" y="72"/>
                    <a:pt x="41" y="83"/>
                    <a:pt x="41" y="94"/>
                  </a:cubicBezTo>
                  <a:close/>
                  <a:moveTo>
                    <a:pt x="53" y="106"/>
                  </a:moveTo>
                  <a:cubicBezTo>
                    <a:pt x="94" y="106"/>
                    <a:pt x="94" y="106"/>
                    <a:pt x="94" y="106"/>
                  </a:cubicBezTo>
                  <a:cubicBezTo>
                    <a:pt x="94" y="139"/>
                    <a:pt x="94" y="139"/>
                    <a:pt x="94" y="139"/>
                  </a:cubicBezTo>
                  <a:cubicBezTo>
                    <a:pt x="58" y="139"/>
                    <a:pt x="58" y="139"/>
                    <a:pt x="58" y="139"/>
                  </a:cubicBezTo>
                  <a:cubicBezTo>
                    <a:pt x="55" y="129"/>
                    <a:pt x="53" y="118"/>
                    <a:pt x="53" y="106"/>
                  </a:cubicBezTo>
                  <a:close/>
                  <a:moveTo>
                    <a:pt x="94" y="151"/>
                  </a:moveTo>
                  <a:cubicBezTo>
                    <a:pt x="94" y="187"/>
                    <a:pt x="94" y="187"/>
                    <a:pt x="94" y="187"/>
                  </a:cubicBezTo>
                  <a:cubicBezTo>
                    <a:pt x="81" y="183"/>
                    <a:pt x="70" y="170"/>
                    <a:pt x="62" y="151"/>
                  </a:cubicBezTo>
                  <a:lnTo>
                    <a:pt x="94" y="151"/>
                  </a:lnTo>
                  <a:close/>
                  <a:moveTo>
                    <a:pt x="106" y="187"/>
                  </a:moveTo>
                  <a:cubicBezTo>
                    <a:pt x="106" y="151"/>
                    <a:pt x="106" y="151"/>
                    <a:pt x="106" y="151"/>
                  </a:cubicBezTo>
                  <a:cubicBezTo>
                    <a:pt x="138" y="151"/>
                    <a:pt x="138" y="151"/>
                    <a:pt x="138" y="151"/>
                  </a:cubicBezTo>
                  <a:cubicBezTo>
                    <a:pt x="131" y="170"/>
                    <a:pt x="119" y="183"/>
                    <a:pt x="106" y="187"/>
                  </a:cubicBezTo>
                  <a:close/>
                  <a:moveTo>
                    <a:pt x="106" y="139"/>
                  </a:moveTo>
                  <a:cubicBezTo>
                    <a:pt x="106" y="106"/>
                    <a:pt x="106" y="106"/>
                    <a:pt x="106" y="106"/>
                  </a:cubicBezTo>
                  <a:cubicBezTo>
                    <a:pt x="147" y="106"/>
                    <a:pt x="147" y="106"/>
                    <a:pt x="147" y="106"/>
                  </a:cubicBezTo>
                  <a:cubicBezTo>
                    <a:pt x="147" y="118"/>
                    <a:pt x="145" y="129"/>
                    <a:pt x="142" y="139"/>
                  </a:cubicBezTo>
                  <a:lnTo>
                    <a:pt x="106" y="139"/>
                  </a:lnTo>
                  <a:close/>
                  <a:moveTo>
                    <a:pt x="159" y="106"/>
                  </a:moveTo>
                  <a:cubicBezTo>
                    <a:pt x="188" y="106"/>
                    <a:pt x="188" y="106"/>
                    <a:pt x="188" y="106"/>
                  </a:cubicBezTo>
                  <a:cubicBezTo>
                    <a:pt x="187" y="118"/>
                    <a:pt x="184" y="129"/>
                    <a:pt x="179" y="139"/>
                  </a:cubicBezTo>
                  <a:cubicBezTo>
                    <a:pt x="155" y="139"/>
                    <a:pt x="155" y="139"/>
                    <a:pt x="155" y="139"/>
                  </a:cubicBezTo>
                  <a:cubicBezTo>
                    <a:pt x="157" y="129"/>
                    <a:pt x="159" y="118"/>
                    <a:pt x="159" y="106"/>
                  </a:cubicBezTo>
                  <a:close/>
                  <a:moveTo>
                    <a:pt x="172" y="50"/>
                  </a:moveTo>
                  <a:cubicBezTo>
                    <a:pt x="151" y="50"/>
                    <a:pt x="151" y="50"/>
                    <a:pt x="151" y="50"/>
                  </a:cubicBezTo>
                  <a:cubicBezTo>
                    <a:pt x="147" y="38"/>
                    <a:pt x="141" y="27"/>
                    <a:pt x="135" y="19"/>
                  </a:cubicBezTo>
                  <a:cubicBezTo>
                    <a:pt x="150" y="26"/>
                    <a:pt x="163" y="36"/>
                    <a:pt x="172" y="50"/>
                  </a:cubicBezTo>
                  <a:close/>
                  <a:moveTo>
                    <a:pt x="66" y="19"/>
                  </a:moveTo>
                  <a:cubicBezTo>
                    <a:pt x="59" y="27"/>
                    <a:pt x="53" y="38"/>
                    <a:pt x="49" y="50"/>
                  </a:cubicBezTo>
                  <a:cubicBezTo>
                    <a:pt x="28" y="50"/>
                    <a:pt x="28" y="50"/>
                    <a:pt x="28" y="50"/>
                  </a:cubicBezTo>
                  <a:cubicBezTo>
                    <a:pt x="38" y="36"/>
                    <a:pt x="51" y="26"/>
                    <a:pt x="66" y="19"/>
                  </a:cubicBezTo>
                  <a:close/>
                  <a:moveTo>
                    <a:pt x="28" y="151"/>
                  </a:moveTo>
                  <a:cubicBezTo>
                    <a:pt x="49" y="151"/>
                    <a:pt x="49" y="151"/>
                    <a:pt x="49" y="151"/>
                  </a:cubicBezTo>
                  <a:cubicBezTo>
                    <a:pt x="53" y="163"/>
                    <a:pt x="59" y="173"/>
                    <a:pt x="66" y="181"/>
                  </a:cubicBezTo>
                  <a:cubicBezTo>
                    <a:pt x="51" y="175"/>
                    <a:pt x="38" y="164"/>
                    <a:pt x="28" y="151"/>
                  </a:cubicBezTo>
                  <a:close/>
                  <a:moveTo>
                    <a:pt x="135" y="181"/>
                  </a:moveTo>
                  <a:cubicBezTo>
                    <a:pt x="141" y="173"/>
                    <a:pt x="147" y="163"/>
                    <a:pt x="151" y="151"/>
                  </a:cubicBezTo>
                  <a:cubicBezTo>
                    <a:pt x="172" y="151"/>
                    <a:pt x="172" y="151"/>
                    <a:pt x="172" y="151"/>
                  </a:cubicBezTo>
                  <a:cubicBezTo>
                    <a:pt x="163" y="164"/>
                    <a:pt x="150" y="175"/>
                    <a:pt x="135" y="181"/>
                  </a:cubicBezTo>
                  <a:close/>
                </a:path>
              </a:pathLst>
            </a:custGeom>
            <a:solidFill>
              <a:schemeClr val="accent6">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6" name="Rounded Rectangular Callout 192">
              <a:extLst>
                <a:ext uri="{FF2B5EF4-FFF2-40B4-BE49-F238E27FC236}">
                  <a16:creationId xmlns:a16="http://schemas.microsoft.com/office/drawing/2014/main" id="{E22E365D-587F-4DB1-BC89-7EE5BD5AA377}"/>
                </a:ext>
              </a:extLst>
            </p:cNvPr>
            <p:cNvSpPr/>
            <p:nvPr/>
          </p:nvSpPr>
          <p:spPr bwMode="auto">
            <a:xfrm>
              <a:off x="3655112" y="2837602"/>
              <a:ext cx="2525008" cy="616567"/>
            </a:xfrm>
            <a:prstGeom prst="borderCallout1">
              <a:avLst>
                <a:gd name="adj1" fmla="val 58983"/>
                <a:gd name="adj2" fmla="val -3421"/>
                <a:gd name="adj3" fmla="val 167364"/>
                <a:gd name="adj4" fmla="val -27616"/>
              </a:avLst>
            </a:prstGeom>
            <a:solidFill>
              <a:schemeClr val="accent2"/>
            </a:solidFill>
            <a:ln>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chemeClr val="bg1"/>
                  </a:solidFill>
                  <a:effectLst/>
                  <a:uLnTx/>
                  <a:uFillTx/>
                  <a:latin typeface="Segoe UI Semilight"/>
                  <a:ea typeface="+mn-ea"/>
                  <a:cs typeface="+mn-cs"/>
                </a:rPr>
                <a:t>Managed domain available in Contoso’s </a:t>
              </a:r>
              <a:r>
                <a:rPr kumimoji="0" lang="en-US" sz="1400" b="0" i="0" u="none" strike="noStrike" kern="0" cap="none" spc="0" normalizeH="0" baseline="0" noProof="0" dirty="0" err="1">
                  <a:ln>
                    <a:noFill/>
                  </a:ln>
                  <a:solidFill>
                    <a:schemeClr val="bg1"/>
                  </a:solidFill>
                  <a:effectLst/>
                  <a:uLnTx/>
                  <a:uFillTx/>
                  <a:latin typeface="Segoe UI Semilight"/>
                  <a:ea typeface="+mn-ea"/>
                  <a:cs typeface="+mn-cs"/>
                </a:rPr>
                <a:t>VNet</a:t>
              </a:r>
              <a:r>
                <a:rPr kumimoji="0" lang="en-US" sz="1400" b="0" i="0" u="none" strike="noStrike" kern="0" cap="none" spc="0" normalizeH="0" baseline="0" noProof="0" dirty="0">
                  <a:ln>
                    <a:noFill/>
                  </a:ln>
                  <a:solidFill>
                    <a:schemeClr val="bg1"/>
                  </a:solidFill>
                  <a:effectLst/>
                  <a:uLnTx/>
                  <a:uFillTx/>
                  <a:latin typeface="Segoe UI Semilight"/>
                  <a:ea typeface="+mn-ea"/>
                  <a:cs typeface="+mn-cs"/>
                </a:rPr>
                <a:t>.</a:t>
              </a:r>
            </a:p>
          </p:txBody>
        </p:sp>
        <p:sp>
          <p:nvSpPr>
            <p:cNvPr id="27" name="Freeform 193">
              <a:extLst>
                <a:ext uri="{FF2B5EF4-FFF2-40B4-BE49-F238E27FC236}">
                  <a16:creationId xmlns:a16="http://schemas.microsoft.com/office/drawing/2014/main" id="{31442D54-130A-4F28-BBB6-843518B73B91}"/>
                </a:ext>
              </a:extLst>
            </p:cNvPr>
            <p:cNvSpPr>
              <a:spLocks noEditPoints="1"/>
            </p:cNvSpPr>
            <p:nvPr/>
          </p:nvSpPr>
          <p:spPr bwMode="auto">
            <a:xfrm>
              <a:off x="8367283" y="4293370"/>
              <a:ext cx="327454" cy="220441"/>
            </a:xfrm>
            <a:custGeom>
              <a:avLst/>
              <a:gdLst>
                <a:gd name="T0" fmla="*/ 0 w 128"/>
                <a:gd name="T1" fmla="*/ 56 h 104"/>
                <a:gd name="T2" fmla="*/ 8 w 128"/>
                <a:gd name="T3" fmla="*/ 56 h 104"/>
                <a:gd name="T4" fmla="*/ 24 w 128"/>
                <a:gd name="T5" fmla="*/ 40 h 104"/>
                <a:gd name="T6" fmla="*/ 40 w 128"/>
                <a:gd name="T7" fmla="*/ 56 h 104"/>
                <a:gd name="T8" fmla="*/ 50 w 128"/>
                <a:gd name="T9" fmla="*/ 75 h 104"/>
                <a:gd name="T10" fmla="*/ 32 w 128"/>
                <a:gd name="T11" fmla="*/ 104 h 104"/>
                <a:gd name="T12" fmla="*/ 40 w 128"/>
                <a:gd name="T13" fmla="*/ 104 h 104"/>
                <a:gd name="T14" fmla="*/ 64 w 128"/>
                <a:gd name="T15" fmla="*/ 80 h 104"/>
                <a:gd name="T16" fmla="*/ 88 w 128"/>
                <a:gd name="T17" fmla="*/ 104 h 104"/>
                <a:gd name="T18" fmla="*/ 96 w 128"/>
                <a:gd name="T19" fmla="*/ 104 h 104"/>
                <a:gd name="T20" fmla="*/ 78 w 128"/>
                <a:gd name="T21" fmla="*/ 75 h 104"/>
                <a:gd name="T22" fmla="*/ 88 w 128"/>
                <a:gd name="T23" fmla="*/ 56 h 104"/>
                <a:gd name="T24" fmla="*/ 104 w 128"/>
                <a:gd name="T25" fmla="*/ 40 h 104"/>
                <a:gd name="T26" fmla="*/ 120 w 128"/>
                <a:gd name="T27" fmla="*/ 56 h 104"/>
                <a:gd name="T28" fmla="*/ 128 w 128"/>
                <a:gd name="T29" fmla="*/ 56 h 104"/>
                <a:gd name="T30" fmla="*/ 117 w 128"/>
                <a:gd name="T31" fmla="*/ 36 h 104"/>
                <a:gd name="T32" fmla="*/ 124 w 128"/>
                <a:gd name="T33" fmla="*/ 20 h 104"/>
                <a:gd name="T34" fmla="*/ 104 w 128"/>
                <a:gd name="T35" fmla="*/ 0 h 104"/>
                <a:gd name="T36" fmla="*/ 84 w 128"/>
                <a:gd name="T37" fmla="*/ 20 h 104"/>
                <a:gd name="T38" fmla="*/ 92 w 128"/>
                <a:gd name="T39" fmla="*/ 36 h 104"/>
                <a:gd name="T40" fmla="*/ 84 w 128"/>
                <a:gd name="T41" fmla="*/ 43 h 104"/>
                <a:gd name="T42" fmla="*/ 64 w 128"/>
                <a:gd name="T43" fmla="*/ 32 h 104"/>
                <a:gd name="T44" fmla="*/ 44 w 128"/>
                <a:gd name="T45" fmla="*/ 43 h 104"/>
                <a:gd name="T46" fmla="*/ 37 w 128"/>
                <a:gd name="T47" fmla="*/ 36 h 104"/>
                <a:gd name="T48" fmla="*/ 44 w 128"/>
                <a:gd name="T49" fmla="*/ 20 h 104"/>
                <a:gd name="T50" fmla="*/ 24 w 128"/>
                <a:gd name="T51" fmla="*/ 0 h 104"/>
                <a:gd name="T52" fmla="*/ 4 w 128"/>
                <a:gd name="T53" fmla="*/ 20 h 104"/>
                <a:gd name="T54" fmla="*/ 12 w 128"/>
                <a:gd name="T55" fmla="*/ 36 h 104"/>
                <a:gd name="T56" fmla="*/ 0 w 128"/>
                <a:gd name="T57" fmla="*/ 56 h 104"/>
                <a:gd name="T58" fmla="*/ 104 w 128"/>
                <a:gd name="T59" fmla="*/ 8 h 104"/>
                <a:gd name="T60" fmla="*/ 116 w 128"/>
                <a:gd name="T61" fmla="*/ 20 h 104"/>
                <a:gd name="T62" fmla="*/ 104 w 128"/>
                <a:gd name="T63" fmla="*/ 32 h 104"/>
                <a:gd name="T64" fmla="*/ 92 w 128"/>
                <a:gd name="T65" fmla="*/ 20 h 104"/>
                <a:gd name="T66" fmla="*/ 104 w 128"/>
                <a:gd name="T67" fmla="*/ 8 h 104"/>
                <a:gd name="T68" fmla="*/ 64 w 128"/>
                <a:gd name="T69" fmla="*/ 40 h 104"/>
                <a:gd name="T70" fmla="*/ 80 w 128"/>
                <a:gd name="T71" fmla="*/ 56 h 104"/>
                <a:gd name="T72" fmla="*/ 64 w 128"/>
                <a:gd name="T73" fmla="*/ 72 h 104"/>
                <a:gd name="T74" fmla="*/ 48 w 128"/>
                <a:gd name="T75" fmla="*/ 56 h 104"/>
                <a:gd name="T76" fmla="*/ 64 w 128"/>
                <a:gd name="T77" fmla="*/ 40 h 104"/>
                <a:gd name="T78" fmla="*/ 24 w 128"/>
                <a:gd name="T79" fmla="*/ 8 h 104"/>
                <a:gd name="T80" fmla="*/ 36 w 128"/>
                <a:gd name="T81" fmla="*/ 20 h 104"/>
                <a:gd name="T82" fmla="*/ 24 w 128"/>
                <a:gd name="T83" fmla="*/ 32 h 104"/>
                <a:gd name="T84" fmla="*/ 12 w 128"/>
                <a:gd name="T85" fmla="*/ 20 h 104"/>
                <a:gd name="T86" fmla="*/ 24 w 128"/>
                <a:gd name="T87" fmla="*/ 8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8" h="104">
                  <a:moveTo>
                    <a:pt x="0" y="56"/>
                  </a:moveTo>
                  <a:cubicBezTo>
                    <a:pt x="8" y="56"/>
                    <a:pt x="8" y="56"/>
                    <a:pt x="8" y="56"/>
                  </a:cubicBezTo>
                  <a:cubicBezTo>
                    <a:pt x="8" y="47"/>
                    <a:pt x="15" y="40"/>
                    <a:pt x="24" y="40"/>
                  </a:cubicBezTo>
                  <a:cubicBezTo>
                    <a:pt x="33" y="40"/>
                    <a:pt x="40" y="47"/>
                    <a:pt x="40" y="56"/>
                  </a:cubicBezTo>
                  <a:cubicBezTo>
                    <a:pt x="40" y="64"/>
                    <a:pt x="44" y="71"/>
                    <a:pt x="50" y="75"/>
                  </a:cubicBezTo>
                  <a:cubicBezTo>
                    <a:pt x="40" y="81"/>
                    <a:pt x="32" y="91"/>
                    <a:pt x="32" y="104"/>
                  </a:cubicBezTo>
                  <a:cubicBezTo>
                    <a:pt x="40" y="104"/>
                    <a:pt x="40" y="104"/>
                    <a:pt x="40" y="104"/>
                  </a:cubicBezTo>
                  <a:cubicBezTo>
                    <a:pt x="40" y="91"/>
                    <a:pt x="51" y="80"/>
                    <a:pt x="64" y="80"/>
                  </a:cubicBezTo>
                  <a:cubicBezTo>
                    <a:pt x="77" y="80"/>
                    <a:pt x="88" y="91"/>
                    <a:pt x="88" y="104"/>
                  </a:cubicBezTo>
                  <a:cubicBezTo>
                    <a:pt x="96" y="104"/>
                    <a:pt x="96" y="104"/>
                    <a:pt x="96" y="104"/>
                  </a:cubicBezTo>
                  <a:cubicBezTo>
                    <a:pt x="96" y="91"/>
                    <a:pt x="89" y="81"/>
                    <a:pt x="78" y="75"/>
                  </a:cubicBezTo>
                  <a:cubicBezTo>
                    <a:pt x="84" y="71"/>
                    <a:pt x="88" y="64"/>
                    <a:pt x="88" y="56"/>
                  </a:cubicBezTo>
                  <a:cubicBezTo>
                    <a:pt x="88" y="47"/>
                    <a:pt x="95" y="40"/>
                    <a:pt x="104" y="40"/>
                  </a:cubicBezTo>
                  <a:cubicBezTo>
                    <a:pt x="113" y="40"/>
                    <a:pt x="120" y="47"/>
                    <a:pt x="120" y="56"/>
                  </a:cubicBezTo>
                  <a:cubicBezTo>
                    <a:pt x="128" y="56"/>
                    <a:pt x="128" y="56"/>
                    <a:pt x="128" y="56"/>
                  </a:cubicBezTo>
                  <a:cubicBezTo>
                    <a:pt x="128" y="47"/>
                    <a:pt x="124" y="40"/>
                    <a:pt x="117" y="36"/>
                  </a:cubicBezTo>
                  <a:cubicBezTo>
                    <a:pt x="121" y="32"/>
                    <a:pt x="124" y="26"/>
                    <a:pt x="124" y="20"/>
                  </a:cubicBezTo>
                  <a:cubicBezTo>
                    <a:pt x="124" y="9"/>
                    <a:pt x="115" y="0"/>
                    <a:pt x="104" y="0"/>
                  </a:cubicBezTo>
                  <a:cubicBezTo>
                    <a:pt x="93" y="0"/>
                    <a:pt x="84" y="9"/>
                    <a:pt x="84" y="20"/>
                  </a:cubicBezTo>
                  <a:cubicBezTo>
                    <a:pt x="84" y="26"/>
                    <a:pt x="87" y="32"/>
                    <a:pt x="92" y="36"/>
                  </a:cubicBezTo>
                  <a:cubicBezTo>
                    <a:pt x="89" y="37"/>
                    <a:pt x="86" y="40"/>
                    <a:pt x="84" y="43"/>
                  </a:cubicBezTo>
                  <a:cubicBezTo>
                    <a:pt x="80" y="36"/>
                    <a:pt x="73" y="32"/>
                    <a:pt x="64" y="32"/>
                  </a:cubicBezTo>
                  <a:cubicBezTo>
                    <a:pt x="56" y="32"/>
                    <a:pt x="49" y="36"/>
                    <a:pt x="44" y="43"/>
                  </a:cubicBezTo>
                  <a:cubicBezTo>
                    <a:pt x="42" y="40"/>
                    <a:pt x="40" y="37"/>
                    <a:pt x="37" y="36"/>
                  </a:cubicBezTo>
                  <a:cubicBezTo>
                    <a:pt x="41" y="32"/>
                    <a:pt x="44" y="26"/>
                    <a:pt x="44" y="20"/>
                  </a:cubicBezTo>
                  <a:cubicBezTo>
                    <a:pt x="44" y="9"/>
                    <a:pt x="35" y="0"/>
                    <a:pt x="24" y="0"/>
                  </a:cubicBezTo>
                  <a:cubicBezTo>
                    <a:pt x="13" y="0"/>
                    <a:pt x="4" y="9"/>
                    <a:pt x="4" y="20"/>
                  </a:cubicBezTo>
                  <a:cubicBezTo>
                    <a:pt x="4" y="26"/>
                    <a:pt x="7" y="32"/>
                    <a:pt x="12" y="36"/>
                  </a:cubicBezTo>
                  <a:cubicBezTo>
                    <a:pt x="5" y="40"/>
                    <a:pt x="0" y="47"/>
                    <a:pt x="0" y="56"/>
                  </a:cubicBezTo>
                  <a:close/>
                  <a:moveTo>
                    <a:pt x="104" y="8"/>
                  </a:moveTo>
                  <a:cubicBezTo>
                    <a:pt x="111" y="8"/>
                    <a:pt x="116" y="13"/>
                    <a:pt x="116" y="20"/>
                  </a:cubicBezTo>
                  <a:cubicBezTo>
                    <a:pt x="116" y="27"/>
                    <a:pt x="111" y="32"/>
                    <a:pt x="104" y="32"/>
                  </a:cubicBezTo>
                  <a:cubicBezTo>
                    <a:pt x="98" y="32"/>
                    <a:pt x="92" y="27"/>
                    <a:pt x="92" y="20"/>
                  </a:cubicBezTo>
                  <a:cubicBezTo>
                    <a:pt x="92" y="13"/>
                    <a:pt x="98" y="8"/>
                    <a:pt x="104" y="8"/>
                  </a:cubicBezTo>
                  <a:close/>
                  <a:moveTo>
                    <a:pt x="64" y="40"/>
                  </a:moveTo>
                  <a:cubicBezTo>
                    <a:pt x="73" y="40"/>
                    <a:pt x="80" y="47"/>
                    <a:pt x="80" y="56"/>
                  </a:cubicBezTo>
                  <a:cubicBezTo>
                    <a:pt x="80" y="65"/>
                    <a:pt x="73" y="72"/>
                    <a:pt x="64" y="72"/>
                  </a:cubicBezTo>
                  <a:cubicBezTo>
                    <a:pt x="55" y="72"/>
                    <a:pt x="48" y="65"/>
                    <a:pt x="48" y="56"/>
                  </a:cubicBezTo>
                  <a:cubicBezTo>
                    <a:pt x="48" y="47"/>
                    <a:pt x="55" y="40"/>
                    <a:pt x="64" y="40"/>
                  </a:cubicBezTo>
                  <a:close/>
                  <a:moveTo>
                    <a:pt x="24" y="8"/>
                  </a:moveTo>
                  <a:cubicBezTo>
                    <a:pt x="31" y="8"/>
                    <a:pt x="36" y="13"/>
                    <a:pt x="36" y="20"/>
                  </a:cubicBezTo>
                  <a:cubicBezTo>
                    <a:pt x="36" y="27"/>
                    <a:pt x="31" y="32"/>
                    <a:pt x="24" y="32"/>
                  </a:cubicBezTo>
                  <a:cubicBezTo>
                    <a:pt x="18" y="32"/>
                    <a:pt x="12" y="27"/>
                    <a:pt x="12" y="20"/>
                  </a:cubicBezTo>
                  <a:cubicBezTo>
                    <a:pt x="12" y="13"/>
                    <a:pt x="18" y="8"/>
                    <a:pt x="24" y="8"/>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8" name="Freeform 194">
              <a:extLst>
                <a:ext uri="{FF2B5EF4-FFF2-40B4-BE49-F238E27FC236}">
                  <a16:creationId xmlns:a16="http://schemas.microsoft.com/office/drawing/2014/main" id="{2309E58A-3278-4E40-A86E-AF97A3CE1996}"/>
                </a:ext>
              </a:extLst>
            </p:cNvPr>
            <p:cNvSpPr>
              <a:spLocks noEditPoints="1"/>
            </p:cNvSpPr>
            <p:nvPr/>
          </p:nvSpPr>
          <p:spPr bwMode="auto">
            <a:xfrm>
              <a:off x="8271919" y="3881037"/>
              <a:ext cx="279943" cy="231358"/>
            </a:xfrm>
            <a:custGeom>
              <a:avLst/>
              <a:gdLst>
                <a:gd name="T0" fmla="*/ 120 w 120"/>
                <a:gd name="T1" fmla="*/ 0 h 120"/>
                <a:gd name="T2" fmla="*/ 0 w 120"/>
                <a:gd name="T3" fmla="*/ 0 h 120"/>
                <a:gd name="T4" fmla="*/ 0 w 120"/>
                <a:gd name="T5" fmla="*/ 120 h 120"/>
                <a:gd name="T6" fmla="*/ 24 w 120"/>
                <a:gd name="T7" fmla="*/ 120 h 120"/>
                <a:gd name="T8" fmla="*/ 24 w 120"/>
                <a:gd name="T9" fmla="*/ 116 h 120"/>
                <a:gd name="T10" fmla="*/ 60 w 120"/>
                <a:gd name="T11" fmla="*/ 80 h 120"/>
                <a:gd name="T12" fmla="*/ 96 w 120"/>
                <a:gd name="T13" fmla="*/ 116 h 120"/>
                <a:gd name="T14" fmla="*/ 96 w 120"/>
                <a:gd name="T15" fmla="*/ 120 h 120"/>
                <a:gd name="T16" fmla="*/ 120 w 120"/>
                <a:gd name="T17" fmla="*/ 120 h 120"/>
                <a:gd name="T18" fmla="*/ 120 w 120"/>
                <a:gd name="T19" fmla="*/ 0 h 120"/>
                <a:gd name="T20" fmla="*/ 36 w 120"/>
                <a:gd name="T21" fmla="*/ 48 h 120"/>
                <a:gd name="T22" fmla="*/ 60 w 120"/>
                <a:gd name="T23" fmla="*/ 24 h 120"/>
                <a:gd name="T24" fmla="*/ 84 w 120"/>
                <a:gd name="T25" fmla="*/ 48 h 120"/>
                <a:gd name="T26" fmla="*/ 60 w 120"/>
                <a:gd name="T27" fmla="*/ 72 h 120"/>
                <a:gd name="T28" fmla="*/ 36 w 120"/>
                <a:gd name="T29" fmla="*/ 48 h 120"/>
                <a:gd name="T30" fmla="*/ 112 w 120"/>
                <a:gd name="T31" fmla="*/ 112 h 120"/>
                <a:gd name="T32" fmla="*/ 104 w 120"/>
                <a:gd name="T33" fmla="*/ 112 h 120"/>
                <a:gd name="T34" fmla="*/ 77 w 120"/>
                <a:gd name="T35" fmla="*/ 75 h 120"/>
                <a:gd name="T36" fmla="*/ 92 w 120"/>
                <a:gd name="T37" fmla="*/ 48 h 120"/>
                <a:gd name="T38" fmla="*/ 60 w 120"/>
                <a:gd name="T39" fmla="*/ 16 h 120"/>
                <a:gd name="T40" fmla="*/ 28 w 120"/>
                <a:gd name="T41" fmla="*/ 48 h 120"/>
                <a:gd name="T42" fmla="*/ 43 w 120"/>
                <a:gd name="T43" fmla="*/ 75 h 120"/>
                <a:gd name="T44" fmla="*/ 16 w 120"/>
                <a:gd name="T45" fmla="*/ 112 h 120"/>
                <a:gd name="T46" fmla="*/ 8 w 120"/>
                <a:gd name="T47" fmla="*/ 112 h 120"/>
                <a:gd name="T48" fmla="*/ 8 w 120"/>
                <a:gd name="T49" fmla="*/ 8 h 120"/>
                <a:gd name="T50" fmla="*/ 112 w 120"/>
                <a:gd name="T51" fmla="*/ 8 h 120"/>
                <a:gd name="T52" fmla="*/ 112 w 120"/>
                <a:gd name="T53" fmla="*/ 112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0" h="120">
                  <a:moveTo>
                    <a:pt x="120" y="0"/>
                  </a:moveTo>
                  <a:cubicBezTo>
                    <a:pt x="0" y="0"/>
                    <a:pt x="0" y="0"/>
                    <a:pt x="0" y="0"/>
                  </a:cubicBezTo>
                  <a:cubicBezTo>
                    <a:pt x="0" y="120"/>
                    <a:pt x="0" y="120"/>
                    <a:pt x="0" y="120"/>
                  </a:cubicBezTo>
                  <a:cubicBezTo>
                    <a:pt x="24" y="120"/>
                    <a:pt x="24" y="120"/>
                    <a:pt x="24" y="120"/>
                  </a:cubicBezTo>
                  <a:cubicBezTo>
                    <a:pt x="24" y="116"/>
                    <a:pt x="24" y="116"/>
                    <a:pt x="24" y="116"/>
                  </a:cubicBezTo>
                  <a:cubicBezTo>
                    <a:pt x="24" y="96"/>
                    <a:pt x="40" y="80"/>
                    <a:pt x="60" y="80"/>
                  </a:cubicBezTo>
                  <a:cubicBezTo>
                    <a:pt x="80" y="80"/>
                    <a:pt x="96" y="96"/>
                    <a:pt x="96" y="116"/>
                  </a:cubicBezTo>
                  <a:cubicBezTo>
                    <a:pt x="96" y="120"/>
                    <a:pt x="96" y="120"/>
                    <a:pt x="96" y="120"/>
                  </a:cubicBezTo>
                  <a:cubicBezTo>
                    <a:pt x="120" y="120"/>
                    <a:pt x="120" y="120"/>
                    <a:pt x="120" y="120"/>
                  </a:cubicBezTo>
                  <a:lnTo>
                    <a:pt x="120" y="0"/>
                  </a:lnTo>
                  <a:close/>
                  <a:moveTo>
                    <a:pt x="36" y="48"/>
                  </a:moveTo>
                  <a:cubicBezTo>
                    <a:pt x="36" y="35"/>
                    <a:pt x="47" y="24"/>
                    <a:pt x="60" y="24"/>
                  </a:cubicBezTo>
                  <a:cubicBezTo>
                    <a:pt x="73" y="24"/>
                    <a:pt x="84" y="35"/>
                    <a:pt x="84" y="48"/>
                  </a:cubicBezTo>
                  <a:cubicBezTo>
                    <a:pt x="84" y="61"/>
                    <a:pt x="73" y="72"/>
                    <a:pt x="60" y="72"/>
                  </a:cubicBezTo>
                  <a:cubicBezTo>
                    <a:pt x="47" y="72"/>
                    <a:pt x="36" y="61"/>
                    <a:pt x="36" y="48"/>
                  </a:cubicBezTo>
                  <a:close/>
                  <a:moveTo>
                    <a:pt x="112" y="112"/>
                  </a:moveTo>
                  <a:cubicBezTo>
                    <a:pt x="104" y="112"/>
                    <a:pt x="104" y="112"/>
                    <a:pt x="104" y="112"/>
                  </a:cubicBezTo>
                  <a:cubicBezTo>
                    <a:pt x="102" y="95"/>
                    <a:pt x="91" y="81"/>
                    <a:pt x="77" y="75"/>
                  </a:cubicBezTo>
                  <a:cubicBezTo>
                    <a:pt x="86" y="70"/>
                    <a:pt x="92" y="60"/>
                    <a:pt x="92" y="48"/>
                  </a:cubicBezTo>
                  <a:cubicBezTo>
                    <a:pt x="92" y="30"/>
                    <a:pt x="78" y="16"/>
                    <a:pt x="60" y="16"/>
                  </a:cubicBezTo>
                  <a:cubicBezTo>
                    <a:pt x="42" y="16"/>
                    <a:pt x="28" y="30"/>
                    <a:pt x="28" y="48"/>
                  </a:cubicBezTo>
                  <a:cubicBezTo>
                    <a:pt x="28" y="60"/>
                    <a:pt x="34" y="70"/>
                    <a:pt x="43" y="75"/>
                  </a:cubicBezTo>
                  <a:cubicBezTo>
                    <a:pt x="28" y="81"/>
                    <a:pt x="18" y="95"/>
                    <a:pt x="16" y="112"/>
                  </a:cubicBezTo>
                  <a:cubicBezTo>
                    <a:pt x="8" y="112"/>
                    <a:pt x="8" y="112"/>
                    <a:pt x="8" y="112"/>
                  </a:cubicBezTo>
                  <a:cubicBezTo>
                    <a:pt x="8" y="8"/>
                    <a:pt x="8" y="8"/>
                    <a:pt x="8" y="8"/>
                  </a:cubicBezTo>
                  <a:cubicBezTo>
                    <a:pt x="112" y="8"/>
                    <a:pt x="112" y="8"/>
                    <a:pt x="112" y="8"/>
                  </a:cubicBezTo>
                  <a:lnTo>
                    <a:pt x="112" y="112"/>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9" name="Freeform 195">
              <a:extLst>
                <a:ext uri="{FF2B5EF4-FFF2-40B4-BE49-F238E27FC236}">
                  <a16:creationId xmlns:a16="http://schemas.microsoft.com/office/drawing/2014/main" id="{229E3E7F-B009-4593-9E78-549557718941}"/>
                </a:ext>
              </a:extLst>
            </p:cNvPr>
            <p:cNvSpPr>
              <a:spLocks noEditPoints="1"/>
            </p:cNvSpPr>
            <p:nvPr/>
          </p:nvSpPr>
          <p:spPr bwMode="auto">
            <a:xfrm>
              <a:off x="8643727" y="3882980"/>
              <a:ext cx="165310" cy="248465"/>
            </a:xfrm>
            <a:custGeom>
              <a:avLst/>
              <a:gdLst>
                <a:gd name="T0" fmla="*/ 9 w 53"/>
                <a:gd name="T1" fmla="*/ 128 h 129"/>
                <a:gd name="T2" fmla="*/ 21 w 53"/>
                <a:gd name="T3" fmla="*/ 129 h 129"/>
                <a:gd name="T4" fmla="*/ 29 w 53"/>
                <a:gd name="T5" fmla="*/ 129 h 129"/>
                <a:gd name="T6" fmla="*/ 38 w 53"/>
                <a:gd name="T7" fmla="*/ 121 h 129"/>
                <a:gd name="T8" fmla="*/ 40 w 53"/>
                <a:gd name="T9" fmla="*/ 57 h 129"/>
                <a:gd name="T10" fmla="*/ 52 w 53"/>
                <a:gd name="T11" fmla="*/ 42 h 129"/>
                <a:gd name="T12" fmla="*/ 53 w 53"/>
                <a:gd name="T13" fmla="*/ 18 h 129"/>
                <a:gd name="T14" fmla="*/ 38 w 53"/>
                <a:gd name="T15" fmla="*/ 1 h 129"/>
                <a:gd name="T16" fmla="*/ 18 w 53"/>
                <a:gd name="T17" fmla="*/ 0 h 129"/>
                <a:gd name="T18" fmla="*/ 1 w 53"/>
                <a:gd name="T19" fmla="*/ 16 h 129"/>
                <a:gd name="T20" fmla="*/ 0 w 53"/>
                <a:gd name="T21" fmla="*/ 40 h 129"/>
                <a:gd name="T22" fmla="*/ 12 w 53"/>
                <a:gd name="T23" fmla="*/ 56 h 129"/>
                <a:gd name="T24" fmla="*/ 11 w 53"/>
                <a:gd name="T25" fmla="*/ 88 h 129"/>
                <a:gd name="T26" fmla="*/ 15 w 53"/>
                <a:gd name="T27" fmla="*/ 92 h 129"/>
                <a:gd name="T28" fmla="*/ 10 w 53"/>
                <a:gd name="T29" fmla="*/ 96 h 129"/>
                <a:gd name="T30" fmla="*/ 10 w 53"/>
                <a:gd name="T31" fmla="*/ 108 h 129"/>
                <a:gd name="T32" fmla="*/ 14 w 53"/>
                <a:gd name="T33" fmla="*/ 112 h 129"/>
                <a:gd name="T34" fmla="*/ 10 w 53"/>
                <a:gd name="T35" fmla="*/ 116 h 129"/>
                <a:gd name="T36" fmla="*/ 9 w 53"/>
                <a:gd name="T37" fmla="*/ 128 h 129"/>
                <a:gd name="T38" fmla="*/ 30 w 53"/>
                <a:gd name="T39" fmla="*/ 121 h 129"/>
                <a:gd name="T40" fmla="*/ 22 w 53"/>
                <a:gd name="T41" fmla="*/ 121 h 129"/>
                <a:gd name="T42" fmla="*/ 18 w 53"/>
                <a:gd name="T43" fmla="*/ 120 h 129"/>
                <a:gd name="T44" fmla="*/ 18 w 53"/>
                <a:gd name="T45" fmla="*/ 120 h 129"/>
                <a:gd name="T46" fmla="*/ 19 w 53"/>
                <a:gd name="T47" fmla="*/ 118 h 129"/>
                <a:gd name="T48" fmla="*/ 25 w 53"/>
                <a:gd name="T49" fmla="*/ 113 h 129"/>
                <a:gd name="T50" fmla="*/ 20 w 53"/>
                <a:gd name="T51" fmla="*/ 107 h 129"/>
                <a:gd name="T52" fmla="*/ 18 w 53"/>
                <a:gd name="T53" fmla="*/ 105 h 129"/>
                <a:gd name="T54" fmla="*/ 18 w 53"/>
                <a:gd name="T55" fmla="*/ 100 h 129"/>
                <a:gd name="T56" fmla="*/ 20 w 53"/>
                <a:gd name="T57" fmla="*/ 98 h 129"/>
                <a:gd name="T58" fmla="*/ 26 w 53"/>
                <a:gd name="T59" fmla="*/ 93 h 129"/>
                <a:gd name="T60" fmla="*/ 20 w 53"/>
                <a:gd name="T61" fmla="*/ 87 h 129"/>
                <a:gd name="T62" fmla="*/ 19 w 53"/>
                <a:gd name="T63" fmla="*/ 85 h 129"/>
                <a:gd name="T64" fmla="*/ 20 w 53"/>
                <a:gd name="T65" fmla="*/ 57 h 129"/>
                <a:gd name="T66" fmla="*/ 32 w 53"/>
                <a:gd name="T67" fmla="*/ 57 h 129"/>
                <a:gd name="T68" fmla="*/ 30 w 53"/>
                <a:gd name="T69" fmla="*/ 121 h 129"/>
                <a:gd name="T70" fmla="*/ 8 w 53"/>
                <a:gd name="T71" fmla="*/ 40 h 129"/>
                <a:gd name="T72" fmla="*/ 9 w 53"/>
                <a:gd name="T73" fmla="*/ 16 h 129"/>
                <a:gd name="T74" fmla="*/ 17 w 53"/>
                <a:gd name="T75" fmla="*/ 8 h 129"/>
                <a:gd name="T76" fmla="*/ 37 w 53"/>
                <a:gd name="T77" fmla="*/ 9 h 129"/>
                <a:gd name="T78" fmla="*/ 45 w 53"/>
                <a:gd name="T79" fmla="*/ 17 h 129"/>
                <a:gd name="T80" fmla="*/ 44 w 53"/>
                <a:gd name="T81" fmla="*/ 41 h 129"/>
                <a:gd name="T82" fmla="*/ 36 w 53"/>
                <a:gd name="T83" fmla="*/ 49 h 129"/>
                <a:gd name="T84" fmla="*/ 16 w 53"/>
                <a:gd name="T85" fmla="*/ 48 h 129"/>
                <a:gd name="T86" fmla="*/ 8 w 53"/>
                <a:gd name="T87" fmla="*/ 40 h 129"/>
                <a:gd name="T88" fmla="*/ 21 w 53"/>
                <a:gd name="T89" fmla="*/ 23 h 129"/>
                <a:gd name="T90" fmla="*/ 27 w 53"/>
                <a:gd name="T91" fmla="*/ 17 h 129"/>
                <a:gd name="T92" fmla="*/ 33 w 53"/>
                <a:gd name="T93" fmla="*/ 23 h 129"/>
                <a:gd name="T94" fmla="*/ 27 w 53"/>
                <a:gd name="T95" fmla="*/ 29 h 129"/>
                <a:gd name="T96" fmla="*/ 21 w 53"/>
                <a:gd name="T97" fmla="*/ 23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3" h="129">
                  <a:moveTo>
                    <a:pt x="9" y="128"/>
                  </a:moveTo>
                  <a:cubicBezTo>
                    <a:pt x="21" y="129"/>
                    <a:pt x="21" y="129"/>
                    <a:pt x="21" y="129"/>
                  </a:cubicBezTo>
                  <a:cubicBezTo>
                    <a:pt x="29" y="129"/>
                    <a:pt x="29" y="129"/>
                    <a:pt x="29" y="129"/>
                  </a:cubicBezTo>
                  <a:cubicBezTo>
                    <a:pt x="34" y="129"/>
                    <a:pt x="37" y="126"/>
                    <a:pt x="38" y="121"/>
                  </a:cubicBezTo>
                  <a:cubicBezTo>
                    <a:pt x="40" y="57"/>
                    <a:pt x="40" y="57"/>
                    <a:pt x="40" y="57"/>
                  </a:cubicBezTo>
                  <a:cubicBezTo>
                    <a:pt x="47" y="55"/>
                    <a:pt x="52" y="49"/>
                    <a:pt x="52" y="42"/>
                  </a:cubicBezTo>
                  <a:cubicBezTo>
                    <a:pt x="53" y="18"/>
                    <a:pt x="53" y="18"/>
                    <a:pt x="53" y="18"/>
                  </a:cubicBezTo>
                  <a:cubicBezTo>
                    <a:pt x="53" y="9"/>
                    <a:pt x="46" y="1"/>
                    <a:pt x="38" y="1"/>
                  </a:cubicBezTo>
                  <a:cubicBezTo>
                    <a:pt x="18" y="0"/>
                    <a:pt x="18" y="0"/>
                    <a:pt x="18" y="0"/>
                  </a:cubicBezTo>
                  <a:cubicBezTo>
                    <a:pt x="9" y="0"/>
                    <a:pt x="1" y="7"/>
                    <a:pt x="1" y="16"/>
                  </a:cubicBezTo>
                  <a:cubicBezTo>
                    <a:pt x="0" y="40"/>
                    <a:pt x="0" y="40"/>
                    <a:pt x="0" y="40"/>
                  </a:cubicBezTo>
                  <a:cubicBezTo>
                    <a:pt x="0" y="47"/>
                    <a:pt x="5" y="54"/>
                    <a:pt x="12" y="56"/>
                  </a:cubicBezTo>
                  <a:cubicBezTo>
                    <a:pt x="11" y="88"/>
                    <a:pt x="11" y="88"/>
                    <a:pt x="11" y="88"/>
                  </a:cubicBezTo>
                  <a:cubicBezTo>
                    <a:pt x="15" y="92"/>
                    <a:pt x="15" y="92"/>
                    <a:pt x="15" y="92"/>
                  </a:cubicBezTo>
                  <a:cubicBezTo>
                    <a:pt x="10" y="96"/>
                    <a:pt x="10" y="96"/>
                    <a:pt x="10" y="96"/>
                  </a:cubicBezTo>
                  <a:cubicBezTo>
                    <a:pt x="10" y="108"/>
                    <a:pt x="10" y="108"/>
                    <a:pt x="10" y="108"/>
                  </a:cubicBezTo>
                  <a:cubicBezTo>
                    <a:pt x="14" y="112"/>
                    <a:pt x="14" y="112"/>
                    <a:pt x="14" y="112"/>
                  </a:cubicBezTo>
                  <a:cubicBezTo>
                    <a:pt x="10" y="116"/>
                    <a:pt x="10" y="116"/>
                    <a:pt x="10" y="116"/>
                  </a:cubicBezTo>
                  <a:lnTo>
                    <a:pt x="9" y="128"/>
                  </a:lnTo>
                  <a:close/>
                  <a:moveTo>
                    <a:pt x="30" y="121"/>
                  </a:moveTo>
                  <a:cubicBezTo>
                    <a:pt x="22" y="121"/>
                    <a:pt x="22" y="121"/>
                    <a:pt x="22" y="121"/>
                  </a:cubicBezTo>
                  <a:cubicBezTo>
                    <a:pt x="18" y="120"/>
                    <a:pt x="18" y="120"/>
                    <a:pt x="18" y="120"/>
                  </a:cubicBezTo>
                  <a:cubicBezTo>
                    <a:pt x="18" y="120"/>
                    <a:pt x="18" y="120"/>
                    <a:pt x="18" y="120"/>
                  </a:cubicBezTo>
                  <a:cubicBezTo>
                    <a:pt x="19" y="118"/>
                    <a:pt x="19" y="118"/>
                    <a:pt x="19" y="118"/>
                  </a:cubicBezTo>
                  <a:cubicBezTo>
                    <a:pt x="25" y="113"/>
                    <a:pt x="25" y="113"/>
                    <a:pt x="25" y="113"/>
                  </a:cubicBezTo>
                  <a:cubicBezTo>
                    <a:pt x="20" y="107"/>
                    <a:pt x="20" y="107"/>
                    <a:pt x="20" y="107"/>
                  </a:cubicBezTo>
                  <a:cubicBezTo>
                    <a:pt x="18" y="105"/>
                    <a:pt x="18" y="105"/>
                    <a:pt x="18" y="105"/>
                  </a:cubicBezTo>
                  <a:cubicBezTo>
                    <a:pt x="18" y="100"/>
                    <a:pt x="18" y="100"/>
                    <a:pt x="18" y="100"/>
                  </a:cubicBezTo>
                  <a:cubicBezTo>
                    <a:pt x="20" y="98"/>
                    <a:pt x="20" y="98"/>
                    <a:pt x="20" y="98"/>
                  </a:cubicBezTo>
                  <a:cubicBezTo>
                    <a:pt x="26" y="93"/>
                    <a:pt x="26" y="93"/>
                    <a:pt x="26" y="93"/>
                  </a:cubicBezTo>
                  <a:cubicBezTo>
                    <a:pt x="20" y="87"/>
                    <a:pt x="20" y="87"/>
                    <a:pt x="20" y="87"/>
                  </a:cubicBezTo>
                  <a:cubicBezTo>
                    <a:pt x="19" y="85"/>
                    <a:pt x="19" y="85"/>
                    <a:pt x="19" y="85"/>
                  </a:cubicBezTo>
                  <a:cubicBezTo>
                    <a:pt x="20" y="57"/>
                    <a:pt x="20" y="57"/>
                    <a:pt x="20" y="57"/>
                  </a:cubicBezTo>
                  <a:cubicBezTo>
                    <a:pt x="32" y="57"/>
                    <a:pt x="32" y="57"/>
                    <a:pt x="32" y="57"/>
                  </a:cubicBezTo>
                  <a:lnTo>
                    <a:pt x="30" y="121"/>
                  </a:lnTo>
                  <a:close/>
                  <a:moveTo>
                    <a:pt x="8" y="40"/>
                  </a:moveTo>
                  <a:cubicBezTo>
                    <a:pt x="9" y="16"/>
                    <a:pt x="9" y="16"/>
                    <a:pt x="9" y="16"/>
                  </a:cubicBezTo>
                  <a:cubicBezTo>
                    <a:pt x="9" y="12"/>
                    <a:pt x="13" y="8"/>
                    <a:pt x="17" y="8"/>
                  </a:cubicBezTo>
                  <a:cubicBezTo>
                    <a:pt x="37" y="9"/>
                    <a:pt x="37" y="9"/>
                    <a:pt x="37" y="9"/>
                  </a:cubicBezTo>
                  <a:cubicBezTo>
                    <a:pt x="42" y="9"/>
                    <a:pt x="45" y="13"/>
                    <a:pt x="45" y="17"/>
                  </a:cubicBezTo>
                  <a:cubicBezTo>
                    <a:pt x="44" y="41"/>
                    <a:pt x="44" y="41"/>
                    <a:pt x="44" y="41"/>
                  </a:cubicBezTo>
                  <a:cubicBezTo>
                    <a:pt x="44" y="46"/>
                    <a:pt x="40" y="49"/>
                    <a:pt x="36" y="49"/>
                  </a:cubicBezTo>
                  <a:cubicBezTo>
                    <a:pt x="16" y="48"/>
                    <a:pt x="16" y="48"/>
                    <a:pt x="16" y="48"/>
                  </a:cubicBezTo>
                  <a:cubicBezTo>
                    <a:pt x="12" y="48"/>
                    <a:pt x="8" y="45"/>
                    <a:pt x="8" y="40"/>
                  </a:cubicBezTo>
                  <a:close/>
                  <a:moveTo>
                    <a:pt x="21" y="23"/>
                  </a:moveTo>
                  <a:cubicBezTo>
                    <a:pt x="21" y="19"/>
                    <a:pt x="24" y="17"/>
                    <a:pt x="27" y="17"/>
                  </a:cubicBezTo>
                  <a:cubicBezTo>
                    <a:pt x="30" y="17"/>
                    <a:pt x="33" y="20"/>
                    <a:pt x="33" y="23"/>
                  </a:cubicBezTo>
                  <a:cubicBezTo>
                    <a:pt x="33" y="26"/>
                    <a:pt x="30" y="29"/>
                    <a:pt x="27" y="29"/>
                  </a:cubicBezTo>
                  <a:cubicBezTo>
                    <a:pt x="23" y="29"/>
                    <a:pt x="21" y="26"/>
                    <a:pt x="21" y="23"/>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0" name="Freeform 196">
              <a:extLst>
                <a:ext uri="{FF2B5EF4-FFF2-40B4-BE49-F238E27FC236}">
                  <a16:creationId xmlns:a16="http://schemas.microsoft.com/office/drawing/2014/main" id="{44F509B7-2888-46CE-AC44-8CB84F2B4823}"/>
                </a:ext>
              </a:extLst>
            </p:cNvPr>
            <p:cNvSpPr>
              <a:spLocks noChangeAspect="1" noEditPoints="1"/>
            </p:cNvSpPr>
            <p:nvPr/>
          </p:nvSpPr>
          <p:spPr bwMode="auto">
            <a:xfrm>
              <a:off x="6610999" y="3707426"/>
              <a:ext cx="1028159" cy="1014569"/>
            </a:xfrm>
            <a:custGeom>
              <a:avLst/>
              <a:gdLst>
                <a:gd name="T0" fmla="*/ 87 w 96"/>
                <a:gd name="T1" fmla="*/ 53 h 95"/>
                <a:gd name="T2" fmla="*/ 85 w 96"/>
                <a:gd name="T3" fmla="*/ 45 h 95"/>
                <a:gd name="T4" fmla="*/ 72 w 96"/>
                <a:gd name="T5" fmla="*/ 44 h 95"/>
                <a:gd name="T6" fmla="*/ 64 w 96"/>
                <a:gd name="T7" fmla="*/ 39 h 95"/>
                <a:gd name="T8" fmla="*/ 54 w 96"/>
                <a:gd name="T9" fmla="*/ 48 h 95"/>
                <a:gd name="T10" fmla="*/ 45 w 96"/>
                <a:gd name="T11" fmla="*/ 50 h 95"/>
                <a:gd name="T12" fmla="*/ 44 w 96"/>
                <a:gd name="T13" fmla="*/ 63 h 95"/>
                <a:gd name="T14" fmla="*/ 40 w 96"/>
                <a:gd name="T15" fmla="*/ 71 h 95"/>
                <a:gd name="T16" fmla="*/ 48 w 96"/>
                <a:gd name="T17" fmla="*/ 81 h 95"/>
                <a:gd name="T18" fmla="*/ 51 w 96"/>
                <a:gd name="T19" fmla="*/ 90 h 95"/>
                <a:gd name="T20" fmla="*/ 64 w 96"/>
                <a:gd name="T21" fmla="*/ 91 h 95"/>
                <a:gd name="T22" fmla="*/ 72 w 96"/>
                <a:gd name="T23" fmla="*/ 95 h 95"/>
                <a:gd name="T24" fmla="*/ 81 w 96"/>
                <a:gd name="T25" fmla="*/ 87 h 95"/>
                <a:gd name="T26" fmla="*/ 90 w 96"/>
                <a:gd name="T27" fmla="*/ 84 h 95"/>
                <a:gd name="T28" fmla="*/ 91 w 96"/>
                <a:gd name="T29" fmla="*/ 71 h 95"/>
                <a:gd name="T30" fmla="*/ 96 w 96"/>
                <a:gd name="T31" fmla="*/ 63 h 95"/>
                <a:gd name="T32" fmla="*/ 68 w 96"/>
                <a:gd name="T33" fmla="*/ 83 h 95"/>
                <a:gd name="T34" fmla="*/ 68 w 96"/>
                <a:gd name="T35" fmla="*/ 51 h 95"/>
                <a:gd name="T36" fmla="*/ 68 w 96"/>
                <a:gd name="T37" fmla="*/ 83 h 95"/>
                <a:gd name="T38" fmla="*/ 40 w 96"/>
                <a:gd name="T39" fmla="*/ 7 h 95"/>
                <a:gd name="T40" fmla="*/ 35 w 96"/>
                <a:gd name="T41" fmla="*/ 0 h 95"/>
                <a:gd name="T42" fmla="*/ 22 w 96"/>
                <a:gd name="T43" fmla="*/ 4 h 95"/>
                <a:gd name="T44" fmla="*/ 13 w 96"/>
                <a:gd name="T45" fmla="*/ 3 h 95"/>
                <a:gd name="T46" fmla="*/ 7 w 96"/>
                <a:gd name="T47" fmla="*/ 14 h 95"/>
                <a:gd name="T48" fmla="*/ 0 w 96"/>
                <a:gd name="T49" fmla="*/ 20 h 95"/>
                <a:gd name="T50" fmla="*/ 4 w 96"/>
                <a:gd name="T51" fmla="*/ 33 h 95"/>
                <a:gd name="T52" fmla="*/ 3 w 96"/>
                <a:gd name="T53" fmla="*/ 42 h 95"/>
                <a:gd name="T54" fmla="*/ 15 w 96"/>
                <a:gd name="T55" fmla="*/ 47 h 95"/>
                <a:gd name="T56" fmla="*/ 21 w 96"/>
                <a:gd name="T57" fmla="*/ 55 h 95"/>
                <a:gd name="T58" fmla="*/ 33 w 96"/>
                <a:gd name="T59" fmla="*/ 51 h 95"/>
                <a:gd name="T60" fmla="*/ 42 w 96"/>
                <a:gd name="T61" fmla="*/ 52 h 95"/>
                <a:gd name="T62" fmla="*/ 48 w 96"/>
                <a:gd name="T63" fmla="*/ 40 h 95"/>
                <a:gd name="T64" fmla="*/ 55 w 96"/>
                <a:gd name="T65" fmla="*/ 34 h 95"/>
                <a:gd name="T66" fmla="*/ 51 w 96"/>
                <a:gd name="T67" fmla="*/ 22 h 95"/>
                <a:gd name="T68" fmla="*/ 52 w 96"/>
                <a:gd name="T69" fmla="*/ 13 h 95"/>
                <a:gd name="T70" fmla="*/ 34 w 96"/>
                <a:gd name="T71" fmla="*/ 42 h 95"/>
                <a:gd name="T72" fmla="*/ 21 w 96"/>
                <a:gd name="T73" fmla="*/ 12 h 95"/>
                <a:gd name="T74" fmla="*/ 34 w 96"/>
                <a:gd name="T75" fmla="*/ 42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6" h="95">
                  <a:moveTo>
                    <a:pt x="91" y="63"/>
                  </a:moveTo>
                  <a:cubicBezTo>
                    <a:pt x="91" y="60"/>
                    <a:pt x="89" y="56"/>
                    <a:pt x="87" y="53"/>
                  </a:cubicBezTo>
                  <a:cubicBezTo>
                    <a:pt x="90" y="50"/>
                    <a:pt x="90" y="50"/>
                    <a:pt x="90" y="50"/>
                  </a:cubicBezTo>
                  <a:cubicBezTo>
                    <a:pt x="85" y="45"/>
                    <a:pt x="85" y="45"/>
                    <a:pt x="85" y="45"/>
                  </a:cubicBezTo>
                  <a:cubicBezTo>
                    <a:pt x="81" y="48"/>
                    <a:pt x="81" y="48"/>
                    <a:pt x="81" y="48"/>
                  </a:cubicBezTo>
                  <a:cubicBezTo>
                    <a:pt x="79" y="46"/>
                    <a:pt x="75" y="44"/>
                    <a:pt x="72" y="44"/>
                  </a:cubicBezTo>
                  <a:cubicBezTo>
                    <a:pt x="72" y="39"/>
                    <a:pt x="72" y="39"/>
                    <a:pt x="72" y="39"/>
                  </a:cubicBezTo>
                  <a:cubicBezTo>
                    <a:pt x="64" y="39"/>
                    <a:pt x="64" y="39"/>
                    <a:pt x="64" y="39"/>
                  </a:cubicBezTo>
                  <a:cubicBezTo>
                    <a:pt x="64" y="44"/>
                    <a:pt x="64" y="44"/>
                    <a:pt x="64" y="44"/>
                  </a:cubicBezTo>
                  <a:cubicBezTo>
                    <a:pt x="60" y="44"/>
                    <a:pt x="57" y="46"/>
                    <a:pt x="54" y="48"/>
                  </a:cubicBezTo>
                  <a:cubicBezTo>
                    <a:pt x="51" y="45"/>
                    <a:pt x="51" y="45"/>
                    <a:pt x="51" y="45"/>
                  </a:cubicBezTo>
                  <a:cubicBezTo>
                    <a:pt x="45" y="50"/>
                    <a:pt x="45" y="50"/>
                    <a:pt x="45" y="50"/>
                  </a:cubicBezTo>
                  <a:cubicBezTo>
                    <a:pt x="48" y="53"/>
                    <a:pt x="48" y="53"/>
                    <a:pt x="48" y="53"/>
                  </a:cubicBezTo>
                  <a:cubicBezTo>
                    <a:pt x="46" y="56"/>
                    <a:pt x="45" y="60"/>
                    <a:pt x="44" y="63"/>
                  </a:cubicBezTo>
                  <a:cubicBezTo>
                    <a:pt x="40" y="63"/>
                    <a:pt x="40" y="63"/>
                    <a:pt x="40" y="63"/>
                  </a:cubicBezTo>
                  <a:cubicBezTo>
                    <a:pt x="40" y="71"/>
                    <a:pt x="40" y="71"/>
                    <a:pt x="40" y="71"/>
                  </a:cubicBezTo>
                  <a:cubicBezTo>
                    <a:pt x="44" y="71"/>
                    <a:pt x="44" y="71"/>
                    <a:pt x="44" y="71"/>
                  </a:cubicBezTo>
                  <a:cubicBezTo>
                    <a:pt x="45" y="75"/>
                    <a:pt x="46" y="78"/>
                    <a:pt x="48" y="81"/>
                  </a:cubicBezTo>
                  <a:cubicBezTo>
                    <a:pt x="45" y="84"/>
                    <a:pt x="45" y="84"/>
                    <a:pt x="45" y="84"/>
                  </a:cubicBezTo>
                  <a:cubicBezTo>
                    <a:pt x="51" y="90"/>
                    <a:pt x="51" y="90"/>
                    <a:pt x="51" y="90"/>
                  </a:cubicBezTo>
                  <a:cubicBezTo>
                    <a:pt x="54" y="87"/>
                    <a:pt x="54" y="87"/>
                    <a:pt x="54" y="87"/>
                  </a:cubicBezTo>
                  <a:cubicBezTo>
                    <a:pt x="57" y="89"/>
                    <a:pt x="60" y="90"/>
                    <a:pt x="64" y="91"/>
                  </a:cubicBezTo>
                  <a:cubicBezTo>
                    <a:pt x="64" y="95"/>
                    <a:pt x="64" y="95"/>
                    <a:pt x="64" y="95"/>
                  </a:cubicBezTo>
                  <a:cubicBezTo>
                    <a:pt x="72" y="95"/>
                    <a:pt x="72" y="95"/>
                    <a:pt x="72" y="95"/>
                  </a:cubicBezTo>
                  <a:cubicBezTo>
                    <a:pt x="72" y="91"/>
                    <a:pt x="72" y="91"/>
                    <a:pt x="72" y="91"/>
                  </a:cubicBezTo>
                  <a:cubicBezTo>
                    <a:pt x="75" y="90"/>
                    <a:pt x="79" y="89"/>
                    <a:pt x="81" y="87"/>
                  </a:cubicBezTo>
                  <a:cubicBezTo>
                    <a:pt x="85" y="90"/>
                    <a:pt x="85" y="90"/>
                    <a:pt x="85" y="90"/>
                  </a:cubicBezTo>
                  <a:cubicBezTo>
                    <a:pt x="90" y="84"/>
                    <a:pt x="90" y="84"/>
                    <a:pt x="90" y="84"/>
                  </a:cubicBezTo>
                  <a:cubicBezTo>
                    <a:pt x="87" y="81"/>
                    <a:pt x="87" y="81"/>
                    <a:pt x="87" y="81"/>
                  </a:cubicBezTo>
                  <a:cubicBezTo>
                    <a:pt x="89" y="78"/>
                    <a:pt x="91" y="75"/>
                    <a:pt x="91" y="71"/>
                  </a:cubicBezTo>
                  <a:cubicBezTo>
                    <a:pt x="96" y="71"/>
                    <a:pt x="96" y="71"/>
                    <a:pt x="96" y="71"/>
                  </a:cubicBezTo>
                  <a:cubicBezTo>
                    <a:pt x="96" y="63"/>
                    <a:pt x="96" y="63"/>
                    <a:pt x="96" y="63"/>
                  </a:cubicBezTo>
                  <a:lnTo>
                    <a:pt x="91" y="63"/>
                  </a:lnTo>
                  <a:close/>
                  <a:moveTo>
                    <a:pt x="68" y="83"/>
                  </a:moveTo>
                  <a:cubicBezTo>
                    <a:pt x="59" y="83"/>
                    <a:pt x="52" y="76"/>
                    <a:pt x="52" y="67"/>
                  </a:cubicBezTo>
                  <a:cubicBezTo>
                    <a:pt x="52" y="58"/>
                    <a:pt x="59" y="51"/>
                    <a:pt x="68" y="51"/>
                  </a:cubicBezTo>
                  <a:cubicBezTo>
                    <a:pt x="76" y="51"/>
                    <a:pt x="84" y="58"/>
                    <a:pt x="84" y="67"/>
                  </a:cubicBezTo>
                  <a:cubicBezTo>
                    <a:pt x="84" y="76"/>
                    <a:pt x="76" y="83"/>
                    <a:pt x="68" y="83"/>
                  </a:cubicBezTo>
                  <a:close/>
                  <a:moveTo>
                    <a:pt x="48" y="14"/>
                  </a:moveTo>
                  <a:cubicBezTo>
                    <a:pt x="46" y="11"/>
                    <a:pt x="43" y="9"/>
                    <a:pt x="40" y="7"/>
                  </a:cubicBezTo>
                  <a:cubicBezTo>
                    <a:pt x="42" y="3"/>
                    <a:pt x="42" y="3"/>
                    <a:pt x="42" y="3"/>
                  </a:cubicBezTo>
                  <a:cubicBezTo>
                    <a:pt x="35" y="0"/>
                    <a:pt x="35" y="0"/>
                    <a:pt x="35" y="0"/>
                  </a:cubicBezTo>
                  <a:cubicBezTo>
                    <a:pt x="33" y="4"/>
                    <a:pt x="33" y="4"/>
                    <a:pt x="33" y="4"/>
                  </a:cubicBezTo>
                  <a:cubicBezTo>
                    <a:pt x="30" y="3"/>
                    <a:pt x="26" y="3"/>
                    <a:pt x="22" y="4"/>
                  </a:cubicBezTo>
                  <a:cubicBezTo>
                    <a:pt x="21" y="0"/>
                    <a:pt x="21" y="0"/>
                    <a:pt x="21" y="0"/>
                  </a:cubicBezTo>
                  <a:cubicBezTo>
                    <a:pt x="13" y="3"/>
                    <a:pt x="13" y="3"/>
                    <a:pt x="13" y="3"/>
                  </a:cubicBezTo>
                  <a:cubicBezTo>
                    <a:pt x="15" y="7"/>
                    <a:pt x="15" y="7"/>
                    <a:pt x="15" y="7"/>
                  </a:cubicBezTo>
                  <a:cubicBezTo>
                    <a:pt x="12" y="9"/>
                    <a:pt x="9" y="11"/>
                    <a:pt x="7" y="14"/>
                  </a:cubicBezTo>
                  <a:cubicBezTo>
                    <a:pt x="3" y="13"/>
                    <a:pt x="3" y="13"/>
                    <a:pt x="3" y="13"/>
                  </a:cubicBezTo>
                  <a:cubicBezTo>
                    <a:pt x="0" y="20"/>
                    <a:pt x="0" y="20"/>
                    <a:pt x="0" y="20"/>
                  </a:cubicBezTo>
                  <a:cubicBezTo>
                    <a:pt x="4" y="22"/>
                    <a:pt x="4" y="22"/>
                    <a:pt x="4" y="22"/>
                  </a:cubicBezTo>
                  <a:cubicBezTo>
                    <a:pt x="3" y="25"/>
                    <a:pt x="3" y="29"/>
                    <a:pt x="4" y="33"/>
                  </a:cubicBezTo>
                  <a:cubicBezTo>
                    <a:pt x="0" y="34"/>
                    <a:pt x="0" y="34"/>
                    <a:pt x="0" y="34"/>
                  </a:cubicBezTo>
                  <a:cubicBezTo>
                    <a:pt x="3" y="42"/>
                    <a:pt x="3" y="42"/>
                    <a:pt x="3" y="42"/>
                  </a:cubicBezTo>
                  <a:cubicBezTo>
                    <a:pt x="7" y="40"/>
                    <a:pt x="7" y="40"/>
                    <a:pt x="7" y="40"/>
                  </a:cubicBezTo>
                  <a:cubicBezTo>
                    <a:pt x="9" y="43"/>
                    <a:pt x="12" y="46"/>
                    <a:pt x="15" y="47"/>
                  </a:cubicBezTo>
                  <a:cubicBezTo>
                    <a:pt x="13" y="52"/>
                    <a:pt x="13" y="52"/>
                    <a:pt x="13" y="52"/>
                  </a:cubicBezTo>
                  <a:cubicBezTo>
                    <a:pt x="21" y="55"/>
                    <a:pt x="21" y="55"/>
                    <a:pt x="21" y="55"/>
                  </a:cubicBezTo>
                  <a:cubicBezTo>
                    <a:pt x="22" y="51"/>
                    <a:pt x="22" y="51"/>
                    <a:pt x="22" y="51"/>
                  </a:cubicBezTo>
                  <a:cubicBezTo>
                    <a:pt x="26" y="51"/>
                    <a:pt x="29" y="51"/>
                    <a:pt x="33" y="51"/>
                  </a:cubicBezTo>
                  <a:cubicBezTo>
                    <a:pt x="35" y="55"/>
                    <a:pt x="35" y="55"/>
                    <a:pt x="35" y="55"/>
                  </a:cubicBezTo>
                  <a:cubicBezTo>
                    <a:pt x="42" y="52"/>
                    <a:pt x="42" y="52"/>
                    <a:pt x="42" y="52"/>
                  </a:cubicBezTo>
                  <a:cubicBezTo>
                    <a:pt x="40" y="47"/>
                    <a:pt x="40" y="47"/>
                    <a:pt x="40" y="47"/>
                  </a:cubicBezTo>
                  <a:cubicBezTo>
                    <a:pt x="43" y="46"/>
                    <a:pt x="46" y="43"/>
                    <a:pt x="48" y="40"/>
                  </a:cubicBezTo>
                  <a:cubicBezTo>
                    <a:pt x="52" y="42"/>
                    <a:pt x="52" y="42"/>
                    <a:pt x="52" y="42"/>
                  </a:cubicBezTo>
                  <a:cubicBezTo>
                    <a:pt x="55" y="34"/>
                    <a:pt x="55" y="34"/>
                    <a:pt x="55" y="34"/>
                  </a:cubicBezTo>
                  <a:cubicBezTo>
                    <a:pt x="51" y="33"/>
                    <a:pt x="51" y="33"/>
                    <a:pt x="51" y="33"/>
                  </a:cubicBezTo>
                  <a:cubicBezTo>
                    <a:pt x="52" y="29"/>
                    <a:pt x="52" y="25"/>
                    <a:pt x="51" y="22"/>
                  </a:cubicBezTo>
                  <a:cubicBezTo>
                    <a:pt x="55" y="20"/>
                    <a:pt x="55" y="20"/>
                    <a:pt x="55" y="20"/>
                  </a:cubicBezTo>
                  <a:cubicBezTo>
                    <a:pt x="52" y="13"/>
                    <a:pt x="52" y="13"/>
                    <a:pt x="52" y="13"/>
                  </a:cubicBezTo>
                  <a:lnTo>
                    <a:pt x="48" y="14"/>
                  </a:lnTo>
                  <a:close/>
                  <a:moveTo>
                    <a:pt x="34" y="42"/>
                  </a:moveTo>
                  <a:cubicBezTo>
                    <a:pt x="26" y="45"/>
                    <a:pt x="16" y="41"/>
                    <a:pt x="13" y="33"/>
                  </a:cubicBezTo>
                  <a:cubicBezTo>
                    <a:pt x="9" y="25"/>
                    <a:pt x="13" y="16"/>
                    <a:pt x="21" y="12"/>
                  </a:cubicBezTo>
                  <a:cubicBezTo>
                    <a:pt x="30" y="9"/>
                    <a:pt x="39" y="13"/>
                    <a:pt x="42" y="21"/>
                  </a:cubicBezTo>
                  <a:cubicBezTo>
                    <a:pt x="46" y="29"/>
                    <a:pt x="42" y="39"/>
                    <a:pt x="34" y="42"/>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grpSp>
    </p:spTree>
    <p:extLst>
      <p:ext uri="{BB962C8B-B14F-4D97-AF65-F5344CB8AC3E}">
        <p14:creationId xmlns:p14="http://schemas.microsoft.com/office/powerpoint/2010/main" val="207303675"/>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llipse 3">
            <a:extLst>
              <a:ext uri="{FF2B5EF4-FFF2-40B4-BE49-F238E27FC236}">
                <a16:creationId xmlns:a16="http://schemas.microsoft.com/office/drawing/2014/main" id="{7BE7CD38-42CE-4BBB-A4ED-E2B2F9A78496}"/>
              </a:ext>
            </a:extLst>
          </p:cNvPr>
          <p:cNvSpPr/>
          <p:nvPr/>
        </p:nvSpPr>
        <p:spPr>
          <a:xfrm>
            <a:off x="280195" y="389046"/>
            <a:ext cx="922536" cy="922536"/>
          </a:xfrm>
          <a:prstGeom prst="ellipse">
            <a:avLst/>
          </a:prstGeom>
          <a:solidFill>
            <a:schemeClr val="tx2"/>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6" name="Rechteck 5" descr="Employee Badge">
            <a:extLst>
              <a:ext uri="{FF2B5EF4-FFF2-40B4-BE49-F238E27FC236}">
                <a16:creationId xmlns:a16="http://schemas.microsoft.com/office/drawing/2014/main" id="{C442A05E-C54B-42CE-9771-0D83505FF98E}"/>
              </a:ext>
            </a:extLst>
          </p:cNvPr>
          <p:cNvSpPr/>
          <p:nvPr/>
        </p:nvSpPr>
        <p:spPr>
          <a:xfrm>
            <a:off x="473928" y="582779"/>
            <a:ext cx="535071" cy="535071"/>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sp>
        <p:nvSpPr>
          <p:cNvPr id="7" name="Titel 9">
            <a:extLst>
              <a:ext uri="{FF2B5EF4-FFF2-40B4-BE49-F238E27FC236}">
                <a16:creationId xmlns:a16="http://schemas.microsoft.com/office/drawing/2014/main" id="{13CB61C5-E041-4493-949D-2F814902B9F2}"/>
              </a:ext>
            </a:extLst>
          </p:cNvPr>
          <p:cNvSpPr>
            <a:spLocks noGrp="1"/>
          </p:cNvSpPr>
          <p:nvPr>
            <p:ph type="title"/>
          </p:nvPr>
        </p:nvSpPr>
        <p:spPr>
          <a:xfrm>
            <a:off x="1425627" y="567457"/>
            <a:ext cx="10572697" cy="830020"/>
          </a:xfrm>
        </p:spPr>
        <p:txBody>
          <a:bodyPr/>
          <a:lstStyle/>
          <a:p>
            <a:r>
              <a:rPr lang="en-GB" sz="2800" dirty="0">
                <a:solidFill>
                  <a:schemeClr val="tx2"/>
                </a:solidFill>
              </a:rPr>
              <a:t>IAM – </a:t>
            </a:r>
            <a:r>
              <a:rPr lang="en-GB" sz="2800" b="1" u="sng" dirty="0"/>
              <a:t>Azure</a:t>
            </a:r>
            <a:r>
              <a:rPr lang="en-GB" sz="2800" dirty="0">
                <a:solidFill>
                  <a:schemeClr val="tx2"/>
                </a:solidFill>
              </a:rPr>
              <a:t> </a:t>
            </a:r>
            <a:r>
              <a:rPr lang="de-DE" dirty="0" err="1"/>
              <a:t>Active</a:t>
            </a:r>
            <a:r>
              <a:rPr lang="de-DE" dirty="0"/>
              <a:t> Directory Domain Services, </a:t>
            </a:r>
            <a:r>
              <a:rPr lang="de-DE" dirty="0" err="1"/>
              <a:t>Sync</a:t>
            </a:r>
            <a:r>
              <a:rPr lang="de-DE" dirty="0"/>
              <a:t> </a:t>
            </a:r>
            <a:r>
              <a:rPr lang="de-DE" dirty="0" err="1"/>
              <a:t>with</a:t>
            </a:r>
            <a:r>
              <a:rPr lang="de-DE" dirty="0"/>
              <a:t> on-</a:t>
            </a:r>
            <a:r>
              <a:rPr lang="de-DE" dirty="0" err="1"/>
              <a:t>prem</a:t>
            </a:r>
            <a:br>
              <a:rPr lang="en-GB" sz="2800" dirty="0"/>
            </a:br>
            <a:endParaRPr lang="de-DE" dirty="0"/>
          </a:p>
        </p:txBody>
      </p:sp>
      <p:sp>
        <p:nvSpPr>
          <p:cNvPr id="11" name="Title 5">
            <a:extLst>
              <a:ext uri="{FF2B5EF4-FFF2-40B4-BE49-F238E27FC236}">
                <a16:creationId xmlns:a16="http://schemas.microsoft.com/office/drawing/2014/main" id="{61620281-FB83-4602-85FC-DBF59A3EA63F}"/>
              </a:ext>
            </a:extLst>
          </p:cNvPr>
          <p:cNvSpPr txBox="1">
            <a:spLocks/>
          </p:cNvSpPr>
          <p:nvPr/>
        </p:nvSpPr>
        <p:spPr>
          <a:xfrm>
            <a:off x="1268012" y="1591750"/>
            <a:ext cx="11277599" cy="594360"/>
          </a:xfrm>
          <a:prstGeom prst="rect">
            <a:avLst/>
          </a:prstGeom>
        </p:spPr>
        <p:txBody>
          <a:bodyPr vert="horz" wrap="square" lIns="0" tIns="91440" rIns="146304" bIns="91440" rtlCol="0" anchor="t">
            <a:normAutofit fontScale="97500"/>
          </a:bodyPr>
          <a:lstStyle>
            <a:lvl1pPr algn="l" defTabSz="932742" rtl="0" eaLnBrk="1" latinLnBrk="0" hangingPunct="1">
              <a:lnSpc>
                <a:spcPct val="90000"/>
              </a:lnSpc>
              <a:spcBef>
                <a:spcPct val="0"/>
              </a:spcBef>
              <a:buNone/>
              <a:defRPr lang="en-US" sz="2800" b="0" kern="1200" cap="none" spc="-50" baseline="0" dirty="0" smtClean="0">
                <a:ln w="3175">
                  <a:noFill/>
                </a:ln>
                <a:solidFill>
                  <a:schemeClr val="tx1"/>
                </a:solidFill>
                <a:effectLst/>
                <a:latin typeface="+mj-lt"/>
                <a:ea typeface="+mn-ea"/>
                <a:cs typeface="Segoe UI" pitchFamily="34" charset="0"/>
              </a:defRPr>
            </a:lvl1pPr>
          </a:lstStyle>
          <a:p>
            <a:endParaRPr lang="de-DE" dirty="0"/>
          </a:p>
        </p:txBody>
      </p:sp>
      <p:grpSp>
        <p:nvGrpSpPr>
          <p:cNvPr id="8" name="Group 197">
            <a:extLst>
              <a:ext uri="{FF2B5EF4-FFF2-40B4-BE49-F238E27FC236}">
                <a16:creationId xmlns:a16="http://schemas.microsoft.com/office/drawing/2014/main" id="{F70C4580-6789-4770-A88F-24112918E3ED}"/>
              </a:ext>
            </a:extLst>
          </p:cNvPr>
          <p:cNvGrpSpPr/>
          <p:nvPr/>
        </p:nvGrpSpPr>
        <p:grpSpPr>
          <a:xfrm>
            <a:off x="237029" y="1192828"/>
            <a:ext cx="10111708" cy="4923719"/>
            <a:chOff x="222739" y="1311581"/>
            <a:chExt cx="11300938" cy="5342971"/>
          </a:xfrm>
        </p:grpSpPr>
        <p:sp>
          <p:nvSpPr>
            <p:cNvPr id="9" name="Freeform 163">
              <a:extLst>
                <a:ext uri="{FF2B5EF4-FFF2-40B4-BE49-F238E27FC236}">
                  <a16:creationId xmlns:a16="http://schemas.microsoft.com/office/drawing/2014/main" id="{61E33DBE-77DB-46D2-BFBD-2DFFAEA3349E}"/>
                </a:ext>
              </a:extLst>
            </p:cNvPr>
            <p:cNvSpPr>
              <a:spLocks noChangeAspect="1"/>
            </p:cNvSpPr>
            <p:nvPr/>
          </p:nvSpPr>
          <p:spPr bwMode="black">
            <a:xfrm>
              <a:off x="222739" y="1311581"/>
              <a:ext cx="11300938" cy="5338455"/>
            </a:xfrm>
            <a:custGeom>
              <a:avLst/>
              <a:gdLst>
                <a:gd name="T0" fmla="*/ 1942 w 2359"/>
                <a:gd name="T1" fmla="*/ 1394 h 1394"/>
                <a:gd name="T2" fmla="*/ 416 w 2359"/>
                <a:gd name="T3" fmla="*/ 1394 h 1394"/>
                <a:gd name="T4" fmla="*/ 0 w 2359"/>
                <a:gd name="T5" fmla="*/ 971 h 1394"/>
                <a:gd name="T6" fmla="*/ 416 w 2359"/>
                <a:gd name="T7" fmla="*/ 552 h 1394"/>
                <a:gd name="T8" fmla="*/ 517 w 2359"/>
                <a:gd name="T9" fmla="*/ 565 h 1394"/>
                <a:gd name="T10" fmla="*/ 925 w 2359"/>
                <a:gd name="T11" fmla="*/ 221 h 1394"/>
                <a:gd name="T12" fmla="*/ 1175 w 2359"/>
                <a:gd name="T13" fmla="*/ 305 h 1394"/>
                <a:gd name="T14" fmla="*/ 1578 w 2359"/>
                <a:gd name="T15" fmla="*/ 0 h 1394"/>
                <a:gd name="T16" fmla="*/ 1982 w 2359"/>
                <a:gd name="T17" fmla="*/ 424 h 1394"/>
                <a:gd name="T18" fmla="*/ 1968 w 2359"/>
                <a:gd name="T19" fmla="*/ 552 h 1394"/>
                <a:gd name="T20" fmla="*/ 2359 w 2359"/>
                <a:gd name="T21" fmla="*/ 971 h 1394"/>
                <a:gd name="T22" fmla="*/ 1942 w 2359"/>
                <a:gd name="T23" fmla="*/ 1394 h 1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59" h="1394">
                  <a:moveTo>
                    <a:pt x="1942" y="1394"/>
                  </a:moveTo>
                  <a:cubicBezTo>
                    <a:pt x="416" y="1394"/>
                    <a:pt x="416" y="1394"/>
                    <a:pt x="416" y="1394"/>
                  </a:cubicBezTo>
                  <a:cubicBezTo>
                    <a:pt x="193" y="1394"/>
                    <a:pt x="0" y="1200"/>
                    <a:pt x="0" y="971"/>
                  </a:cubicBezTo>
                  <a:cubicBezTo>
                    <a:pt x="0" y="741"/>
                    <a:pt x="193" y="552"/>
                    <a:pt x="416" y="552"/>
                  </a:cubicBezTo>
                  <a:cubicBezTo>
                    <a:pt x="451" y="552"/>
                    <a:pt x="487" y="556"/>
                    <a:pt x="517" y="565"/>
                  </a:cubicBezTo>
                  <a:cubicBezTo>
                    <a:pt x="552" y="362"/>
                    <a:pt x="719" y="221"/>
                    <a:pt x="925" y="221"/>
                  </a:cubicBezTo>
                  <a:cubicBezTo>
                    <a:pt x="1021" y="221"/>
                    <a:pt x="1105" y="247"/>
                    <a:pt x="1175" y="305"/>
                  </a:cubicBezTo>
                  <a:cubicBezTo>
                    <a:pt x="1227" y="128"/>
                    <a:pt x="1394" y="0"/>
                    <a:pt x="1578" y="0"/>
                  </a:cubicBezTo>
                  <a:cubicBezTo>
                    <a:pt x="1802" y="0"/>
                    <a:pt x="1982" y="190"/>
                    <a:pt x="1982" y="424"/>
                  </a:cubicBezTo>
                  <a:cubicBezTo>
                    <a:pt x="1982" y="468"/>
                    <a:pt x="1977" y="512"/>
                    <a:pt x="1968" y="552"/>
                  </a:cubicBezTo>
                  <a:cubicBezTo>
                    <a:pt x="2188" y="565"/>
                    <a:pt x="2359" y="750"/>
                    <a:pt x="2359" y="971"/>
                  </a:cubicBezTo>
                  <a:cubicBezTo>
                    <a:pt x="2359" y="1205"/>
                    <a:pt x="2170" y="1394"/>
                    <a:pt x="1942" y="1394"/>
                  </a:cubicBezTo>
                  <a:close/>
                </a:path>
              </a:pathLst>
            </a:custGeom>
            <a:solidFill>
              <a:schemeClr val="bg2">
                <a:lumMod val="85000"/>
              </a:schemeClr>
            </a:solidFill>
            <a:ln>
              <a:solidFill>
                <a:schemeClr val="bg1">
                  <a:lumMod val="85000"/>
                </a:schemeClr>
              </a:solidFill>
            </a:ln>
          </p:spPr>
          <p:txBody>
            <a:bodyPr vert="horz" wrap="square" lIns="65910" tIns="32955" rIns="65910" bIns="32955" numCol="1" anchor="t" anchorCtr="0" compatLnSpc="1">
              <a:prstTxWarp prst="textNoShape">
                <a:avLst/>
              </a:prstTxWarp>
            </a:bodyPr>
            <a:lstStyle/>
            <a:p>
              <a:pPr marL="0" marR="0" lvl="0" indent="0" algn="l" defTabSz="672334" rtl="0" eaLnBrk="1" fontAlgn="auto" latinLnBrk="0" hangingPunct="1">
                <a:lnSpc>
                  <a:spcPct val="100000"/>
                </a:lnSpc>
                <a:spcBef>
                  <a:spcPts val="0"/>
                </a:spcBef>
                <a:spcAft>
                  <a:spcPts val="0"/>
                </a:spcAft>
                <a:buClrTx/>
                <a:buSzTx/>
                <a:buFontTx/>
                <a:buNone/>
                <a:tabLst/>
                <a:defRPr/>
              </a:pPr>
              <a:endParaRPr kumimoji="0" lang="en-US" sz="1298" b="0" i="0" u="none" strike="noStrike" kern="0" cap="none" spc="0" normalizeH="0" baseline="0" noProof="0" dirty="0">
                <a:ln>
                  <a:noFill/>
                </a:ln>
                <a:solidFill>
                  <a:srgbClr val="FFFFFF"/>
                </a:solidFill>
                <a:effectLst/>
                <a:uLnTx/>
                <a:uFillTx/>
                <a:latin typeface="Segoe UI Semilight"/>
                <a:ea typeface="+mn-ea"/>
                <a:cs typeface="+mn-cs"/>
              </a:endParaRPr>
            </a:p>
          </p:txBody>
        </p:sp>
        <p:sp>
          <p:nvSpPr>
            <p:cNvPr id="10" name="Rectangle 3">
              <a:extLst>
                <a:ext uri="{FF2B5EF4-FFF2-40B4-BE49-F238E27FC236}">
                  <a16:creationId xmlns:a16="http://schemas.microsoft.com/office/drawing/2014/main" id="{32DDF5C6-1555-439C-80EB-957707ED711C}"/>
                </a:ext>
              </a:extLst>
            </p:cNvPr>
            <p:cNvSpPr/>
            <p:nvPr/>
          </p:nvSpPr>
          <p:spPr bwMode="auto">
            <a:xfrm>
              <a:off x="1036637" y="3744912"/>
              <a:ext cx="3657600" cy="1901952"/>
            </a:xfrm>
            <a:prstGeom prst="rect">
              <a:avLst/>
            </a:prstGeom>
            <a:noFill/>
            <a:ln w="19050">
              <a:solidFill>
                <a:srgbClr val="00B0F0"/>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grpSp>
          <p:nvGrpSpPr>
            <p:cNvPr id="12" name="Group 14">
              <a:extLst>
                <a:ext uri="{FF2B5EF4-FFF2-40B4-BE49-F238E27FC236}">
                  <a16:creationId xmlns:a16="http://schemas.microsoft.com/office/drawing/2014/main" id="{F2872B41-E5F4-4A45-87D4-74E95177E057}"/>
                </a:ext>
              </a:extLst>
            </p:cNvPr>
            <p:cNvGrpSpPr/>
            <p:nvPr/>
          </p:nvGrpSpPr>
          <p:grpSpPr>
            <a:xfrm>
              <a:off x="4237037" y="5378694"/>
              <a:ext cx="458002" cy="468411"/>
              <a:chOff x="8154650" y="4263822"/>
              <a:chExt cx="609600" cy="623456"/>
            </a:xfrm>
          </p:grpSpPr>
          <p:sp>
            <p:nvSpPr>
              <p:cNvPr id="177" name="Hexagon 10">
                <a:extLst>
                  <a:ext uri="{FF2B5EF4-FFF2-40B4-BE49-F238E27FC236}">
                    <a16:creationId xmlns:a16="http://schemas.microsoft.com/office/drawing/2014/main" id="{DAA225A3-EB3D-4861-8D90-E8775B46998B}"/>
                  </a:ext>
                </a:extLst>
              </p:cNvPr>
              <p:cNvSpPr/>
              <p:nvPr/>
            </p:nvSpPr>
            <p:spPr bwMode="auto">
              <a:xfrm>
                <a:off x="8154650" y="4370325"/>
                <a:ext cx="609600" cy="457201"/>
              </a:xfrm>
              <a:prstGeom prst="hexagon">
                <a:avLst/>
              </a:prstGeom>
              <a:noFill/>
              <a:ln w="28575">
                <a:solidFill>
                  <a:srgbClr val="00B0F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178" name="Rectangle 13">
                <a:extLst>
                  <a:ext uri="{FF2B5EF4-FFF2-40B4-BE49-F238E27FC236}">
                    <a16:creationId xmlns:a16="http://schemas.microsoft.com/office/drawing/2014/main" id="{146FECA4-EE14-4BD0-9442-9A2168D7B2FE}"/>
                  </a:ext>
                </a:extLst>
              </p:cNvPr>
              <p:cNvSpPr/>
              <p:nvPr/>
            </p:nvSpPr>
            <p:spPr bwMode="auto">
              <a:xfrm>
                <a:off x="8284497" y="4263822"/>
                <a:ext cx="355928" cy="623456"/>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800" b="1" i="0" u="none" strike="noStrike" kern="0" cap="none" spc="0" normalizeH="0" baseline="0" noProof="0" dirty="0">
                    <a:ln>
                      <a:noFill/>
                    </a:ln>
                    <a:solidFill>
                      <a:srgbClr val="00B0F0"/>
                    </a:solidFill>
                    <a:effectLst/>
                    <a:uLnTx/>
                    <a:uFillTx/>
                    <a:latin typeface="Segoe UI Semilight"/>
                    <a:ea typeface="+mn-ea"/>
                    <a:cs typeface="+mn-cs"/>
                  </a:rPr>
                  <a:t>…</a:t>
                </a:r>
              </a:p>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1" i="0" u="none" strike="noStrike" kern="0" cap="none" spc="0" normalizeH="0" baseline="0" noProof="0" dirty="0">
                  <a:ln>
                    <a:noFill/>
                  </a:ln>
                  <a:solidFill>
                    <a:srgbClr val="00B0F0"/>
                  </a:solidFill>
                  <a:effectLst/>
                  <a:uLnTx/>
                  <a:uFillTx/>
                  <a:latin typeface="Segoe UI Semilight"/>
                  <a:ea typeface="+mn-ea"/>
                  <a:cs typeface="+mn-cs"/>
                </a:endParaRPr>
              </a:p>
            </p:txBody>
          </p:sp>
        </p:grpSp>
        <p:grpSp>
          <p:nvGrpSpPr>
            <p:cNvPr id="13" name="Group 17">
              <a:extLst>
                <a:ext uri="{FF2B5EF4-FFF2-40B4-BE49-F238E27FC236}">
                  <a16:creationId xmlns:a16="http://schemas.microsoft.com/office/drawing/2014/main" id="{599DB7A2-2DAA-41B9-9AFE-9CD21DC327BC}"/>
                </a:ext>
              </a:extLst>
            </p:cNvPr>
            <p:cNvGrpSpPr/>
            <p:nvPr/>
          </p:nvGrpSpPr>
          <p:grpSpPr bwMode="black">
            <a:xfrm>
              <a:off x="3388989" y="4328790"/>
              <a:ext cx="589950" cy="455404"/>
              <a:chOff x="7010400" y="2133600"/>
              <a:chExt cx="1379538" cy="1065213"/>
            </a:xfrm>
            <a:solidFill>
              <a:srgbClr val="505050"/>
            </a:solidFill>
          </p:grpSpPr>
          <p:sp>
            <p:nvSpPr>
              <p:cNvPr id="130" name="Freeform 18">
                <a:extLst>
                  <a:ext uri="{FF2B5EF4-FFF2-40B4-BE49-F238E27FC236}">
                    <a16:creationId xmlns:a16="http://schemas.microsoft.com/office/drawing/2014/main" id="{39E8F2BD-6F51-449F-BAD0-0FCE23593A20}"/>
                  </a:ext>
                </a:extLst>
              </p:cNvPr>
              <p:cNvSpPr>
                <a:spLocks/>
              </p:cNvSpPr>
              <p:nvPr/>
            </p:nvSpPr>
            <p:spPr bwMode="black">
              <a:xfrm>
                <a:off x="7189788" y="2416175"/>
                <a:ext cx="57150" cy="49213"/>
              </a:xfrm>
              <a:custGeom>
                <a:avLst/>
                <a:gdLst>
                  <a:gd name="T0" fmla="*/ 36 w 36"/>
                  <a:gd name="T1" fmla="*/ 15 h 31"/>
                  <a:gd name="T2" fmla="*/ 28 w 36"/>
                  <a:gd name="T3" fmla="*/ 0 h 31"/>
                  <a:gd name="T4" fmla="*/ 0 w 36"/>
                  <a:gd name="T5" fmla="*/ 16 h 31"/>
                  <a:gd name="T6" fmla="*/ 8 w 36"/>
                  <a:gd name="T7" fmla="*/ 31 h 31"/>
                  <a:gd name="T8" fmla="*/ 36 w 36"/>
                  <a:gd name="T9" fmla="*/ 15 h 31"/>
                </a:gdLst>
                <a:ahLst/>
                <a:cxnLst>
                  <a:cxn ang="0">
                    <a:pos x="T0" y="T1"/>
                  </a:cxn>
                  <a:cxn ang="0">
                    <a:pos x="T2" y="T3"/>
                  </a:cxn>
                  <a:cxn ang="0">
                    <a:pos x="T4" y="T5"/>
                  </a:cxn>
                  <a:cxn ang="0">
                    <a:pos x="T6" y="T7"/>
                  </a:cxn>
                  <a:cxn ang="0">
                    <a:pos x="T8" y="T9"/>
                  </a:cxn>
                </a:cxnLst>
                <a:rect l="0" t="0" r="r" b="b"/>
                <a:pathLst>
                  <a:path w="36" h="31">
                    <a:moveTo>
                      <a:pt x="36" y="15"/>
                    </a:moveTo>
                    <a:lnTo>
                      <a:pt x="28" y="0"/>
                    </a:lnTo>
                    <a:lnTo>
                      <a:pt x="0" y="16"/>
                    </a:lnTo>
                    <a:lnTo>
                      <a:pt x="8" y="31"/>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31" name="Freeform 19">
                <a:extLst>
                  <a:ext uri="{FF2B5EF4-FFF2-40B4-BE49-F238E27FC236}">
                    <a16:creationId xmlns:a16="http://schemas.microsoft.com/office/drawing/2014/main" id="{54097756-226E-4C5B-BB3A-DE43B9B54BA9}"/>
                  </a:ext>
                </a:extLst>
              </p:cNvPr>
              <p:cNvSpPr>
                <a:spLocks/>
              </p:cNvSpPr>
              <p:nvPr/>
            </p:nvSpPr>
            <p:spPr bwMode="black">
              <a:xfrm>
                <a:off x="7539038" y="2225675"/>
                <a:ext cx="57150" cy="47625"/>
              </a:xfrm>
              <a:custGeom>
                <a:avLst/>
                <a:gdLst>
                  <a:gd name="T0" fmla="*/ 36 w 36"/>
                  <a:gd name="T1" fmla="*/ 14 h 30"/>
                  <a:gd name="T2" fmla="*/ 28 w 36"/>
                  <a:gd name="T3" fmla="*/ 0 h 30"/>
                  <a:gd name="T4" fmla="*/ 0 w 36"/>
                  <a:gd name="T5" fmla="*/ 15 h 30"/>
                  <a:gd name="T6" fmla="*/ 8 w 36"/>
                  <a:gd name="T7" fmla="*/ 30 h 30"/>
                  <a:gd name="T8" fmla="*/ 36 w 36"/>
                  <a:gd name="T9" fmla="*/ 14 h 30"/>
                </a:gdLst>
                <a:ahLst/>
                <a:cxnLst>
                  <a:cxn ang="0">
                    <a:pos x="T0" y="T1"/>
                  </a:cxn>
                  <a:cxn ang="0">
                    <a:pos x="T2" y="T3"/>
                  </a:cxn>
                  <a:cxn ang="0">
                    <a:pos x="T4" y="T5"/>
                  </a:cxn>
                  <a:cxn ang="0">
                    <a:pos x="T6" y="T7"/>
                  </a:cxn>
                  <a:cxn ang="0">
                    <a:pos x="T8" y="T9"/>
                  </a:cxn>
                </a:cxnLst>
                <a:rect l="0" t="0" r="r" b="b"/>
                <a:pathLst>
                  <a:path w="36" h="30">
                    <a:moveTo>
                      <a:pt x="36" y="14"/>
                    </a:moveTo>
                    <a:lnTo>
                      <a:pt x="28" y="0"/>
                    </a:lnTo>
                    <a:lnTo>
                      <a:pt x="0" y="15"/>
                    </a:lnTo>
                    <a:lnTo>
                      <a:pt x="8" y="30"/>
                    </a:lnTo>
                    <a:lnTo>
                      <a:pt x="36"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32" name="Freeform 20">
                <a:extLst>
                  <a:ext uri="{FF2B5EF4-FFF2-40B4-BE49-F238E27FC236}">
                    <a16:creationId xmlns:a16="http://schemas.microsoft.com/office/drawing/2014/main" id="{2DC89C38-1A40-4F8F-8F92-333E274582AF}"/>
                  </a:ext>
                </a:extLst>
              </p:cNvPr>
              <p:cNvSpPr>
                <a:spLocks/>
              </p:cNvSpPr>
              <p:nvPr/>
            </p:nvSpPr>
            <p:spPr bwMode="black">
              <a:xfrm>
                <a:off x="7329488" y="2339975"/>
                <a:ext cx="57150" cy="47625"/>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33" name="Freeform 21">
                <a:extLst>
                  <a:ext uri="{FF2B5EF4-FFF2-40B4-BE49-F238E27FC236}">
                    <a16:creationId xmlns:a16="http://schemas.microsoft.com/office/drawing/2014/main" id="{A8B4EA06-8518-41CB-AC6A-5EE4D1D0E0C8}"/>
                  </a:ext>
                </a:extLst>
              </p:cNvPr>
              <p:cNvSpPr>
                <a:spLocks/>
              </p:cNvSpPr>
              <p:nvPr/>
            </p:nvSpPr>
            <p:spPr bwMode="black">
              <a:xfrm>
                <a:off x="7399338" y="2301875"/>
                <a:ext cx="57150" cy="47625"/>
              </a:xfrm>
              <a:custGeom>
                <a:avLst/>
                <a:gdLst>
                  <a:gd name="T0" fmla="*/ 36 w 36"/>
                  <a:gd name="T1" fmla="*/ 15 h 30"/>
                  <a:gd name="T2" fmla="*/ 28 w 36"/>
                  <a:gd name="T3" fmla="*/ 0 h 30"/>
                  <a:gd name="T4" fmla="*/ 0 w 36"/>
                  <a:gd name="T5" fmla="*/ 15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5"/>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34" name="Freeform 22">
                <a:extLst>
                  <a:ext uri="{FF2B5EF4-FFF2-40B4-BE49-F238E27FC236}">
                    <a16:creationId xmlns:a16="http://schemas.microsoft.com/office/drawing/2014/main" id="{8D41F24A-658E-43E7-A196-09B8C48E295A}"/>
                  </a:ext>
                </a:extLst>
              </p:cNvPr>
              <p:cNvSpPr>
                <a:spLocks/>
              </p:cNvSpPr>
              <p:nvPr/>
            </p:nvSpPr>
            <p:spPr bwMode="black">
              <a:xfrm>
                <a:off x="7469188" y="2263775"/>
                <a:ext cx="58738" cy="47625"/>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35" name="Freeform 23">
                <a:extLst>
                  <a:ext uri="{FF2B5EF4-FFF2-40B4-BE49-F238E27FC236}">
                    <a16:creationId xmlns:a16="http://schemas.microsoft.com/office/drawing/2014/main" id="{45BA6775-A65A-4E28-A37E-E5D713A78B11}"/>
                  </a:ext>
                </a:extLst>
              </p:cNvPr>
              <p:cNvSpPr>
                <a:spLocks/>
              </p:cNvSpPr>
              <p:nvPr/>
            </p:nvSpPr>
            <p:spPr bwMode="black">
              <a:xfrm>
                <a:off x="7011988" y="2725738"/>
                <a:ext cx="31750" cy="52388"/>
              </a:xfrm>
              <a:custGeom>
                <a:avLst/>
                <a:gdLst>
                  <a:gd name="T0" fmla="*/ 40 w 41"/>
                  <a:gd name="T1" fmla="*/ 60 h 71"/>
                  <a:gd name="T2" fmla="*/ 36 w 41"/>
                  <a:gd name="T3" fmla="*/ 7 h 71"/>
                  <a:gd name="T4" fmla="*/ 35 w 41"/>
                  <a:gd name="T5" fmla="*/ 0 h 71"/>
                  <a:gd name="T6" fmla="*/ 0 w 41"/>
                  <a:gd name="T7" fmla="*/ 2 h 71"/>
                  <a:gd name="T8" fmla="*/ 0 w 41"/>
                  <a:gd name="T9" fmla="*/ 10 h 71"/>
                  <a:gd name="T10" fmla="*/ 5 w 41"/>
                  <a:gd name="T11" fmla="*/ 64 h 71"/>
                  <a:gd name="T12" fmla="*/ 6 w 41"/>
                  <a:gd name="T13" fmla="*/ 71 h 71"/>
                  <a:gd name="T14" fmla="*/ 41 w 41"/>
                  <a:gd name="T15" fmla="*/ 67 h 71"/>
                  <a:gd name="T16" fmla="*/ 40 w 41"/>
                  <a:gd name="T17" fmla="*/ 6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71">
                    <a:moveTo>
                      <a:pt x="40" y="60"/>
                    </a:moveTo>
                    <a:cubicBezTo>
                      <a:pt x="38" y="45"/>
                      <a:pt x="37" y="27"/>
                      <a:pt x="36" y="7"/>
                    </a:cubicBezTo>
                    <a:cubicBezTo>
                      <a:pt x="35" y="0"/>
                      <a:pt x="35" y="0"/>
                      <a:pt x="35" y="0"/>
                    </a:cubicBezTo>
                    <a:cubicBezTo>
                      <a:pt x="0" y="2"/>
                      <a:pt x="0" y="2"/>
                      <a:pt x="0" y="2"/>
                    </a:cubicBezTo>
                    <a:cubicBezTo>
                      <a:pt x="0" y="10"/>
                      <a:pt x="0" y="10"/>
                      <a:pt x="0" y="10"/>
                    </a:cubicBezTo>
                    <a:cubicBezTo>
                      <a:pt x="2" y="29"/>
                      <a:pt x="3" y="48"/>
                      <a:pt x="5" y="64"/>
                    </a:cubicBezTo>
                    <a:cubicBezTo>
                      <a:pt x="6" y="71"/>
                      <a:pt x="6" y="71"/>
                      <a:pt x="6" y="71"/>
                    </a:cubicBezTo>
                    <a:cubicBezTo>
                      <a:pt x="41" y="67"/>
                      <a:pt x="41" y="67"/>
                      <a:pt x="41" y="67"/>
                    </a:cubicBezTo>
                    <a:lnTo>
                      <a:pt x="40"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36" name="Freeform 24">
                <a:extLst>
                  <a:ext uri="{FF2B5EF4-FFF2-40B4-BE49-F238E27FC236}">
                    <a16:creationId xmlns:a16="http://schemas.microsoft.com/office/drawing/2014/main" id="{BF520BCD-B571-4A91-9F94-F4E85888AC1F}"/>
                  </a:ext>
                </a:extLst>
              </p:cNvPr>
              <p:cNvSpPr>
                <a:spLocks/>
              </p:cNvSpPr>
              <p:nvPr/>
            </p:nvSpPr>
            <p:spPr bwMode="black">
              <a:xfrm>
                <a:off x="7116763" y="2451100"/>
                <a:ext cx="57150" cy="31750"/>
              </a:xfrm>
              <a:custGeom>
                <a:avLst/>
                <a:gdLst>
                  <a:gd name="T0" fmla="*/ 51 w 77"/>
                  <a:gd name="T1" fmla="*/ 44 h 44"/>
                  <a:gd name="T2" fmla="*/ 70 w 77"/>
                  <a:gd name="T3" fmla="*/ 41 h 44"/>
                  <a:gd name="T4" fmla="*/ 77 w 77"/>
                  <a:gd name="T5" fmla="*/ 39 h 44"/>
                  <a:gd name="T6" fmla="*/ 67 w 77"/>
                  <a:gd name="T7" fmla="*/ 5 h 44"/>
                  <a:gd name="T8" fmla="*/ 60 w 77"/>
                  <a:gd name="T9" fmla="*/ 8 h 44"/>
                  <a:gd name="T10" fmla="*/ 18 w 77"/>
                  <a:gd name="T11" fmla="*/ 2 h 44"/>
                  <a:gd name="T12" fmla="*/ 11 w 77"/>
                  <a:gd name="T13" fmla="*/ 0 h 44"/>
                  <a:gd name="T14" fmla="*/ 0 w 77"/>
                  <a:gd name="T15" fmla="*/ 33 h 44"/>
                  <a:gd name="T16" fmla="*/ 7 w 77"/>
                  <a:gd name="T17" fmla="*/ 36 h 44"/>
                  <a:gd name="T18" fmla="*/ 51 w 77"/>
                  <a:gd name="T19"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44">
                    <a:moveTo>
                      <a:pt x="51" y="44"/>
                    </a:moveTo>
                    <a:cubicBezTo>
                      <a:pt x="58" y="44"/>
                      <a:pt x="64" y="43"/>
                      <a:pt x="70" y="41"/>
                    </a:cubicBezTo>
                    <a:cubicBezTo>
                      <a:pt x="77" y="39"/>
                      <a:pt x="77" y="39"/>
                      <a:pt x="77" y="39"/>
                    </a:cubicBezTo>
                    <a:cubicBezTo>
                      <a:pt x="67" y="5"/>
                      <a:pt x="67" y="5"/>
                      <a:pt x="67" y="5"/>
                    </a:cubicBezTo>
                    <a:cubicBezTo>
                      <a:pt x="60" y="8"/>
                      <a:pt x="60" y="8"/>
                      <a:pt x="60" y="8"/>
                    </a:cubicBezTo>
                    <a:cubicBezTo>
                      <a:pt x="51" y="10"/>
                      <a:pt x="38" y="8"/>
                      <a:pt x="18" y="2"/>
                    </a:cubicBezTo>
                    <a:cubicBezTo>
                      <a:pt x="11" y="0"/>
                      <a:pt x="11" y="0"/>
                      <a:pt x="11" y="0"/>
                    </a:cubicBezTo>
                    <a:cubicBezTo>
                      <a:pt x="0" y="33"/>
                      <a:pt x="0" y="33"/>
                      <a:pt x="0" y="33"/>
                    </a:cubicBezTo>
                    <a:cubicBezTo>
                      <a:pt x="7" y="36"/>
                      <a:pt x="7" y="36"/>
                      <a:pt x="7" y="36"/>
                    </a:cubicBezTo>
                    <a:cubicBezTo>
                      <a:pt x="25" y="41"/>
                      <a:pt x="39" y="44"/>
                      <a:pt x="51"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37" name="Freeform 25">
                <a:extLst>
                  <a:ext uri="{FF2B5EF4-FFF2-40B4-BE49-F238E27FC236}">
                    <a16:creationId xmlns:a16="http://schemas.microsoft.com/office/drawing/2014/main" id="{ED065B2B-6A79-4279-9B89-11891564029B}"/>
                  </a:ext>
                </a:extLst>
              </p:cNvPr>
              <p:cNvSpPr>
                <a:spLocks/>
              </p:cNvSpPr>
              <p:nvPr/>
            </p:nvSpPr>
            <p:spPr bwMode="black">
              <a:xfrm>
                <a:off x="7010400" y="2646363"/>
                <a:ext cx="26988" cy="52388"/>
              </a:xfrm>
              <a:custGeom>
                <a:avLst/>
                <a:gdLst>
                  <a:gd name="T0" fmla="*/ 36 w 36"/>
                  <a:gd name="T1" fmla="*/ 61 h 70"/>
                  <a:gd name="T2" fmla="*/ 35 w 36"/>
                  <a:gd name="T3" fmla="*/ 22 h 70"/>
                  <a:gd name="T4" fmla="*/ 35 w 36"/>
                  <a:gd name="T5" fmla="*/ 8 h 70"/>
                  <a:gd name="T6" fmla="*/ 35 w 36"/>
                  <a:gd name="T7" fmla="*/ 1 h 70"/>
                  <a:gd name="T8" fmla="*/ 0 w 36"/>
                  <a:gd name="T9" fmla="*/ 0 h 70"/>
                  <a:gd name="T10" fmla="*/ 0 w 36"/>
                  <a:gd name="T11" fmla="*/ 8 h 70"/>
                  <a:gd name="T12" fmla="*/ 0 w 36"/>
                  <a:gd name="T13" fmla="*/ 22 h 70"/>
                  <a:gd name="T14" fmla="*/ 1 w 36"/>
                  <a:gd name="T15" fmla="*/ 62 h 70"/>
                  <a:gd name="T16" fmla="*/ 1 w 36"/>
                  <a:gd name="T17" fmla="*/ 70 h 70"/>
                  <a:gd name="T18" fmla="*/ 36 w 36"/>
                  <a:gd name="T19" fmla="*/ 68 h 70"/>
                  <a:gd name="T20" fmla="*/ 36 w 36"/>
                  <a:gd name="T21" fmla="*/ 6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70">
                    <a:moveTo>
                      <a:pt x="36" y="61"/>
                    </a:moveTo>
                    <a:cubicBezTo>
                      <a:pt x="35" y="47"/>
                      <a:pt x="35" y="34"/>
                      <a:pt x="35" y="22"/>
                    </a:cubicBezTo>
                    <a:cubicBezTo>
                      <a:pt x="35" y="17"/>
                      <a:pt x="35" y="13"/>
                      <a:pt x="35" y="8"/>
                    </a:cubicBezTo>
                    <a:cubicBezTo>
                      <a:pt x="35" y="1"/>
                      <a:pt x="35" y="1"/>
                      <a:pt x="35" y="1"/>
                    </a:cubicBezTo>
                    <a:cubicBezTo>
                      <a:pt x="0" y="0"/>
                      <a:pt x="0" y="0"/>
                      <a:pt x="0" y="0"/>
                    </a:cubicBezTo>
                    <a:cubicBezTo>
                      <a:pt x="0" y="8"/>
                      <a:pt x="0" y="8"/>
                      <a:pt x="0" y="8"/>
                    </a:cubicBezTo>
                    <a:cubicBezTo>
                      <a:pt x="0" y="12"/>
                      <a:pt x="0" y="17"/>
                      <a:pt x="0" y="22"/>
                    </a:cubicBezTo>
                    <a:cubicBezTo>
                      <a:pt x="0" y="34"/>
                      <a:pt x="0" y="48"/>
                      <a:pt x="1" y="62"/>
                    </a:cubicBezTo>
                    <a:cubicBezTo>
                      <a:pt x="1" y="70"/>
                      <a:pt x="1" y="70"/>
                      <a:pt x="1" y="70"/>
                    </a:cubicBezTo>
                    <a:cubicBezTo>
                      <a:pt x="36" y="68"/>
                      <a:pt x="36" y="68"/>
                      <a:pt x="36" y="68"/>
                    </a:cubicBezTo>
                    <a:lnTo>
                      <a:pt x="36"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38" name="Freeform 26">
                <a:extLst>
                  <a:ext uri="{FF2B5EF4-FFF2-40B4-BE49-F238E27FC236}">
                    <a16:creationId xmlns:a16="http://schemas.microsoft.com/office/drawing/2014/main" id="{38902549-BD8D-427A-80E6-C3E9B8FB958B}"/>
                  </a:ext>
                </a:extLst>
              </p:cNvPr>
              <p:cNvSpPr>
                <a:spLocks/>
              </p:cNvSpPr>
              <p:nvPr/>
            </p:nvSpPr>
            <p:spPr bwMode="black">
              <a:xfrm>
                <a:off x="7608888" y="2187575"/>
                <a:ext cx="58738" cy="47625"/>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39" name="Freeform 27">
                <a:extLst>
                  <a:ext uri="{FF2B5EF4-FFF2-40B4-BE49-F238E27FC236}">
                    <a16:creationId xmlns:a16="http://schemas.microsoft.com/office/drawing/2014/main" id="{5DA66978-B3D4-45D3-8760-B22560CFF40D}"/>
                  </a:ext>
                </a:extLst>
              </p:cNvPr>
              <p:cNvSpPr>
                <a:spLocks/>
              </p:cNvSpPr>
              <p:nvPr/>
            </p:nvSpPr>
            <p:spPr bwMode="black">
              <a:xfrm>
                <a:off x="7011988" y="2566988"/>
                <a:ext cx="34925" cy="53975"/>
              </a:xfrm>
              <a:custGeom>
                <a:avLst/>
                <a:gdLst>
                  <a:gd name="T0" fmla="*/ 36 w 46"/>
                  <a:gd name="T1" fmla="*/ 64 h 72"/>
                  <a:gd name="T2" fmla="*/ 37 w 46"/>
                  <a:gd name="T3" fmla="*/ 61 h 72"/>
                  <a:gd name="T4" fmla="*/ 46 w 46"/>
                  <a:gd name="T5" fmla="*/ 21 h 72"/>
                  <a:gd name="T6" fmla="*/ 46 w 46"/>
                  <a:gd name="T7" fmla="*/ 7 h 72"/>
                  <a:gd name="T8" fmla="*/ 45 w 46"/>
                  <a:gd name="T9" fmla="*/ 0 h 72"/>
                  <a:gd name="T10" fmla="*/ 10 w 46"/>
                  <a:gd name="T11" fmla="*/ 2 h 72"/>
                  <a:gd name="T12" fmla="*/ 11 w 46"/>
                  <a:gd name="T13" fmla="*/ 10 h 72"/>
                  <a:gd name="T14" fmla="*/ 11 w 46"/>
                  <a:gd name="T15" fmla="*/ 21 h 72"/>
                  <a:gd name="T16" fmla="*/ 8 w 46"/>
                  <a:gd name="T17" fmla="*/ 42 h 72"/>
                  <a:gd name="T18" fmla="*/ 2 w 46"/>
                  <a:gd name="T19" fmla="*/ 56 h 72"/>
                  <a:gd name="T20" fmla="*/ 0 w 46"/>
                  <a:gd name="T21" fmla="*/ 63 h 72"/>
                  <a:gd name="T22" fmla="*/ 34 w 46"/>
                  <a:gd name="T23" fmla="*/ 72 h 72"/>
                  <a:gd name="T24" fmla="*/ 36 w 46"/>
                  <a:gd name="T25" fmla="*/ 6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 h="72">
                    <a:moveTo>
                      <a:pt x="36" y="64"/>
                    </a:moveTo>
                    <a:cubicBezTo>
                      <a:pt x="37" y="62"/>
                      <a:pt x="37" y="61"/>
                      <a:pt x="37" y="61"/>
                    </a:cubicBezTo>
                    <a:cubicBezTo>
                      <a:pt x="43" y="51"/>
                      <a:pt x="46" y="38"/>
                      <a:pt x="46" y="21"/>
                    </a:cubicBezTo>
                    <a:cubicBezTo>
                      <a:pt x="46" y="17"/>
                      <a:pt x="46" y="12"/>
                      <a:pt x="46" y="7"/>
                    </a:cubicBezTo>
                    <a:cubicBezTo>
                      <a:pt x="45" y="0"/>
                      <a:pt x="45" y="0"/>
                      <a:pt x="45" y="0"/>
                    </a:cubicBezTo>
                    <a:cubicBezTo>
                      <a:pt x="10" y="2"/>
                      <a:pt x="10" y="2"/>
                      <a:pt x="10" y="2"/>
                    </a:cubicBezTo>
                    <a:cubicBezTo>
                      <a:pt x="11" y="10"/>
                      <a:pt x="11" y="10"/>
                      <a:pt x="11" y="10"/>
                    </a:cubicBezTo>
                    <a:cubicBezTo>
                      <a:pt x="11" y="14"/>
                      <a:pt x="11" y="17"/>
                      <a:pt x="11" y="21"/>
                    </a:cubicBezTo>
                    <a:cubicBezTo>
                      <a:pt x="11" y="35"/>
                      <a:pt x="9" y="40"/>
                      <a:pt x="8" y="42"/>
                    </a:cubicBezTo>
                    <a:cubicBezTo>
                      <a:pt x="5" y="46"/>
                      <a:pt x="3" y="50"/>
                      <a:pt x="2" y="56"/>
                    </a:cubicBezTo>
                    <a:cubicBezTo>
                      <a:pt x="0" y="63"/>
                      <a:pt x="0" y="63"/>
                      <a:pt x="0" y="63"/>
                    </a:cubicBezTo>
                    <a:cubicBezTo>
                      <a:pt x="34" y="72"/>
                      <a:pt x="34" y="72"/>
                      <a:pt x="34" y="72"/>
                    </a:cubicBezTo>
                    <a:lnTo>
                      <a:pt x="36"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40" name="Freeform 28">
                <a:extLst>
                  <a:ext uri="{FF2B5EF4-FFF2-40B4-BE49-F238E27FC236}">
                    <a16:creationId xmlns:a16="http://schemas.microsoft.com/office/drawing/2014/main" id="{A8F86ABB-4F17-4048-AFD8-5D24FCFFF0F7}"/>
                  </a:ext>
                </a:extLst>
              </p:cNvPr>
              <p:cNvSpPr>
                <a:spLocks/>
              </p:cNvSpPr>
              <p:nvPr/>
            </p:nvSpPr>
            <p:spPr bwMode="black">
              <a:xfrm>
                <a:off x="7011988" y="2484438"/>
                <a:ext cx="34925" cy="57150"/>
              </a:xfrm>
              <a:custGeom>
                <a:avLst/>
                <a:gdLst>
                  <a:gd name="T0" fmla="*/ 5 w 46"/>
                  <a:gd name="T1" fmla="*/ 76 h 76"/>
                  <a:gd name="T2" fmla="*/ 39 w 46"/>
                  <a:gd name="T3" fmla="*/ 70 h 76"/>
                  <a:gd name="T4" fmla="*/ 38 w 46"/>
                  <a:gd name="T5" fmla="*/ 63 h 76"/>
                  <a:gd name="T6" fmla="*/ 36 w 46"/>
                  <a:gd name="T7" fmla="*/ 46 h 76"/>
                  <a:gd name="T8" fmla="*/ 43 w 46"/>
                  <a:gd name="T9" fmla="*/ 21 h 76"/>
                  <a:gd name="T10" fmla="*/ 46 w 46"/>
                  <a:gd name="T11" fmla="*/ 14 h 76"/>
                  <a:gd name="T12" fmla="*/ 13 w 46"/>
                  <a:gd name="T13" fmla="*/ 0 h 76"/>
                  <a:gd name="T14" fmla="*/ 11 w 46"/>
                  <a:gd name="T15" fmla="*/ 7 h 76"/>
                  <a:gd name="T16" fmla="*/ 0 w 46"/>
                  <a:gd name="T17" fmla="*/ 46 h 76"/>
                  <a:gd name="T18" fmla="*/ 3 w 46"/>
                  <a:gd name="T19" fmla="*/ 69 h 76"/>
                  <a:gd name="T20" fmla="*/ 5 w 46"/>
                  <a:gd name="T21"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76">
                    <a:moveTo>
                      <a:pt x="5" y="76"/>
                    </a:moveTo>
                    <a:cubicBezTo>
                      <a:pt x="39" y="70"/>
                      <a:pt x="39" y="70"/>
                      <a:pt x="39" y="70"/>
                    </a:cubicBezTo>
                    <a:cubicBezTo>
                      <a:pt x="38" y="63"/>
                      <a:pt x="38" y="63"/>
                      <a:pt x="38" y="63"/>
                    </a:cubicBezTo>
                    <a:cubicBezTo>
                      <a:pt x="37" y="58"/>
                      <a:pt x="36" y="49"/>
                      <a:pt x="36" y="46"/>
                    </a:cubicBezTo>
                    <a:cubicBezTo>
                      <a:pt x="36" y="43"/>
                      <a:pt x="37" y="35"/>
                      <a:pt x="43" y="21"/>
                    </a:cubicBezTo>
                    <a:cubicBezTo>
                      <a:pt x="46" y="14"/>
                      <a:pt x="46" y="14"/>
                      <a:pt x="46" y="14"/>
                    </a:cubicBezTo>
                    <a:cubicBezTo>
                      <a:pt x="13" y="0"/>
                      <a:pt x="13" y="0"/>
                      <a:pt x="13" y="0"/>
                    </a:cubicBezTo>
                    <a:cubicBezTo>
                      <a:pt x="11" y="7"/>
                      <a:pt x="11" y="7"/>
                      <a:pt x="11" y="7"/>
                    </a:cubicBezTo>
                    <a:cubicBezTo>
                      <a:pt x="6" y="18"/>
                      <a:pt x="0" y="34"/>
                      <a:pt x="0" y="46"/>
                    </a:cubicBezTo>
                    <a:cubicBezTo>
                      <a:pt x="0" y="51"/>
                      <a:pt x="1" y="58"/>
                      <a:pt x="3" y="69"/>
                    </a:cubicBezTo>
                    <a:lnTo>
                      <a:pt x="5" y="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41" name="Freeform 29">
                <a:extLst>
                  <a:ext uri="{FF2B5EF4-FFF2-40B4-BE49-F238E27FC236}">
                    <a16:creationId xmlns:a16="http://schemas.microsoft.com/office/drawing/2014/main" id="{C63032E6-B4A6-4857-863A-9DAD49F4A22A}"/>
                  </a:ext>
                </a:extLst>
              </p:cNvPr>
              <p:cNvSpPr>
                <a:spLocks/>
              </p:cNvSpPr>
              <p:nvPr/>
            </p:nvSpPr>
            <p:spPr bwMode="black">
              <a:xfrm>
                <a:off x="8045450" y="2289175"/>
                <a:ext cx="58738" cy="47625"/>
              </a:xfrm>
              <a:custGeom>
                <a:avLst/>
                <a:gdLst>
                  <a:gd name="T0" fmla="*/ 53 w 77"/>
                  <a:gd name="T1" fmla="*/ 61 h 64"/>
                  <a:gd name="T2" fmla="*/ 60 w 77"/>
                  <a:gd name="T3" fmla="*/ 64 h 64"/>
                  <a:gd name="T4" fmla="*/ 77 w 77"/>
                  <a:gd name="T5" fmla="*/ 34 h 64"/>
                  <a:gd name="T6" fmla="*/ 70 w 77"/>
                  <a:gd name="T7" fmla="*/ 30 h 64"/>
                  <a:gd name="T8" fmla="*/ 23 w 77"/>
                  <a:gd name="T9" fmla="*/ 4 h 64"/>
                  <a:gd name="T10" fmla="*/ 17 w 77"/>
                  <a:gd name="T11" fmla="*/ 0 h 64"/>
                  <a:gd name="T12" fmla="*/ 0 w 77"/>
                  <a:gd name="T13" fmla="*/ 31 h 64"/>
                  <a:gd name="T14" fmla="*/ 6 w 77"/>
                  <a:gd name="T15" fmla="*/ 35 h 64"/>
                  <a:gd name="T16" fmla="*/ 53 w 77"/>
                  <a:gd name="T17" fmla="*/ 6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3" y="61"/>
                    </a:moveTo>
                    <a:cubicBezTo>
                      <a:pt x="60" y="64"/>
                      <a:pt x="60" y="64"/>
                      <a:pt x="60" y="64"/>
                    </a:cubicBezTo>
                    <a:cubicBezTo>
                      <a:pt x="77" y="34"/>
                      <a:pt x="77" y="34"/>
                      <a:pt x="77" y="34"/>
                    </a:cubicBezTo>
                    <a:cubicBezTo>
                      <a:pt x="70" y="30"/>
                      <a:pt x="70" y="30"/>
                      <a:pt x="70" y="30"/>
                    </a:cubicBezTo>
                    <a:cubicBezTo>
                      <a:pt x="54" y="21"/>
                      <a:pt x="39" y="12"/>
                      <a:pt x="23" y="4"/>
                    </a:cubicBezTo>
                    <a:cubicBezTo>
                      <a:pt x="17" y="0"/>
                      <a:pt x="17" y="0"/>
                      <a:pt x="17" y="0"/>
                    </a:cubicBezTo>
                    <a:cubicBezTo>
                      <a:pt x="0" y="31"/>
                      <a:pt x="0" y="31"/>
                      <a:pt x="0" y="31"/>
                    </a:cubicBezTo>
                    <a:cubicBezTo>
                      <a:pt x="6" y="35"/>
                      <a:pt x="6" y="35"/>
                      <a:pt x="6" y="35"/>
                    </a:cubicBezTo>
                    <a:cubicBezTo>
                      <a:pt x="24" y="45"/>
                      <a:pt x="39" y="53"/>
                      <a:pt x="53"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42" name="Freeform 30">
                <a:extLst>
                  <a:ext uri="{FF2B5EF4-FFF2-40B4-BE49-F238E27FC236}">
                    <a16:creationId xmlns:a16="http://schemas.microsoft.com/office/drawing/2014/main" id="{2D23E59A-A8F9-45FC-8C01-67C9CE567A51}"/>
                  </a:ext>
                </a:extLst>
              </p:cNvPr>
              <p:cNvSpPr>
                <a:spLocks/>
              </p:cNvSpPr>
              <p:nvPr/>
            </p:nvSpPr>
            <p:spPr bwMode="black">
              <a:xfrm>
                <a:off x="8251825" y="2411413"/>
                <a:ext cx="58738" cy="50800"/>
              </a:xfrm>
              <a:custGeom>
                <a:avLst/>
                <a:gdLst>
                  <a:gd name="T0" fmla="*/ 51 w 77"/>
                  <a:gd name="T1" fmla="*/ 63 h 67"/>
                  <a:gd name="T2" fmla="*/ 57 w 77"/>
                  <a:gd name="T3" fmla="*/ 67 h 67"/>
                  <a:gd name="T4" fmla="*/ 77 w 77"/>
                  <a:gd name="T5" fmla="*/ 38 h 67"/>
                  <a:gd name="T6" fmla="*/ 71 w 77"/>
                  <a:gd name="T7" fmla="*/ 34 h 67"/>
                  <a:gd name="T8" fmla="*/ 26 w 77"/>
                  <a:gd name="T9" fmla="*/ 4 h 67"/>
                  <a:gd name="T10" fmla="*/ 19 w 77"/>
                  <a:gd name="T11" fmla="*/ 0 h 67"/>
                  <a:gd name="T12" fmla="*/ 0 w 77"/>
                  <a:gd name="T13" fmla="*/ 29 h 67"/>
                  <a:gd name="T14" fmla="*/ 7 w 77"/>
                  <a:gd name="T15" fmla="*/ 33 h 67"/>
                  <a:gd name="T16" fmla="*/ 51 w 77"/>
                  <a:gd name="T17" fmla="*/ 63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7">
                    <a:moveTo>
                      <a:pt x="51" y="63"/>
                    </a:moveTo>
                    <a:cubicBezTo>
                      <a:pt x="57" y="67"/>
                      <a:pt x="57" y="67"/>
                      <a:pt x="57" y="67"/>
                    </a:cubicBezTo>
                    <a:cubicBezTo>
                      <a:pt x="77" y="38"/>
                      <a:pt x="77" y="38"/>
                      <a:pt x="77" y="38"/>
                    </a:cubicBezTo>
                    <a:cubicBezTo>
                      <a:pt x="71" y="34"/>
                      <a:pt x="71" y="34"/>
                      <a:pt x="71" y="34"/>
                    </a:cubicBezTo>
                    <a:cubicBezTo>
                      <a:pt x="58" y="25"/>
                      <a:pt x="42" y="15"/>
                      <a:pt x="26" y="4"/>
                    </a:cubicBezTo>
                    <a:cubicBezTo>
                      <a:pt x="19" y="0"/>
                      <a:pt x="19" y="0"/>
                      <a:pt x="19" y="0"/>
                    </a:cubicBezTo>
                    <a:cubicBezTo>
                      <a:pt x="0" y="29"/>
                      <a:pt x="0" y="29"/>
                      <a:pt x="0" y="29"/>
                    </a:cubicBezTo>
                    <a:cubicBezTo>
                      <a:pt x="7" y="33"/>
                      <a:pt x="7" y="33"/>
                      <a:pt x="7" y="33"/>
                    </a:cubicBezTo>
                    <a:cubicBezTo>
                      <a:pt x="23" y="44"/>
                      <a:pt x="38" y="54"/>
                      <a:pt x="51" y="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43" name="Freeform 31">
                <a:extLst>
                  <a:ext uri="{FF2B5EF4-FFF2-40B4-BE49-F238E27FC236}">
                    <a16:creationId xmlns:a16="http://schemas.microsoft.com/office/drawing/2014/main" id="{37DB2D5F-219B-4ED1-9FD2-E55385288644}"/>
                  </a:ext>
                </a:extLst>
              </p:cNvPr>
              <p:cNvSpPr>
                <a:spLocks/>
              </p:cNvSpPr>
              <p:nvPr/>
            </p:nvSpPr>
            <p:spPr bwMode="black">
              <a:xfrm>
                <a:off x="8185150" y="2368550"/>
                <a:ext cx="57150" cy="49213"/>
              </a:xfrm>
              <a:custGeom>
                <a:avLst/>
                <a:gdLst>
                  <a:gd name="T0" fmla="*/ 52 w 77"/>
                  <a:gd name="T1" fmla="*/ 62 h 66"/>
                  <a:gd name="T2" fmla="*/ 58 w 77"/>
                  <a:gd name="T3" fmla="*/ 66 h 66"/>
                  <a:gd name="T4" fmla="*/ 77 w 77"/>
                  <a:gd name="T5" fmla="*/ 36 h 66"/>
                  <a:gd name="T6" fmla="*/ 70 w 77"/>
                  <a:gd name="T7" fmla="*/ 32 h 66"/>
                  <a:gd name="T8" fmla="*/ 24 w 77"/>
                  <a:gd name="T9" fmla="*/ 4 h 66"/>
                  <a:gd name="T10" fmla="*/ 18 w 77"/>
                  <a:gd name="T11" fmla="*/ 0 h 66"/>
                  <a:gd name="T12" fmla="*/ 0 w 77"/>
                  <a:gd name="T13" fmla="*/ 31 h 66"/>
                  <a:gd name="T14" fmla="*/ 6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8" y="66"/>
                      <a:pt x="58" y="66"/>
                      <a:pt x="58" y="66"/>
                    </a:cubicBezTo>
                    <a:cubicBezTo>
                      <a:pt x="77" y="36"/>
                      <a:pt x="77" y="36"/>
                      <a:pt x="77" y="36"/>
                    </a:cubicBezTo>
                    <a:cubicBezTo>
                      <a:pt x="70" y="32"/>
                      <a:pt x="70" y="32"/>
                      <a:pt x="70" y="32"/>
                    </a:cubicBezTo>
                    <a:cubicBezTo>
                      <a:pt x="56" y="23"/>
                      <a:pt x="41" y="14"/>
                      <a:pt x="24" y="4"/>
                    </a:cubicBezTo>
                    <a:cubicBezTo>
                      <a:pt x="18" y="0"/>
                      <a:pt x="18" y="0"/>
                      <a:pt x="18" y="0"/>
                    </a:cubicBezTo>
                    <a:cubicBezTo>
                      <a:pt x="0" y="31"/>
                      <a:pt x="0" y="31"/>
                      <a:pt x="0" y="31"/>
                    </a:cubicBezTo>
                    <a:cubicBezTo>
                      <a:pt x="6" y="35"/>
                      <a:pt x="6" y="35"/>
                      <a:pt x="6" y="35"/>
                    </a:cubicBezTo>
                    <a:cubicBezTo>
                      <a:pt x="23" y="44"/>
                      <a:pt x="38" y="53"/>
                      <a:pt x="52"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44" name="Freeform 32">
                <a:extLst>
                  <a:ext uri="{FF2B5EF4-FFF2-40B4-BE49-F238E27FC236}">
                    <a16:creationId xmlns:a16="http://schemas.microsoft.com/office/drawing/2014/main" id="{8A2BA7D7-3C78-4C58-A15A-64CC71D7B873}"/>
                  </a:ext>
                </a:extLst>
              </p:cNvPr>
              <p:cNvSpPr>
                <a:spLocks/>
              </p:cNvSpPr>
              <p:nvPr/>
            </p:nvSpPr>
            <p:spPr bwMode="black">
              <a:xfrm>
                <a:off x="8356600" y="2528888"/>
                <a:ext cx="33338" cy="55563"/>
              </a:xfrm>
              <a:custGeom>
                <a:avLst/>
                <a:gdLst>
                  <a:gd name="T0" fmla="*/ 2 w 44"/>
                  <a:gd name="T1" fmla="*/ 15 h 73"/>
                  <a:gd name="T2" fmla="*/ 9 w 44"/>
                  <a:gd name="T3" fmla="*/ 65 h 73"/>
                  <a:gd name="T4" fmla="*/ 9 w 44"/>
                  <a:gd name="T5" fmla="*/ 73 h 73"/>
                  <a:gd name="T6" fmla="*/ 44 w 44"/>
                  <a:gd name="T7" fmla="*/ 70 h 73"/>
                  <a:gd name="T8" fmla="*/ 44 w 44"/>
                  <a:gd name="T9" fmla="*/ 62 h 73"/>
                  <a:gd name="T10" fmla="*/ 36 w 44"/>
                  <a:gd name="T11" fmla="*/ 7 h 73"/>
                  <a:gd name="T12" fmla="*/ 35 w 44"/>
                  <a:gd name="T13" fmla="*/ 0 h 73"/>
                  <a:gd name="T14" fmla="*/ 0 w 44"/>
                  <a:gd name="T15" fmla="*/ 7 h 73"/>
                  <a:gd name="T16" fmla="*/ 2 w 44"/>
                  <a:gd name="T17" fmla="*/ 1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73">
                    <a:moveTo>
                      <a:pt x="2" y="15"/>
                    </a:moveTo>
                    <a:cubicBezTo>
                      <a:pt x="5" y="29"/>
                      <a:pt x="7" y="46"/>
                      <a:pt x="9" y="65"/>
                    </a:cubicBezTo>
                    <a:cubicBezTo>
                      <a:pt x="9" y="73"/>
                      <a:pt x="9" y="73"/>
                      <a:pt x="9" y="73"/>
                    </a:cubicBezTo>
                    <a:cubicBezTo>
                      <a:pt x="44" y="70"/>
                      <a:pt x="44" y="70"/>
                      <a:pt x="44" y="70"/>
                    </a:cubicBezTo>
                    <a:cubicBezTo>
                      <a:pt x="44" y="62"/>
                      <a:pt x="44" y="62"/>
                      <a:pt x="44" y="62"/>
                    </a:cubicBezTo>
                    <a:cubicBezTo>
                      <a:pt x="42" y="42"/>
                      <a:pt x="39" y="24"/>
                      <a:pt x="36" y="7"/>
                    </a:cubicBezTo>
                    <a:cubicBezTo>
                      <a:pt x="35" y="0"/>
                      <a:pt x="35" y="0"/>
                      <a:pt x="35" y="0"/>
                    </a:cubicBezTo>
                    <a:cubicBezTo>
                      <a:pt x="0" y="7"/>
                      <a:pt x="0" y="7"/>
                      <a:pt x="0" y="7"/>
                    </a:cubicBezTo>
                    <a:lnTo>
                      <a:pt x="2"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45" name="Freeform 33">
                <a:extLst>
                  <a:ext uri="{FF2B5EF4-FFF2-40B4-BE49-F238E27FC236}">
                    <a16:creationId xmlns:a16="http://schemas.microsoft.com/office/drawing/2014/main" id="{FA7645C8-FCBC-473D-B934-E644FC68EAD3}"/>
                  </a:ext>
                </a:extLst>
              </p:cNvPr>
              <p:cNvSpPr>
                <a:spLocks/>
              </p:cNvSpPr>
              <p:nvPr/>
            </p:nvSpPr>
            <p:spPr bwMode="black">
              <a:xfrm>
                <a:off x="8316913" y="2457450"/>
                <a:ext cx="55563" cy="52388"/>
              </a:xfrm>
              <a:custGeom>
                <a:avLst/>
                <a:gdLst>
                  <a:gd name="T0" fmla="*/ 38 w 73"/>
                  <a:gd name="T1" fmla="*/ 65 h 71"/>
                  <a:gd name="T2" fmla="*/ 42 w 73"/>
                  <a:gd name="T3" fmla="*/ 71 h 71"/>
                  <a:gd name="T4" fmla="*/ 73 w 73"/>
                  <a:gd name="T5" fmla="*/ 55 h 71"/>
                  <a:gd name="T6" fmla="*/ 69 w 73"/>
                  <a:gd name="T7" fmla="*/ 48 h 71"/>
                  <a:gd name="T8" fmla="*/ 28 w 73"/>
                  <a:gd name="T9" fmla="*/ 5 h 71"/>
                  <a:gd name="T10" fmla="*/ 22 w 73"/>
                  <a:gd name="T11" fmla="*/ 0 h 71"/>
                  <a:gd name="T12" fmla="*/ 0 w 73"/>
                  <a:gd name="T13" fmla="*/ 28 h 71"/>
                  <a:gd name="T14" fmla="*/ 6 w 73"/>
                  <a:gd name="T15" fmla="*/ 33 h 71"/>
                  <a:gd name="T16" fmla="*/ 38 w 73"/>
                  <a:gd name="T17" fmla="*/ 65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71">
                    <a:moveTo>
                      <a:pt x="38" y="65"/>
                    </a:moveTo>
                    <a:cubicBezTo>
                      <a:pt x="42" y="71"/>
                      <a:pt x="42" y="71"/>
                      <a:pt x="42" y="71"/>
                    </a:cubicBezTo>
                    <a:cubicBezTo>
                      <a:pt x="73" y="55"/>
                      <a:pt x="73" y="55"/>
                      <a:pt x="73" y="55"/>
                    </a:cubicBezTo>
                    <a:cubicBezTo>
                      <a:pt x="69" y="48"/>
                      <a:pt x="69" y="48"/>
                      <a:pt x="69" y="48"/>
                    </a:cubicBezTo>
                    <a:cubicBezTo>
                      <a:pt x="63" y="36"/>
                      <a:pt x="50" y="23"/>
                      <a:pt x="28" y="5"/>
                    </a:cubicBezTo>
                    <a:cubicBezTo>
                      <a:pt x="22" y="0"/>
                      <a:pt x="22" y="0"/>
                      <a:pt x="22" y="0"/>
                    </a:cubicBezTo>
                    <a:cubicBezTo>
                      <a:pt x="0" y="28"/>
                      <a:pt x="0" y="28"/>
                      <a:pt x="0" y="28"/>
                    </a:cubicBezTo>
                    <a:cubicBezTo>
                      <a:pt x="6" y="33"/>
                      <a:pt x="6" y="33"/>
                      <a:pt x="6" y="33"/>
                    </a:cubicBezTo>
                    <a:cubicBezTo>
                      <a:pt x="30" y="52"/>
                      <a:pt x="37" y="62"/>
                      <a:pt x="38"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46" name="Freeform 34">
                <a:extLst>
                  <a:ext uri="{FF2B5EF4-FFF2-40B4-BE49-F238E27FC236}">
                    <a16:creationId xmlns:a16="http://schemas.microsoft.com/office/drawing/2014/main" id="{666CD9CE-A2CD-4706-828A-7A0017673FD8}"/>
                  </a:ext>
                </a:extLst>
              </p:cNvPr>
              <p:cNvSpPr>
                <a:spLocks/>
              </p:cNvSpPr>
              <p:nvPr/>
            </p:nvSpPr>
            <p:spPr bwMode="black">
              <a:xfrm>
                <a:off x="8115300" y="2328863"/>
                <a:ext cx="58738" cy="47625"/>
              </a:xfrm>
              <a:custGeom>
                <a:avLst/>
                <a:gdLst>
                  <a:gd name="T0" fmla="*/ 52 w 77"/>
                  <a:gd name="T1" fmla="*/ 60 h 64"/>
                  <a:gd name="T2" fmla="*/ 59 w 77"/>
                  <a:gd name="T3" fmla="*/ 64 h 64"/>
                  <a:gd name="T4" fmla="*/ 77 w 77"/>
                  <a:gd name="T5" fmla="*/ 34 h 64"/>
                  <a:gd name="T6" fmla="*/ 70 w 77"/>
                  <a:gd name="T7" fmla="*/ 30 h 64"/>
                  <a:gd name="T8" fmla="*/ 24 w 77"/>
                  <a:gd name="T9" fmla="*/ 3 h 64"/>
                  <a:gd name="T10" fmla="*/ 17 w 77"/>
                  <a:gd name="T11" fmla="*/ 0 h 64"/>
                  <a:gd name="T12" fmla="*/ 0 w 77"/>
                  <a:gd name="T13" fmla="*/ 30 h 64"/>
                  <a:gd name="T14" fmla="*/ 6 w 77"/>
                  <a:gd name="T15" fmla="*/ 34 h 64"/>
                  <a:gd name="T16" fmla="*/ 52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2" y="60"/>
                    </a:moveTo>
                    <a:cubicBezTo>
                      <a:pt x="59" y="64"/>
                      <a:pt x="59" y="64"/>
                      <a:pt x="59" y="64"/>
                    </a:cubicBezTo>
                    <a:cubicBezTo>
                      <a:pt x="77" y="34"/>
                      <a:pt x="77" y="34"/>
                      <a:pt x="77" y="34"/>
                    </a:cubicBezTo>
                    <a:cubicBezTo>
                      <a:pt x="70" y="30"/>
                      <a:pt x="70" y="30"/>
                      <a:pt x="70" y="30"/>
                    </a:cubicBezTo>
                    <a:cubicBezTo>
                      <a:pt x="55" y="22"/>
                      <a:pt x="40" y="13"/>
                      <a:pt x="24" y="3"/>
                    </a:cubicBezTo>
                    <a:cubicBezTo>
                      <a:pt x="17" y="0"/>
                      <a:pt x="17" y="0"/>
                      <a:pt x="17" y="0"/>
                    </a:cubicBezTo>
                    <a:cubicBezTo>
                      <a:pt x="0" y="30"/>
                      <a:pt x="0" y="30"/>
                      <a:pt x="0" y="30"/>
                    </a:cubicBezTo>
                    <a:cubicBezTo>
                      <a:pt x="6" y="34"/>
                      <a:pt x="6" y="34"/>
                      <a:pt x="6" y="34"/>
                    </a:cubicBezTo>
                    <a:cubicBezTo>
                      <a:pt x="22" y="43"/>
                      <a:pt x="38" y="52"/>
                      <a:pt x="52"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47" name="Freeform 35">
                <a:extLst>
                  <a:ext uri="{FF2B5EF4-FFF2-40B4-BE49-F238E27FC236}">
                    <a16:creationId xmlns:a16="http://schemas.microsoft.com/office/drawing/2014/main" id="{48CB400F-A348-4D3F-9D28-11200B9DDEA4}"/>
                  </a:ext>
                </a:extLst>
              </p:cNvPr>
              <p:cNvSpPr>
                <a:spLocks/>
              </p:cNvSpPr>
              <p:nvPr/>
            </p:nvSpPr>
            <p:spPr bwMode="black">
              <a:xfrm>
                <a:off x="7821613" y="2162175"/>
                <a:ext cx="58738" cy="49213"/>
              </a:xfrm>
              <a:custGeom>
                <a:avLst/>
                <a:gdLst>
                  <a:gd name="T0" fmla="*/ 52 w 77"/>
                  <a:gd name="T1" fmla="*/ 62 h 66"/>
                  <a:gd name="T2" fmla="*/ 59 w 77"/>
                  <a:gd name="T3" fmla="*/ 66 h 66"/>
                  <a:gd name="T4" fmla="*/ 77 w 77"/>
                  <a:gd name="T5" fmla="*/ 36 h 66"/>
                  <a:gd name="T6" fmla="*/ 71 w 77"/>
                  <a:gd name="T7" fmla="*/ 32 h 66"/>
                  <a:gd name="T8" fmla="*/ 24 w 77"/>
                  <a:gd name="T9" fmla="*/ 4 h 66"/>
                  <a:gd name="T10" fmla="*/ 18 w 77"/>
                  <a:gd name="T11" fmla="*/ 0 h 66"/>
                  <a:gd name="T12" fmla="*/ 0 w 77"/>
                  <a:gd name="T13" fmla="*/ 31 h 66"/>
                  <a:gd name="T14" fmla="*/ 7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9" y="66"/>
                      <a:pt x="59" y="66"/>
                      <a:pt x="59" y="66"/>
                    </a:cubicBezTo>
                    <a:cubicBezTo>
                      <a:pt x="77" y="36"/>
                      <a:pt x="77" y="36"/>
                      <a:pt x="77" y="36"/>
                    </a:cubicBezTo>
                    <a:cubicBezTo>
                      <a:pt x="71" y="32"/>
                      <a:pt x="71" y="32"/>
                      <a:pt x="71" y="32"/>
                    </a:cubicBezTo>
                    <a:cubicBezTo>
                      <a:pt x="54" y="21"/>
                      <a:pt x="39" y="12"/>
                      <a:pt x="24" y="4"/>
                    </a:cubicBezTo>
                    <a:cubicBezTo>
                      <a:pt x="18" y="0"/>
                      <a:pt x="18" y="0"/>
                      <a:pt x="18" y="0"/>
                    </a:cubicBezTo>
                    <a:cubicBezTo>
                      <a:pt x="0" y="31"/>
                      <a:pt x="0" y="31"/>
                      <a:pt x="0" y="31"/>
                    </a:cubicBezTo>
                    <a:cubicBezTo>
                      <a:pt x="7" y="35"/>
                      <a:pt x="7" y="35"/>
                      <a:pt x="7" y="35"/>
                    </a:cubicBezTo>
                    <a:cubicBezTo>
                      <a:pt x="21" y="42"/>
                      <a:pt x="36" y="51"/>
                      <a:pt x="52"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48" name="Freeform 36">
                <a:extLst>
                  <a:ext uri="{FF2B5EF4-FFF2-40B4-BE49-F238E27FC236}">
                    <a16:creationId xmlns:a16="http://schemas.microsoft.com/office/drawing/2014/main" id="{6123B208-8808-4422-BE14-03383711D6B9}"/>
                  </a:ext>
                </a:extLst>
              </p:cNvPr>
              <p:cNvSpPr>
                <a:spLocks/>
              </p:cNvSpPr>
              <p:nvPr/>
            </p:nvSpPr>
            <p:spPr bwMode="black">
              <a:xfrm>
                <a:off x="7754938" y="2133600"/>
                <a:ext cx="53975" cy="39688"/>
              </a:xfrm>
              <a:custGeom>
                <a:avLst/>
                <a:gdLst>
                  <a:gd name="T0" fmla="*/ 10 w 73"/>
                  <a:gd name="T1" fmla="*/ 35 h 52"/>
                  <a:gd name="T2" fmla="*/ 15 w 73"/>
                  <a:gd name="T3" fmla="*/ 35 h 52"/>
                  <a:gd name="T4" fmla="*/ 51 w 73"/>
                  <a:gd name="T5" fmla="*/ 48 h 52"/>
                  <a:gd name="T6" fmla="*/ 58 w 73"/>
                  <a:gd name="T7" fmla="*/ 52 h 52"/>
                  <a:gd name="T8" fmla="*/ 73 w 73"/>
                  <a:gd name="T9" fmla="*/ 20 h 52"/>
                  <a:gd name="T10" fmla="*/ 66 w 73"/>
                  <a:gd name="T11" fmla="*/ 17 h 52"/>
                  <a:gd name="T12" fmla="*/ 19 w 73"/>
                  <a:gd name="T13" fmla="*/ 0 h 52"/>
                  <a:gd name="T14" fmla="*/ 10 w 73"/>
                  <a:gd name="T15" fmla="*/ 0 h 52"/>
                  <a:gd name="T16" fmla="*/ 10 w 73"/>
                  <a:gd name="T17" fmla="*/ 0 h 52"/>
                  <a:gd name="T18" fmla="*/ 0 w 73"/>
                  <a:gd name="T19" fmla="*/ 0 h 52"/>
                  <a:gd name="T20" fmla="*/ 1 w 73"/>
                  <a:gd name="T21" fmla="*/ 35 h 52"/>
                  <a:gd name="T22" fmla="*/ 10 w 73"/>
                  <a:gd name="T23"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3" h="52">
                    <a:moveTo>
                      <a:pt x="10" y="35"/>
                    </a:moveTo>
                    <a:cubicBezTo>
                      <a:pt x="11" y="35"/>
                      <a:pt x="13" y="35"/>
                      <a:pt x="15" y="35"/>
                    </a:cubicBezTo>
                    <a:cubicBezTo>
                      <a:pt x="19" y="36"/>
                      <a:pt x="30" y="38"/>
                      <a:pt x="51" y="48"/>
                    </a:cubicBezTo>
                    <a:cubicBezTo>
                      <a:pt x="58" y="52"/>
                      <a:pt x="58" y="52"/>
                      <a:pt x="58" y="52"/>
                    </a:cubicBezTo>
                    <a:cubicBezTo>
                      <a:pt x="73" y="20"/>
                      <a:pt x="73" y="20"/>
                      <a:pt x="73" y="20"/>
                    </a:cubicBezTo>
                    <a:cubicBezTo>
                      <a:pt x="66" y="17"/>
                      <a:pt x="66" y="17"/>
                      <a:pt x="66" y="17"/>
                    </a:cubicBezTo>
                    <a:cubicBezTo>
                      <a:pt x="46" y="7"/>
                      <a:pt x="31" y="2"/>
                      <a:pt x="19" y="0"/>
                    </a:cubicBezTo>
                    <a:cubicBezTo>
                      <a:pt x="16" y="0"/>
                      <a:pt x="13" y="0"/>
                      <a:pt x="10" y="0"/>
                    </a:cubicBezTo>
                    <a:cubicBezTo>
                      <a:pt x="10" y="0"/>
                      <a:pt x="10" y="0"/>
                      <a:pt x="10" y="0"/>
                    </a:cubicBezTo>
                    <a:cubicBezTo>
                      <a:pt x="0" y="0"/>
                      <a:pt x="0" y="0"/>
                      <a:pt x="0" y="0"/>
                    </a:cubicBezTo>
                    <a:cubicBezTo>
                      <a:pt x="1" y="35"/>
                      <a:pt x="1" y="35"/>
                      <a:pt x="1" y="35"/>
                    </a:cubicBezTo>
                    <a:lnTo>
                      <a:pt x="10"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49" name="Freeform 37">
                <a:extLst>
                  <a:ext uri="{FF2B5EF4-FFF2-40B4-BE49-F238E27FC236}">
                    <a16:creationId xmlns:a16="http://schemas.microsoft.com/office/drawing/2014/main" id="{27FDCDA1-009A-4CC5-8346-8FE1F727D37B}"/>
                  </a:ext>
                </a:extLst>
              </p:cNvPr>
              <p:cNvSpPr>
                <a:spLocks/>
              </p:cNvSpPr>
              <p:nvPr/>
            </p:nvSpPr>
            <p:spPr bwMode="black">
              <a:xfrm>
                <a:off x="7677150" y="2144713"/>
                <a:ext cx="57150" cy="49213"/>
              </a:xfrm>
              <a:custGeom>
                <a:avLst/>
                <a:gdLst>
                  <a:gd name="T0" fmla="*/ 27 w 76"/>
                  <a:gd name="T1" fmla="*/ 61 h 66"/>
                  <a:gd name="T2" fmla="*/ 69 w 76"/>
                  <a:gd name="T3" fmla="*/ 35 h 66"/>
                  <a:gd name="T4" fmla="*/ 76 w 76"/>
                  <a:gd name="T5" fmla="*/ 31 h 66"/>
                  <a:gd name="T6" fmla="*/ 60 w 76"/>
                  <a:gd name="T7" fmla="*/ 0 h 66"/>
                  <a:gd name="T8" fmla="*/ 53 w 76"/>
                  <a:gd name="T9" fmla="*/ 3 h 66"/>
                  <a:gd name="T10" fmla="*/ 6 w 76"/>
                  <a:gd name="T11" fmla="*/ 33 h 66"/>
                  <a:gd name="T12" fmla="*/ 0 w 76"/>
                  <a:gd name="T13" fmla="*/ 38 h 66"/>
                  <a:gd name="T14" fmla="*/ 21 w 76"/>
                  <a:gd name="T15" fmla="*/ 66 h 66"/>
                  <a:gd name="T16" fmla="*/ 27 w 76"/>
                  <a:gd name="T17" fmla="*/ 6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6">
                    <a:moveTo>
                      <a:pt x="27" y="61"/>
                    </a:moveTo>
                    <a:cubicBezTo>
                      <a:pt x="37" y="54"/>
                      <a:pt x="52" y="43"/>
                      <a:pt x="69" y="35"/>
                    </a:cubicBezTo>
                    <a:cubicBezTo>
                      <a:pt x="76" y="31"/>
                      <a:pt x="76" y="31"/>
                      <a:pt x="76" y="31"/>
                    </a:cubicBezTo>
                    <a:cubicBezTo>
                      <a:pt x="60" y="0"/>
                      <a:pt x="60" y="0"/>
                      <a:pt x="60" y="0"/>
                    </a:cubicBezTo>
                    <a:cubicBezTo>
                      <a:pt x="53" y="3"/>
                      <a:pt x="53" y="3"/>
                      <a:pt x="53" y="3"/>
                    </a:cubicBezTo>
                    <a:cubicBezTo>
                      <a:pt x="34" y="13"/>
                      <a:pt x="17" y="25"/>
                      <a:pt x="6" y="33"/>
                    </a:cubicBezTo>
                    <a:cubicBezTo>
                      <a:pt x="0" y="38"/>
                      <a:pt x="0" y="38"/>
                      <a:pt x="0" y="38"/>
                    </a:cubicBezTo>
                    <a:cubicBezTo>
                      <a:pt x="21" y="66"/>
                      <a:pt x="21" y="66"/>
                      <a:pt x="21" y="66"/>
                    </a:cubicBezTo>
                    <a:lnTo>
                      <a:pt x="27"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50" name="Freeform 38">
                <a:extLst>
                  <a:ext uri="{FF2B5EF4-FFF2-40B4-BE49-F238E27FC236}">
                    <a16:creationId xmlns:a16="http://schemas.microsoft.com/office/drawing/2014/main" id="{0B4D1CBB-62D0-43F6-9EB7-25AFE59B8ABB}"/>
                  </a:ext>
                </a:extLst>
              </p:cNvPr>
              <p:cNvSpPr>
                <a:spLocks/>
              </p:cNvSpPr>
              <p:nvPr/>
            </p:nvSpPr>
            <p:spPr bwMode="black">
              <a:xfrm>
                <a:off x="7026275" y="2797175"/>
                <a:ext cx="57150" cy="49213"/>
              </a:xfrm>
              <a:custGeom>
                <a:avLst/>
                <a:gdLst>
                  <a:gd name="T0" fmla="*/ 31 w 76"/>
                  <a:gd name="T1" fmla="*/ 5 h 67"/>
                  <a:gd name="T2" fmla="*/ 26 w 76"/>
                  <a:gd name="T3" fmla="*/ 0 h 67"/>
                  <a:gd name="T4" fmla="*/ 0 w 76"/>
                  <a:gd name="T5" fmla="*/ 23 h 67"/>
                  <a:gd name="T6" fmla="*/ 5 w 76"/>
                  <a:gd name="T7" fmla="*/ 29 h 67"/>
                  <a:gd name="T8" fmla="*/ 53 w 76"/>
                  <a:gd name="T9" fmla="*/ 64 h 67"/>
                  <a:gd name="T10" fmla="*/ 59 w 76"/>
                  <a:gd name="T11" fmla="*/ 67 h 67"/>
                  <a:gd name="T12" fmla="*/ 76 w 76"/>
                  <a:gd name="T13" fmla="*/ 36 h 67"/>
                  <a:gd name="T14" fmla="*/ 69 w 76"/>
                  <a:gd name="T15" fmla="*/ 33 h 67"/>
                  <a:gd name="T16" fmla="*/ 31 w 76"/>
                  <a:gd name="T17" fmla="*/ 5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7">
                    <a:moveTo>
                      <a:pt x="31" y="5"/>
                    </a:moveTo>
                    <a:cubicBezTo>
                      <a:pt x="26" y="0"/>
                      <a:pt x="26" y="0"/>
                      <a:pt x="26" y="0"/>
                    </a:cubicBezTo>
                    <a:cubicBezTo>
                      <a:pt x="0" y="23"/>
                      <a:pt x="0" y="23"/>
                      <a:pt x="0" y="23"/>
                    </a:cubicBezTo>
                    <a:cubicBezTo>
                      <a:pt x="5" y="29"/>
                      <a:pt x="5" y="29"/>
                      <a:pt x="5" y="29"/>
                    </a:cubicBezTo>
                    <a:cubicBezTo>
                      <a:pt x="18" y="43"/>
                      <a:pt x="38" y="56"/>
                      <a:pt x="53" y="64"/>
                    </a:cubicBezTo>
                    <a:cubicBezTo>
                      <a:pt x="59" y="67"/>
                      <a:pt x="59" y="67"/>
                      <a:pt x="59" y="67"/>
                    </a:cubicBezTo>
                    <a:cubicBezTo>
                      <a:pt x="76" y="36"/>
                      <a:pt x="76" y="36"/>
                      <a:pt x="76" y="36"/>
                    </a:cubicBezTo>
                    <a:cubicBezTo>
                      <a:pt x="69" y="33"/>
                      <a:pt x="69" y="33"/>
                      <a:pt x="69" y="33"/>
                    </a:cubicBezTo>
                    <a:cubicBezTo>
                      <a:pt x="52" y="23"/>
                      <a:pt x="38" y="14"/>
                      <a:pt x="31"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51" name="Freeform 39">
                <a:extLst>
                  <a:ext uri="{FF2B5EF4-FFF2-40B4-BE49-F238E27FC236}">
                    <a16:creationId xmlns:a16="http://schemas.microsoft.com/office/drawing/2014/main" id="{CDB1A163-01E4-4CAB-9002-EADE1E9CC91D}"/>
                  </a:ext>
                </a:extLst>
              </p:cNvPr>
              <p:cNvSpPr>
                <a:spLocks/>
              </p:cNvSpPr>
              <p:nvPr/>
            </p:nvSpPr>
            <p:spPr bwMode="black">
              <a:xfrm>
                <a:off x="7975600" y="2251075"/>
                <a:ext cx="57150" cy="47625"/>
              </a:xfrm>
              <a:custGeom>
                <a:avLst/>
                <a:gdLst>
                  <a:gd name="T0" fmla="*/ 54 w 77"/>
                  <a:gd name="T1" fmla="*/ 60 h 64"/>
                  <a:gd name="T2" fmla="*/ 60 w 77"/>
                  <a:gd name="T3" fmla="*/ 64 h 64"/>
                  <a:gd name="T4" fmla="*/ 77 w 77"/>
                  <a:gd name="T5" fmla="*/ 33 h 64"/>
                  <a:gd name="T6" fmla="*/ 71 w 77"/>
                  <a:gd name="T7" fmla="*/ 29 h 64"/>
                  <a:gd name="T8" fmla="*/ 23 w 77"/>
                  <a:gd name="T9" fmla="*/ 4 h 64"/>
                  <a:gd name="T10" fmla="*/ 17 w 77"/>
                  <a:gd name="T11" fmla="*/ 0 h 64"/>
                  <a:gd name="T12" fmla="*/ 0 w 77"/>
                  <a:gd name="T13" fmla="*/ 31 h 64"/>
                  <a:gd name="T14" fmla="*/ 7 w 77"/>
                  <a:gd name="T15" fmla="*/ 35 h 64"/>
                  <a:gd name="T16" fmla="*/ 54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4" y="60"/>
                    </a:moveTo>
                    <a:cubicBezTo>
                      <a:pt x="60" y="64"/>
                      <a:pt x="60" y="64"/>
                      <a:pt x="60" y="64"/>
                    </a:cubicBezTo>
                    <a:cubicBezTo>
                      <a:pt x="77" y="33"/>
                      <a:pt x="77" y="33"/>
                      <a:pt x="77" y="33"/>
                    </a:cubicBezTo>
                    <a:cubicBezTo>
                      <a:pt x="71" y="29"/>
                      <a:pt x="71" y="29"/>
                      <a:pt x="71" y="29"/>
                    </a:cubicBezTo>
                    <a:cubicBezTo>
                      <a:pt x="54" y="20"/>
                      <a:pt x="38" y="12"/>
                      <a:pt x="23" y="4"/>
                    </a:cubicBezTo>
                    <a:cubicBezTo>
                      <a:pt x="17" y="0"/>
                      <a:pt x="17" y="0"/>
                      <a:pt x="17" y="0"/>
                    </a:cubicBezTo>
                    <a:cubicBezTo>
                      <a:pt x="0" y="31"/>
                      <a:pt x="0" y="31"/>
                      <a:pt x="0" y="31"/>
                    </a:cubicBezTo>
                    <a:cubicBezTo>
                      <a:pt x="7" y="35"/>
                      <a:pt x="7" y="35"/>
                      <a:pt x="7" y="35"/>
                    </a:cubicBezTo>
                    <a:cubicBezTo>
                      <a:pt x="21" y="43"/>
                      <a:pt x="37" y="51"/>
                      <a:pt x="54"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52" name="Freeform 40">
                <a:extLst>
                  <a:ext uri="{FF2B5EF4-FFF2-40B4-BE49-F238E27FC236}">
                    <a16:creationId xmlns:a16="http://schemas.microsoft.com/office/drawing/2014/main" id="{950ADFA6-D34E-42E7-8768-7BC86EA891C6}"/>
                  </a:ext>
                </a:extLst>
              </p:cNvPr>
              <p:cNvSpPr>
                <a:spLocks/>
              </p:cNvSpPr>
              <p:nvPr/>
            </p:nvSpPr>
            <p:spPr bwMode="black">
              <a:xfrm>
                <a:off x="7889875" y="2203450"/>
                <a:ext cx="73025" cy="57150"/>
              </a:xfrm>
              <a:custGeom>
                <a:avLst/>
                <a:gdLst>
                  <a:gd name="T0" fmla="*/ 21 w 97"/>
                  <a:gd name="T1" fmla="*/ 44 h 76"/>
                  <a:gd name="T2" fmla="*/ 26 w 97"/>
                  <a:gd name="T3" fmla="*/ 47 h 76"/>
                  <a:gd name="T4" fmla="*/ 27 w 97"/>
                  <a:gd name="T5" fmla="*/ 48 h 76"/>
                  <a:gd name="T6" fmla="*/ 74 w 97"/>
                  <a:gd name="T7" fmla="*/ 73 h 76"/>
                  <a:gd name="T8" fmla="*/ 80 w 97"/>
                  <a:gd name="T9" fmla="*/ 76 h 76"/>
                  <a:gd name="T10" fmla="*/ 97 w 97"/>
                  <a:gd name="T11" fmla="*/ 45 h 76"/>
                  <a:gd name="T12" fmla="*/ 90 w 97"/>
                  <a:gd name="T13" fmla="*/ 41 h 76"/>
                  <a:gd name="T14" fmla="*/ 44 w 97"/>
                  <a:gd name="T15" fmla="*/ 17 h 76"/>
                  <a:gd name="T16" fmla="*/ 44 w 97"/>
                  <a:gd name="T17" fmla="*/ 17 h 76"/>
                  <a:gd name="T18" fmla="*/ 25 w 97"/>
                  <a:gd name="T19" fmla="*/ 5 h 76"/>
                  <a:gd name="T20" fmla="*/ 19 w 97"/>
                  <a:gd name="T21" fmla="*/ 0 h 76"/>
                  <a:gd name="T22" fmla="*/ 0 w 97"/>
                  <a:gd name="T23" fmla="*/ 30 h 76"/>
                  <a:gd name="T24" fmla="*/ 6 w 97"/>
                  <a:gd name="T25" fmla="*/ 34 h 76"/>
                  <a:gd name="T26" fmla="*/ 21 w 97"/>
                  <a:gd name="T27" fmla="*/ 4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7" h="76">
                    <a:moveTo>
                      <a:pt x="21" y="44"/>
                    </a:moveTo>
                    <a:cubicBezTo>
                      <a:pt x="24" y="46"/>
                      <a:pt x="26" y="47"/>
                      <a:pt x="26" y="47"/>
                    </a:cubicBezTo>
                    <a:cubicBezTo>
                      <a:pt x="27" y="48"/>
                      <a:pt x="27" y="48"/>
                      <a:pt x="27" y="48"/>
                    </a:cubicBezTo>
                    <a:cubicBezTo>
                      <a:pt x="29" y="49"/>
                      <a:pt x="46" y="58"/>
                      <a:pt x="74" y="73"/>
                    </a:cubicBezTo>
                    <a:cubicBezTo>
                      <a:pt x="80" y="76"/>
                      <a:pt x="80" y="76"/>
                      <a:pt x="80" y="76"/>
                    </a:cubicBezTo>
                    <a:cubicBezTo>
                      <a:pt x="97" y="45"/>
                      <a:pt x="97" y="45"/>
                      <a:pt x="97" y="45"/>
                    </a:cubicBezTo>
                    <a:cubicBezTo>
                      <a:pt x="90" y="41"/>
                      <a:pt x="90" y="41"/>
                      <a:pt x="90" y="41"/>
                    </a:cubicBezTo>
                    <a:cubicBezTo>
                      <a:pt x="60" y="26"/>
                      <a:pt x="49" y="20"/>
                      <a:pt x="44" y="17"/>
                    </a:cubicBezTo>
                    <a:cubicBezTo>
                      <a:pt x="44" y="17"/>
                      <a:pt x="44" y="17"/>
                      <a:pt x="44" y="17"/>
                    </a:cubicBezTo>
                    <a:cubicBezTo>
                      <a:pt x="44" y="17"/>
                      <a:pt x="37" y="12"/>
                      <a:pt x="25" y="5"/>
                    </a:cubicBezTo>
                    <a:cubicBezTo>
                      <a:pt x="19" y="0"/>
                      <a:pt x="19" y="0"/>
                      <a:pt x="19" y="0"/>
                    </a:cubicBezTo>
                    <a:cubicBezTo>
                      <a:pt x="0" y="30"/>
                      <a:pt x="0" y="30"/>
                      <a:pt x="0" y="30"/>
                    </a:cubicBezTo>
                    <a:cubicBezTo>
                      <a:pt x="6" y="34"/>
                      <a:pt x="6" y="34"/>
                      <a:pt x="6" y="34"/>
                    </a:cubicBezTo>
                    <a:cubicBezTo>
                      <a:pt x="12" y="38"/>
                      <a:pt x="18" y="42"/>
                      <a:pt x="21"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53" name="Freeform 41">
                <a:extLst>
                  <a:ext uri="{FF2B5EF4-FFF2-40B4-BE49-F238E27FC236}">
                    <a16:creationId xmlns:a16="http://schemas.microsoft.com/office/drawing/2014/main" id="{EC216DF1-CFF9-4659-A8CF-9C5B1270BE24}"/>
                  </a:ext>
                </a:extLst>
              </p:cNvPr>
              <p:cNvSpPr>
                <a:spLocks/>
              </p:cNvSpPr>
              <p:nvPr/>
            </p:nvSpPr>
            <p:spPr bwMode="black">
              <a:xfrm>
                <a:off x="7259638" y="2378075"/>
                <a:ext cx="57150" cy="47625"/>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54" name="Freeform 42">
                <a:extLst>
                  <a:ext uri="{FF2B5EF4-FFF2-40B4-BE49-F238E27FC236}">
                    <a16:creationId xmlns:a16="http://schemas.microsoft.com/office/drawing/2014/main" id="{1B8D7B52-D5D6-412C-8E69-82347EC68889}"/>
                  </a:ext>
                </a:extLst>
              </p:cNvPr>
              <p:cNvSpPr>
                <a:spLocks/>
              </p:cNvSpPr>
              <p:nvPr/>
            </p:nvSpPr>
            <p:spPr bwMode="black">
              <a:xfrm>
                <a:off x="8091488" y="2879725"/>
                <a:ext cx="57150" cy="47625"/>
              </a:xfrm>
              <a:custGeom>
                <a:avLst/>
                <a:gdLst>
                  <a:gd name="T0" fmla="*/ 0 w 36"/>
                  <a:gd name="T1" fmla="*/ 16 h 30"/>
                  <a:gd name="T2" fmla="*/ 8 w 36"/>
                  <a:gd name="T3" fmla="*/ 30 h 30"/>
                  <a:gd name="T4" fmla="*/ 36 w 36"/>
                  <a:gd name="T5" fmla="*/ 14 h 30"/>
                  <a:gd name="T6" fmla="*/ 28 w 36"/>
                  <a:gd name="T7" fmla="*/ 0 h 30"/>
                  <a:gd name="T8" fmla="*/ 0 w 36"/>
                  <a:gd name="T9" fmla="*/ 16 h 30"/>
                </a:gdLst>
                <a:ahLst/>
                <a:cxnLst>
                  <a:cxn ang="0">
                    <a:pos x="T0" y="T1"/>
                  </a:cxn>
                  <a:cxn ang="0">
                    <a:pos x="T2" y="T3"/>
                  </a:cxn>
                  <a:cxn ang="0">
                    <a:pos x="T4" y="T5"/>
                  </a:cxn>
                  <a:cxn ang="0">
                    <a:pos x="T6" y="T7"/>
                  </a:cxn>
                  <a:cxn ang="0">
                    <a:pos x="T8" y="T9"/>
                  </a:cxn>
                </a:cxnLst>
                <a:rect l="0" t="0" r="r" b="b"/>
                <a:pathLst>
                  <a:path w="36" h="30">
                    <a:moveTo>
                      <a:pt x="0" y="16"/>
                    </a:moveTo>
                    <a:lnTo>
                      <a:pt x="8" y="30"/>
                    </a:lnTo>
                    <a:lnTo>
                      <a:pt x="36" y="14"/>
                    </a:lnTo>
                    <a:lnTo>
                      <a:pt x="28" y="0"/>
                    </a:lnTo>
                    <a:lnTo>
                      <a:pt x="0"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55" name="Freeform 43">
                <a:extLst>
                  <a:ext uri="{FF2B5EF4-FFF2-40B4-BE49-F238E27FC236}">
                    <a16:creationId xmlns:a16="http://schemas.microsoft.com/office/drawing/2014/main" id="{433EE9BD-24B7-4842-98A5-A58D3B1E24B2}"/>
                  </a:ext>
                </a:extLst>
              </p:cNvPr>
              <p:cNvSpPr>
                <a:spLocks/>
              </p:cNvSpPr>
              <p:nvPr/>
            </p:nvSpPr>
            <p:spPr bwMode="black">
              <a:xfrm>
                <a:off x="7953375" y="2960688"/>
                <a:ext cx="57150" cy="49213"/>
              </a:xfrm>
              <a:custGeom>
                <a:avLst/>
                <a:gdLst>
                  <a:gd name="T0" fmla="*/ 52 w 77"/>
                  <a:gd name="T1" fmla="*/ 4 h 66"/>
                  <a:gd name="T2" fmla="*/ 6 w 77"/>
                  <a:gd name="T3" fmla="*/ 32 h 66"/>
                  <a:gd name="T4" fmla="*/ 0 w 77"/>
                  <a:gd name="T5" fmla="*/ 36 h 66"/>
                  <a:gd name="T6" fmla="*/ 18 w 77"/>
                  <a:gd name="T7" fmla="*/ 66 h 66"/>
                  <a:gd name="T8" fmla="*/ 24 w 77"/>
                  <a:gd name="T9" fmla="*/ 62 h 66"/>
                  <a:gd name="T10" fmla="*/ 70 w 77"/>
                  <a:gd name="T11" fmla="*/ 34 h 66"/>
                  <a:gd name="T12" fmla="*/ 77 w 77"/>
                  <a:gd name="T13" fmla="*/ 31 h 66"/>
                  <a:gd name="T14" fmla="*/ 59 w 77"/>
                  <a:gd name="T15" fmla="*/ 0 h 66"/>
                  <a:gd name="T16" fmla="*/ 52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4"/>
                    </a:moveTo>
                    <a:cubicBezTo>
                      <a:pt x="35" y="14"/>
                      <a:pt x="20" y="23"/>
                      <a:pt x="6" y="32"/>
                    </a:cubicBezTo>
                    <a:cubicBezTo>
                      <a:pt x="0" y="36"/>
                      <a:pt x="0" y="36"/>
                      <a:pt x="0" y="36"/>
                    </a:cubicBezTo>
                    <a:cubicBezTo>
                      <a:pt x="18" y="66"/>
                      <a:pt x="18" y="66"/>
                      <a:pt x="18" y="66"/>
                    </a:cubicBezTo>
                    <a:cubicBezTo>
                      <a:pt x="24" y="62"/>
                      <a:pt x="24" y="62"/>
                      <a:pt x="24" y="62"/>
                    </a:cubicBezTo>
                    <a:cubicBezTo>
                      <a:pt x="39" y="53"/>
                      <a:pt x="54" y="44"/>
                      <a:pt x="70" y="34"/>
                    </a:cubicBezTo>
                    <a:cubicBezTo>
                      <a:pt x="77" y="31"/>
                      <a:pt x="77" y="31"/>
                      <a:pt x="77" y="31"/>
                    </a:cubicBezTo>
                    <a:cubicBezTo>
                      <a:pt x="59" y="0"/>
                      <a:pt x="59" y="0"/>
                      <a:pt x="59" y="0"/>
                    </a:cubicBezTo>
                    <a:lnTo>
                      <a:pt x="52"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56" name="Freeform 44">
                <a:extLst>
                  <a:ext uri="{FF2B5EF4-FFF2-40B4-BE49-F238E27FC236}">
                    <a16:creationId xmlns:a16="http://schemas.microsoft.com/office/drawing/2014/main" id="{70C31C70-6C2F-4395-B23F-2EF2823F990C}"/>
                  </a:ext>
                </a:extLst>
              </p:cNvPr>
              <p:cNvSpPr>
                <a:spLocks/>
              </p:cNvSpPr>
              <p:nvPr/>
            </p:nvSpPr>
            <p:spPr bwMode="black">
              <a:xfrm>
                <a:off x="8021638" y="2919413"/>
                <a:ext cx="58738" cy="49213"/>
              </a:xfrm>
              <a:custGeom>
                <a:avLst/>
                <a:gdLst>
                  <a:gd name="T0" fmla="*/ 52 w 77"/>
                  <a:gd name="T1" fmla="*/ 4 h 65"/>
                  <a:gd name="T2" fmla="*/ 6 w 77"/>
                  <a:gd name="T3" fmla="*/ 31 h 65"/>
                  <a:gd name="T4" fmla="*/ 0 w 77"/>
                  <a:gd name="T5" fmla="*/ 35 h 65"/>
                  <a:gd name="T6" fmla="*/ 17 w 77"/>
                  <a:gd name="T7" fmla="*/ 65 h 65"/>
                  <a:gd name="T8" fmla="*/ 24 w 77"/>
                  <a:gd name="T9" fmla="*/ 61 h 65"/>
                  <a:gd name="T10" fmla="*/ 70 w 77"/>
                  <a:gd name="T11" fmla="*/ 34 h 65"/>
                  <a:gd name="T12" fmla="*/ 77 w 77"/>
                  <a:gd name="T13" fmla="*/ 31 h 65"/>
                  <a:gd name="T14" fmla="*/ 59 w 77"/>
                  <a:gd name="T15" fmla="*/ 0 h 65"/>
                  <a:gd name="T16" fmla="*/ 52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52" y="4"/>
                    </a:moveTo>
                    <a:cubicBezTo>
                      <a:pt x="37" y="13"/>
                      <a:pt x="21" y="22"/>
                      <a:pt x="6" y="31"/>
                    </a:cubicBezTo>
                    <a:cubicBezTo>
                      <a:pt x="0" y="35"/>
                      <a:pt x="0" y="35"/>
                      <a:pt x="0" y="35"/>
                    </a:cubicBezTo>
                    <a:cubicBezTo>
                      <a:pt x="17" y="65"/>
                      <a:pt x="17" y="65"/>
                      <a:pt x="17" y="65"/>
                    </a:cubicBezTo>
                    <a:cubicBezTo>
                      <a:pt x="24" y="61"/>
                      <a:pt x="24" y="61"/>
                      <a:pt x="24" y="61"/>
                    </a:cubicBezTo>
                    <a:cubicBezTo>
                      <a:pt x="39" y="52"/>
                      <a:pt x="55" y="44"/>
                      <a:pt x="70" y="34"/>
                    </a:cubicBezTo>
                    <a:cubicBezTo>
                      <a:pt x="77" y="31"/>
                      <a:pt x="77" y="31"/>
                      <a:pt x="77" y="31"/>
                    </a:cubicBezTo>
                    <a:cubicBezTo>
                      <a:pt x="59" y="0"/>
                      <a:pt x="59" y="0"/>
                      <a:pt x="59" y="0"/>
                    </a:cubicBezTo>
                    <a:lnTo>
                      <a:pt x="52"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57" name="Freeform 45">
                <a:extLst>
                  <a:ext uri="{FF2B5EF4-FFF2-40B4-BE49-F238E27FC236}">
                    <a16:creationId xmlns:a16="http://schemas.microsoft.com/office/drawing/2014/main" id="{8A3ED94E-F386-4596-AFF7-3B598313994A}"/>
                  </a:ext>
                </a:extLst>
              </p:cNvPr>
              <p:cNvSpPr>
                <a:spLocks/>
              </p:cNvSpPr>
              <p:nvPr/>
            </p:nvSpPr>
            <p:spPr bwMode="black">
              <a:xfrm>
                <a:off x="7821613" y="3046413"/>
                <a:ext cx="53975" cy="53975"/>
              </a:xfrm>
              <a:custGeom>
                <a:avLst/>
                <a:gdLst>
                  <a:gd name="T0" fmla="*/ 45 w 72"/>
                  <a:gd name="T1" fmla="*/ 5 h 72"/>
                  <a:gd name="T2" fmla="*/ 10 w 72"/>
                  <a:gd name="T3" fmla="*/ 38 h 72"/>
                  <a:gd name="T4" fmla="*/ 4 w 72"/>
                  <a:gd name="T5" fmla="*/ 48 h 72"/>
                  <a:gd name="T6" fmla="*/ 0 w 72"/>
                  <a:gd name="T7" fmla="*/ 54 h 72"/>
                  <a:gd name="T8" fmla="*/ 30 w 72"/>
                  <a:gd name="T9" fmla="*/ 72 h 72"/>
                  <a:gd name="T10" fmla="*/ 34 w 72"/>
                  <a:gd name="T11" fmla="*/ 66 h 72"/>
                  <a:gd name="T12" fmla="*/ 39 w 72"/>
                  <a:gd name="T13" fmla="*/ 57 h 72"/>
                  <a:gd name="T14" fmla="*/ 66 w 72"/>
                  <a:gd name="T15" fmla="*/ 33 h 72"/>
                  <a:gd name="T16" fmla="*/ 72 w 72"/>
                  <a:gd name="T17" fmla="*/ 28 h 72"/>
                  <a:gd name="T18" fmla="*/ 51 w 72"/>
                  <a:gd name="T19" fmla="*/ 0 h 72"/>
                  <a:gd name="T20" fmla="*/ 45 w 72"/>
                  <a:gd name="T21" fmla="*/ 5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72">
                    <a:moveTo>
                      <a:pt x="45" y="5"/>
                    </a:moveTo>
                    <a:cubicBezTo>
                      <a:pt x="26" y="19"/>
                      <a:pt x="15" y="29"/>
                      <a:pt x="10" y="38"/>
                    </a:cubicBezTo>
                    <a:cubicBezTo>
                      <a:pt x="8" y="41"/>
                      <a:pt x="6" y="44"/>
                      <a:pt x="4" y="48"/>
                    </a:cubicBezTo>
                    <a:cubicBezTo>
                      <a:pt x="0" y="54"/>
                      <a:pt x="0" y="54"/>
                      <a:pt x="0" y="54"/>
                    </a:cubicBezTo>
                    <a:cubicBezTo>
                      <a:pt x="30" y="72"/>
                      <a:pt x="30" y="72"/>
                      <a:pt x="30" y="72"/>
                    </a:cubicBezTo>
                    <a:cubicBezTo>
                      <a:pt x="34" y="66"/>
                      <a:pt x="34" y="66"/>
                      <a:pt x="34" y="66"/>
                    </a:cubicBezTo>
                    <a:cubicBezTo>
                      <a:pt x="36" y="63"/>
                      <a:pt x="37" y="60"/>
                      <a:pt x="39" y="57"/>
                    </a:cubicBezTo>
                    <a:cubicBezTo>
                      <a:pt x="40" y="55"/>
                      <a:pt x="45" y="49"/>
                      <a:pt x="66" y="33"/>
                    </a:cubicBezTo>
                    <a:cubicBezTo>
                      <a:pt x="72" y="28"/>
                      <a:pt x="72" y="28"/>
                      <a:pt x="72" y="28"/>
                    </a:cubicBezTo>
                    <a:cubicBezTo>
                      <a:pt x="51" y="0"/>
                      <a:pt x="51" y="0"/>
                      <a:pt x="51" y="0"/>
                    </a:cubicBezTo>
                    <a:lnTo>
                      <a:pt x="45"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58" name="Freeform 46">
                <a:extLst>
                  <a:ext uri="{FF2B5EF4-FFF2-40B4-BE49-F238E27FC236}">
                    <a16:creationId xmlns:a16="http://schemas.microsoft.com/office/drawing/2014/main" id="{48F011D7-0438-4CE3-8771-DDF82DE34CC2}"/>
                  </a:ext>
                </a:extLst>
              </p:cNvPr>
              <p:cNvSpPr>
                <a:spLocks/>
              </p:cNvSpPr>
              <p:nvPr/>
            </p:nvSpPr>
            <p:spPr bwMode="black">
              <a:xfrm>
                <a:off x="7885113" y="3001963"/>
                <a:ext cx="57150" cy="49213"/>
              </a:xfrm>
              <a:custGeom>
                <a:avLst/>
                <a:gdLst>
                  <a:gd name="T0" fmla="*/ 51 w 77"/>
                  <a:gd name="T1" fmla="*/ 4 h 66"/>
                  <a:gd name="T2" fmla="*/ 6 w 77"/>
                  <a:gd name="T3" fmla="*/ 33 h 66"/>
                  <a:gd name="T4" fmla="*/ 0 w 77"/>
                  <a:gd name="T5" fmla="*/ 37 h 66"/>
                  <a:gd name="T6" fmla="*/ 19 w 77"/>
                  <a:gd name="T7" fmla="*/ 66 h 66"/>
                  <a:gd name="T8" fmla="*/ 25 w 77"/>
                  <a:gd name="T9" fmla="*/ 62 h 66"/>
                  <a:gd name="T10" fmla="*/ 70 w 77"/>
                  <a:gd name="T11" fmla="*/ 34 h 66"/>
                  <a:gd name="T12" fmla="*/ 77 w 77"/>
                  <a:gd name="T13" fmla="*/ 30 h 66"/>
                  <a:gd name="T14" fmla="*/ 58 w 77"/>
                  <a:gd name="T15" fmla="*/ 0 h 66"/>
                  <a:gd name="T16" fmla="*/ 51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1" y="4"/>
                    </a:moveTo>
                    <a:cubicBezTo>
                      <a:pt x="35" y="14"/>
                      <a:pt x="19" y="24"/>
                      <a:pt x="6" y="33"/>
                    </a:cubicBezTo>
                    <a:cubicBezTo>
                      <a:pt x="0" y="37"/>
                      <a:pt x="0" y="37"/>
                      <a:pt x="0" y="37"/>
                    </a:cubicBezTo>
                    <a:cubicBezTo>
                      <a:pt x="19" y="66"/>
                      <a:pt x="19" y="66"/>
                      <a:pt x="19" y="66"/>
                    </a:cubicBezTo>
                    <a:cubicBezTo>
                      <a:pt x="25" y="62"/>
                      <a:pt x="25" y="62"/>
                      <a:pt x="25" y="62"/>
                    </a:cubicBezTo>
                    <a:cubicBezTo>
                      <a:pt x="39" y="53"/>
                      <a:pt x="54" y="44"/>
                      <a:pt x="70" y="34"/>
                    </a:cubicBezTo>
                    <a:cubicBezTo>
                      <a:pt x="77" y="30"/>
                      <a:pt x="77" y="30"/>
                      <a:pt x="77" y="30"/>
                    </a:cubicBezTo>
                    <a:cubicBezTo>
                      <a:pt x="58" y="0"/>
                      <a:pt x="58" y="0"/>
                      <a:pt x="58" y="0"/>
                    </a:cubicBezTo>
                    <a:lnTo>
                      <a:pt x="51"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59" name="Freeform 47">
                <a:extLst>
                  <a:ext uri="{FF2B5EF4-FFF2-40B4-BE49-F238E27FC236}">
                    <a16:creationId xmlns:a16="http://schemas.microsoft.com/office/drawing/2014/main" id="{363DBFA7-FC08-40CC-8A1C-63B23D5469CC}"/>
                  </a:ext>
                </a:extLst>
              </p:cNvPr>
              <p:cNvSpPr>
                <a:spLocks/>
              </p:cNvSpPr>
              <p:nvPr/>
            </p:nvSpPr>
            <p:spPr bwMode="black">
              <a:xfrm>
                <a:off x="8159750" y="2840038"/>
                <a:ext cx="58738" cy="47625"/>
              </a:xfrm>
              <a:custGeom>
                <a:avLst/>
                <a:gdLst>
                  <a:gd name="T0" fmla="*/ 0 w 37"/>
                  <a:gd name="T1" fmla="*/ 16 h 30"/>
                  <a:gd name="T2" fmla="*/ 9 w 37"/>
                  <a:gd name="T3" fmla="*/ 30 h 30"/>
                  <a:gd name="T4" fmla="*/ 37 w 37"/>
                  <a:gd name="T5" fmla="*/ 14 h 30"/>
                  <a:gd name="T6" fmla="*/ 28 w 37"/>
                  <a:gd name="T7" fmla="*/ 0 h 30"/>
                  <a:gd name="T8" fmla="*/ 0 w 37"/>
                  <a:gd name="T9" fmla="*/ 16 h 30"/>
                </a:gdLst>
                <a:ahLst/>
                <a:cxnLst>
                  <a:cxn ang="0">
                    <a:pos x="T0" y="T1"/>
                  </a:cxn>
                  <a:cxn ang="0">
                    <a:pos x="T2" y="T3"/>
                  </a:cxn>
                  <a:cxn ang="0">
                    <a:pos x="T4" y="T5"/>
                  </a:cxn>
                  <a:cxn ang="0">
                    <a:pos x="T6" y="T7"/>
                  </a:cxn>
                  <a:cxn ang="0">
                    <a:pos x="T8" y="T9"/>
                  </a:cxn>
                </a:cxnLst>
                <a:rect l="0" t="0" r="r" b="b"/>
                <a:pathLst>
                  <a:path w="37" h="30">
                    <a:moveTo>
                      <a:pt x="0" y="16"/>
                    </a:moveTo>
                    <a:lnTo>
                      <a:pt x="9" y="30"/>
                    </a:lnTo>
                    <a:lnTo>
                      <a:pt x="37" y="14"/>
                    </a:lnTo>
                    <a:lnTo>
                      <a:pt x="28" y="0"/>
                    </a:lnTo>
                    <a:lnTo>
                      <a:pt x="0"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60" name="Freeform 48">
                <a:extLst>
                  <a:ext uri="{FF2B5EF4-FFF2-40B4-BE49-F238E27FC236}">
                    <a16:creationId xmlns:a16="http://schemas.microsoft.com/office/drawing/2014/main" id="{E165893F-876E-4BC9-A5D5-2D22067DA587}"/>
                  </a:ext>
                </a:extLst>
              </p:cNvPr>
              <p:cNvSpPr>
                <a:spLocks/>
              </p:cNvSpPr>
              <p:nvPr/>
            </p:nvSpPr>
            <p:spPr bwMode="black">
              <a:xfrm>
                <a:off x="7038975" y="2435225"/>
                <a:ext cx="58738" cy="39688"/>
              </a:xfrm>
              <a:custGeom>
                <a:avLst/>
                <a:gdLst>
                  <a:gd name="T0" fmla="*/ 27 w 77"/>
                  <a:gd name="T1" fmla="*/ 5 h 53"/>
                  <a:gd name="T2" fmla="*/ 5 w 77"/>
                  <a:gd name="T3" fmla="*/ 24 h 53"/>
                  <a:gd name="T4" fmla="*/ 0 w 77"/>
                  <a:gd name="T5" fmla="*/ 30 h 53"/>
                  <a:gd name="T6" fmla="*/ 26 w 77"/>
                  <a:gd name="T7" fmla="*/ 53 h 53"/>
                  <a:gd name="T8" fmla="*/ 31 w 77"/>
                  <a:gd name="T9" fmla="*/ 47 h 53"/>
                  <a:gd name="T10" fmla="*/ 43 w 77"/>
                  <a:gd name="T11" fmla="*/ 37 h 53"/>
                  <a:gd name="T12" fmla="*/ 61 w 77"/>
                  <a:gd name="T13" fmla="*/ 39 h 53"/>
                  <a:gd name="T14" fmla="*/ 68 w 77"/>
                  <a:gd name="T15" fmla="*/ 41 h 53"/>
                  <a:gd name="T16" fmla="*/ 77 w 77"/>
                  <a:gd name="T17" fmla="*/ 8 h 53"/>
                  <a:gd name="T18" fmla="*/ 70 w 77"/>
                  <a:gd name="T19" fmla="*/ 6 h 53"/>
                  <a:gd name="T20" fmla="*/ 27 w 77"/>
                  <a:gd name="T21" fmla="*/ 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 h="53">
                    <a:moveTo>
                      <a:pt x="27" y="5"/>
                    </a:moveTo>
                    <a:cubicBezTo>
                      <a:pt x="20" y="9"/>
                      <a:pt x="12" y="15"/>
                      <a:pt x="5" y="24"/>
                    </a:cubicBezTo>
                    <a:cubicBezTo>
                      <a:pt x="0" y="30"/>
                      <a:pt x="0" y="30"/>
                      <a:pt x="0" y="30"/>
                    </a:cubicBezTo>
                    <a:cubicBezTo>
                      <a:pt x="26" y="53"/>
                      <a:pt x="26" y="53"/>
                      <a:pt x="26" y="53"/>
                    </a:cubicBezTo>
                    <a:cubicBezTo>
                      <a:pt x="31" y="47"/>
                      <a:pt x="31" y="47"/>
                      <a:pt x="31" y="47"/>
                    </a:cubicBezTo>
                    <a:cubicBezTo>
                      <a:pt x="35" y="42"/>
                      <a:pt x="40" y="39"/>
                      <a:pt x="43" y="37"/>
                    </a:cubicBezTo>
                    <a:cubicBezTo>
                      <a:pt x="43" y="37"/>
                      <a:pt x="46" y="35"/>
                      <a:pt x="61" y="39"/>
                    </a:cubicBezTo>
                    <a:cubicBezTo>
                      <a:pt x="68" y="41"/>
                      <a:pt x="68" y="41"/>
                      <a:pt x="68" y="41"/>
                    </a:cubicBezTo>
                    <a:cubicBezTo>
                      <a:pt x="77" y="8"/>
                      <a:pt x="77" y="8"/>
                      <a:pt x="77" y="8"/>
                    </a:cubicBezTo>
                    <a:cubicBezTo>
                      <a:pt x="70" y="6"/>
                      <a:pt x="70" y="6"/>
                      <a:pt x="70" y="6"/>
                    </a:cubicBezTo>
                    <a:cubicBezTo>
                      <a:pt x="51" y="0"/>
                      <a:pt x="38" y="0"/>
                      <a:pt x="27"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61" name="Freeform 49">
                <a:extLst>
                  <a:ext uri="{FF2B5EF4-FFF2-40B4-BE49-F238E27FC236}">
                    <a16:creationId xmlns:a16="http://schemas.microsoft.com/office/drawing/2014/main" id="{5939E90A-EB5B-4941-8F93-476AAC4A4DC4}"/>
                  </a:ext>
                </a:extLst>
              </p:cNvPr>
              <p:cNvSpPr>
                <a:spLocks/>
              </p:cNvSpPr>
              <p:nvPr/>
            </p:nvSpPr>
            <p:spPr bwMode="black">
              <a:xfrm>
                <a:off x="8348663" y="2689225"/>
                <a:ext cx="36513" cy="55563"/>
              </a:xfrm>
              <a:custGeom>
                <a:avLst/>
                <a:gdLst>
                  <a:gd name="T0" fmla="*/ 13 w 49"/>
                  <a:gd name="T1" fmla="*/ 7 h 75"/>
                  <a:gd name="T2" fmla="*/ 2 w 49"/>
                  <a:gd name="T3" fmla="*/ 57 h 75"/>
                  <a:gd name="T4" fmla="*/ 0 w 49"/>
                  <a:gd name="T5" fmla="*/ 64 h 75"/>
                  <a:gd name="T6" fmla="*/ 34 w 49"/>
                  <a:gd name="T7" fmla="*/ 75 h 75"/>
                  <a:gd name="T8" fmla="*/ 36 w 49"/>
                  <a:gd name="T9" fmla="*/ 67 h 75"/>
                  <a:gd name="T10" fmla="*/ 48 w 49"/>
                  <a:gd name="T11" fmla="*/ 13 h 75"/>
                  <a:gd name="T12" fmla="*/ 49 w 49"/>
                  <a:gd name="T13" fmla="*/ 5 h 75"/>
                  <a:gd name="T14" fmla="*/ 15 w 49"/>
                  <a:gd name="T15" fmla="*/ 0 h 75"/>
                  <a:gd name="T16" fmla="*/ 13 w 49"/>
                  <a:gd name="T17" fmla="*/ 7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75">
                    <a:moveTo>
                      <a:pt x="13" y="7"/>
                    </a:moveTo>
                    <a:cubicBezTo>
                      <a:pt x="10" y="26"/>
                      <a:pt x="7" y="43"/>
                      <a:pt x="2" y="57"/>
                    </a:cubicBezTo>
                    <a:cubicBezTo>
                      <a:pt x="0" y="64"/>
                      <a:pt x="0" y="64"/>
                      <a:pt x="0" y="64"/>
                    </a:cubicBezTo>
                    <a:cubicBezTo>
                      <a:pt x="34" y="75"/>
                      <a:pt x="34" y="75"/>
                      <a:pt x="34" y="75"/>
                    </a:cubicBezTo>
                    <a:cubicBezTo>
                      <a:pt x="36" y="67"/>
                      <a:pt x="36" y="67"/>
                      <a:pt x="36" y="67"/>
                    </a:cubicBezTo>
                    <a:cubicBezTo>
                      <a:pt x="41" y="52"/>
                      <a:pt x="45" y="34"/>
                      <a:pt x="48" y="13"/>
                    </a:cubicBezTo>
                    <a:cubicBezTo>
                      <a:pt x="49" y="5"/>
                      <a:pt x="49" y="5"/>
                      <a:pt x="49" y="5"/>
                    </a:cubicBezTo>
                    <a:cubicBezTo>
                      <a:pt x="15" y="0"/>
                      <a:pt x="15" y="0"/>
                      <a:pt x="15" y="0"/>
                    </a:cubicBezTo>
                    <a:lnTo>
                      <a:pt x="13"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62" name="Freeform 50">
                <a:extLst>
                  <a:ext uri="{FF2B5EF4-FFF2-40B4-BE49-F238E27FC236}">
                    <a16:creationId xmlns:a16="http://schemas.microsoft.com/office/drawing/2014/main" id="{D48615D0-32DC-46AC-A9FD-36ECCD6EF7FE}"/>
                  </a:ext>
                </a:extLst>
              </p:cNvPr>
              <p:cNvSpPr>
                <a:spLocks/>
              </p:cNvSpPr>
              <p:nvPr/>
            </p:nvSpPr>
            <p:spPr bwMode="black">
              <a:xfrm>
                <a:off x="8362950" y="2611438"/>
                <a:ext cx="26988" cy="52388"/>
              </a:xfrm>
              <a:custGeom>
                <a:avLst/>
                <a:gdLst>
                  <a:gd name="T0" fmla="*/ 2 w 38"/>
                  <a:gd name="T1" fmla="*/ 0 h 70"/>
                  <a:gd name="T2" fmla="*/ 2 w 38"/>
                  <a:gd name="T3" fmla="*/ 8 h 70"/>
                  <a:gd name="T4" fmla="*/ 0 w 38"/>
                  <a:gd name="T5" fmla="*/ 60 h 70"/>
                  <a:gd name="T6" fmla="*/ 0 w 38"/>
                  <a:gd name="T7" fmla="*/ 67 h 70"/>
                  <a:gd name="T8" fmla="*/ 35 w 38"/>
                  <a:gd name="T9" fmla="*/ 70 h 70"/>
                  <a:gd name="T10" fmla="*/ 35 w 38"/>
                  <a:gd name="T11" fmla="*/ 62 h 70"/>
                  <a:gd name="T12" fmla="*/ 38 w 38"/>
                  <a:gd name="T13" fmla="*/ 8 h 70"/>
                  <a:gd name="T14" fmla="*/ 38 w 38"/>
                  <a:gd name="T15" fmla="*/ 0 h 70"/>
                  <a:gd name="T16" fmla="*/ 2 w 38"/>
                  <a:gd name="T17"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70">
                    <a:moveTo>
                      <a:pt x="2" y="0"/>
                    </a:moveTo>
                    <a:cubicBezTo>
                      <a:pt x="2" y="8"/>
                      <a:pt x="2" y="8"/>
                      <a:pt x="2" y="8"/>
                    </a:cubicBezTo>
                    <a:cubicBezTo>
                      <a:pt x="2" y="25"/>
                      <a:pt x="2" y="43"/>
                      <a:pt x="0" y="60"/>
                    </a:cubicBezTo>
                    <a:cubicBezTo>
                      <a:pt x="0" y="67"/>
                      <a:pt x="0" y="67"/>
                      <a:pt x="0" y="67"/>
                    </a:cubicBezTo>
                    <a:cubicBezTo>
                      <a:pt x="35" y="70"/>
                      <a:pt x="35" y="70"/>
                      <a:pt x="35" y="70"/>
                    </a:cubicBezTo>
                    <a:cubicBezTo>
                      <a:pt x="35" y="62"/>
                      <a:pt x="35" y="62"/>
                      <a:pt x="35" y="62"/>
                    </a:cubicBezTo>
                    <a:cubicBezTo>
                      <a:pt x="37" y="44"/>
                      <a:pt x="38" y="26"/>
                      <a:pt x="38" y="8"/>
                    </a:cubicBezTo>
                    <a:cubicBezTo>
                      <a:pt x="38" y="0"/>
                      <a:pt x="38" y="0"/>
                      <a:pt x="38" y="0"/>
                    </a:cubicBez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63" name="Freeform 51">
                <a:extLst>
                  <a:ext uri="{FF2B5EF4-FFF2-40B4-BE49-F238E27FC236}">
                    <a16:creationId xmlns:a16="http://schemas.microsoft.com/office/drawing/2014/main" id="{D55E545F-6902-40C9-B1FC-E02D9F956549}"/>
                  </a:ext>
                </a:extLst>
              </p:cNvPr>
              <p:cNvSpPr>
                <a:spLocks/>
              </p:cNvSpPr>
              <p:nvPr/>
            </p:nvSpPr>
            <p:spPr bwMode="black">
              <a:xfrm>
                <a:off x="7783513" y="3113088"/>
                <a:ext cx="47625" cy="57150"/>
              </a:xfrm>
              <a:custGeom>
                <a:avLst/>
                <a:gdLst>
                  <a:gd name="T0" fmla="*/ 32 w 63"/>
                  <a:gd name="T1" fmla="*/ 0 h 76"/>
                  <a:gd name="T2" fmla="*/ 29 w 63"/>
                  <a:gd name="T3" fmla="*/ 7 h 76"/>
                  <a:gd name="T4" fmla="*/ 5 w 63"/>
                  <a:gd name="T5" fmla="*/ 50 h 76"/>
                  <a:gd name="T6" fmla="*/ 0 w 63"/>
                  <a:gd name="T7" fmla="*/ 57 h 76"/>
                  <a:gd name="T8" fmla="*/ 30 w 63"/>
                  <a:gd name="T9" fmla="*/ 76 h 76"/>
                  <a:gd name="T10" fmla="*/ 34 w 63"/>
                  <a:gd name="T11" fmla="*/ 70 h 76"/>
                  <a:gd name="T12" fmla="*/ 60 w 63"/>
                  <a:gd name="T13" fmla="*/ 22 h 76"/>
                  <a:gd name="T14" fmla="*/ 63 w 63"/>
                  <a:gd name="T15" fmla="*/ 16 h 76"/>
                  <a:gd name="T16" fmla="*/ 49 w 63"/>
                  <a:gd name="T17" fmla="*/ 7 h 76"/>
                  <a:gd name="T18" fmla="*/ 32 w 63"/>
                  <a:gd name="T19"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 h="76">
                    <a:moveTo>
                      <a:pt x="32" y="0"/>
                    </a:moveTo>
                    <a:cubicBezTo>
                      <a:pt x="29" y="7"/>
                      <a:pt x="29" y="7"/>
                      <a:pt x="29" y="7"/>
                    </a:cubicBezTo>
                    <a:cubicBezTo>
                      <a:pt x="20" y="23"/>
                      <a:pt x="13" y="38"/>
                      <a:pt x="5" y="50"/>
                    </a:cubicBezTo>
                    <a:cubicBezTo>
                      <a:pt x="0" y="57"/>
                      <a:pt x="0" y="57"/>
                      <a:pt x="0" y="57"/>
                    </a:cubicBezTo>
                    <a:cubicBezTo>
                      <a:pt x="30" y="76"/>
                      <a:pt x="30" y="76"/>
                      <a:pt x="30" y="76"/>
                    </a:cubicBezTo>
                    <a:cubicBezTo>
                      <a:pt x="34" y="70"/>
                      <a:pt x="34" y="70"/>
                      <a:pt x="34" y="70"/>
                    </a:cubicBezTo>
                    <a:cubicBezTo>
                      <a:pt x="43" y="56"/>
                      <a:pt x="51" y="40"/>
                      <a:pt x="60" y="22"/>
                    </a:cubicBezTo>
                    <a:cubicBezTo>
                      <a:pt x="63" y="16"/>
                      <a:pt x="63" y="16"/>
                      <a:pt x="63" y="16"/>
                    </a:cubicBezTo>
                    <a:cubicBezTo>
                      <a:pt x="49" y="7"/>
                      <a:pt x="49" y="7"/>
                      <a:pt x="49" y="7"/>
                    </a:cubicBezTo>
                    <a:lnTo>
                      <a:pt x="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64" name="Freeform 52">
                <a:extLst>
                  <a:ext uri="{FF2B5EF4-FFF2-40B4-BE49-F238E27FC236}">
                    <a16:creationId xmlns:a16="http://schemas.microsoft.com/office/drawing/2014/main" id="{688ABCC2-D8D3-49A8-8837-96D72BEBCC7A}"/>
                  </a:ext>
                </a:extLst>
              </p:cNvPr>
              <p:cNvSpPr>
                <a:spLocks/>
              </p:cNvSpPr>
              <p:nvPr/>
            </p:nvSpPr>
            <p:spPr bwMode="black">
              <a:xfrm>
                <a:off x="8229600" y="2798763"/>
                <a:ext cx="57150" cy="49213"/>
              </a:xfrm>
              <a:custGeom>
                <a:avLst/>
                <a:gdLst>
                  <a:gd name="T0" fmla="*/ 52 w 76"/>
                  <a:gd name="T1" fmla="*/ 3 h 65"/>
                  <a:gd name="T2" fmla="*/ 6 w 76"/>
                  <a:gd name="T3" fmla="*/ 31 h 65"/>
                  <a:gd name="T4" fmla="*/ 0 w 76"/>
                  <a:gd name="T5" fmla="*/ 35 h 65"/>
                  <a:gd name="T6" fmla="*/ 17 w 76"/>
                  <a:gd name="T7" fmla="*/ 65 h 65"/>
                  <a:gd name="T8" fmla="*/ 24 w 76"/>
                  <a:gd name="T9" fmla="*/ 61 h 65"/>
                  <a:gd name="T10" fmla="*/ 70 w 76"/>
                  <a:gd name="T11" fmla="*/ 33 h 65"/>
                  <a:gd name="T12" fmla="*/ 76 w 76"/>
                  <a:gd name="T13" fmla="*/ 30 h 65"/>
                  <a:gd name="T14" fmla="*/ 58 w 76"/>
                  <a:gd name="T15" fmla="*/ 0 h 65"/>
                  <a:gd name="T16" fmla="*/ 52 w 76"/>
                  <a:gd name="T17" fmla="*/ 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5">
                    <a:moveTo>
                      <a:pt x="52" y="3"/>
                    </a:moveTo>
                    <a:cubicBezTo>
                      <a:pt x="38" y="12"/>
                      <a:pt x="22" y="21"/>
                      <a:pt x="6" y="31"/>
                    </a:cubicBezTo>
                    <a:cubicBezTo>
                      <a:pt x="0" y="35"/>
                      <a:pt x="0" y="35"/>
                      <a:pt x="0" y="35"/>
                    </a:cubicBezTo>
                    <a:cubicBezTo>
                      <a:pt x="17" y="65"/>
                      <a:pt x="17" y="65"/>
                      <a:pt x="17" y="65"/>
                    </a:cubicBezTo>
                    <a:cubicBezTo>
                      <a:pt x="24" y="61"/>
                      <a:pt x="24" y="61"/>
                      <a:pt x="24" y="61"/>
                    </a:cubicBezTo>
                    <a:cubicBezTo>
                      <a:pt x="41" y="51"/>
                      <a:pt x="56" y="42"/>
                      <a:pt x="70" y="33"/>
                    </a:cubicBezTo>
                    <a:cubicBezTo>
                      <a:pt x="76" y="30"/>
                      <a:pt x="76" y="30"/>
                      <a:pt x="76" y="30"/>
                    </a:cubicBezTo>
                    <a:cubicBezTo>
                      <a:pt x="58" y="0"/>
                      <a:pt x="58" y="0"/>
                      <a:pt x="58" y="0"/>
                    </a:cubicBezTo>
                    <a:lnTo>
                      <a:pt x="52"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65" name="Freeform 53">
                <a:extLst>
                  <a:ext uri="{FF2B5EF4-FFF2-40B4-BE49-F238E27FC236}">
                    <a16:creationId xmlns:a16="http://schemas.microsoft.com/office/drawing/2014/main" id="{BC5C7C47-224B-4FF8-BDDB-6E7A85C7B6D3}"/>
                  </a:ext>
                </a:extLst>
              </p:cNvPr>
              <p:cNvSpPr>
                <a:spLocks/>
              </p:cNvSpPr>
              <p:nvPr/>
            </p:nvSpPr>
            <p:spPr bwMode="black">
              <a:xfrm>
                <a:off x="8297863" y="2754313"/>
                <a:ext cx="57150" cy="50800"/>
              </a:xfrm>
              <a:custGeom>
                <a:avLst/>
                <a:gdLst>
                  <a:gd name="T0" fmla="*/ 49 w 77"/>
                  <a:gd name="T1" fmla="*/ 5 h 68"/>
                  <a:gd name="T2" fmla="*/ 7 w 77"/>
                  <a:gd name="T3" fmla="*/ 34 h 68"/>
                  <a:gd name="T4" fmla="*/ 0 w 77"/>
                  <a:gd name="T5" fmla="*/ 39 h 68"/>
                  <a:gd name="T6" fmla="*/ 19 w 77"/>
                  <a:gd name="T7" fmla="*/ 68 h 68"/>
                  <a:gd name="T8" fmla="*/ 26 w 77"/>
                  <a:gd name="T9" fmla="*/ 64 h 68"/>
                  <a:gd name="T10" fmla="*/ 71 w 77"/>
                  <a:gd name="T11" fmla="*/ 33 h 68"/>
                  <a:gd name="T12" fmla="*/ 77 w 77"/>
                  <a:gd name="T13" fmla="*/ 28 h 68"/>
                  <a:gd name="T14" fmla="*/ 55 w 77"/>
                  <a:gd name="T15" fmla="*/ 0 h 68"/>
                  <a:gd name="T16" fmla="*/ 49 w 77"/>
                  <a:gd name="T17" fmla="*/ 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8">
                    <a:moveTo>
                      <a:pt x="49" y="5"/>
                    </a:moveTo>
                    <a:cubicBezTo>
                      <a:pt x="40" y="12"/>
                      <a:pt x="26" y="22"/>
                      <a:pt x="7" y="34"/>
                    </a:cubicBezTo>
                    <a:cubicBezTo>
                      <a:pt x="0" y="39"/>
                      <a:pt x="0" y="39"/>
                      <a:pt x="0" y="39"/>
                    </a:cubicBezTo>
                    <a:cubicBezTo>
                      <a:pt x="19" y="68"/>
                      <a:pt x="19" y="68"/>
                      <a:pt x="19" y="68"/>
                    </a:cubicBezTo>
                    <a:cubicBezTo>
                      <a:pt x="26" y="64"/>
                      <a:pt x="26" y="64"/>
                      <a:pt x="26" y="64"/>
                    </a:cubicBezTo>
                    <a:cubicBezTo>
                      <a:pt x="46" y="51"/>
                      <a:pt x="61" y="41"/>
                      <a:pt x="71" y="33"/>
                    </a:cubicBezTo>
                    <a:cubicBezTo>
                      <a:pt x="77" y="28"/>
                      <a:pt x="77" y="28"/>
                      <a:pt x="77" y="28"/>
                    </a:cubicBezTo>
                    <a:cubicBezTo>
                      <a:pt x="55" y="0"/>
                      <a:pt x="55" y="0"/>
                      <a:pt x="55" y="0"/>
                    </a:cubicBezTo>
                    <a:lnTo>
                      <a:pt x="49"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66" name="Freeform 54">
                <a:extLst>
                  <a:ext uri="{FF2B5EF4-FFF2-40B4-BE49-F238E27FC236}">
                    <a16:creationId xmlns:a16="http://schemas.microsoft.com/office/drawing/2014/main" id="{3D000679-9B6B-407B-9D48-CD08647AEBFF}"/>
                  </a:ext>
                </a:extLst>
              </p:cNvPr>
              <p:cNvSpPr>
                <a:spLocks/>
              </p:cNvSpPr>
              <p:nvPr/>
            </p:nvSpPr>
            <p:spPr bwMode="black">
              <a:xfrm>
                <a:off x="7313613" y="2935288"/>
                <a:ext cx="57150" cy="49213"/>
              </a:xfrm>
              <a:custGeom>
                <a:avLst/>
                <a:gdLst>
                  <a:gd name="T0" fmla="*/ 24 w 77"/>
                  <a:gd name="T1" fmla="*/ 4 h 65"/>
                  <a:gd name="T2" fmla="*/ 18 w 77"/>
                  <a:gd name="T3" fmla="*/ 0 h 65"/>
                  <a:gd name="T4" fmla="*/ 0 w 77"/>
                  <a:gd name="T5" fmla="*/ 30 h 65"/>
                  <a:gd name="T6" fmla="*/ 7 w 77"/>
                  <a:gd name="T7" fmla="*/ 34 h 65"/>
                  <a:gd name="T8" fmla="*/ 53 w 77"/>
                  <a:gd name="T9" fmla="*/ 61 h 65"/>
                  <a:gd name="T10" fmla="*/ 59 w 77"/>
                  <a:gd name="T11" fmla="*/ 65 h 65"/>
                  <a:gd name="T12" fmla="*/ 77 w 77"/>
                  <a:gd name="T13" fmla="*/ 34 h 65"/>
                  <a:gd name="T14" fmla="*/ 71 w 77"/>
                  <a:gd name="T15" fmla="*/ 31 h 65"/>
                  <a:gd name="T16" fmla="*/ 24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24" y="4"/>
                    </a:moveTo>
                    <a:cubicBezTo>
                      <a:pt x="18" y="0"/>
                      <a:pt x="18" y="0"/>
                      <a:pt x="18" y="0"/>
                    </a:cubicBezTo>
                    <a:cubicBezTo>
                      <a:pt x="0" y="30"/>
                      <a:pt x="0" y="30"/>
                      <a:pt x="0" y="30"/>
                    </a:cubicBezTo>
                    <a:cubicBezTo>
                      <a:pt x="7" y="34"/>
                      <a:pt x="7" y="34"/>
                      <a:pt x="7" y="34"/>
                    </a:cubicBezTo>
                    <a:cubicBezTo>
                      <a:pt x="22" y="43"/>
                      <a:pt x="37" y="52"/>
                      <a:pt x="53" y="61"/>
                    </a:cubicBezTo>
                    <a:cubicBezTo>
                      <a:pt x="59" y="65"/>
                      <a:pt x="59" y="65"/>
                      <a:pt x="59" y="65"/>
                    </a:cubicBezTo>
                    <a:cubicBezTo>
                      <a:pt x="77" y="34"/>
                      <a:pt x="77" y="34"/>
                      <a:pt x="77" y="34"/>
                    </a:cubicBezTo>
                    <a:cubicBezTo>
                      <a:pt x="71" y="31"/>
                      <a:pt x="71" y="31"/>
                      <a:pt x="71" y="31"/>
                    </a:cubicBezTo>
                    <a:cubicBezTo>
                      <a:pt x="55" y="22"/>
                      <a:pt x="40" y="13"/>
                      <a:pt x="2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67" name="Freeform 55">
                <a:extLst>
                  <a:ext uri="{FF2B5EF4-FFF2-40B4-BE49-F238E27FC236}">
                    <a16:creationId xmlns:a16="http://schemas.microsoft.com/office/drawing/2014/main" id="{7BDCF1B0-6676-459D-A337-5828D04AE9B2}"/>
                  </a:ext>
                </a:extLst>
              </p:cNvPr>
              <p:cNvSpPr>
                <a:spLocks/>
              </p:cNvSpPr>
              <p:nvPr/>
            </p:nvSpPr>
            <p:spPr bwMode="black">
              <a:xfrm>
                <a:off x="7381875" y="2974975"/>
                <a:ext cx="57150" cy="49213"/>
              </a:xfrm>
              <a:custGeom>
                <a:avLst/>
                <a:gdLst>
                  <a:gd name="T0" fmla="*/ 0 w 36"/>
                  <a:gd name="T1" fmla="*/ 15 h 31"/>
                  <a:gd name="T2" fmla="*/ 28 w 36"/>
                  <a:gd name="T3" fmla="*/ 31 h 31"/>
                  <a:gd name="T4" fmla="*/ 36 w 36"/>
                  <a:gd name="T5" fmla="*/ 17 h 31"/>
                  <a:gd name="T6" fmla="*/ 8 w 36"/>
                  <a:gd name="T7" fmla="*/ 0 h 31"/>
                  <a:gd name="T8" fmla="*/ 0 w 36"/>
                  <a:gd name="T9" fmla="*/ 15 h 31"/>
                </a:gdLst>
                <a:ahLst/>
                <a:cxnLst>
                  <a:cxn ang="0">
                    <a:pos x="T0" y="T1"/>
                  </a:cxn>
                  <a:cxn ang="0">
                    <a:pos x="T2" y="T3"/>
                  </a:cxn>
                  <a:cxn ang="0">
                    <a:pos x="T4" y="T5"/>
                  </a:cxn>
                  <a:cxn ang="0">
                    <a:pos x="T6" y="T7"/>
                  </a:cxn>
                  <a:cxn ang="0">
                    <a:pos x="T8" y="T9"/>
                  </a:cxn>
                </a:cxnLst>
                <a:rect l="0" t="0" r="r" b="b"/>
                <a:pathLst>
                  <a:path w="36" h="31">
                    <a:moveTo>
                      <a:pt x="0" y="15"/>
                    </a:moveTo>
                    <a:lnTo>
                      <a:pt x="28" y="31"/>
                    </a:lnTo>
                    <a:lnTo>
                      <a:pt x="36" y="17"/>
                    </a:lnTo>
                    <a:lnTo>
                      <a:pt x="8" y="0"/>
                    </a:lnTo>
                    <a:lnTo>
                      <a:pt x="0"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68" name="Freeform 56">
                <a:extLst>
                  <a:ext uri="{FF2B5EF4-FFF2-40B4-BE49-F238E27FC236}">
                    <a16:creationId xmlns:a16="http://schemas.microsoft.com/office/drawing/2014/main" id="{F5E6F754-1026-491B-8B59-757763E0DD00}"/>
                  </a:ext>
                </a:extLst>
              </p:cNvPr>
              <p:cNvSpPr>
                <a:spLocks/>
              </p:cNvSpPr>
              <p:nvPr/>
            </p:nvSpPr>
            <p:spPr bwMode="black">
              <a:xfrm>
                <a:off x="7243763" y="2895600"/>
                <a:ext cx="58738" cy="47625"/>
              </a:xfrm>
              <a:custGeom>
                <a:avLst/>
                <a:gdLst>
                  <a:gd name="T0" fmla="*/ 24 w 77"/>
                  <a:gd name="T1" fmla="*/ 4 h 64"/>
                  <a:gd name="T2" fmla="*/ 17 w 77"/>
                  <a:gd name="T3" fmla="*/ 0 h 64"/>
                  <a:gd name="T4" fmla="*/ 0 w 77"/>
                  <a:gd name="T5" fmla="*/ 31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4"/>
                    </a:moveTo>
                    <a:cubicBezTo>
                      <a:pt x="17" y="0"/>
                      <a:pt x="17" y="0"/>
                      <a:pt x="17" y="0"/>
                    </a:cubicBezTo>
                    <a:cubicBezTo>
                      <a:pt x="0" y="31"/>
                      <a:pt x="0" y="31"/>
                      <a:pt x="0" y="31"/>
                    </a:cubicBezTo>
                    <a:cubicBezTo>
                      <a:pt x="6" y="34"/>
                      <a:pt x="6" y="34"/>
                      <a:pt x="6" y="34"/>
                    </a:cubicBezTo>
                    <a:cubicBezTo>
                      <a:pt x="21" y="42"/>
                      <a:pt x="36" y="51"/>
                      <a:pt x="53" y="61"/>
                    </a:cubicBezTo>
                    <a:cubicBezTo>
                      <a:pt x="59" y="64"/>
                      <a:pt x="59" y="64"/>
                      <a:pt x="59" y="64"/>
                    </a:cubicBezTo>
                    <a:cubicBezTo>
                      <a:pt x="77" y="34"/>
                      <a:pt x="77" y="34"/>
                      <a:pt x="77" y="34"/>
                    </a:cubicBezTo>
                    <a:cubicBezTo>
                      <a:pt x="70" y="30"/>
                      <a:pt x="70" y="30"/>
                      <a:pt x="70" y="30"/>
                    </a:cubicBezTo>
                    <a:cubicBezTo>
                      <a:pt x="53" y="20"/>
                      <a:pt x="38" y="12"/>
                      <a:pt x="2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69" name="Freeform 57">
                <a:extLst>
                  <a:ext uri="{FF2B5EF4-FFF2-40B4-BE49-F238E27FC236}">
                    <a16:creationId xmlns:a16="http://schemas.microsoft.com/office/drawing/2014/main" id="{5D40B272-A7B7-4273-8C37-81E63429A01E}"/>
                  </a:ext>
                </a:extLst>
              </p:cNvPr>
              <p:cNvSpPr>
                <a:spLocks/>
              </p:cNvSpPr>
              <p:nvPr/>
            </p:nvSpPr>
            <p:spPr bwMode="black">
              <a:xfrm>
                <a:off x="7173913" y="2857500"/>
                <a:ext cx="57150" cy="47625"/>
              </a:xfrm>
              <a:custGeom>
                <a:avLst/>
                <a:gdLst>
                  <a:gd name="T0" fmla="*/ 23 w 77"/>
                  <a:gd name="T1" fmla="*/ 3 h 63"/>
                  <a:gd name="T2" fmla="*/ 16 w 77"/>
                  <a:gd name="T3" fmla="*/ 0 h 63"/>
                  <a:gd name="T4" fmla="*/ 0 w 77"/>
                  <a:gd name="T5" fmla="*/ 31 h 63"/>
                  <a:gd name="T6" fmla="*/ 7 w 77"/>
                  <a:gd name="T7" fmla="*/ 35 h 63"/>
                  <a:gd name="T8" fmla="*/ 54 w 77"/>
                  <a:gd name="T9" fmla="*/ 59 h 63"/>
                  <a:gd name="T10" fmla="*/ 60 w 77"/>
                  <a:gd name="T11" fmla="*/ 63 h 63"/>
                  <a:gd name="T12" fmla="*/ 77 w 77"/>
                  <a:gd name="T13" fmla="*/ 32 h 63"/>
                  <a:gd name="T14" fmla="*/ 71 w 77"/>
                  <a:gd name="T15" fmla="*/ 29 h 63"/>
                  <a:gd name="T16" fmla="*/ 23 w 77"/>
                  <a:gd name="T17" fmla="*/ 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3">
                    <a:moveTo>
                      <a:pt x="23" y="3"/>
                    </a:moveTo>
                    <a:cubicBezTo>
                      <a:pt x="16" y="0"/>
                      <a:pt x="16" y="0"/>
                      <a:pt x="16" y="0"/>
                    </a:cubicBezTo>
                    <a:cubicBezTo>
                      <a:pt x="0" y="31"/>
                      <a:pt x="0" y="31"/>
                      <a:pt x="0" y="31"/>
                    </a:cubicBezTo>
                    <a:cubicBezTo>
                      <a:pt x="7" y="35"/>
                      <a:pt x="7" y="35"/>
                      <a:pt x="7" y="35"/>
                    </a:cubicBezTo>
                    <a:cubicBezTo>
                      <a:pt x="20" y="41"/>
                      <a:pt x="36" y="50"/>
                      <a:pt x="54" y="59"/>
                    </a:cubicBezTo>
                    <a:cubicBezTo>
                      <a:pt x="60" y="63"/>
                      <a:pt x="60" y="63"/>
                      <a:pt x="60" y="63"/>
                    </a:cubicBezTo>
                    <a:cubicBezTo>
                      <a:pt x="77" y="32"/>
                      <a:pt x="77" y="32"/>
                      <a:pt x="77" y="32"/>
                    </a:cubicBezTo>
                    <a:cubicBezTo>
                      <a:pt x="71" y="29"/>
                      <a:pt x="71" y="29"/>
                      <a:pt x="71" y="29"/>
                    </a:cubicBezTo>
                    <a:cubicBezTo>
                      <a:pt x="52" y="18"/>
                      <a:pt x="36" y="10"/>
                      <a:pt x="2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70" name="Freeform 58">
                <a:extLst>
                  <a:ext uri="{FF2B5EF4-FFF2-40B4-BE49-F238E27FC236}">
                    <a16:creationId xmlns:a16="http://schemas.microsoft.com/office/drawing/2014/main" id="{F513D770-65F7-4A47-AD00-9B448E5D8734}"/>
                  </a:ext>
                </a:extLst>
              </p:cNvPr>
              <p:cNvSpPr>
                <a:spLocks/>
              </p:cNvSpPr>
              <p:nvPr/>
            </p:nvSpPr>
            <p:spPr bwMode="black">
              <a:xfrm>
                <a:off x="7099300" y="2835275"/>
                <a:ext cx="57150" cy="34925"/>
              </a:xfrm>
              <a:custGeom>
                <a:avLst/>
                <a:gdLst>
                  <a:gd name="T0" fmla="*/ 60 w 76"/>
                  <a:gd name="T1" fmla="*/ 10 h 47"/>
                  <a:gd name="T2" fmla="*/ 58 w 76"/>
                  <a:gd name="T3" fmla="*/ 10 h 47"/>
                  <a:gd name="T4" fmla="*/ 18 w 76"/>
                  <a:gd name="T5" fmla="*/ 2 h 47"/>
                  <a:gd name="T6" fmla="*/ 11 w 76"/>
                  <a:gd name="T7" fmla="*/ 0 h 47"/>
                  <a:gd name="T8" fmla="*/ 0 w 76"/>
                  <a:gd name="T9" fmla="*/ 33 h 47"/>
                  <a:gd name="T10" fmla="*/ 7 w 76"/>
                  <a:gd name="T11" fmla="*/ 35 h 47"/>
                  <a:gd name="T12" fmla="*/ 55 w 76"/>
                  <a:gd name="T13" fmla="*/ 45 h 47"/>
                  <a:gd name="T14" fmla="*/ 60 w 76"/>
                  <a:gd name="T15" fmla="*/ 45 h 47"/>
                  <a:gd name="T16" fmla="*/ 61 w 76"/>
                  <a:gd name="T17" fmla="*/ 45 h 47"/>
                  <a:gd name="T18" fmla="*/ 68 w 76"/>
                  <a:gd name="T19" fmla="*/ 47 h 47"/>
                  <a:gd name="T20" fmla="*/ 76 w 76"/>
                  <a:gd name="T21" fmla="*/ 13 h 47"/>
                  <a:gd name="T22" fmla="*/ 69 w 76"/>
                  <a:gd name="T23" fmla="*/ 11 h 47"/>
                  <a:gd name="T24" fmla="*/ 60 w 76"/>
                  <a:gd name="T25" fmla="*/ 1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47">
                    <a:moveTo>
                      <a:pt x="60" y="10"/>
                    </a:moveTo>
                    <a:cubicBezTo>
                      <a:pt x="58" y="10"/>
                      <a:pt x="58" y="10"/>
                      <a:pt x="58" y="10"/>
                    </a:cubicBezTo>
                    <a:cubicBezTo>
                      <a:pt x="49" y="11"/>
                      <a:pt x="35" y="8"/>
                      <a:pt x="18" y="2"/>
                    </a:cubicBezTo>
                    <a:cubicBezTo>
                      <a:pt x="11" y="0"/>
                      <a:pt x="11" y="0"/>
                      <a:pt x="11" y="0"/>
                    </a:cubicBezTo>
                    <a:cubicBezTo>
                      <a:pt x="0" y="33"/>
                      <a:pt x="0" y="33"/>
                      <a:pt x="0" y="33"/>
                    </a:cubicBezTo>
                    <a:cubicBezTo>
                      <a:pt x="7" y="35"/>
                      <a:pt x="7" y="35"/>
                      <a:pt x="7" y="35"/>
                    </a:cubicBezTo>
                    <a:cubicBezTo>
                      <a:pt x="20" y="40"/>
                      <a:pt x="39" y="45"/>
                      <a:pt x="55" y="45"/>
                    </a:cubicBezTo>
                    <a:cubicBezTo>
                      <a:pt x="57" y="45"/>
                      <a:pt x="59" y="45"/>
                      <a:pt x="60" y="45"/>
                    </a:cubicBezTo>
                    <a:cubicBezTo>
                      <a:pt x="60" y="45"/>
                      <a:pt x="61" y="45"/>
                      <a:pt x="61" y="45"/>
                    </a:cubicBezTo>
                    <a:cubicBezTo>
                      <a:pt x="68" y="47"/>
                      <a:pt x="68" y="47"/>
                      <a:pt x="68" y="47"/>
                    </a:cubicBezTo>
                    <a:cubicBezTo>
                      <a:pt x="76" y="13"/>
                      <a:pt x="76" y="13"/>
                      <a:pt x="76" y="13"/>
                    </a:cubicBezTo>
                    <a:cubicBezTo>
                      <a:pt x="69" y="11"/>
                      <a:pt x="69" y="11"/>
                      <a:pt x="69" y="11"/>
                    </a:cubicBezTo>
                    <a:cubicBezTo>
                      <a:pt x="66" y="10"/>
                      <a:pt x="63" y="10"/>
                      <a:pt x="6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71" name="Freeform 59">
                <a:extLst>
                  <a:ext uri="{FF2B5EF4-FFF2-40B4-BE49-F238E27FC236}">
                    <a16:creationId xmlns:a16="http://schemas.microsoft.com/office/drawing/2014/main" id="{6117D538-0CFF-45C7-B057-4B50A3A0717C}"/>
                  </a:ext>
                </a:extLst>
              </p:cNvPr>
              <p:cNvSpPr>
                <a:spLocks/>
              </p:cNvSpPr>
              <p:nvPr/>
            </p:nvSpPr>
            <p:spPr bwMode="black">
              <a:xfrm>
                <a:off x="7721600" y="3168650"/>
                <a:ext cx="55563" cy="30163"/>
              </a:xfrm>
              <a:custGeom>
                <a:avLst/>
                <a:gdLst>
                  <a:gd name="T0" fmla="*/ 57 w 74"/>
                  <a:gd name="T1" fmla="*/ 3 h 40"/>
                  <a:gd name="T2" fmla="*/ 53 w 74"/>
                  <a:gd name="T3" fmla="*/ 4 h 40"/>
                  <a:gd name="T4" fmla="*/ 11 w 74"/>
                  <a:gd name="T5" fmla="*/ 4 h 40"/>
                  <a:gd name="T6" fmla="*/ 3 w 74"/>
                  <a:gd name="T7" fmla="*/ 3 h 40"/>
                  <a:gd name="T8" fmla="*/ 0 w 74"/>
                  <a:gd name="T9" fmla="*/ 38 h 40"/>
                  <a:gd name="T10" fmla="*/ 7 w 74"/>
                  <a:gd name="T11" fmla="*/ 39 h 40"/>
                  <a:gd name="T12" fmla="*/ 32 w 74"/>
                  <a:gd name="T13" fmla="*/ 40 h 40"/>
                  <a:gd name="T14" fmla="*/ 60 w 74"/>
                  <a:gd name="T15" fmla="*/ 38 h 40"/>
                  <a:gd name="T16" fmla="*/ 67 w 74"/>
                  <a:gd name="T17" fmla="*/ 36 h 40"/>
                  <a:gd name="T18" fmla="*/ 74 w 74"/>
                  <a:gd name="T19" fmla="*/ 34 h 40"/>
                  <a:gd name="T20" fmla="*/ 64 w 74"/>
                  <a:gd name="T21" fmla="*/ 0 h 40"/>
                  <a:gd name="T22" fmla="*/ 57 w 74"/>
                  <a:gd name="T23" fmla="*/ 3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4" h="40">
                    <a:moveTo>
                      <a:pt x="57" y="3"/>
                    </a:moveTo>
                    <a:cubicBezTo>
                      <a:pt x="56" y="3"/>
                      <a:pt x="55" y="3"/>
                      <a:pt x="53" y="4"/>
                    </a:cubicBezTo>
                    <a:cubicBezTo>
                      <a:pt x="43" y="5"/>
                      <a:pt x="28" y="6"/>
                      <a:pt x="11" y="4"/>
                    </a:cubicBezTo>
                    <a:cubicBezTo>
                      <a:pt x="3" y="3"/>
                      <a:pt x="3" y="3"/>
                      <a:pt x="3" y="3"/>
                    </a:cubicBezTo>
                    <a:cubicBezTo>
                      <a:pt x="0" y="38"/>
                      <a:pt x="0" y="38"/>
                      <a:pt x="0" y="38"/>
                    </a:cubicBezTo>
                    <a:cubicBezTo>
                      <a:pt x="7" y="39"/>
                      <a:pt x="7" y="39"/>
                      <a:pt x="7" y="39"/>
                    </a:cubicBezTo>
                    <a:cubicBezTo>
                      <a:pt x="16" y="40"/>
                      <a:pt x="25" y="40"/>
                      <a:pt x="32" y="40"/>
                    </a:cubicBezTo>
                    <a:cubicBezTo>
                      <a:pt x="43" y="40"/>
                      <a:pt x="52" y="40"/>
                      <a:pt x="60" y="38"/>
                    </a:cubicBezTo>
                    <a:cubicBezTo>
                      <a:pt x="62" y="38"/>
                      <a:pt x="65" y="37"/>
                      <a:pt x="67" y="36"/>
                    </a:cubicBezTo>
                    <a:cubicBezTo>
                      <a:pt x="74" y="34"/>
                      <a:pt x="74" y="34"/>
                      <a:pt x="74" y="34"/>
                    </a:cubicBezTo>
                    <a:cubicBezTo>
                      <a:pt x="64" y="0"/>
                      <a:pt x="64" y="0"/>
                      <a:pt x="64" y="0"/>
                    </a:cubicBezTo>
                    <a:lnTo>
                      <a:pt x="57"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72" name="Freeform 60">
                <a:extLst>
                  <a:ext uri="{FF2B5EF4-FFF2-40B4-BE49-F238E27FC236}">
                    <a16:creationId xmlns:a16="http://schemas.microsoft.com/office/drawing/2014/main" id="{71D9543C-A906-45C9-B067-C307254883B0}"/>
                  </a:ext>
                </a:extLst>
              </p:cNvPr>
              <p:cNvSpPr>
                <a:spLocks/>
              </p:cNvSpPr>
              <p:nvPr/>
            </p:nvSpPr>
            <p:spPr bwMode="black">
              <a:xfrm>
                <a:off x="7583488" y="3100388"/>
                <a:ext cx="49213" cy="58738"/>
              </a:xfrm>
              <a:custGeom>
                <a:avLst/>
                <a:gdLst>
                  <a:gd name="T0" fmla="*/ 49 w 64"/>
                  <a:gd name="T1" fmla="*/ 34 h 78"/>
                  <a:gd name="T2" fmla="*/ 49 w 64"/>
                  <a:gd name="T3" fmla="*/ 33 h 78"/>
                  <a:gd name="T4" fmla="*/ 33 w 64"/>
                  <a:gd name="T5" fmla="*/ 6 h 78"/>
                  <a:gd name="T6" fmla="*/ 29 w 64"/>
                  <a:gd name="T7" fmla="*/ 0 h 78"/>
                  <a:gd name="T8" fmla="*/ 0 w 64"/>
                  <a:gd name="T9" fmla="*/ 19 h 78"/>
                  <a:gd name="T10" fmla="*/ 4 w 64"/>
                  <a:gd name="T11" fmla="*/ 26 h 78"/>
                  <a:gd name="T12" fmla="*/ 18 w 64"/>
                  <a:gd name="T13" fmla="*/ 50 h 78"/>
                  <a:gd name="T14" fmla="*/ 31 w 64"/>
                  <a:gd name="T15" fmla="*/ 72 h 78"/>
                  <a:gd name="T16" fmla="*/ 35 w 64"/>
                  <a:gd name="T17" fmla="*/ 78 h 78"/>
                  <a:gd name="T18" fmla="*/ 64 w 64"/>
                  <a:gd name="T19" fmla="*/ 59 h 78"/>
                  <a:gd name="T20" fmla="*/ 60 w 64"/>
                  <a:gd name="T21" fmla="*/ 52 h 78"/>
                  <a:gd name="T22" fmla="*/ 49 w 64"/>
                  <a:gd name="T23" fmla="*/ 34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78">
                    <a:moveTo>
                      <a:pt x="49" y="34"/>
                    </a:moveTo>
                    <a:cubicBezTo>
                      <a:pt x="49" y="33"/>
                      <a:pt x="49" y="33"/>
                      <a:pt x="49" y="33"/>
                    </a:cubicBezTo>
                    <a:cubicBezTo>
                      <a:pt x="44" y="25"/>
                      <a:pt x="39" y="15"/>
                      <a:pt x="33" y="6"/>
                    </a:cubicBezTo>
                    <a:cubicBezTo>
                      <a:pt x="29" y="0"/>
                      <a:pt x="29" y="0"/>
                      <a:pt x="29" y="0"/>
                    </a:cubicBezTo>
                    <a:cubicBezTo>
                      <a:pt x="0" y="19"/>
                      <a:pt x="0" y="19"/>
                      <a:pt x="0" y="19"/>
                    </a:cubicBezTo>
                    <a:cubicBezTo>
                      <a:pt x="4" y="26"/>
                      <a:pt x="4" y="26"/>
                      <a:pt x="4" y="26"/>
                    </a:cubicBezTo>
                    <a:cubicBezTo>
                      <a:pt x="9" y="34"/>
                      <a:pt x="14" y="43"/>
                      <a:pt x="18" y="50"/>
                    </a:cubicBezTo>
                    <a:cubicBezTo>
                      <a:pt x="22" y="58"/>
                      <a:pt x="27" y="65"/>
                      <a:pt x="31" y="72"/>
                    </a:cubicBezTo>
                    <a:cubicBezTo>
                      <a:pt x="35" y="78"/>
                      <a:pt x="35" y="78"/>
                      <a:pt x="35" y="78"/>
                    </a:cubicBezTo>
                    <a:cubicBezTo>
                      <a:pt x="64" y="59"/>
                      <a:pt x="64" y="59"/>
                      <a:pt x="64" y="59"/>
                    </a:cubicBezTo>
                    <a:cubicBezTo>
                      <a:pt x="60" y="52"/>
                      <a:pt x="60" y="52"/>
                      <a:pt x="60" y="52"/>
                    </a:cubicBezTo>
                    <a:cubicBezTo>
                      <a:pt x="57" y="47"/>
                      <a:pt x="53" y="41"/>
                      <a:pt x="49"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73" name="Freeform 61">
                <a:extLst>
                  <a:ext uri="{FF2B5EF4-FFF2-40B4-BE49-F238E27FC236}">
                    <a16:creationId xmlns:a16="http://schemas.microsoft.com/office/drawing/2014/main" id="{479CBAA0-F173-4C5E-A1AE-B35CFC7AE7AE}"/>
                  </a:ext>
                </a:extLst>
              </p:cNvPr>
              <p:cNvSpPr>
                <a:spLocks/>
              </p:cNvSpPr>
              <p:nvPr/>
            </p:nvSpPr>
            <p:spPr bwMode="black">
              <a:xfrm>
                <a:off x="7521575" y="3054350"/>
                <a:ext cx="55563" cy="47625"/>
              </a:xfrm>
              <a:custGeom>
                <a:avLst/>
                <a:gdLst>
                  <a:gd name="T0" fmla="*/ 23 w 75"/>
                  <a:gd name="T1" fmla="*/ 4 h 62"/>
                  <a:gd name="T2" fmla="*/ 17 w 75"/>
                  <a:gd name="T3" fmla="*/ 0 h 62"/>
                  <a:gd name="T4" fmla="*/ 0 w 75"/>
                  <a:gd name="T5" fmla="*/ 31 h 62"/>
                  <a:gd name="T6" fmla="*/ 6 w 75"/>
                  <a:gd name="T7" fmla="*/ 35 h 62"/>
                  <a:gd name="T8" fmla="*/ 57 w 75"/>
                  <a:gd name="T9" fmla="*/ 59 h 62"/>
                  <a:gd name="T10" fmla="*/ 66 w 75"/>
                  <a:gd name="T11" fmla="*/ 62 h 62"/>
                  <a:gd name="T12" fmla="*/ 75 w 75"/>
                  <a:gd name="T13" fmla="*/ 28 h 62"/>
                  <a:gd name="T14" fmla="*/ 66 w 75"/>
                  <a:gd name="T15" fmla="*/ 25 h 62"/>
                  <a:gd name="T16" fmla="*/ 23 w 75"/>
                  <a:gd name="T17" fmla="*/ 4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62">
                    <a:moveTo>
                      <a:pt x="23" y="4"/>
                    </a:moveTo>
                    <a:cubicBezTo>
                      <a:pt x="17" y="0"/>
                      <a:pt x="17" y="0"/>
                      <a:pt x="17" y="0"/>
                    </a:cubicBezTo>
                    <a:cubicBezTo>
                      <a:pt x="0" y="31"/>
                      <a:pt x="0" y="31"/>
                      <a:pt x="0" y="31"/>
                    </a:cubicBezTo>
                    <a:cubicBezTo>
                      <a:pt x="6" y="35"/>
                      <a:pt x="6" y="35"/>
                      <a:pt x="6" y="35"/>
                    </a:cubicBezTo>
                    <a:cubicBezTo>
                      <a:pt x="42" y="54"/>
                      <a:pt x="52" y="58"/>
                      <a:pt x="57" y="59"/>
                    </a:cubicBezTo>
                    <a:cubicBezTo>
                      <a:pt x="66" y="62"/>
                      <a:pt x="66" y="62"/>
                      <a:pt x="66" y="62"/>
                    </a:cubicBezTo>
                    <a:cubicBezTo>
                      <a:pt x="75" y="28"/>
                      <a:pt x="75" y="28"/>
                      <a:pt x="75" y="28"/>
                    </a:cubicBezTo>
                    <a:cubicBezTo>
                      <a:pt x="66" y="25"/>
                      <a:pt x="66" y="25"/>
                      <a:pt x="66" y="25"/>
                    </a:cubicBezTo>
                    <a:cubicBezTo>
                      <a:pt x="65" y="25"/>
                      <a:pt x="58" y="23"/>
                      <a:pt x="2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74" name="Freeform 62">
                <a:extLst>
                  <a:ext uri="{FF2B5EF4-FFF2-40B4-BE49-F238E27FC236}">
                    <a16:creationId xmlns:a16="http://schemas.microsoft.com/office/drawing/2014/main" id="{A1D2AF21-D3DC-4FE8-936E-09F463011ADA}"/>
                  </a:ext>
                </a:extLst>
              </p:cNvPr>
              <p:cNvSpPr>
                <a:spLocks/>
              </p:cNvSpPr>
              <p:nvPr/>
            </p:nvSpPr>
            <p:spPr bwMode="black">
              <a:xfrm>
                <a:off x="7640638" y="3154363"/>
                <a:ext cx="57150" cy="38100"/>
              </a:xfrm>
              <a:custGeom>
                <a:avLst/>
                <a:gdLst>
                  <a:gd name="T0" fmla="*/ 19 w 76"/>
                  <a:gd name="T1" fmla="*/ 3 h 52"/>
                  <a:gd name="T2" fmla="*/ 12 w 76"/>
                  <a:gd name="T3" fmla="*/ 0 h 52"/>
                  <a:gd name="T4" fmla="*/ 0 w 76"/>
                  <a:gd name="T5" fmla="*/ 33 h 52"/>
                  <a:gd name="T6" fmla="*/ 7 w 76"/>
                  <a:gd name="T7" fmla="*/ 36 h 52"/>
                  <a:gd name="T8" fmla="*/ 61 w 76"/>
                  <a:gd name="T9" fmla="*/ 51 h 52"/>
                  <a:gd name="T10" fmla="*/ 68 w 76"/>
                  <a:gd name="T11" fmla="*/ 52 h 52"/>
                  <a:gd name="T12" fmla="*/ 76 w 76"/>
                  <a:gd name="T13" fmla="*/ 18 h 52"/>
                  <a:gd name="T14" fmla="*/ 68 w 76"/>
                  <a:gd name="T15" fmla="*/ 16 h 52"/>
                  <a:gd name="T16" fmla="*/ 19 w 76"/>
                  <a:gd name="T17" fmla="*/ 3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52">
                    <a:moveTo>
                      <a:pt x="19" y="3"/>
                    </a:moveTo>
                    <a:cubicBezTo>
                      <a:pt x="12" y="0"/>
                      <a:pt x="12" y="0"/>
                      <a:pt x="12" y="0"/>
                    </a:cubicBezTo>
                    <a:cubicBezTo>
                      <a:pt x="0" y="33"/>
                      <a:pt x="0" y="33"/>
                      <a:pt x="0" y="33"/>
                    </a:cubicBezTo>
                    <a:cubicBezTo>
                      <a:pt x="7" y="36"/>
                      <a:pt x="7" y="36"/>
                      <a:pt x="7" y="36"/>
                    </a:cubicBezTo>
                    <a:cubicBezTo>
                      <a:pt x="23" y="41"/>
                      <a:pt x="41" y="46"/>
                      <a:pt x="61" y="51"/>
                    </a:cubicBezTo>
                    <a:cubicBezTo>
                      <a:pt x="68" y="52"/>
                      <a:pt x="68" y="52"/>
                      <a:pt x="68" y="52"/>
                    </a:cubicBezTo>
                    <a:cubicBezTo>
                      <a:pt x="76" y="18"/>
                      <a:pt x="76" y="18"/>
                      <a:pt x="76" y="18"/>
                    </a:cubicBezTo>
                    <a:cubicBezTo>
                      <a:pt x="68" y="16"/>
                      <a:pt x="68" y="16"/>
                      <a:pt x="68" y="16"/>
                    </a:cubicBezTo>
                    <a:cubicBezTo>
                      <a:pt x="50" y="12"/>
                      <a:pt x="33" y="8"/>
                      <a:pt x="19"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75" name="Freeform 63">
                <a:extLst>
                  <a:ext uri="{FF2B5EF4-FFF2-40B4-BE49-F238E27FC236}">
                    <a16:creationId xmlns:a16="http://schemas.microsoft.com/office/drawing/2014/main" id="{2B3007AA-A006-4A2D-B023-173AF7D8E098}"/>
                  </a:ext>
                </a:extLst>
              </p:cNvPr>
              <p:cNvSpPr>
                <a:spLocks/>
              </p:cNvSpPr>
              <p:nvPr/>
            </p:nvSpPr>
            <p:spPr bwMode="black">
              <a:xfrm>
                <a:off x="7451725" y="3016250"/>
                <a:ext cx="57150" cy="47625"/>
              </a:xfrm>
              <a:custGeom>
                <a:avLst/>
                <a:gdLst>
                  <a:gd name="T0" fmla="*/ 24 w 77"/>
                  <a:gd name="T1" fmla="*/ 3 h 64"/>
                  <a:gd name="T2" fmla="*/ 17 w 77"/>
                  <a:gd name="T3" fmla="*/ 0 h 64"/>
                  <a:gd name="T4" fmla="*/ 0 w 77"/>
                  <a:gd name="T5" fmla="*/ 30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3"/>
                    </a:moveTo>
                    <a:cubicBezTo>
                      <a:pt x="17" y="0"/>
                      <a:pt x="17" y="0"/>
                      <a:pt x="17" y="0"/>
                    </a:cubicBezTo>
                    <a:cubicBezTo>
                      <a:pt x="0" y="30"/>
                      <a:pt x="0" y="30"/>
                      <a:pt x="0" y="30"/>
                    </a:cubicBezTo>
                    <a:cubicBezTo>
                      <a:pt x="6" y="34"/>
                      <a:pt x="6" y="34"/>
                      <a:pt x="6" y="34"/>
                    </a:cubicBezTo>
                    <a:cubicBezTo>
                      <a:pt x="23" y="43"/>
                      <a:pt x="38" y="52"/>
                      <a:pt x="53" y="61"/>
                    </a:cubicBezTo>
                    <a:cubicBezTo>
                      <a:pt x="59" y="64"/>
                      <a:pt x="59" y="64"/>
                      <a:pt x="59" y="64"/>
                    </a:cubicBezTo>
                    <a:cubicBezTo>
                      <a:pt x="77" y="34"/>
                      <a:pt x="77" y="34"/>
                      <a:pt x="77" y="34"/>
                    </a:cubicBezTo>
                    <a:cubicBezTo>
                      <a:pt x="70" y="30"/>
                      <a:pt x="70" y="30"/>
                      <a:pt x="70" y="30"/>
                    </a:cubicBezTo>
                    <a:cubicBezTo>
                      <a:pt x="56" y="22"/>
                      <a:pt x="41" y="13"/>
                      <a:pt x="24"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76" name="Freeform 64">
                <a:extLst>
                  <a:ext uri="{FF2B5EF4-FFF2-40B4-BE49-F238E27FC236}">
                    <a16:creationId xmlns:a16="http://schemas.microsoft.com/office/drawing/2014/main" id="{D8FA2D6A-DDC4-4287-BD1C-A135EC211925}"/>
                  </a:ext>
                </a:extLst>
              </p:cNvPr>
              <p:cNvSpPr>
                <a:spLocks noEditPoints="1"/>
              </p:cNvSpPr>
              <p:nvPr/>
            </p:nvSpPr>
            <p:spPr bwMode="black">
              <a:xfrm>
                <a:off x="7108825" y="2208213"/>
                <a:ext cx="1198563" cy="892175"/>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dirty="0">
                  <a:ln>
                    <a:noFill/>
                  </a:ln>
                  <a:solidFill>
                    <a:srgbClr val="FFFFFF"/>
                  </a:solidFill>
                  <a:effectLst/>
                  <a:uLnTx/>
                  <a:uFillTx/>
                  <a:latin typeface="Segoe UI Semilight"/>
                  <a:ea typeface="+mn-ea"/>
                  <a:cs typeface="+mn-cs"/>
                </a:endParaRPr>
              </a:p>
            </p:txBody>
          </p:sp>
        </p:grpSp>
        <p:grpSp>
          <p:nvGrpSpPr>
            <p:cNvPr id="14" name="Group 114">
              <a:extLst>
                <a:ext uri="{FF2B5EF4-FFF2-40B4-BE49-F238E27FC236}">
                  <a16:creationId xmlns:a16="http://schemas.microsoft.com/office/drawing/2014/main" id="{3000B283-13AA-4D8D-A2C5-A0C061813500}"/>
                </a:ext>
              </a:extLst>
            </p:cNvPr>
            <p:cNvGrpSpPr/>
            <p:nvPr/>
          </p:nvGrpSpPr>
          <p:grpSpPr>
            <a:xfrm>
              <a:off x="2325700" y="4342092"/>
              <a:ext cx="692137" cy="496267"/>
              <a:chOff x="1492615" y="2860796"/>
              <a:chExt cx="572014" cy="410138"/>
            </a:xfrm>
          </p:grpSpPr>
          <p:grpSp>
            <p:nvGrpSpPr>
              <p:cNvPr id="81" name="Group 65">
                <a:extLst>
                  <a:ext uri="{FF2B5EF4-FFF2-40B4-BE49-F238E27FC236}">
                    <a16:creationId xmlns:a16="http://schemas.microsoft.com/office/drawing/2014/main" id="{17F5D49D-3811-4BA2-8962-6F2A24B2A17F}"/>
                  </a:ext>
                </a:extLst>
              </p:cNvPr>
              <p:cNvGrpSpPr/>
              <p:nvPr/>
            </p:nvGrpSpPr>
            <p:grpSpPr bwMode="black">
              <a:xfrm>
                <a:off x="1492615" y="2860796"/>
                <a:ext cx="487562" cy="376367"/>
                <a:chOff x="7010400" y="2133600"/>
                <a:chExt cx="1379538" cy="1065213"/>
              </a:xfrm>
              <a:solidFill>
                <a:srgbClr val="505050"/>
              </a:solidFill>
            </p:grpSpPr>
            <p:sp>
              <p:nvSpPr>
                <p:cNvPr id="83" name="Freeform 66">
                  <a:extLst>
                    <a:ext uri="{FF2B5EF4-FFF2-40B4-BE49-F238E27FC236}">
                      <a16:creationId xmlns:a16="http://schemas.microsoft.com/office/drawing/2014/main" id="{5A2FD627-903F-422E-808F-4AC1B8994C5A}"/>
                    </a:ext>
                  </a:extLst>
                </p:cNvPr>
                <p:cNvSpPr>
                  <a:spLocks/>
                </p:cNvSpPr>
                <p:nvPr/>
              </p:nvSpPr>
              <p:spPr bwMode="black">
                <a:xfrm>
                  <a:off x="7189788" y="2416175"/>
                  <a:ext cx="57150" cy="49213"/>
                </a:xfrm>
                <a:custGeom>
                  <a:avLst/>
                  <a:gdLst>
                    <a:gd name="T0" fmla="*/ 36 w 36"/>
                    <a:gd name="T1" fmla="*/ 15 h 31"/>
                    <a:gd name="T2" fmla="*/ 28 w 36"/>
                    <a:gd name="T3" fmla="*/ 0 h 31"/>
                    <a:gd name="T4" fmla="*/ 0 w 36"/>
                    <a:gd name="T5" fmla="*/ 16 h 31"/>
                    <a:gd name="T6" fmla="*/ 8 w 36"/>
                    <a:gd name="T7" fmla="*/ 31 h 31"/>
                    <a:gd name="T8" fmla="*/ 36 w 36"/>
                    <a:gd name="T9" fmla="*/ 15 h 31"/>
                  </a:gdLst>
                  <a:ahLst/>
                  <a:cxnLst>
                    <a:cxn ang="0">
                      <a:pos x="T0" y="T1"/>
                    </a:cxn>
                    <a:cxn ang="0">
                      <a:pos x="T2" y="T3"/>
                    </a:cxn>
                    <a:cxn ang="0">
                      <a:pos x="T4" y="T5"/>
                    </a:cxn>
                    <a:cxn ang="0">
                      <a:pos x="T6" y="T7"/>
                    </a:cxn>
                    <a:cxn ang="0">
                      <a:pos x="T8" y="T9"/>
                    </a:cxn>
                  </a:cxnLst>
                  <a:rect l="0" t="0" r="r" b="b"/>
                  <a:pathLst>
                    <a:path w="36" h="31">
                      <a:moveTo>
                        <a:pt x="36" y="15"/>
                      </a:moveTo>
                      <a:lnTo>
                        <a:pt x="28" y="0"/>
                      </a:lnTo>
                      <a:lnTo>
                        <a:pt x="0" y="16"/>
                      </a:lnTo>
                      <a:lnTo>
                        <a:pt x="8" y="31"/>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84" name="Freeform 67">
                  <a:extLst>
                    <a:ext uri="{FF2B5EF4-FFF2-40B4-BE49-F238E27FC236}">
                      <a16:creationId xmlns:a16="http://schemas.microsoft.com/office/drawing/2014/main" id="{D86C7660-825B-4AE4-80C5-4273FEA735BF}"/>
                    </a:ext>
                  </a:extLst>
                </p:cNvPr>
                <p:cNvSpPr>
                  <a:spLocks/>
                </p:cNvSpPr>
                <p:nvPr/>
              </p:nvSpPr>
              <p:spPr bwMode="black">
                <a:xfrm>
                  <a:off x="7539038" y="2225675"/>
                  <a:ext cx="57150" cy="47625"/>
                </a:xfrm>
                <a:custGeom>
                  <a:avLst/>
                  <a:gdLst>
                    <a:gd name="T0" fmla="*/ 36 w 36"/>
                    <a:gd name="T1" fmla="*/ 14 h 30"/>
                    <a:gd name="T2" fmla="*/ 28 w 36"/>
                    <a:gd name="T3" fmla="*/ 0 h 30"/>
                    <a:gd name="T4" fmla="*/ 0 w 36"/>
                    <a:gd name="T5" fmla="*/ 15 h 30"/>
                    <a:gd name="T6" fmla="*/ 8 w 36"/>
                    <a:gd name="T7" fmla="*/ 30 h 30"/>
                    <a:gd name="T8" fmla="*/ 36 w 36"/>
                    <a:gd name="T9" fmla="*/ 14 h 30"/>
                  </a:gdLst>
                  <a:ahLst/>
                  <a:cxnLst>
                    <a:cxn ang="0">
                      <a:pos x="T0" y="T1"/>
                    </a:cxn>
                    <a:cxn ang="0">
                      <a:pos x="T2" y="T3"/>
                    </a:cxn>
                    <a:cxn ang="0">
                      <a:pos x="T4" y="T5"/>
                    </a:cxn>
                    <a:cxn ang="0">
                      <a:pos x="T6" y="T7"/>
                    </a:cxn>
                    <a:cxn ang="0">
                      <a:pos x="T8" y="T9"/>
                    </a:cxn>
                  </a:cxnLst>
                  <a:rect l="0" t="0" r="r" b="b"/>
                  <a:pathLst>
                    <a:path w="36" h="30">
                      <a:moveTo>
                        <a:pt x="36" y="14"/>
                      </a:moveTo>
                      <a:lnTo>
                        <a:pt x="28" y="0"/>
                      </a:lnTo>
                      <a:lnTo>
                        <a:pt x="0" y="15"/>
                      </a:lnTo>
                      <a:lnTo>
                        <a:pt x="8" y="30"/>
                      </a:lnTo>
                      <a:lnTo>
                        <a:pt x="36"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85" name="Freeform 68">
                  <a:extLst>
                    <a:ext uri="{FF2B5EF4-FFF2-40B4-BE49-F238E27FC236}">
                      <a16:creationId xmlns:a16="http://schemas.microsoft.com/office/drawing/2014/main" id="{E8A53B6F-0531-40D1-8A12-7654665E0EDD}"/>
                    </a:ext>
                  </a:extLst>
                </p:cNvPr>
                <p:cNvSpPr>
                  <a:spLocks/>
                </p:cNvSpPr>
                <p:nvPr/>
              </p:nvSpPr>
              <p:spPr bwMode="black">
                <a:xfrm>
                  <a:off x="7329488" y="2339975"/>
                  <a:ext cx="57150" cy="47625"/>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86" name="Freeform 69">
                  <a:extLst>
                    <a:ext uri="{FF2B5EF4-FFF2-40B4-BE49-F238E27FC236}">
                      <a16:creationId xmlns:a16="http://schemas.microsoft.com/office/drawing/2014/main" id="{4732D72D-59AF-47B8-B674-C2FD4D201BA7}"/>
                    </a:ext>
                  </a:extLst>
                </p:cNvPr>
                <p:cNvSpPr>
                  <a:spLocks/>
                </p:cNvSpPr>
                <p:nvPr/>
              </p:nvSpPr>
              <p:spPr bwMode="black">
                <a:xfrm>
                  <a:off x="7399338" y="2301875"/>
                  <a:ext cx="57150" cy="47625"/>
                </a:xfrm>
                <a:custGeom>
                  <a:avLst/>
                  <a:gdLst>
                    <a:gd name="T0" fmla="*/ 36 w 36"/>
                    <a:gd name="T1" fmla="*/ 15 h 30"/>
                    <a:gd name="T2" fmla="*/ 28 w 36"/>
                    <a:gd name="T3" fmla="*/ 0 h 30"/>
                    <a:gd name="T4" fmla="*/ 0 w 36"/>
                    <a:gd name="T5" fmla="*/ 15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5"/>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87" name="Freeform 70">
                  <a:extLst>
                    <a:ext uri="{FF2B5EF4-FFF2-40B4-BE49-F238E27FC236}">
                      <a16:creationId xmlns:a16="http://schemas.microsoft.com/office/drawing/2014/main" id="{A5F652F8-01BF-4E8D-BA31-438988E0E634}"/>
                    </a:ext>
                  </a:extLst>
                </p:cNvPr>
                <p:cNvSpPr>
                  <a:spLocks/>
                </p:cNvSpPr>
                <p:nvPr/>
              </p:nvSpPr>
              <p:spPr bwMode="black">
                <a:xfrm>
                  <a:off x="7469188" y="2263775"/>
                  <a:ext cx="58738" cy="47625"/>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88" name="Freeform 71">
                  <a:extLst>
                    <a:ext uri="{FF2B5EF4-FFF2-40B4-BE49-F238E27FC236}">
                      <a16:creationId xmlns:a16="http://schemas.microsoft.com/office/drawing/2014/main" id="{F5DBB6E6-CF0C-4C96-BB4A-401F4CFD2B6F}"/>
                    </a:ext>
                  </a:extLst>
                </p:cNvPr>
                <p:cNvSpPr>
                  <a:spLocks/>
                </p:cNvSpPr>
                <p:nvPr/>
              </p:nvSpPr>
              <p:spPr bwMode="black">
                <a:xfrm>
                  <a:off x="7011988" y="2725738"/>
                  <a:ext cx="31750" cy="52388"/>
                </a:xfrm>
                <a:custGeom>
                  <a:avLst/>
                  <a:gdLst>
                    <a:gd name="T0" fmla="*/ 40 w 41"/>
                    <a:gd name="T1" fmla="*/ 60 h 71"/>
                    <a:gd name="T2" fmla="*/ 36 w 41"/>
                    <a:gd name="T3" fmla="*/ 7 h 71"/>
                    <a:gd name="T4" fmla="*/ 35 w 41"/>
                    <a:gd name="T5" fmla="*/ 0 h 71"/>
                    <a:gd name="T6" fmla="*/ 0 w 41"/>
                    <a:gd name="T7" fmla="*/ 2 h 71"/>
                    <a:gd name="T8" fmla="*/ 0 w 41"/>
                    <a:gd name="T9" fmla="*/ 10 h 71"/>
                    <a:gd name="T10" fmla="*/ 5 w 41"/>
                    <a:gd name="T11" fmla="*/ 64 h 71"/>
                    <a:gd name="T12" fmla="*/ 6 w 41"/>
                    <a:gd name="T13" fmla="*/ 71 h 71"/>
                    <a:gd name="T14" fmla="*/ 41 w 41"/>
                    <a:gd name="T15" fmla="*/ 67 h 71"/>
                    <a:gd name="T16" fmla="*/ 40 w 41"/>
                    <a:gd name="T17" fmla="*/ 6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71">
                      <a:moveTo>
                        <a:pt x="40" y="60"/>
                      </a:moveTo>
                      <a:cubicBezTo>
                        <a:pt x="38" y="45"/>
                        <a:pt x="37" y="27"/>
                        <a:pt x="36" y="7"/>
                      </a:cubicBezTo>
                      <a:cubicBezTo>
                        <a:pt x="35" y="0"/>
                        <a:pt x="35" y="0"/>
                        <a:pt x="35" y="0"/>
                      </a:cubicBezTo>
                      <a:cubicBezTo>
                        <a:pt x="0" y="2"/>
                        <a:pt x="0" y="2"/>
                        <a:pt x="0" y="2"/>
                      </a:cubicBezTo>
                      <a:cubicBezTo>
                        <a:pt x="0" y="10"/>
                        <a:pt x="0" y="10"/>
                        <a:pt x="0" y="10"/>
                      </a:cubicBezTo>
                      <a:cubicBezTo>
                        <a:pt x="2" y="29"/>
                        <a:pt x="3" y="48"/>
                        <a:pt x="5" y="64"/>
                      </a:cubicBezTo>
                      <a:cubicBezTo>
                        <a:pt x="6" y="71"/>
                        <a:pt x="6" y="71"/>
                        <a:pt x="6" y="71"/>
                      </a:cubicBezTo>
                      <a:cubicBezTo>
                        <a:pt x="41" y="67"/>
                        <a:pt x="41" y="67"/>
                        <a:pt x="41" y="67"/>
                      </a:cubicBezTo>
                      <a:lnTo>
                        <a:pt x="40"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89" name="Freeform 72">
                  <a:extLst>
                    <a:ext uri="{FF2B5EF4-FFF2-40B4-BE49-F238E27FC236}">
                      <a16:creationId xmlns:a16="http://schemas.microsoft.com/office/drawing/2014/main" id="{200C4A28-3676-4423-A0FC-B5C38E40A3ED}"/>
                    </a:ext>
                  </a:extLst>
                </p:cNvPr>
                <p:cNvSpPr>
                  <a:spLocks/>
                </p:cNvSpPr>
                <p:nvPr/>
              </p:nvSpPr>
              <p:spPr bwMode="black">
                <a:xfrm>
                  <a:off x="7116763" y="2451100"/>
                  <a:ext cx="57150" cy="31750"/>
                </a:xfrm>
                <a:custGeom>
                  <a:avLst/>
                  <a:gdLst>
                    <a:gd name="T0" fmla="*/ 51 w 77"/>
                    <a:gd name="T1" fmla="*/ 44 h 44"/>
                    <a:gd name="T2" fmla="*/ 70 w 77"/>
                    <a:gd name="T3" fmla="*/ 41 h 44"/>
                    <a:gd name="T4" fmla="*/ 77 w 77"/>
                    <a:gd name="T5" fmla="*/ 39 h 44"/>
                    <a:gd name="T6" fmla="*/ 67 w 77"/>
                    <a:gd name="T7" fmla="*/ 5 h 44"/>
                    <a:gd name="T8" fmla="*/ 60 w 77"/>
                    <a:gd name="T9" fmla="*/ 8 h 44"/>
                    <a:gd name="T10" fmla="*/ 18 w 77"/>
                    <a:gd name="T11" fmla="*/ 2 h 44"/>
                    <a:gd name="T12" fmla="*/ 11 w 77"/>
                    <a:gd name="T13" fmla="*/ 0 h 44"/>
                    <a:gd name="T14" fmla="*/ 0 w 77"/>
                    <a:gd name="T15" fmla="*/ 33 h 44"/>
                    <a:gd name="T16" fmla="*/ 7 w 77"/>
                    <a:gd name="T17" fmla="*/ 36 h 44"/>
                    <a:gd name="T18" fmla="*/ 51 w 77"/>
                    <a:gd name="T19"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44">
                      <a:moveTo>
                        <a:pt x="51" y="44"/>
                      </a:moveTo>
                      <a:cubicBezTo>
                        <a:pt x="58" y="44"/>
                        <a:pt x="64" y="43"/>
                        <a:pt x="70" y="41"/>
                      </a:cubicBezTo>
                      <a:cubicBezTo>
                        <a:pt x="77" y="39"/>
                        <a:pt x="77" y="39"/>
                        <a:pt x="77" y="39"/>
                      </a:cubicBezTo>
                      <a:cubicBezTo>
                        <a:pt x="67" y="5"/>
                        <a:pt x="67" y="5"/>
                        <a:pt x="67" y="5"/>
                      </a:cubicBezTo>
                      <a:cubicBezTo>
                        <a:pt x="60" y="8"/>
                        <a:pt x="60" y="8"/>
                        <a:pt x="60" y="8"/>
                      </a:cubicBezTo>
                      <a:cubicBezTo>
                        <a:pt x="51" y="10"/>
                        <a:pt x="38" y="8"/>
                        <a:pt x="18" y="2"/>
                      </a:cubicBezTo>
                      <a:cubicBezTo>
                        <a:pt x="11" y="0"/>
                        <a:pt x="11" y="0"/>
                        <a:pt x="11" y="0"/>
                      </a:cubicBezTo>
                      <a:cubicBezTo>
                        <a:pt x="0" y="33"/>
                        <a:pt x="0" y="33"/>
                        <a:pt x="0" y="33"/>
                      </a:cubicBezTo>
                      <a:cubicBezTo>
                        <a:pt x="7" y="36"/>
                        <a:pt x="7" y="36"/>
                        <a:pt x="7" y="36"/>
                      </a:cubicBezTo>
                      <a:cubicBezTo>
                        <a:pt x="25" y="41"/>
                        <a:pt x="39" y="44"/>
                        <a:pt x="51"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90" name="Freeform 73">
                  <a:extLst>
                    <a:ext uri="{FF2B5EF4-FFF2-40B4-BE49-F238E27FC236}">
                      <a16:creationId xmlns:a16="http://schemas.microsoft.com/office/drawing/2014/main" id="{8BB29E3E-3FE9-442D-B4BA-44EAEBA8D2C5}"/>
                    </a:ext>
                  </a:extLst>
                </p:cNvPr>
                <p:cNvSpPr>
                  <a:spLocks/>
                </p:cNvSpPr>
                <p:nvPr/>
              </p:nvSpPr>
              <p:spPr bwMode="black">
                <a:xfrm>
                  <a:off x="7010400" y="2646363"/>
                  <a:ext cx="26988" cy="52388"/>
                </a:xfrm>
                <a:custGeom>
                  <a:avLst/>
                  <a:gdLst>
                    <a:gd name="T0" fmla="*/ 36 w 36"/>
                    <a:gd name="T1" fmla="*/ 61 h 70"/>
                    <a:gd name="T2" fmla="*/ 35 w 36"/>
                    <a:gd name="T3" fmla="*/ 22 h 70"/>
                    <a:gd name="T4" fmla="*/ 35 w 36"/>
                    <a:gd name="T5" fmla="*/ 8 h 70"/>
                    <a:gd name="T6" fmla="*/ 35 w 36"/>
                    <a:gd name="T7" fmla="*/ 1 h 70"/>
                    <a:gd name="T8" fmla="*/ 0 w 36"/>
                    <a:gd name="T9" fmla="*/ 0 h 70"/>
                    <a:gd name="T10" fmla="*/ 0 w 36"/>
                    <a:gd name="T11" fmla="*/ 8 h 70"/>
                    <a:gd name="T12" fmla="*/ 0 w 36"/>
                    <a:gd name="T13" fmla="*/ 22 h 70"/>
                    <a:gd name="T14" fmla="*/ 1 w 36"/>
                    <a:gd name="T15" fmla="*/ 62 h 70"/>
                    <a:gd name="T16" fmla="*/ 1 w 36"/>
                    <a:gd name="T17" fmla="*/ 70 h 70"/>
                    <a:gd name="T18" fmla="*/ 36 w 36"/>
                    <a:gd name="T19" fmla="*/ 68 h 70"/>
                    <a:gd name="T20" fmla="*/ 36 w 36"/>
                    <a:gd name="T21" fmla="*/ 6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70">
                      <a:moveTo>
                        <a:pt x="36" y="61"/>
                      </a:moveTo>
                      <a:cubicBezTo>
                        <a:pt x="35" y="47"/>
                        <a:pt x="35" y="34"/>
                        <a:pt x="35" y="22"/>
                      </a:cubicBezTo>
                      <a:cubicBezTo>
                        <a:pt x="35" y="17"/>
                        <a:pt x="35" y="13"/>
                        <a:pt x="35" y="8"/>
                      </a:cubicBezTo>
                      <a:cubicBezTo>
                        <a:pt x="35" y="1"/>
                        <a:pt x="35" y="1"/>
                        <a:pt x="35" y="1"/>
                      </a:cubicBezTo>
                      <a:cubicBezTo>
                        <a:pt x="0" y="0"/>
                        <a:pt x="0" y="0"/>
                        <a:pt x="0" y="0"/>
                      </a:cubicBezTo>
                      <a:cubicBezTo>
                        <a:pt x="0" y="8"/>
                        <a:pt x="0" y="8"/>
                        <a:pt x="0" y="8"/>
                      </a:cubicBezTo>
                      <a:cubicBezTo>
                        <a:pt x="0" y="12"/>
                        <a:pt x="0" y="17"/>
                        <a:pt x="0" y="22"/>
                      </a:cubicBezTo>
                      <a:cubicBezTo>
                        <a:pt x="0" y="34"/>
                        <a:pt x="0" y="48"/>
                        <a:pt x="1" y="62"/>
                      </a:cubicBezTo>
                      <a:cubicBezTo>
                        <a:pt x="1" y="70"/>
                        <a:pt x="1" y="70"/>
                        <a:pt x="1" y="70"/>
                      </a:cubicBezTo>
                      <a:cubicBezTo>
                        <a:pt x="36" y="68"/>
                        <a:pt x="36" y="68"/>
                        <a:pt x="36" y="68"/>
                      </a:cubicBezTo>
                      <a:lnTo>
                        <a:pt x="36"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91" name="Freeform 74">
                  <a:extLst>
                    <a:ext uri="{FF2B5EF4-FFF2-40B4-BE49-F238E27FC236}">
                      <a16:creationId xmlns:a16="http://schemas.microsoft.com/office/drawing/2014/main" id="{F5A8EB47-F3EF-41DC-9758-23871E688111}"/>
                    </a:ext>
                  </a:extLst>
                </p:cNvPr>
                <p:cNvSpPr>
                  <a:spLocks/>
                </p:cNvSpPr>
                <p:nvPr/>
              </p:nvSpPr>
              <p:spPr bwMode="black">
                <a:xfrm>
                  <a:off x="7608888" y="2187575"/>
                  <a:ext cx="58738" cy="47625"/>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92" name="Freeform 75">
                  <a:extLst>
                    <a:ext uri="{FF2B5EF4-FFF2-40B4-BE49-F238E27FC236}">
                      <a16:creationId xmlns:a16="http://schemas.microsoft.com/office/drawing/2014/main" id="{FD70291F-9734-4A27-978D-E4CB15E62766}"/>
                    </a:ext>
                  </a:extLst>
                </p:cNvPr>
                <p:cNvSpPr>
                  <a:spLocks/>
                </p:cNvSpPr>
                <p:nvPr/>
              </p:nvSpPr>
              <p:spPr bwMode="black">
                <a:xfrm>
                  <a:off x="7011988" y="2566988"/>
                  <a:ext cx="34925" cy="53975"/>
                </a:xfrm>
                <a:custGeom>
                  <a:avLst/>
                  <a:gdLst>
                    <a:gd name="T0" fmla="*/ 36 w 46"/>
                    <a:gd name="T1" fmla="*/ 64 h 72"/>
                    <a:gd name="T2" fmla="*/ 37 w 46"/>
                    <a:gd name="T3" fmla="*/ 61 h 72"/>
                    <a:gd name="T4" fmla="*/ 46 w 46"/>
                    <a:gd name="T5" fmla="*/ 21 h 72"/>
                    <a:gd name="T6" fmla="*/ 46 w 46"/>
                    <a:gd name="T7" fmla="*/ 7 h 72"/>
                    <a:gd name="T8" fmla="*/ 45 w 46"/>
                    <a:gd name="T9" fmla="*/ 0 h 72"/>
                    <a:gd name="T10" fmla="*/ 10 w 46"/>
                    <a:gd name="T11" fmla="*/ 2 h 72"/>
                    <a:gd name="T12" fmla="*/ 11 w 46"/>
                    <a:gd name="T13" fmla="*/ 10 h 72"/>
                    <a:gd name="T14" fmla="*/ 11 w 46"/>
                    <a:gd name="T15" fmla="*/ 21 h 72"/>
                    <a:gd name="T16" fmla="*/ 8 w 46"/>
                    <a:gd name="T17" fmla="*/ 42 h 72"/>
                    <a:gd name="T18" fmla="*/ 2 w 46"/>
                    <a:gd name="T19" fmla="*/ 56 h 72"/>
                    <a:gd name="T20" fmla="*/ 0 w 46"/>
                    <a:gd name="T21" fmla="*/ 63 h 72"/>
                    <a:gd name="T22" fmla="*/ 34 w 46"/>
                    <a:gd name="T23" fmla="*/ 72 h 72"/>
                    <a:gd name="T24" fmla="*/ 36 w 46"/>
                    <a:gd name="T25" fmla="*/ 6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 h="72">
                      <a:moveTo>
                        <a:pt x="36" y="64"/>
                      </a:moveTo>
                      <a:cubicBezTo>
                        <a:pt x="37" y="62"/>
                        <a:pt x="37" y="61"/>
                        <a:pt x="37" y="61"/>
                      </a:cubicBezTo>
                      <a:cubicBezTo>
                        <a:pt x="43" y="51"/>
                        <a:pt x="46" y="38"/>
                        <a:pt x="46" y="21"/>
                      </a:cubicBezTo>
                      <a:cubicBezTo>
                        <a:pt x="46" y="17"/>
                        <a:pt x="46" y="12"/>
                        <a:pt x="46" y="7"/>
                      </a:cubicBezTo>
                      <a:cubicBezTo>
                        <a:pt x="45" y="0"/>
                        <a:pt x="45" y="0"/>
                        <a:pt x="45" y="0"/>
                      </a:cubicBezTo>
                      <a:cubicBezTo>
                        <a:pt x="10" y="2"/>
                        <a:pt x="10" y="2"/>
                        <a:pt x="10" y="2"/>
                      </a:cubicBezTo>
                      <a:cubicBezTo>
                        <a:pt x="11" y="10"/>
                        <a:pt x="11" y="10"/>
                        <a:pt x="11" y="10"/>
                      </a:cubicBezTo>
                      <a:cubicBezTo>
                        <a:pt x="11" y="14"/>
                        <a:pt x="11" y="17"/>
                        <a:pt x="11" y="21"/>
                      </a:cubicBezTo>
                      <a:cubicBezTo>
                        <a:pt x="11" y="35"/>
                        <a:pt x="9" y="40"/>
                        <a:pt x="8" y="42"/>
                      </a:cubicBezTo>
                      <a:cubicBezTo>
                        <a:pt x="5" y="46"/>
                        <a:pt x="3" y="50"/>
                        <a:pt x="2" y="56"/>
                      </a:cubicBezTo>
                      <a:cubicBezTo>
                        <a:pt x="0" y="63"/>
                        <a:pt x="0" y="63"/>
                        <a:pt x="0" y="63"/>
                      </a:cubicBezTo>
                      <a:cubicBezTo>
                        <a:pt x="34" y="72"/>
                        <a:pt x="34" y="72"/>
                        <a:pt x="34" y="72"/>
                      </a:cubicBezTo>
                      <a:lnTo>
                        <a:pt x="36"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93" name="Freeform 76">
                  <a:extLst>
                    <a:ext uri="{FF2B5EF4-FFF2-40B4-BE49-F238E27FC236}">
                      <a16:creationId xmlns:a16="http://schemas.microsoft.com/office/drawing/2014/main" id="{4F888331-FAE1-47CD-93B7-7E9275811243}"/>
                    </a:ext>
                  </a:extLst>
                </p:cNvPr>
                <p:cNvSpPr>
                  <a:spLocks/>
                </p:cNvSpPr>
                <p:nvPr/>
              </p:nvSpPr>
              <p:spPr bwMode="black">
                <a:xfrm>
                  <a:off x="7011988" y="2484438"/>
                  <a:ext cx="34925" cy="57150"/>
                </a:xfrm>
                <a:custGeom>
                  <a:avLst/>
                  <a:gdLst>
                    <a:gd name="T0" fmla="*/ 5 w 46"/>
                    <a:gd name="T1" fmla="*/ 76 h 76"/>
                    <a:gd name="T2" fmla="*/ 39 w 46"/>
                    <a:gd name="T3" fmla="*/ 70 h 76"/>
                    <a:gd name="T4" fmla="*/ 38 w 46"/>
                    <a:gd name="T5" fmla="*/ 63 h 76"/>
                    <a:gd name="T6" fmla="*/ 36 w 46"/>
                    <a:gd name="T7" fmla="*/ 46 h 76"/>
                    <a:gd name="T8" fmla="*/ 43 w 46"/>
                    <a:gd name="T9" fmla="*/ 21 h 76"/>
                    <a:gd name="T10" fmla="*/ 46 w 46"/>
                    <a:gd name="T11" fmla="*/ 14 h 76"/>
                    <a:gd name="T12" fmla="*/ 13 w 46"/>
                    <a:gd name="T13" fmla="*/ 0 h 76"/>
                    <a:gd name="T14" fmla="*/ 11 w 46"/>
                    <a:gd name="T15" fmla="*/ 7 h 76"/>
                    <a:gd name="T16" fmla="*/ 0 w 46"/>
                    <a:gd name="T17" fmla="*/ 46 h 76"/>
                    <a:gd name="T18" fmla="*/ 3 w 46"/>
                    <a:gd name="T19" fmla="*/ 69 h 76"/>
                    <a:gd name="T20" fmla="*/ 5 w 46"/>
                    <a:gd name="T21"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76">
                      <a:moveTo>
                        <a:pt x="5" y="76"/>
                      </a:moveTo>
                      <a:cubicBezTo>
                        <a:pt x="39" y="70"/>
                        <a:pt x="39" y="70"/>
                        <a:pt x="39" y="70"/>
                      </a:cubicBezTo>
                      <a:cubicBezTo>
                        <a:pt x="38" y="63"/>
                        <a:pt x="38" y="63"/>
                        <a:pt x="38" y="63"/>
                      </a:cubicBezTo>
                      <a:cubicBezTo>
                        <a:pt x="37" y="58"/>
                        <a:pt x="36" y="49"/>
                        <a:pt x="36" y="46"/>
                      </a:cubicBezTo>
                      <a:cubicBezTo>
                        <a:pt x="36" y="43"/>
                        <a:pt x="37" y="35"/>
                        <a:pt x="43" y="21"/>
                      </a:cubicBezTo>
                      <a:cubicBezTo>
                        <a:pt x="46" y="14"/>
                        <a:pt x="46" y="14"/>
                        <a:pt x="46" y="14"/>
                      </a:cubicBezTo>
                      <a:cubicBezTo>
                        <a:pt x="13" y="0"/>
                        <a:pt x="13" y="0"/>
                        <a:pt x="13" y="0"/>
                      </a:cubicBezTo>
                      <a:cubicBezTo>
                        <a:pt x="11" y="7"/>
                        <a:pt x="11" y="7"/>
                        <a:pt x="11" y="7"/>
                      </a:cubicBezTo>
                      <a:cubicBezTo>
                        <a:pt x="6" y="18"/>
                        <a:pt x="0" y="34"/>
                        <a:pt x="0" y="46"/>
                      </a:cubicBezTo>
                      <a:cubicBezTo>
                        <a:pt x="0" y="51"/>
                        <a:pt x="1" y="58"/>
                        <a:pt x="3" y="69"/>
                      </a:cubicBezTo>
                      <a:lnTo>
                        <a:pt x="5" y="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94" name="Freeform 77">
                  <a:extLst>
                    <a:ext uri="{FF2B5EF4-FFF2-40B4-BE49-F238E27FC236}">
                      <a16:creationId xmlns:a16="http://schemas.microsoft.com/office/drawing/2014/main" id="{D3E95984-1E9E-4DE7-8ED0-7DB9E1C9B6C8}"/>
                    </a:ext>
                  </a:extLst>
                </p:cNvPr>
                <p:cNvSpPr>
                  <a:spLocks/>
                </p:cNvSpPr>
                <p:nvPr/>
              </p:nvSpPr>
              <p:spPr bwMode="black">
                <a:xfrm>
                  <a:off x="8045450" y="2289175"/>
                  <a:ext cx="58738" cy="47625"/>
                </a:xfrm>
                <a:custGeom>
                  <a:avLst/>
                  <a:gdLst>
                    <a:gd name="T0" fmla="*/ 53 w 77"/>
                    <a:gd name="T1" fmla="*/ 61 h 64"/>
                    <a:gd name="T2" fmla="*/ 60 w 77"/>
                    <a:gd name="T3" fmla="*/ 64 h 64"/>
                    <a:gd name="T4" fmla="*/ 77 w 77"/>
                    <a:gd name="T5" fmla="*/ 34 h 64"/>
                    <a:gd name="T6" fmla="*/ 70 w 77"/>
                    <a:gd name="T7" fmla="*/ 30 h 64"/>
                    <a:gd name="T8" fmla="*/ 23 w 77"/>
                    <a:gd name="T9" fmla="*/ 4 h 64"/>
                    <a:gd name="T10" fmla="*/ 17 w 77"/>
                    <a:gd name="T11" fmla="*/ 0 h 64"/>
                    <a:gd name="T12" fmla="*/ 0 w 77"/>
                    <a:gd name="T13" fmla="*/ 31 h 64"/>
                    <a:gd name="T14" fmla="*/ 6 w 77"/>
                    <a:gd name="T15" fmla="*/ 35 h 64"/>
                    <a:gd name="T16" fmla="*/ 53 w 77"/>
                    <a:gd name="T17" fmla="*/ 6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3" y="61"/>
                      </a:moveTo>
                      <a:cubicBezTo>
                        <a:pt x="60" y="64"/>
                        <a:pt x="60" y="64"/>
                        <a:pt x="60" y="64"/>
                      </a:cubicBezTo>
                      <a:cubicBezTo>
                        <a:pt x="77" y="34"/>
                        <a:pt x="77" y="34"/>
                        <a:pt x="77" y="34"/>
                      </a:cubicBezTo>
                      <a:cubicBezTo>
                        <a:pt x="70" y="30"/>
                        <a:pt x="70" y="30"/>
                        <a:pt x="70" y="30"/>
                      </a:cubicBezTo>
                      <a:cubicBezTo>
                        <a:pt x="54" y="21"/>
                        <a:pt x="39" y="12"/>
                        <a:pt x="23" y="4"/>
                      </a:cubicBezTo>
                      <a:cubicBezTo>
                        <a:pt x="17" y="0"/>
                        <a:pt x="17" y="0"/>
                        <a:pt x="17" y="0"/>
                      </a:cubicBezTo>
                      <a:cubicBezTo>
                        <a:pt x="0" y="31"/>
                        <a:pt x="0" y="31"/>
                        <a:pt x="0" y="31"/>
                      </a:cubicBezTo>
                      <a:cubicBezTo>
                        <a:pt x="6" y="35"/>
                        <a:pt x="6" y="35"/>
                        <a:pt x="6" y="35"/>
                      </a:cubicBezTo>
                      <a:cubicBezTo>
                        <a:pt x="24" y="45"/>
                        <a:pt x="39" y="53"/>
                        <a:pt x="53"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95" name="Freeform 78">
                  <a:extLst>
                    <a:ext uri="{FF2B5EF4-FFF2-40B4-BE49-F238E27FC236}">
                      <a16:creationId xmlns:a16="http://schemas.microsoft.com/office/drawing/2014/main" id="{639378F2-EF51-4B39-8A23-A698D1E5CD05}"/>
                    </a:ext>
                  </a:extLst>
                </p:cNvPr>
                <p:cNvSpPr>
                  <a:spLocks/>
                </p:cNvSpPr>
                <p:nvPr/>
              </p:nvSpPr>
              <p:spPr bwMode="black">
                <a:xfrm>
                  <a:off x="8251825" y="2411413"/>
                  <a:ext cx="58738" cy="50800"/>
                </a:xfrm>
                <a:custGeom>
                  <a:avLst/>
                  <a:gdLst>
                    <a:gd name="T0" fmla="*/ 51 w 77"/>
                    <a:gd name="T1" fmla="*/ 63 h 67"/>
                    <a:gd name="T2" fmla="*/ 57 w 77"/>
                    <a:gd name="T3" fmla="*/ 67 h 67"/>
                    <a:gd name="T4" fmla="*/ 77 w 77"/>
                    <a:gd name="T5" fmla="*/ 38 h 67"/>
                    <a:gd name="T6" fmla="*/ 71 w 77"/>
                    <a:gd name="T7" fmla="*/ 34 h 67"/>
                    <a:gd name="T8" fmla="*/ 26 w 77"/>
                    <a:gd name="T9" fmla="*/ 4 h 67"/>
                    <a:gd name="T10" fmla="*/ 19 w 77"/>
                    <a:gd name="T11" fmla="*/ 0 h 67"/>
                    <a:gd name="T12" fmla="*/ 0 w 77"/>
                    <a:gd name="T13" fmla="*/ 29 h 67"/>
                    <a:gd name="T14" fmla="*/ 7 w 77"/>
                    <a:gd name="T15" fmla="*/ 33 h 67"/>
                    <a:gd name="T16" fmla="*/ 51 w 77"/>
                    <a:gd name="T17" fmla="*/ 63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7">
                      <a:moveTo>
                        <a:pt x="51" y="63"/>
                      </a:moveTo>
                      <a:cubicBezTo>
                        <a:pt x="57" y="67"/>
                        <a:pt x="57" y="67"/>
                        <a:pt x="57" y="67"/>
                      </a:cubicBezTo>
                      <a:cubicBezTo>
                        <a:pt x="77" y="38"/>
                        <a:pt x="77" y="38"/>
                        <a:pt x="77" y="38"/>
                      </a:cubicBezTo>
                      <a:cubicBezTo>
                        <a:pt x="71" y="34"/>
                        <a:pt x="71" y="34"/>
                        <a:pt x="71" y="34"/>
                      </a:cubicBezTo>
                      <a:cubicBezTo>
                        <a:pt x="58" y="25"/>
                        <a:pt x="42" y="15"/>
                        <a:pt x="26" y="4"/>
                      </a:cubicBezTo>
                      <a:cubicBezTo>
                        <a:pt x="19" y="0"/>
                        <a:pt x="19" y="0"/>
                        <a:pt x="19" y="0"/>
                      </a:cubicBezTo>
                      <a:cubicBezTo>
                        <a:pt x="0" y="29"/>
                        <a:pt x="0" y="29"/>
                        <a:pt x="0" y="29"/>
                      </a:cubicBezTo>
                      <a:cubicBezTo>
                        <a:pt x="7" y="33"/>
                        <a:pt x="7" y="33"/>
                        <a:pt x="7" y="33"/>
                      </a:cubicBezTo>
                      <a:cubicBezTo>
                        <a:pt x="23" y="44"/>
                        <a:pt x="38" y="54"/>
                        <a:pt x="51" y="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96" name="Freeform 79">
                  <a:extLst>
                    <a:ext uri="{FF2B5EF4-FFF2-40B4-BE49-F238E27FC236}">
                      <a16:creationId xmlns:a16="http://schemas.microsoft.com/office/drawing/2014/main" id="{0A2B26AA-5274-4858-9E8C-6D7174F88C0D}"/>
                    </a:ext>
                  </a:extLst>
                </p:cNvPr>
                <p:cNvSpPr>
                  <a:spLocks/>
                </p:cNvSpPr>
                <p:nvPr/>
              </p:nvSpPr>
              <p:spPr bwMode="black">
                <a:xfrm>
                  <a:off x="8185150" y="2368550"/>
                  <a:ext cx="57150" cy="49213"/>
                </a:xfrm>
                <a:custGeom>
                  <a:avLst/>
                  <a:gdLst>
                    <a:gd name="T0" fmla="*/ 52 w 77"/>
                    <a:gd name="T1" fmla="*/ 62 h 66"/>
                    <a:gd name="T2" fmla="*/ 58 w 77"/>
                    <a:gd name="T3" fmla="*/ 66 h 66"/>
                    <a:gd name="T4" fmla="*/ 77 w 77"/>
                    <a:gd name="T5" fmla="*/ 36 h 66"/>
                    <a:gd name="T6" fmla="*/ 70 w 77"/>
                    <a:gd name="T7" fmla="*/ 32 h 66"/>
                    <a:gd name="T8" fmla="*/ 24 w 77"/>
                    <a:gd name="T9" fmla="*/ 4 h 66"/>
                    <a:gd name="T10" fmla="*/ 18 w 77"/>
                    <a:gd name="T11" fmla="*/ 0 h 66"/>
                    <a:gd name="T12" fmla="*/ 0 w 77"/>
                    <a:gd name="T13" fmla="*/ 31 h 66"/>
                    <a:gd name="T14" fmla="*/ 6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8" y="66"/>
                        <a:pt x="58" y="66"/>
                        <a:pt x="58" y="66"/>
                      </a:cubicBezTo>
                      <a:cubicBezTo>
                        <a:pt x="77" y="36"/>
                        <a:pt x="77" y="36"/>
                        <a:pt x="77" y="36"/>
                      </a:cubicBezTo>
                      <a:cubicBezTo>
                        <a:pt x="70" y="32"/>
                        <a:pt x="70" y="32"/>
                        <a:pt x="70" y="32"/>
                      </a:cubicBezTo>
                      <a:cubicBezTo>
                        <a:pt x="56" y="23"/>
                        <a:pt x="41" y="14"/>
                        <a:pt x="24" y="4"/>
                      </a:cubicBezTo>
                      <a:cubicBezTo>
                        <a:pt x="18" y="0"/>
                        <a:pt x="18" y="0"/>
                        <a:pt x="18" y="0"/>
                      </a:cubicBezTo>
                      <a:cubicBezTo>
                        <a:pt x="0" y="31"/>
                        <a:pt x="0" y="31"/>
                        <a:pt x="0" y="31"/>
                      </a:cubicBezTo>
                      <a:cubicBezTo>
                        <a:pt x="6" y="35"/>
                        <a:pt x="6" y="35"/>
                        <a:pt x="6" y="35"/>
                      </a:cubicBezTo>
                      <a:cubicBezTo>
                        <a:pt x="23" y="44"/>
                        <a:pt x="38" y="53"/>
                        <a:pt x="52"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97" name="Freeform 80">
                  <a:extLst>
                    <a:ext uri="{FF2B5EF4-FFF2-40B4-BE49-F238E27FC236}">
                      <a16:creationId xmlns:a16="http://schemas.microsoft.com/office/drawing/2014/main" id="{02E4D4AE-14B5-45AE-8D07-AAC98CCDACC9}"/>
                    </a:ext>
                  </a:extLst>
                </p:cNvPr>
                <p:cNvSpPr>
                  <a:spLocks/>
                </p:cNvSpPr>
                <p:nvPr/>
              </p:nvSpPr>
              <p:spPr bwMode="black">
                <a:xfrm>
                  <a:off x="8356600" y="2528888"/>
                  <a:ext cx="33338" cy="55563"/>
                </a:xfrm>
                <a:custGeom>
                  <a:avLst/>
                  <a:gdLst>
                    <a:gd name="T0" fmla="*/ 2 w 44"/>
                    <a:gd name="T1" fmla="*/ 15 h 73"/>
                    <a:gd name="T2" fmla="*/ 9 w 44"/>
                    <a:gd name="T3" fmla="*/ 65 h 73"/>
                    <a:gd name="T4" fmla="*/ 9 w 44"/>
                    <a:gd name="T5" fmla="*/ 73 h 73"/>
                    <a:gd name="T6" fmla="*/ 44 w 44"/>
                    <a:gd name="T7" fmla="*/ 70 h 73"/>
                    <a:gd name="T8" fmla="*/ 44 w 44"/>
                    <a:gd name="T9" fmla="*/ 62 h 73"/>
                    <a:gd name="T10" fmla="*/ 36 w 44"/>
                    <a:gd name="T11" fmla="*/ 7 h 73"/>
                    <a:gd name="T12" fmla="*/ 35 w 44"/>
                    <a:gd name="T13" fmla="*/ 0 h 73"/>
                    <a:gd name="T14" fmla="*/ 0 w 44"/>
                    <a:gd name="T15" fmla="*/ 7 h 73"/>
                    <a:gd name="T16" fmla="*/ 2 w 44"/>
                    <a:gd name="T17" fmla="*/ 1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73">
                      <a:moveTo>
                        <a:pt x="2" y="15"/>
                      </a:moveTo>
                      <a:cubicBezTo>
                        <a:pt x="5" y="29"/>
                        <a:pt x="7" y="46"/>
                        <a:pt x="9" y="65"/>
                      </a:cubicBezTo>
                      <a:cubicBezTo>
                        <a:pt x="9" y="73"/>
                        <a:pt x="9" y="73"/>
                        <a:pt x="9" y="73"/>
                      </a:cubicBezTo>
                      <a:cubicBezTo>
                        <a:pt x="44" y="70"/>
                        <a:pt x="44" y="70"/>
                        <a:pt x="44" y="70"/>
                      </a:cubicBezTo>
                      <a:cubicBezTo>
                        <a:pt x="44" y="62"/>
                        <a:pt x="44" y="62"/>
                        <a:pt x="44" y="62"/>
                      </a:cubicBezTo>
                      <a:cubicBezTo>
                        <a:pt x="42" y="42"/>
                        <a:pt x="39" y="24"/>
                        <a:pt x="36" y="7"/>
                      </a:cubicBezTo>
                      <a:cubicBezTo>
                        <a:pt x="35" y="0"/>
                        <a:pt x="35" y="0"/>
                        <a:pt x="35" y="0"/>
                      </a:cubicBezTo>
                      <a:cubicBezTo>
                        <a:pt x="0" y="7"/>
                        <a:pt x="0" y="7"/>
                        <a:pt x="0" y="7"/>
                      </a:cubicBezTo>
                      <a:lnTo>
                        <a:pt x="2"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98" name="Freeform 81">
                  <a:extLst>
                    <a:ext uri="{FF2B5EF4-FFF2-40B4-BE49-F238E27FC236}">
                      <a16:creationId xmlns:a16="http://schemas.microsoft.com/office/drawing/2014/main" id="{79FAB398-BFCB-43BE-AD14-BF915C947CBB}"/>
                    </a:ext>
                  </a:extLst>
                </p:cNvPr>
                <p:cNvSpPr>
                  <a:spLocks/>
                </p:cNvSpPr>
                <p:nvPr/>
              </p:nvSpPr>
              <p:spPr bwMode="black">
                <a:xfrm>
                  <a:off x="8316913" y="2457450"/>
                  <a:ext cx="55563" cy="52388"/>
                </a:xfrm>
                <a:custGeom>
                  <a:avLst/>
                  <a:gdLst>
                    <a:gd name="T0" fmla="*/ 38 w 73"/>
                    <a:gd name="T1" fmla="*/ 65 h 71"/>
                    <a:gd name="T2" fmla="*/ 42 w 73"/>
                    <a:gd name="T3" fmla="*/ 71 h 71"/>
                    <a:gd name="T4" fmla="*/ 73 w 73"/>
                    <a:gd name="T5" fmla="*/ 55 h 71"/>
                    <a:gd name="T6" fmla="*/ 69 w 73"/>
                    <a:gd name="T7" fmla="*/ 48 h 71"/>
                    <a:gd name="T8" fmla="*/ 28 w 73"/>
                    <a:gd name="T9" fmla="*/ 5 h 71"/>
                    <a:gd name="T10" fmla="*/ 22 w 73"/>
                    <a:gd name="T11" fmla="*/ 0 h 71"/>
                    <a:gd name="T12" fmla="*/ 0 w 73"/>
                    <a:gd name="T13" fmla="*/ 28 h 71"/>
                    <a:gd name="T14" fmla="*/ 6 w 73"/>
                    <a:gd name="T15" fmla="*/ 33 h 71"/>
                    <a:gd name="T16" fmla="*/ 38 w 73"/>
                    <a:gd name="T17" fmla="*/ 65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71">
                      <a:moveTo>
                        <a:pt x="38" y="65"/>
                      </a:moveTo>
                      <a:cubicBezTo>
                        <a:pt x="42" y="71"/>
                        <a:pt x="42" y="71"/>
                        <a:pt x="42" y="71"/>
                      </a:cubicBezTo>
                      <a:cubicBezTo>
                        <a:pt x="73" y="55"/>
                        <a:pt x="73" y="55"/>
                        <a:pt x="73" y="55"/>
                      </a:cubicBezTo>
                      <a:cubicBezTo>
                        <a:pt x="69" y="48"/>
                        <a:pt x="69" y="48"/>
                        <a:pt x="69" y="48"/>
                      </a:cubicBezTo>
                      <a:cubicBezTo>
                        <a:pt x="63" y="36"/>
                        <a:pt x="50" y="23"/>
                        <a:pt x="28" y="5"/>
                      </a:cubicBezTo>
                      <a:cubicBezTo>
                        <a:pt x="22" y="0"/>
                        <a:pt x="22" y="0"/>
                        <a:pt x="22" y="0"/>
                      </a:cubicBezTo>
                      <a:cubicBezTo>
                        <a:pt x="0" y="28"/>
                        <a:pt x="0" y="28"/>
                        <a:pt x="0" y="28"/>
                      </a:cubicBezTo>
                      <a:cubicBezTo>
                        <a:pt x="6" y="33"/>
                        <a:pt x="6" y="33"/>
                        <a:pt x="6" y="33"/>
                      </a:cubicBezTo>
                      <a:cubicBezTo>
                        <a:pt x="30" y="52"/>
                        <a:pt x="37" y="62"/>
                        <a:pt x="38"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99" name="Freeform 82">
                  <a:extLst>
                    <a:ext uri="{FF2B5EF4-FFF2-40B4-BE49-F238E27FC236}">
                      <a16:creationId xmlns:a16="http://schemas.microsoft.com/office/drawing/2014/main" id="{5DCE33C9-3A35-489C-900D-726EE1F6DB2B}"/>
                    </a:ext>
                  </a:extLst>
                </p:cNvPr>
                <p:cNvSpPr>
                  <a:spLocks/>
                </p:cNvSpPr>
                <p:nvPr/>
              </p:nvSpPr>
              <p:spPr bwMode="black">
                <a:xfrm>
                  <a:off x="8115300" y="2328863"/>
                  <a:ext cx="58738" cy="47625"/>
                </a:xfrm>
                <a:custGeom>
                  <a:avLst/>
                  <a:gdLst>
                    <a:gd name="T0" fmla="*/ 52 w 77"/>
                    <a:gd name="T1" fmla="*/ 60 h 64"/>
                    <a:gd name="T2" fmla="*/ 59 w 77"/>
                    <a:gd name="T3" fmla="*/ 64 h 64"/>
                    <a:gd name="T4" fmla="*/ 77 w 77"/>
                    <a:gd name="T5" fmla="*/ 34 h 64"/>
                    <a:gd name="T6" fmla="*/ 70 w 77"/>
                    <a:gd name="T7" fmla="*/ 30 h 64"/>
                    <a:gd name="T8" fmla="*/ 24 w 77"/>
                    <a:gd name="T9" fmla="*/ 3 h 64"/>
                    <a:gd name="T10" fmla="*/ 17 w 77"/>
                    <a:gd name="T11" fmla="*/ 0 h 64"/>
                    <a:gd name="T12" fmla="*/ 0 w 77"/>
                    <a:gd name="T13" fmla="*/ 30 h 64"/>
                    <a:gd name="T14" fmla="*/ 6 w 77"/>
                    <a:gd name="T15" fmla="*/ 34 h 64"/>
                    <a:gd name="T16" fmla="*/ 52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2" y="60"/>
                      </a:moveTo>
                      <a:cubicBezTo>
                        <a:pt x="59" y="64"/>
                        <a:pt x="59" y="64"/>
                        <a:pt x="59" y="64"/>
                      </a:cubicBezTo>
                      <a:cubicBezTo>
                        <a:pt x="77" y="34"/>
                        <a:pt x="77" y="34"/>
                        <a:pt x="77" y="34"/>
                      </a:cubicBezTo>
                      <a:cubicBezTo>
                        <a:pt x="70" y="30"/>
                        <a:pt x="70" y="30"/>
                        <a:pt x="70" y="30"/>
                      </a:cubicBezTo>
                      <a:cubicBezTo>
                        <a:pt x="55" y="22"/>
                        <a:pt x="40" y="13"/>
                        <a:pt x="24" y="3"/>
                      </a:cubicBezTo>
                      <a:cubicBezTo>
                        <a:pt x="17" y="0"/>
                        <a:pt x="17" y="0"/>
                        <a:pt x="17" y="0"/>
                      </a:cubicBezTo>
                      <a:cubicBezTo>
                        <a:pt x="0" y="30"/>
                        <a:pt x="0" y="30"/>
                        <a:pt x="0" y="30"/>
                      </a:cubicBezTo>
                      <a:cubicBezTo>
                        <a:pt x="6" y="34"/>
                        <a:pt x="6" y="34"/>
                        <a:pt x="6" y="34"/>
                      </a:cubicBezTo>
                      <a:cubicBezTo>
                        <a:pt x="22" y="43"/>
                        <a:pt x="38" y="52"/>
                        <a:pt x="52"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00" name="Freeform 83">
                  <a:extLst>
                    <a:ext uri="{FF2B5EF4-FFF2-40B4-BE49-F238E27FC236}">
                      <a16:creationId xmlns:a16="http://schemas.microsoft.com/office/drawing/2014/main" id="{716D6D89-546D-487D-92B3-8F6502A93AF3}"/>
                    </a:ext>
                  </a:extLst>
                </p:cNvPr>
                <p:cNvSpPr>
                  <a:spLocks/>
                </p:cNvSpPr>
                <p:nvPr/>
              </p:nvSpPr>
              <p:spPr bwMode="black">
                <a:xfrm>
                  <a:off x="7821613" y="2162175"/>
                  <a:ext cx="58738" cy="49213"/>
                </a:xfrm>
                <a:custGeom>
                  <a:avLst/>
                  <a:gdLst>
                    <a:gd name="T0" fmla="*/ 52 w 77"/>
                    <a:gd name="T1" fmla="*/ 62 h 66"/>
                    <a:gd name="T2" fmla="*/ 59 w 77"/>
                    <a:gd name="T3" fmla="*/ 66 h 66"/>
                    <a:gd name="T4" fmla="*/ 77 w 77"/>
                    <a:gd name="T5" fmla="*/ 36 h 66"/>
                    <a:gd name="T6" fmla="*/ 71 w 77"/>
                    <a:gd name="T7" fmla="*/ 32 h 66"/>
                    <a:gd name="T8" fmla="*/ 24 w 77"/>
                    <a:gd name="T9" fmla="*/ 4 h 66"/>
                    <a:gd name="T10" fmla="*/ 18 w 77"/>
                    <a:gd name="T11" fmla="*/ 0 h 66"/>
                    <a:gd name="T12" fmla="*/ 0 w 77"/>
                    <a:gd name="T13" fmla="*/ 31 h 66"/>
                    <a:gd name="T14" fmla="*/ 7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9" y="66"/>
                        <a:pt x="59" y="66"/>
                        <a:pt x="59" y="66"/>
                      </a:cubicBezTo>
                      <a:cubicBezTo>
                        <a:pt x="77" y="36"/>
                        <a:pt x="77" y="36"/>
                        <a:pt x="77" y="36"/>
                      </a:cubicBezTo>
                      <a:cubicBezTo>
                        <a:pt x="71" y="32"/>
                        <a:pt x="71" y="32"/>
                        <a:pt x="71" y="32"/>
                      </a:cubicBezTo>
                      <a:cubicBezTo>
                        <a:pt x="54" y="21"/>
                        <a:pt x="39" y="12"/>
                        <a:pt x="24" y="4"/>
                      </a:cubicBezTo>
                      <a:cubicBezTo>
                        <a:pt x="18" y="0"/>
                        <a:pt x="18" y="0"/>
                        <a:pt x="18" y="0"/>
                      </a:cubicBezTo>
                      <a:cubicBezTo>
                        <a:pt x="0" y="31"/>
                        <a:pt x="0" y="31"/>
                        <a:pt x="0" y="31"/>
                      </a:cubicBezTo>
                      <a:cubicBezTo>
                        <a:pt x="7" y="35"/>
                        <a:pt x="7" y="35"/>
                        <a:pt x="7" y="35"/>
                      </a:cubicBezTo>
                      <a:cubicBezTo>
                        <a:pt x="21" y="42"/>
                        <a:pt x="36" y="51"/>
                        <a:pt x="52"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01" name="Freeform 84">
                  <a:extLst>
                    <a:ext uri="{FF2B5EF4-FFF2-40B4-BE49-F238E27FC236}">
                      <a16:creationId xmlns:a16="http://schemas.microsoft.com/office/drawing/2014/main" id="{5C282BB3-6FFD-41A7-A8F5-67ABF9DCB3B7}"/>
                    </a:ext>
                  </a:extLst>
                </p:cNvPr>
                <p:cNvSpPr>
                  <a:spLocks/>
                </p:cNvSpPr>
                <p:nvPr/>
              </p:nvSpPr>
              <p:spPr bwMode="black">
                <a:xfrm>
                  <a:off x="7754938" y="2133600"/>
                  <a:ext cx="53975" cy="39688"/>
                </a:xfrm>
                <a:custGeom>
                  <a:avLst/>
                  <a:gdLst>
                    <a:gd name="T0" fmla="*/ 10 w 73"/>
                    <a:gd name="T1" fmla="*/ 35 h 52"/>
                    <a:gd name="T2" fmla="*/ 15 w 73"/>
                    <a:gd name="T3" fmla="*/ 35 h 52"/>
                    <a:gd name="T4" fmla="*/ 51 w 73"/>
                    <a:gd name="T5" fmla="*/ 48 h 52"/>
                    <a:gd name="T6" fmla="*/ 58 w 73"/>
                    <a:gd name="T7" fmla="*/ 52 h 52"/>
                    <a:gd name="T8" fmla="*/ 73 w 73"/>
                    <a:gd name="T9" fmla="*/ 20 h 52"/>
                    <a:gd name="T10" fmla="*/ 66 w 73"/>
                    <a:gd name="T11" fmla="*/ 17 h 52"/>
                    <a:gd name="T12" fmla="*/ 19 w 73"/>
                    <a:gd name="T13" fmla="*/ 0 h 52"/>
                    <a:gd name="T14" fmla="*/ 10 w 73"/>
                    <a:gd name="T15" fmla="*/ 0 h 52"/>
                    <a:gd name="T16" fmla="*/ 10 w 73"/>
                    <a:gd name="T17" fmla="*/ 0 h 52"/>
                    <a:gd name="T18" fmla="*/ 0 w 73"/>
                    <a:gd name="T19" fmla="*/ 0 h 52"/>
                    <a:gd name="T20" fmla="*/ 1 w 73"/>
                    <a:gd name="T21" fmla="*/ 35 h 52"/>
                    <a:gd name="T22" fmla="*/ 10 w 73"/>
                    <a:gd name="T23"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3" h="52">
                      <a:moveTo>
                        <a:pt x="10" y="35"/>
                      </a:moveTo>
                      <a:cubicBezTo>
                        <a:pt x="11" y="35"/>
                        <a:pt x="13" y="35"/>
                        <a:pt x="15" y="35"/>
                      </a:cubicBezTo>
                      <a:cubicBezTo>
                        <a:pt x="19" y="36"/>
                        <a:pt x="30" y="38"/>
                        <a:pt x="51" y="48"/>
                      </a:cubicBezTo>
                      <a:cubicBezTo>
                        <a:pt x="58" y="52"/>
                        <a:pt x="58" y="52"/>
                        <a:pt x="58" y="52"/>
                      </a:cubicBezTo>
                      <a:cubicBezTo>
                        <a:pt x="73" y="20"/>
                        <a:pt x="73" y="20"/>
                        <a:pt x="73" y="20"/>
                      </a:cubicBezTo>
                      <a:cubicBezTo>
                        <a:pt x="66" y="17"/>
                        <a:pt x="66" y="17"/>
                        <a:pt x="66" y="17"/>
                      </a:cubicBezTo>
                      <a:cubicBezTo>
                        <a:pt x="46" y="7"/>
                        <a:pt x="31" y="2"/>
                        <a:pt x="19" y="0"/>
                      </a:cubicBezTo>
                      <a:cubicBezTo>
                        <a:pt x="16" y="0"/>
                        <a:pt x="13" y="0"/>
                        <a:pt x="10" y="0"/>
                      </a:cubicBezTo>
                      <a:cubicBezTo>
                        <a:pt x="10" y="0"/>
                        <a:pt x="10" y="0"/>
                        <a:pt x="10" y="0"/>
                      </a:cubicBezTo>
                      <a:cubicBezTo>
                        <a:pt x="0" y="0"/>
                        <a:pt x="0" y="0"/>
                        <a:pt x="0" y="0"/>
                      </a:cubicBezTo>
                      <a:cubicBezTo>
                        <a:pt x="1" y="35"/>
                        <a:pt x="1" y="35"/>
                        <a:pt x="1" y="35"/>
                      </a:cubicBezTo>
                      <a:lnTo>
                        <a:pt x="10"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02" name="Freeform 85">
                  <a:extLst>
                    <a:ext uri="{FF2B5EF4-FFF2-40B4-BE49-F238E27FC236}">
                      <a16:creationId xmlns:a16="http://schemas.microsoft.com/office/drawing/2014/main" id="{F6855DBD-AB5D-4234-8987-CD9A1D166692}"/>
                    </a:ext>
                  </a:extLst>
                </p:cNvPr>
                <p:cNvSpPr>
                  <a:spLocks/>
                </p:cNvSpPr>
                <p:nvPr/>
              </p:nvSpPr>
              <p:spPr bwMode="black">
                <a:xfrm>
                  <a:off x="7677150" y="2144713"/>
                  <a:ext cx="57150" cy="49213"/>
                </a:xfrm>
                <a:custGeom>
                  <a:avLst/>
                  <a:gdLst>
                    <a:gd name="T0" fmla="*/ 27 w 76"/>
                    <a:gd name="T1" fmla="*/ 61 h 66"/>
                    <a:gd name="T2" fmla="*/ 69 w 76"/>
                    <a:gd name="T3" fmla="*/ 35 h 66"/>
                    <a:gd name="T4" fmla="*/ 76 w 76"/>
                    <a:gd name="T5" fmla="*/ 31 h 66"/>
                    <a:gd name="T6" fmla="*/ 60 w 76"/>
                    <a:gd name="T7" fmla="*/ 0 h 66"/>
                    <a:gd name="T8" fmla="*/ 53 w 76"/>
                    <a:gd name="T9" fmla="*/ 3 h 66"/>
                    <a:gd name="T10" fmla="*/ 6 w 76"/>
                    <a:gd name="T11" fmla="*/ 33 h 66"/>
                    <a:gd name="T12" fmla="*/ 0 w 76"/>
                    <a:gd name="T13" fmla="*/ 38 h 66"/>
                    <a:gd name="T14" fmla="*/ 21 w 76"/>
                    <a:gd name="T15" fmla="*/ 66 h 66"/>
                    <a:gd name="T16" fmla="*/ 27 w 76"/>
                    <a:gd name="T17" fmla="*/ 6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6">
                      <a:moveTo>
                        <a:pt x="27" y="61"/>
                      </a:moveTo>
                      <a:cubicBezTo>
                        <a:pt x="37" y="54"/>
                        <a:pt x="52" y="43"/>
                        <a:pt x="69" y="35"/>
                      </a:cubicBezTo>
                      <a:cubicBezTo>
                        <a:pt x="76" y="31"/>
                        <a:pt x="76" y="31"/>
                        <a:pt x="76" y="31"/>
                      </a:cubicBezTo>
                      <a:cubicBezTo>
                        <a:pt x="60" y="0"/>
                        <a:pt x="60" y="0"/>
                        <a:pt x="60" y="0"/>
                      </a:cubicBezTo>
                      <a:cubicBezTo>
                        <a:pt x="53" y="3"/>
                        <a:pt x="53" y="3"/>
                        <a:pt x="53" y="3"/>
                      </a:cubicBezTo>
                      <a:cubicBezTo>
                        <a:pt x="34" y="13"/>
                        <a:pt x="17" y="25"/>
                        <a:pt x="6" y="33"/>
                      </a:cubicBezTo>
                      <a:cubicBezTo>
                        <a:pt x="0" y="38"/>
                        <a:pt x="0" y="38"/>
                        <a:pt x="0" y="38"/>
                      </a:cubicBezTo>
                      <a:cubicBezTo>
                        <a:pt x="21" y="66"/>
                        <a:pt x="21" y="66"/>
                        <a:pt x="21" y="66"/>
                      </a:cubicBezTo>
                      <a:lnTo>
                        <a:pt x="27"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03" name="Freeform 86">
                  <a:extLst>
                    <a:ext uri="{FF2B5EF4-FFF2-40B4-BE49-F238E27FC236}">
                      <a16:creationId xmlns:a16="http://schemas.microsoft.com/office/drawing/2014/main" id="{57224B2F-CF69-419E-AF3E-7E78538D8B02}"/>
                    </a:ext>
                  </a:extLst>
                </p:cNvPr>
                <p:cNvSpPr>
                  <a:spLocks/>
                </p:cNvSpPr>
                <p:nvPr/>
              </p:nvSpPr>
              <p:spPr bwMode="black">
                <a:xfrm>
                  <a:off x="7026275" y="2797175"/>
                  <a:ext cx="57150" cy="49213"/>
                </a:xfrm>
                <a:custGeom>
                  <a:avLst/>
                  <a:gdLst>
                    <a:gd name="T0" fmla="*/ 31 w 76"/>
                    <a:gd name="T1" fmla="*/ 5 h 67"/>
                    <a:gd name="T2" fmla="*/ 26 w 76"/>
                    <a:gd name="T3" fmla="*/ 0 h 67"/>
                    <a:gd name="T4" fmla="*/ 0 w 76"/>
                    <a:gd name="T5" fmla="*/ 23 h 67"/>
                    <a:gd name="T6" fmla="*/ 5 w 76"/>
                    <a:gd name="T7" fmla="*/ 29 h 67"/>
                    <a:gd name="T8" fmla="*/ 53 w 76"/>
                    <a:gd name="T9" fmla="*/ 64 h 67"/>
                    <a:gd name="T10" fmla="*/ 59 w 76"/>
                    <a:gd name="T11" fmla="*/ 67 h 67"/>
                    <a:gd name="T12" fmla="*/ 76 w 76"/>
                    <a:gd name="T13" fmla="*/ 36 h 67"/>
                    <a:gd name="T14" fmla="*/ 69 w 76"/>
                    <a:gd name="T15" fmla="*/ 33 h 67"/>
                    <a:gd name="T16" fmla="*/ 31 w 76"/>
                    <a:gd name="T17" fmla="*/ 5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7">
                      <a:moveTo>
                        <a:pt x="31" y="5"/>
                      </a:moveTo>
                      <a:cubicBezTo>
                        <a:pt x="26" y="0"/>
                        <a:pt x="26" y="0"/>
                        <a:pt x="26" y="0"/>
                      </a:cubicBezTo>
                      <a:cubicBezTo>
                        <a:pt x="0" y="23"/>
                        <a:pt x="0" y="23"/>
                        <a:pt x="0" y="23"/>
                      </a:cubicBezTo>
                      <a:cubicBezTo>
                        <a:pt x="5" y="29"/>
                        <a:pt x="5" y="29"/>
                        <a:pt x="5" y="29"/>
                      </a:cubicBezTo>
                      <a:cubicBezTo>
                        <a:pt x="18" y="43"/>
                        <a:pt x="38" y="56"/>
                        <a:pt x="53" y="64"/>
                      </a:cubicBezTo>
                      <a:cubicBezTo>
                        <a:pt x="59" y="67"/>
                        <a:pt x="59" y="67"/>
                        <a:pt x="59" y="67"/>
                      </a:cubicBezTo>
                      <a:cubicBezTo>
                        <a:pt x="76" y="36"/>
                        <a:pt x="76" y="36"/>
                        <a:pt x="76" y="36"/>
                      </a:cubicBezTo>
                      <a:cubicBezTo>
                        <a:pt x="69" y="33"/>
                        <a:pt x="69" y="33"/>
                        <a:pt x="69" y="33"/>
                      </a:cubicBezTo>
                      <a:cubicBezTo>
                        <a:pt x="52" y="23"/>
                        <a:pt x="38" y="14"/>
                        <a:pt x="31"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04" name="Freeform 87">
                  <a:extLst>
                    <a:ext uri="{FF2B5EF4-FFF2-40B4-BE49-F238E27FC236}">
                      <a16:creationId xmlns:a16="http://schemas.microsoft.com/office/drawing/2014/main" id="{154C8073-A43C-4087-8D58-831A93F8DDCF}"/>
                    </a:ext>
                  </a:extLst>
                </p:cNvPr>
                <p:cNvSpPr>
                  <a:spLocks/>
                </p:cNvSpPr>
                <p:nvPr/>
              </p:nvSpPr>
              <p:spPr bwMode="black">
                <a:xfrm>
                  <a:off x="7975600" y="2251075"/>
                  <a:ext cx="57150" cy="47625"/>
                </a:xfrm>
                <a:custGeom>
                  <a:avLst/>
                  <a:gdLst>
                    <a:gd name="T0" fmla="*/ 54 w 77"/>
                    <a:gd name="T1" fmla="*/ 60 h 64"/>
                    <a:gd name="T2" fmla="*/ 60 w 77"/>
                    <a:gd name="T3" fmla="*/ 64 h 64"/>
                    <a:gd name="T4" fmla="*/ 77 w 77"/>
                    <a:gd name="T5" fmla="*/ 33 h 64"/>
                    <a:gd name="T6" fmla="*/ 71 w 77"/>
                    <a:gd name="T7" fmla="*/ 29 h 64"/>
                    <a:gd name="T8" fmla="*/ 23 w 77"/>
                    <a:gd name="T9" fmla="*/ 4 h 64"/>
                    <a:gd name="T10" fmla="*/ 17 w 77"/>
                    <a:gd name="T11" fmla="*/ 0 h 64"/>
                    <a:gd name="T12" fmla="*/ 0 w 77"/>
                    <a:gd name="T13" fmla="*/ 31 h 64"/>
                    <a:gd name="T14" fmla="*/ 7 w 77"/>
                    <a:gd name="T15" fmla="*/ 35 h 64"/>
                    <a:gd name="T16" fmla="*/ 54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4" y="60"/>
                      </a:moveTo>
                      <a:cubicBezTo>
                        <a:pt x="60" y="64"/>
                        <a:pt x="60" y="64"/>
                        <a:pt x="60" y="64"/>
                      </a:cubicBezTo>
                      <a:cubicBezTo>
                        <a:pt x="77" y="33"/>
                        <a:pt x="77" y="33"/>
                        <a:pt x="77" y="33"/>
                      </a:cubicBezTo>
                      <a:cubicBezTo>
                        <a:pt x="71" y="29"/>
                        <a:pt x="71" y="29"/>
                        <a:pt x="71" y="29"/>
                      </a:cubicBezTo>
                      <a:cubicBezTo>
                        <a:pt x="54" y="20"/>
                        <a:pt x="38" y="12"/>
                        <a:pt x="23" y="4"/>
                      </a:cubicBezTo>
                      <a:cubicBezTo>
                        <a:pt x="17" y="0"/>
                        <a:pt x="17" y="0"/>
                        <a:pt x="17" y="0"/>
                      </a:cubicBezTo>
                      <a:cubicBezTo>
                        <a:pt x="0" y="31"/>
                        <a:pt x="0" y="31"/>
                        <a:pt x="0" y="31"/>
                      </a:cubicBezTo>
                      <a:cubicBezTo>
                        <a:pt x="7" y="35"/>
                        <a:pt x="7" y="35"/>
                        <a:pt x="7" y="35"/>
                      </a:cubicBezTo>
                      <a:cubicBezTo>
                        <a:pt x="21" y="43"/>
                        <a:pt x="37" y="51"/>
                        <a:pt x="54"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05" name="Freeform 88">
                  <a:extLst>
                    <a:ext uri="{FF2B5EF4-FFF2-40B4-BE49-F238E27FC236}">
                      <a16:creationId xmlns:a16="http://schemas.microsoft.com/office/drawing/2014/main" id="{8071EE4A-E9B3-4D64-A101-46ECCBD71551}"/>
                    </a:ext>
                  </a:extLst>
                </p:cNvPr>
                <p:cNvSpPr>
                  <a:spLocks/>
                </p:cNvSpPr>
                <p:nvPr/>
              </p:nvSpPr>
              <p:spPr bwMode="black">
                <a:xfrm>
                  <a:off x="7889875" y="2203450"/>
                  <a:ext cx="73025" cy="57150"/>
                </a:xfrm>
                <a:custGeom>
                  <a:avLst/>
                  <a:gdLst>
                    <a:gd name="T0" fmla="*/ 21 w 97"/>
                    <a:gd name="T1" fmla="*/ 44 h 76"/>
                    <a:gd name="T2" fmla="*/ 26 w 97"/>
                    <a:gd name="T3" fmla="*/ 47 h 76"/>
                    <a:gd name="T4" fmla="*/ 27 w 97"/>
                    <a:gd name="T5" fmla="*/ 48 h 76"/>
                    <a:gd name="T6" fmla="*/ 74 w 97"/>
                    <a:gd name="T7" fmla="*/ 73 h 76"/>
                    <a:gd name="T8" fmla="*/ 80 w 97"/>
                    <a:gd name="T9" fmla="*/ 76 h 76"/>
                    <a:gd name="T10" fmla="*/ 97 w 97"/>
                    <a:gd name="T11" fmla="*/ 45 h 76"/>
                    <a:gd name="T12" fmla="*/ 90 w 97"/>
                    <a:gd name="T13" fmla="*/ 41 h 76"/>
                    <a:gd name="T14" fmla="*/ 44 w 97"/>
                    <a:gd name="T15" fmla="*/ 17 h 76"/>
                    <a:gd name="T16" fmla="*/ 44 w 97"/>
                    <a:gd name="T17" fmla="*/ 17 h 76"/>
                    <a:gd name="T18" fmla="*/ 25 w 97"/>
                    <a:gd name="T19" fmla="*/ 5 h 76"/>
                    <a:gd name="T20" fmla="*/ 19 w 97"/>
                    <a:gd name="T21" fmla="*/ 0 h 76"/>
                    <a:gd name="T22" fmla="*/ 0 w 97"/>
                    <a:gd name="T23" fmla="*/ 30 h 76"/>
                    <a:gd name="T24" fmla="*/ 6 w 97"/>
                    <a:gd name="T25" fmla="*/ 34 h 76"/>
                    <a:gd name="T26" fmla="*/ 21 w 97"/>
                    <a:gd name="T27" fmla="*/ 4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7" h="76">
                      <a:moveTo>
                        <a:pt x="21" y="44"/>
                      </a:moveTo>
                      <a:cubicBezTo>
                        <a:pt x="24" y="46"/>
                        <a:pt x="26" y="47"/>
                        <a:pt x="26" y="47"/>
                      </a:cubicBezTo>
                      <a:cubicBezTo>
                        <a:pt x="27" y="48"/>
                        <a:pt x="27" y="48"/>
                        <a:pt x="27" y="48"/>
                      </a:cubicBezTo>
                      <a:cubicBezTo>
                        <a:pt x="29" y="49"/>
                        <a:pt x="46" y="58"/>
                        <a:pt x="74" y="73"/>
                      </a:cubicBezTo>
                      <a:cubicBezTo>
                        <a:pt x="80" y="76"/>
                        <a:pt x="80" y="76"/>
                        <a:pt x="80" y="76"/>
                      </a:cubicBezTo>
                      <a:cubicBezTo>
                        <a:pt x="97" y="45"/>
                        <a:pt x="97" y="45"/>
                        <a:pt x="97" y="45"/>
                      </a:cubicBezTo>
                      <a:cubicBezTo>
                        <a:pt x="90" y="41"/>
                        <a:pt x="90" y="41"/>
                        <a:pt x="90" y="41"/>
                      </a:cubicBezTo>
                      <a:cubicBezTo>
                        <a:pt x="60" y="26"/>
                        <a:pt x="49" y="20"/>
                        <a:pt x="44" y="17"/>
                      </a:cubicBezTo>
                      <a:cubicBezTo>
                        <a:pt x="44" y="17"/>
                        <a:pt x="44" y="17"/>
                        <a:pt x="44" y="17"/>
                      </a:cubicBezTo>
                      <a:cubicBezTo>
                        <a:pt x="44" y="17"/>
                        <a:pt x="37" y="12"/>
                        <a:pt x="25" y="5"/>
                      </a:cubicBezTo>
                      <a:cubicBezTo>
                        <a:pt x="19" y="0"/>
                        <a:pt x="19" y="0"/>
                        <a:pt x="19" y="0"/>
                      </a:cubicBezTo>
                      <a:cubicBezTo>
                        <a:pt x="0" y="30"/>
                        <a:pt x="0" y="30"/>
                        <a:pt x="0" y="30"/>
                      </a:cubicBezTo>
                      <a:cubicBezTo>
                        <a:pt x="6" y="34"/>
                        <a:pt x="6" y="34"/>
                        <a:pt x="6" y="34"/>
                      </a:cubicBezTo>
                      <a:cubicBezTo>
                        <a:pt x="12" y="38"/>
                        <a:pt x="18" y="42"/>
                        <a:pt x="21"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06" name="Freeform 89">
                  <a:extLst>
                    <a:ext uri="{FF2B5EF4-FFF2-40B4-BE49-F238E27FC236}">
                      <a16:creationId xmlns:a16="http://schemas.microsoft.com/office/drawing/2014/main" id="{82E8F029-6E50-4A47-B033-662A2A163185}"/>
                    </a:ext>
                  </a:extLst>
                </p:cNvPr>
                <p:cNvSpPr>
                  <a:spLocks/>
                </p:cNvSpPr>
                <p:nvPr/>
              </p:nvSpPr>
              <p:spPr bwMode="black">
                <a:xfrm>
                  <a:off x="7259638" y="2378075"/>
                  <a:ext cx="57150" cy="47625"/>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07" name="Freeform 90">
                  <a:extLst>
                    <a:ext uri="{FF2B5EF4-FFF2-40B4-BE49-F238E27FC236}">
                      <a16:creationId xmlns:a16="http://schemas.microsoft.com/office/drawing/2014/main" id="{C5E75E01-B6A2-482F-BFDA-F14C809DFFF5}"/>
                    </a:ext>
                  </a:extLst>
                </p:cNvPr>
                <p:cNvSpPr>
                  <a:spLocks/>
                </p:cNvSpPr>
                <p:nvPr/>
              </p:nvSpPr>
              <p:spPr bwMode="black">
                <a:xfrm>
                  <a:off x="8091488" y="2879725"/>
                  <a:ext cx="57150" cy="47625"/>
                </a:xfrm>
                <a:custGeom>
                  <a:avLst/>
                  <a:gdLst>
                    <a:gd name="T0" fmla="*/ 0 w 36"/>
                    <a:gd name="T1" fmla="*/ 16 h 30"/>
                    <a:gd name="T2" fmla="*/ 8 w 36"/>
                    <a:gd name="T3" fmla="*/ 30 h 30"/>
                    <a:gd name="T4" fmla="*/ 36 w 36"/>
                    <a:gd name="T5" fmla="*/ 14 h 30"/>
                    <a:gd name="T6" fmla="*/ 28 w 36"/>
                    <a:gd name="T7" fmla="*/ 0 h 30"/>
                    <a:gd name="T8" fmla="*/ 0 w 36"/>
                    <a:gd name="T9" fmla="*/ 16 h 30"/>
                  </a:gdLst>
                  <a:ahLst/>
                  <a:cxnLst>
                    <a:cxn ang="0">
                      <a:pos x="T0" y="T1"/>
                    </a:cxn>
                    <a:cxn ang="0">
                      <a:pos x="T2" y="T3"/>
                    </a:cxn>
                    <a:cxn ang="0">
                      <a:pos x="T4" y="T5"/>
                    </a:cxn>
                    <a:cxn ang="0">
                      <a:pos x="T6" y="T7"/>
                    </a:cxn>
                    <a:cxn ang="0">
                      <a:pos x="T8" y="T9"/>
                    </a:cxn>
                  </a:cxnLst>
                  <a:rect l="0" t="0" r="r" b="b"/>
                  <a:pathLst>
                    <a:path w="36" h="30">
                      <a:moveTo>
                        <a:pt x="0" y="16"/>
                      </a:moveTo>
                      <a:lnTo>
                        <a:pt x="8" y="30"/>
                      </a:lnTo>
                      <a:lnTo>
                        <a:pt x="36" y="14"/>
                      </a:lnTo>
                      <a:lnTo>
                        <a:pt x="28" y="0"/>
                      </a:lnTo>
                      <a:lnTo>
                        <a:pt x="0"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08" name="Freeform 91">
                  <a:extLst>
                    <a:ext uri="{FF2B5EF4-FFF2-40B4-BE49-F238E27FC236}">
                      <a16:creationId xmlns:a16="http://schemas.microsoft.com/office/drawing/2014/main" id="{927D8CCB-C606-4B2A-90D7-27605CEA8F12}"/>
                    </a:ext>
                  </a:extLst>
                </p:cNvPr>
                <p:cNvSpPr>
                  <a:spLocks/>
                </p:cNvSpPr>
                <p:nvPr/>
              </p:nvSpPr>
              <p:spPr bwMode="black">
                <a:xfrm>
                  <a:off x="7953375" y="2960688"/>
                  <a:ext cx="57150" cy="49213"/>
                </a:xfrm>
                <a:custGeom>
                  <a:avLst/>
                  <a:gdLst>
                    <a:gd name="T0" fmla="*/ 52 w 77"/>
                    <a:gd name="T1" fmla="*/ 4 h 66"/>
                    <a:gd name="T2" fmla="*/ 6 w 77"/>
                    <a:gd name="T3" fmla="*/ 32 h 66"/>
                    <a:gd name="T4" fmla="*/ 0 w 77"/>
                    <a:gd name="T5" fmla="*/ 36 h 66"/>
                    <a:gd name="T6" fmla="*/ 18 w 77"/>
                    <a:gd name="T7" fmla="*/ 66 h 66"/>
                    <a:gd name="T8" fmla="*/ 24 w 77"/>
                    <a:gd name="T9" fmla="*/ 62 h 66"/>
                    <a:gd name="T10" fmla="*/ 70 w 77"/>
                    <a:gd name="T11" fmla="*/ 34 h 66"/>
                    <a:gd name="T12" fmla="*/ 77 w 77"/>
                    <a:gd name="T13" fmla="*/ 31 h 66"/>
                    <a:gd name="T14" fmla="*/ 59 w 77"/>
                    <a:gd name="T15" fmla="*/ 0 h 66"/>
                    <a:gd name="T16" fmla="*/ 52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4"/>
                      </a:moveTo>
                      <a:cubicBezTo>
                        <a:pt x="35" y="14"/>
                        <a:pt x="20" y="23"/>
                        <a:pt x="6" y="32"/>
                      </a:cubicBezTo>
                      <a:cubicBezTo>
                        <a:pt x="0" y="36"/>
                        <a:pt x="0" y="36"/>
                        <a:pt x="0" y="36"/>
                      </a:cubicBezTo>
                      <a:cubicBezTo>
                        <a:pt x="18" y="66"/>
                        <a:pt x="18" y="66"/>
                        <a:pt x="18" y="66"/>
                      </a:cubicBezTo>
                      <a:cubicBezTo>
                        <a:pt x="24" y="62"/>
                        <a:pt x="24" y="62"/>
                        <a:pt x="24" y="62"/>
                      </a:cubicBezTo>
                      <a:cubicBezTo>
                        <a:pt x="39" y="53"/>
                        <a:pt x="54" y="44"/>
                        <a:pt x="70" y="34"/>
                      </a:cubicBezTo>
                      <a:cubicBezTo>
                        <a:pt x="77" y="31"/>
                        <a:pt x="77" y="31"/>
                        <a:pt x="77" y="31"/>
                      </a:cubicBezTo>
                      <a:cubicBezTo>
                        <a:pt x="59" y="0"/>
                        <a:pt x="59" y="0"/>
                        <a:pt x="59" y="0"/>
                      </a:cubicBezTo>
                      <a:lnTo>
                        <a:pt x="52"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09" name="Freeform 92">
                  <a:extLst>
                    <a:ext uri="{FF2B5EF4-FFF2-40B4-BE49-F238E27FC236}">
                      <a16:creationId xmlns:a16="http://schemas.microsoft.com/office/drawing/2014/main" id="{B353C6CF-7C52-4582-BD84-201454C022F8}"/>
                    </a:ext>
                  </a:extLst>
                </p:cNvPr>
                <p:cNvSpPr>
                  <a:spLocks/>
                </p:cNvSpPr>
                <p:nvPr/>
              </p:nvSpPr>
              <p:spPr bwMode="black">
                <a:xfrm>
                  <a:off x="8021638" y="2919413"/>
                  <a:ext cx="58738" cy="49213"/>
                </a:xfrm>
                <a:custGeom>
                  <a:avLst/>
                  <a:gdLst>
                    <a:gd name="T0" fmla="*/ 52 w 77"/>
                    <a:gd name="T1" fmla="*/ 4 h 65"/>
                    <a:gd name="T2" fmla="*/ 6 w 77"/>
                    <a:gd name="T3" fmla="*/ 31 h 65"/>
                    <a:gd name="T4" fmla="*/ 0 w 77"/>
                    <a:gd name="T5" fmla="*/ 35 h 65"/>
                    <a:gd name="T6" fmla="*/ 17 w 77"/>
                    <a:gd name="T7" fmla="*/ 65 h 65"/>
                    <a:gd name="T8" fmla="*/ 24 w 77"/>
                    <a:gd name="T9" fmla="*/ 61 h 65"/>
                    <a:gd name="T10" fmla="*/ 70 w 77"/>
                    <a:gd name="T11" fmla="*/ 34 h 65"/>
                    <a:gd name="T12" fmla="*/ 77 w 77"/>
                    <a:gd name="T13" fmla="*/ 31 h 65"/>
                    <a:gd name="T14" fmla="*/ 59 w 77"/>
                    <a:gd name="T15" fmla="*/ 0 h 65"/>
                    <a:gd name="T16" fmla="*/ 52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52" y="4"/>
                      </a:moveTo>
                      <a:cubicBezTo>
                        <a:pt x="37" y="13"/>
                        <a:pt x="21" y="22"/>
                        <a:pt x="6" y="31"/>
                      </a:cubicBezTo>
                      <a:cubicBezTo>
                        <a:pt x="0" y="35"/>
                        <a:pt x="0" y="35"/>
                        <a:pt x="0" y="35"/>
                      </a:cubicBezTo>
                      <a:cubicBezTo>
                        <a:pt x="17" y="65"/>
                        <a:pt x="17" y="65"/>
                        <a:pt x="17" y="65"/>
                      </a:cubicBezTo>
                      <a:cubicBezTo>
                        <a:pt x="24" y="61"/>
                        <a:pt x="24" y="61"/>
                        <a:pt x="24" y="61"/>
                      </a:cubicBezTo>
                      <a:cubicBezTo>
                        <a:pt x="39" y="52"/>
                        <a:pt x="55" y="44"/>
                        <a:pt x="70" y="34"/>
                      </a:cubicBezTo>
                      <a:cubicBezTo>
                        <a:pt x="77" y="31"/>
                        <a:pt x="77" y="31"/>
                        <a:pt x="77" y="31"/>
                      </a:cubicBezTo>
                      <a:cubicBezTo>
                        <a:pt x="59" y="0"/>
                        <a:pt x="59" y="0"/>
                        <a:pt x="59" y="0"/>
                      </a:cubicBezTo>
                      <a:lnTo>
                        <a:pt x="52"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10" name="Freeform 93">
                  <a:extLst>
                    <a:ext uri="{FF2B5EF4-FFF2-40B4-BE49-F238E27FC236}">
                      <a16:creationId xmlns:a16="http://schemas.microsoft.com/office/drawing/2014/main" id="{C799B626-79B7-4E64-935F-65BEE80481B3}"/>
                    </a:ext>
                  </a:extLst>
                </p:cNvPr>
                <p:cNvSpPr>
                  <a:spLocks/>
                </p:cNvSpPr>
                <p:nvPr/>
              </p:nvSpPr>
              <p:spPr bwMode="black">
                <a:xfrm>
                  <a:off x="7821613" y="3046413"/>
                  <a:ext cx="53975" cy="53975"/>
                </a:xfrm>
                <a:custGeom>
                  <a:avLst/>
                  <a:gdLst>
                    <a:gd name="T0" fmla="*/ 45 w 72"/>
                    <a:gd name="T1" fmla="*/ 5 h 72"/>
                    <a:gd name="T2" fmla="*/ 10 w 72"/>
                    <a:gd name="T3" fmla="*/ 38 h 72"/>
                    <a:gd name="T4" fmla="*/ 4 w 72"/>
                    <a:gd name="T5" fmla="*/ 48 h 72"/>
                    <a:gd name="T6" fmla="*/ 0 w 72"/>
                    <a:gd name="T7" fmla="*/ 54 h 72"/>
                    <a:gd name="T8" fmla="*/ 30 w 72"/>
                    <a:gd name="T9" fmla="*/ 72 h 72"/>
                    <a:gd name="T10" fmla="*/ 34 w 72"/>
                    <a:gd name="T11" fmla="*/ 66 h 72"/>
                    <a:gd name="T12" fmla="*/ 39 w 72"/>
                    <a:gd name="T13" fmla="*/ 57 h 72"/>
                    <a:gd name="T14" fmla="*/ 66 w 72"/>
                    <a:gd name="T15" fmla="*/ 33 h 72"/>
                    <a:gd name="T16" fmla="*/ 72 w 72"/>
                    <a:gd name="T17" fmla="*/ 28 h 72"/>
                    <a:gd name="T18" fmla="*/ 51 w 72"/>
                    <a:gd name="T19" fmla="*/ 0 h 72"/>
                    <a:gd name="T20" fmla="*/ 45 w 72"/>
                    <a:gd name="T21" fmla="*/ 5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72">
                      <a:moveTo>
                        <a:pt x="45" y="5"/>
                      </a:moveTo>
                      <a:cubicBezTo>
                        <a:pt x="26" y="19"/>
                        <a:pt x="15" y="29"/>
                        <a:pt x="10" y="38"/>
                      </a:cubicBezTo>
                      <a:cubicBezTo>
                        <a:pt x="8" y="41"/>
                        <a:pt x="6" y="44"/>
                        <a:pt x="4" y="48"/>
                      </a:cubicBezTo>
                      <a:cubicBezTo>
                        <a:pt x="0" y="54"/>
                        <a:pt x="0" y="54"/>
                        <a:pt x="0" y="54"/>
                      </a:cubicBezTo>
                      <a:cubicBezTo>
                        <a:pt x="30" y="72"/>
                        <a:pt x="30" y="72"/>
                        <a:pt x="30" y="72"/>
                      </a:cubicBezTo>
                      <a:cubicBezTo>
                        <a:pt x="34" y="66"/>
                        <a:pt x="34" y="66"/>
                        <a:pt x="34" y="66"/>
                      </a:cubicBezTo>
                      <a:cubicBezTo>
                        <a:pt x="36" y="63"/>
                        <a:pt x="37" y="60"/>
                        <a:pt x="39" y="57"/>
                      </a:cubicBezTo>
                      <a:cubicBezTo>
                        <a:pt x="40" y="55"/>
                        <a:pt x="45" y="49"/>
                        <a:pt x="66" y="33"/>
                      </a:cubicBezTo>
                      <a:cubicBezTo>
                        <a:pt x="72" y="28"/>
                        <a:pt x="72" y="28"/>
                        <a:pt x="72" y="28"/>
                      </a:cubicBezTo>
                      <a:cubicBezTo>
                        <a:pt x="51" y="0"/>
                        <a:pt x="51" y="0"/>
                        <a:pt x="51" y="0"/>
                      </a:cubicBezTo>
                      <a:lnTo>
                        <a:pt x="45"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11" name="Freeform 94">
                  <a:extLst>
                    <a:ext uri="{FF2B5EF4-FFF2-40B4-BE49-F238E27FC236}">
                      <a16:creationId xmlns:a16="http://schemas.microsoft.com/office/drawing/2014/main" id="{B7B36C24-9862-455D-9251-E46DE97BC758}"/>
                    </a:ext>
                  </a:extLst>
                </p:cNvPr>
                <p:cNvSpPr>
                  <a:spLocks/>
                </p:cNvSpPr>
                <p:nvPr/>
              </p:nvSpPr>
              <p:spPr bwMode="black">
                <a:xfrm>
                  <a:off x="7885113" y="3001963"/>
                  <a:ext cx="57150" cy="49213"/>
                </a:xfrm>
                <a:custGeom>
                  <a:avLst/>
                  <a:gdLst>
                    <a:gd name="T0" fmla="*/ 51 w 77"/>
                    <a:gd name="T1" fmla="*/ 4 h 66"/>
                    <a:gd name="T2" fmla="*/ 6 w 77"/>
                    <a:gd name="T3" fmla="*/ 33 h 66"/>
                    <a:gd name="T4" fmla="*/ 0 w 77"/>
                    <a:gd name="T5" fmla="*/ 37 h 66"/>
                    <a:gd name="T6" fmla="*/ 19 w 77"/>
                    <a:gd name="T7" fmla="*/ 66 h 66"/>
                    <a:gd name="T8" fmla="*/ 25 w 77"/>
                    <a:gd name="T9" fmla="*/ 62 h 66"/>
                    <a:gd name="T10" fmla="*/ 70 w 77"/>
                    <a:gd name="T11" fmla="*/ 34 h 66"/>
                    <a:gd name="T12" fmla="*/ 77 w 77"/>
                    <a:gd name="T13" fmla="*/ 30 h 66"/>
                    <a:gd name="T14" fmla="*/ 58 w 77"/>
                    <a:gd name="T15" fmla="*/ 0 h 66"/>
                    <a:gd name="T16" fmla="*/ 51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1" y="4"/>
                      </a:moveTo>
                      <a:cubicBezTo>
                        <a:pt x="35" y="14"/>
                        <a:pt x="19" y="24"/>
                        <a:pt x="6" y="33"/>
                      </a:cubicBezTo>
                      <a:cubicBezTo>
                        <a:pt x="0" y="37"/>
                        <a:pt x="0" y="37"/>
                        <a:pt x="0" y="37"/>
                      </a:cubicBezTo>
                      <a:cubicBezTo>
                        <a:pt x="19" y="66"/>
                        <a:pt x="19" y="66"/>
                        <a:pt x="19" y="66"/>
                      </a:cubicBezTo>
                      <a:cubicBezTo>
                        <a:pt x="25" y="62"/>
                        <a:pt x="25" y="62"/>
                        <a:pt x="25" y="62"/>
                      </a:cubicBezTo>
                      <a:cubicBezTo>
                        <a:pt x="39" y="53"/>
                        <a:pt x="54" y="44"/>
                        <a:pt x="70" y="34"/>
                      </a:cubicBezTo>
                      <a:cubicBezTo>
                        <a:pt x="77" y="30"/>
                        <a:pt x="77" y="30"/>
                        <a:pt x="77" y="30"/>
                      </a:cubicBezTo>
                      <a:cubicBezTo>
                        <a:pt x="58" y="0"/>
                        <a:pt x="58" y="0"/>
                        <a:pt x="58" y="0"/>
                      </a:cubicBezTo>
                      <a:lnTo>
                        <a:pt x="51"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12" name="Freeform 95">
                  <a:extLst>
                    <a:ext uri="{FF2B5EF4-FFF2-40B4-BE49-F238E27FC236}">
                      <a16:creationId xmlns:a16="http://schemas.microsoft.com/office/drawing/2014/main" id="{193E5A31-D565-4318-B097-779564A9BEEA}"/>
                    </a:ext>
                  </a:extLst>
                </p:cNvPr>
                <p:cNvSpPr>
                  <a:spLocks/>
                </p:cNvSpPr>
                <p:nvPr/>
              </p:nvSpPr>
              <p:spPr bwMode="black">
                <a:xfrm>
                  <a:off x="8159750" y="2840038"/>
                  <a:ext cx="58738" cy="47625"/>
                </a:xfrm>
                <a:custGeom>
                  <a:avLst/>
                  <a:gdLst>
                    <a:gd name="T0" fmla="*/ 0 w 37"/>
                    <a:gd name="T1" fmla="*/ 16 h 30"/>
                    <a:gd name="T2" fmla="*/ 9 w 37"/>
                    <a:gd name="T3" fmla="*/ 30 h 30"/>
                    <a:gd name="T4" fmla="*/ 37 w 37"/>
                    <a:gd name="T5" fmla="*/ 14 h 30"/>
                    <a:gd name="T6" fmla="*/ 28 w 37"/>
                    <a:gd name="T7" fmla="*/ 0 h 30"/>
                    <a:gd name="T8" fmla="*/ 0 w 37"/>
                    <a:gd name="T9" fmla="*/ 16 h 30"/>
                  </a:gdLst>
                  <a:ahLst/>
                  <a:cxnLst>
                    <a:cxn ang="0">
                      <a:pos x="T0" y="T1"/>
                    </a:cxn>
                    <a:cxn ang="0">
                      <a:pos x="T2" y="T3"/>
                    </a:cxn>
                    <a:cxn ang="0">
                      <a:pos x="T4" y="T5"/>
                    </a:cxn>
                    <a:cxn ang="0">
                      <a:pos x="T6" y="T7"/>
                    </a:cxn>
                    <a:cxn ang="0">
                      <a:pos x="T8" y="T9"/>
                    </a:cxn>
                  </a:cxnLst>
                  <a:rect l="0" t="0" r="r" b="b"/>
                  <a:pathLst>
                    <a:path w="37" h="30">
                      <a:moveTo>
                        <a:pt x="0" y="16"/>
                      </a:moveTo>
                      <a:lnTo>
                        <a:pt x="9" y="30"/>
                      </a:lnTo>
                      <a:lnTo>
                        <a:pt x="37" y="14"/>
                      </a:lnTo>
                      <a:lnTo>
                        <a:pt x="28" y="0"/>
                      </a:lnTo>
                      <a:lnTo>
                        <a:pt x="0"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13" name="Freeform 96">
                  <a:extLst>
                    <a:ext uri="{FF2B5EF4-FFF2-40B4-BE49-F238E27FC236}">
                      <a16:creationId xmlns:a16="http://schemas.microsoft.com/office/drawing/2014/main" id="{26050D31-A3F4-4D9F-BAA3-0049A7EFA381}"/>
                    </a:ext>
                  </a:extLst>
                </p:cNvPr>
                <p:cNvSpPr>
                  <a:spLocks/>
                </p:cNvSpPr>
                <p:nvPr/>
              </p:nvSpPr>
              <p:spPr bwMode="black">
                <a:xfrm>
                  <a:off x="7038975" y="2435225"/>
                  <a:ext cx="58738" cy="39688"/>
                </a:xfrm>
                <a:custGeom>
                  <a:avLst/>
                  <a:gdLst>
                    <a:gd name="T0" fmla="*/ 27 w 77"/>
                    <a:gd name="T1" fmla="*/ 5 h 53"/>
                    <a:gd name="T2" fmla="*/ 5 w 77"/>
                    <a:gd name="T3" fmla="*/ 24 h 53"/>
                    <a:gd name="T4" fmla="*/ 0 w 77"/>
                    <a:gd name="T5" fmla="*/ 30 h 53"/>
                    <a:gd name="T6" fmla="*/ 26 w 77"/>
                    <a:gd name="T7" fmla="*/ 53 h 53"/>
                    <a:gd name="T8" fmla="*/ 31 w 77"/>
                    <a:gd name="T9" fmla="*/ 47 h 53"/>
                    <a:gd name="T10" fmla="*/ 43 w 77"/>
                    <a:gd name="T11" fmla="*/ 37 h 53"/>
                    <a:gd name="T12" fmla="*/ 61 w 77"/>
                    <a:gd name="T13" fmla="*/ 39 h 53"/>
                    <a:gd name="T14" fmla="*/ 68 w 77"/>
                    <a:gd name="T15" fmla="*/ 41 h 53"/>
                    <a:gd name="T16" fmla="*/ 77 w 77"/>
                    <a:gd name="T17" fmla="*/ 8 h 53"/>
                    <a:gd name="T18" fmla="*/ 70 w 77"/>
                    <a:gd name="T19" fmla="*/ 6 h 53"/>
                    <a:gd name="T20" fmla="*/ 27 w 77"/>
                    <a:gd name="T21" fmla="*/ 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 h="53">
                      <a:moveTo>
                        <a:pt x="27" y="5"/>
                      </a:moveTo>
                      <a:cubicBezTo>
                        <a:pt x="20" y="9"/>
                        <a:pt x="12" y="15"/>
                        <a:pt x="5" y="24"/>
                      </a:cubicBezTo>
                      <a:cubicBezTo>
                        <a:pt x="0" y="30"/>
                        <a:pt x="0" y="30"/>
                        <a:pt x="0" y="30"/>
                      </a:cubicBezTo>
                      <a:cubicBezTo>
                        <a:pt x="26" y="53"/>
                        <a:pt x="26" y="53"/>
                        <a:pt x="26" y="53"/>
                      </a:cubicBezTo>
                      <a:cubicBezTo>
                        <a:pt x="31" y="47"/>
                        <a:pt x="31" y="47"/>
                        <a:pt x="31" y="47"/>
                      </a:cubicBezTo>
                      <a:cubicBezTo>
                        <a:pt x="35" y="42"/>
                        <a:pt x="40" y="39"/>
                        <a:pt x="43" y="37"/>
                      </a:cubicBezTo>
                      <a:cubicBezTo>
                        <a:pt x="43" y="37"/>
                        <a:pt x="46" y="35"/>
                        <a:pt x="61" y="39"/>
                      </a:cubicBezTo>
                      <a:cubicBezTo>
                        <a:pt x="68" y="41"/>
                        <a:pt x="68" y="41"/>
                        <a:pt x="68" y="41"/>
                      </a:cubicBezTo>
                      <a:cubicBezTo>
                        <a:pt x="77" y="8"/>
                        <a:pt x="77" y="8"/>
                        <a:pt x="77" y="8"/>
                      </a:cubicBezTo>
                      <a:cubicBezTo>
                        <a:pt x="70" y="6"/>
                        <a:pt x="70" y="6"/>
                        <a:pt x="70" y="6"/>
                      </a:cubicBezTo>
                      <a:cubicBezTo>
                        <a:pt x="51" y="0"/>
                        <a:pt x="38" y="0"/>
                        <a:pt x="27"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14" name="Freeform 97">
                  <a:extLst>
                    <a:ext uri="{FF2B5EF4-FFF2-40B4-BE49-F238E27FC236}">
                      <a16:creationId xmlns:a16="http://schemas.microsoft.com/office/drawing/2014/main" id="{8C98AF02-2823-4AAA-B04F-2C5F08882F65}"/>
                    </a:ext>
                  </a:extLst>
                </p:cNvPr>
                <p:cNvSpPr>
                  <a:spLocks/>
                </p:cNvSpPr>
                <p:nvPr/>
              </p:nvSpPr>
              <p:spPr bwMode="black">
                <a:xfrm>
                  <a:off x="8348663" y="2689225"/>
                  <a:ext cx="36513" cy="55563"/>
                </a:xfrm>
                <a:custGeom>
                  <a:avLst/>
                  <a:gdLst>
                    <a:gd name="T0" fmla="*/ 13 w 49"/>
                    <a:gd name="T1" fmla="*/ 7 h 75"/>
                    <a:gd name="T2" fmla="*/ 2 w 49"/>
                    <a:gd name="T3" fmla="*/ 57 h 75"/>
                    <a:gd name="T4" fmla="*/ 0 w 49"/>
                    <a:gd name="T5" fmla="*/ 64 h 75"/>
                    <a:gd name="T6" fmla="*/ 34 w 49"/>
                    <a:gd name="T7" fmla="*/ 75 h 75"/>
                    <a:gd name="T8" fmla="*/ 36 w 49"/>
                    <a:gd name="T9" fmla="*/ 67 h 75"/>
                    <a:gd name="T10" fmla="*/ 48 w 49"/>
                    <a:gd name="T11" fmla="*/ 13 h 75"/>
                    <a:gd name="T12" fmla="*/ 49 w 49"/>
                    <a:gd name="T13" fmla="*/ 5 h 75"/>
                    <a:gd name="T14" fmla="*/ 15 w 49"/>
                    <a:gd name="T15" fmla="*/ 0 h 75"/>
                    <a:gd name="T16" fmla="*/ 13 w 49"/>
                    <a:gd name="T17" fmla="*/ 7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75">
                      <a:moveTo>
                        <a:pt x="13" y="7"/>
                      </a:moveTo>
                      <a:cubicBezTo>
                        <a:pt x="10" y="26"/>
                        <a:pt x="7" y="43"/>
                        <a:pt x="2" y="57"/>
                      </a:cubicBezTo>
                      <a:cubicBezTo>
                        <a:pt x="0" y="64"/>
                        <a:pt x="0" y="64"/>
                        <a:pt x="0" y="64"/>
                      </a:cubicBezTo>
                      <a:cubicBezTo>
                        <a:pt x="34" y="75"/>
                        <a:pt x="34" y="75"/>
                        <a:pt x="34" y="75"/>
                      </a:cubicBezTo>
                      <a:cubicBezTo>
                        <a:pt x="36" y="67"/>
                        <a:pt x="36" y="67"/>
                        <a:pt x="36" y="67"/>
                      </a:cubicBezTo>
                      <a:cubicBezTo>
                        <a:pt x="41" y="52"/>
                        <a:pt x="45" y="34"/>
                        <a:pt x="48" y="13"/>
                      </a:cubicBezTo>
                      <a:cubicBezTo>
                        <a:pt x="49" y="5"/>
                        <a:pt x="49" y="5"/>
                        <a:pt x="49" y="5"/>
                      </a:cubicBezTo>
                      <a:cubicBezTo>
                        <a:pt x="15" y="0"/>
                        <a:pt x="15" y="0"/>
                        <a:pt x="15" y="0"/>
                      </a:cubicBezTo>
                      <a:lnTo>
                        <a:pt x="13"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15" name="Freeform 98">
                  <a:extLst>
                    <a:ext uri="{FF2B5EF4-FFF2-40B4-BE49-F238E27FC236}">
                      <a16:creationId xmlns:a16="http://schemas.microsoft.com/office/drawing/2014/main" id="{E643E671-FB11-45D4-B0FF-D9378A1CA5EC}"/>
                    </a:ext>
                  </a:extLst>
                </p:cNvPr>
                <p:cNvSpPr>
                  <a:spLocks/>
                </p:cNvSpPr>
                <p:nvPr/>
              </p:nvSpPr>
              <p:spPr bwMode="black">
                <a:xfrm>
                  <a:off x="8362950" y="2611438"/>
                  <a:ext cx="26988" cy="52388"/>
                </a:xfrm>
                <a:custGeom>
                  <a:avLst/>
                  <a:gdLst>
                    <a:gd name="T0" fmla="*/ 2 w 38"/>
                    <a:gd name="T1" fmla="*/ 0 h 70"/>
                    <a:gd name="T2" fmla="*/ 2 w 38"/>
                    <a:gd name="T3" fmla="*/ 8 h 70"/>
                    <a:gd name="T4" fmla="*/ 0 w 38"/>
                    <a:gd name="T5" fmla="*/ 60 h 70"/>
                    <a:gd name="T6" fmla="*/ 0 w 38"/>
                    <a:gd name="T7" fmla="*/ 67 h 70"/>
                    <a:gd name="T8" fmla="*/ 35 w 38"/>
                    <a:gd name="T9" fmla="*/ 70 h 70"/>
                    <a:gd name="T10" fmla="*/ 35 w 38"/>
                    <a:gd name="T11" fmla="*/ 62 h 70"/>
                    <a:gd name="T12" fmla="*/ 38 w 38"/>
                    <a:gd name="T13" fmla="*/ 8 h 70"/>
                    <a:gd name="T14" fmla="*/ 38 w 38"/>
                    <a:gd name="T15" fmla="*/ 0 h 70"/>
                    <a:gd name="T16" fmla="*/ 2 w 38"/>
                    <a:gd name="T17"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70">
                      <a:moveTo>
                        <a:pt x="2" y="0"/>
                      </a:moveTo>
                      <a:cubicBezTo>
                        <a:pt x="2" y="8"/>
                        <a:pt x="2" y="8"/>
                        <a:pt x="2" y="8"/>
                      </a:cubicBezTo>
                      <a:cubicBezTo>
                        <a:pt x="2" y="25"/>
                        <a:pt x="2" y="43"/>
                        <a:pt x="0" y="60"/>
                      </a:cubicBezTo>
                      <a:cubicBezTo>
                        <a:pt x="0" y="67"/>
                        <a:pt x="0" y="67"/>
                        <a:pt x="0" y="67"/>
                      </a:cubicBezTo>
                      <a:cubicBezTo>
                        <a:pt x="35" y="70"/>
                        <a:pt x="35" y="70"/>
                        <a:pt x="35" y="70"/>
                      </a:cubicBezTo>
                      <a:cubicBezTo>
                        <a:pt x="35" y="62"/>
                        <a:pt x="35" y="62"/>
                        <a:pt x="35" y="62"/>
                      </a:cubicBezTo>
                      <a:cubicBezTo>
                        <a:pt x="37" y="44"/>
                        <a:pt x="38" y="26"/>
                        <a:pt x="38" y="8"/>
                      </a:cubicBezTo>
                      <a:cubicBezTo>
                        <a:pt x="38" y="0"/>
                        <a:pt x="38" y="0"/>
                        <a:pt x="38" y="0"/>
                      </a:cubicBez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16" name="Freeform 99">
                  <a:extLst>
                    <a:ext uri="{FF2B5EF4-FFF2-40B4-BE49-F238E27FC236}">
                      <a16:creationId xmlns:a16="http://schemas.microsoft.com/office/drawing/2014/main" id="{ECE3B84C-AF5B-44F5-B034-FC369ADDA565}"/>
                    </a:ext>
                  </a:extLst>
                </p:cNvPr>
                <p:cNvSpPr>
                  <a:spLocks/>
                </p:cNvSpPr>
                <p:nvPr/>
              </p:nvSpPr>
              <p:spPr bwMode="black">
                <a:xfrm>
                  <a:off x="7783513" y="3113088"/>
                  <a:ext cx="47625" cy="57150"/>
                </a:xfrm>
                <a:custGeom>
                  <a:avLst/>
                  <a:gdLst>
                    <a:gd name="T0" fmla="*/ 32 w 63"/>
                    <a:gd name="T1" fmla="*/ 0 h 76"/>
                    <a:gd name="T2" fmla="*/ 29 w 63"/>
                    <a:gd name="T3" fmla="*/ 7 h 76"/>
                    <a:gd name="T4" fmla="*/ 5 w 63"/>
                    <a:gd name="T5" fmla="*/ 50 h 76"/>
                    <a:gd name="T6" fmla="*/ 0 w 63"/>
                    <a:gd name="T7" fmla="*/ 57 h 76"/>
                    <a:gd name="T8" fmla="*/ 30 w 63"/>
                    <a:gd name="T9" fmla="*/ 76 h 76"/>
                    <a:gd name="T10" fmla="*/ 34 w 63"/>
                    <a:gd name="T11" fmla="*/ 70 h 76"/>
                    <a:gd name="T12" fmla="*/ 60 w 63"/>
                    <a:gd name="T13" fmla="*/ 22 h 76"/>
                    <a:gd name="T14" fmla="*/ 63 w 63"/>
                    <a:gd name="T15" fmla="*/ 16 h 76"/>
                    <a:gd name="T16" fmla="*/ 49 w 63"/>
                    <a:gd name="T17" fmla="*/ 7 h 76"/>
                    <a:gd name="T18" fmla="*/ 32 w 63"/>
                    <a:gd name="T19"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 h="76">
                      <a:moveTo>
                        <a:pt x="32" y="0"/>
                      </a:moveTo>
                      <a:cubicBezTo>
                        <a:pt x="29" y="7"/>
                        <a:pt x="29" y="7"/>
                        <a:pt x="29" y="7"/>
                      </a:cubicBezTo>
                      <a:cubicBezTo>
                        <a:pt x="20" y="23"/>
                        <a:pt x="13" y="38"/>
                        <a:pt x="5" y="50"/>
                      </a:cubicBezTo>
                      <a:cubicBezTo>
                        <a:pt x="0" y="57"/>
                        <a:pt x="0" y="57"/>
                        <a:pt x="0" y="57"/>
                      </a:cubicBezTo>
                      <a:cubicBezTo>
                        <a:pt x="30" y="76"/>
                        <a:pt x="30" y="76"/>
                        <a:pt x="30" y="76"/>
                      </a:cubicBezTo>
                      <a:cubicBezTo>
                        <a:pt x="34" y="70"/>
                        <a:pt x="34" y="70"/>
                        <a:pt x="34" y="70"/>
                      </a:cubicBezTo>
                      <a:cubicBezTo>
                        <a:pt x="43" y="56"/>
                        <a:pt x="51" y="40"/>
                        <a:pt x="60" y="22"/>
                      </a:cubicBezTo>
                      <a:cubicBezTo>
                        <a:pt x="63" y="16"/>
                        <a:pt x="63" y="16"/>
                        <a:pt x="63" y="16"/>
                      </a:cubicBezTo>
                      <a:cubicBezTo>
                        <a:pt x="49" y="7"/>
                        <a:pt x="49" y="7"/>
                        <a:pt x="49" y="7"/>
                      </a:cubicBezTo>
                      <a:lnTo>
                        <a:pt x="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17" name="Freeform 100">
                  <a:extLst>
                    <a:ext uri="{FF2B5EF4-FFF2-40B4-BE49-F238E27FC236}">
                      <a16:creationId xmlns:a16="http://schemas.microsoft.com/office/drawing/2014/main" id="{9DCCCCE1-99C0-4974-AB14-CF93C95040C2}"/>
                    </a:ext>
                  </a:extLst>
                </p:cNvPr>
                <p:cNvSpPr>
                  <a:spLocks/>
                </p:cNvSpPr>
                <p:nvPr/>
              </p:nvSpPr>
              <p:spPr bwMode="black">
                <a:xfrm>
                  <a:off x="8229600" y="2798763"/>
                  <a:ext cx="57150" cy="49213"/>
                </a:xfrm>
                <a:custGeom>
                  <a:avLst/>
                  <a:gdLst>
                    <a:gd name="T0" fmla="*/ 52 w 76"/>
                    <a:gd name="T1" fmla="*/ 3 h 65"/>
                    <a:gd name="T2" fmla="*/ 6 w 76"/>
                    <a:gd name="T3" fmla="*/ 31 h 65"/>
                    <a:gd name="T4" fmla="*/ 0 w 76"/>
                    <a:gd name="T5" fmla="*/ 35 h 65"/>
                    <a:gd name="T6" fmla="*/ 17 w 76"/>
                    <a:gd name="T7" fmla="*/ 65 h 65"/>
                    <a:gd name="T8" fmla="*/ 24 w 76"/>
                    <a:gd name="T9" fmla="*/ 61 h 65"/>
                    <a:gd name="T10" fmla="*/ 70 w 76"/>
                    <a:gd name="T11" fmla="*/ 33 h 65"/>
                    <a:gd name="T12" fmla="*/ 76 w 76"/>
                    <a:gd name="T13" fmla="*/ 30 h 65"/>
                    <a:gd name="T14" fmla="*/ 58 w 76"/>
                    <a:gd name="T15" fmla="*/ 0 h 65"/>
                    <a:gd name="T16" fmla="*/ 52 w 76"/>
                    <a:gd name="T17" fmla="*/ 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5">
                      <a:moveTo>
                        <a:pt x="52" y="3"/>
                      </a:moveTo>
                      <a:cubicBezTo>
                        <a:pt x="38" y="12"/>
                        <a:pt x="22" y="21"/>
                        <a:pt x="6" y="31"/>
                      </a:cubicBezTo>
                      <a:cubicBezTo>
                        <a:pt x="0" y="35"/>
                        <a:pt x="0" y="35"/>
                        <a:pt x="0" y="35"/>
                      </a:cubicBezTo>
                      <a:cubicBezTo>
                        <a:pt x="17" y="65"/>
                        <a:pt x="17" y="65"/>
                        <a:pt x="17" y="65"/>
                      </a:cubicBezTo>
                      <a:cubicBezTo>
                        <a:pt x="24" y="61"/>
                        <a:pt x="24" y="61"/>
                        <a:pt x="24" y="61"/>
                      </a:cubicBezTo>
                      <a:cubicBezTo>
                        <a:pt x="41" y="51"/>
                        <a:pt x="56" y="42"/>
                        <a:pt x="70" y="33"/>
                      </a:cubicBezTo>
                      <a:cubicBezTo>
                        <a:pt x="76" y="30"/>
                        <a:pt x="76" y="30"/>
                        <a:pt x="76" y="30"/>
                      </a:cubicBezTo>
                      <a:cubicBezTo>
                        <a:pt x="58" y="0"/>
                        <a:pt x="58" y="0"/>
                        <a:pt x="58" y="0"/>
                      </a:cubicBezTo>
                      <a:lnTo>
                        <a:pt x="52"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18" name="Freeform 101">
                  <a:extLst>
                    <a:ext uri="{FF2B5EF4-FFF2-40B4-BE49-F238E27FC236}">
                      <a16:creationId xmlns:a16="http://schemas.microsoft.com/office/drawing/2014/main" id="{C20F5236-56DE-41BA-B8B3-4CAE3C81DF44}"/>
                    </a:ext>
                  </a:extLst>
                </p:cNvPr>
                <p:cNvSpPr>
                  <a:spLocks/>
                </p:cNvSpPr>
                <p:nvPr/>
              </p:nvSpPr>
              <p:spPr bwMode="black">
                <a:xfrm>
                  <a:off x="8297863" y="2754313"/>
                  <a:ext cx="57150" cy="50800"/>
                </a:xfrm>
                <a:custGeom>
                  <a:avLst/>
                  <a:gdLst>
                    <a:gd name="T0" fmla="*/ 49 w 77"/>
                    <a:gd name="T1" fmla="*/ 5 h 68"/>
                    <a:gd name="T2" fmla="*/ 7 w 77"/>
                    <a:gd name="T3" fmla="*/ 34 h 68"/>
                    <a:gd name="T4" fmla="*/ 0 w 77"/>
                    <a:gd name="T5" fmla="*/ 39 h 68"/>
                    <a:gd name="T6" fmla="*/ 19 w 77"/>
                    <a:gd name="T7" fmla="*/ 68 h 68"/>
                    <a:gd name="T8" fmla="*/ 26 w 77"/>
                    <a:gd name="T9" fmla="*/ 64 h 68"/>
                    <a:gd name="T10" fmla="*/ 71 w 77"/>
                    <a:gd name="T11" fmla="*/ 33 h 68"/>
                    <a:gd name="T12" fmla="*/ 77 w 77"/>
                    <a:gd name="T13" fmla="*/ 28 h 68"/>
                    <a:gd name="T14" fmla="*/ 55 w 77"/>
                    <a:gd name="T15" fmla="*/ 0 h 68"/>
                    <a:gd name="T16" fmla="*/ 49 w 77"/>
                    <a:gd name="T17" fmla="*/ 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8">
                      <a:moveTo>
                        <a:pt x="49" y="5"/>
                      </a:moveTo>
                      <a:cubicBezTo>
                        <a:pt x="40" y="12"/>
                        <a:pt x="26" y="22"/>
                        <a:pt x="7" y="34"/>
                      </a:cubicBezTo>
                      <a:cubicBezTo>
                        <a:pt x="0" y="39"/>
                        <a:pt x="0" y="39"/>
                        <a:pt x="0" y="39"/>
                      </a:cubicBezTo>
                      <a:cubicBezTo>
                        <a:pt x="19" y="68"/>
                        <a:pt x="19" y="68"/>
                        <a:pt x="19" y="68"/>
                      </a:cubicBezTo>
                      <a:cubicBezTo>
                        <a:pt x="26" y="64"/>
                        <a:pt x="26" y="64"/>
                        <a:pt x="26" y="64"/>
                      </a:cubicBezTo>
                      <a:cubicBezTo>
                        <a:pt x="46" y="51"/>
                        <a:pt x="61" y="41"/>
                        <a:pt x="71" y="33"/>
                      </a:cubicBezTo>
                      <a:cubicBezTo>
                        <a:pt x="77" y="28"/>
                        <a:pt x="77" y="28"/>
                        <a:pt x="77" y="28"/>
                      </a:cubicBezTo>
                      <a:cubicBezTo>
                        <a:pt x="55" y="0"/>
                        <a:pt x="55" y="0"/>
                        <a:pt x="55" y="0"/>
                      </a:cubicBezTo>
                      <a:lnTo>
                        <a:pt x="49"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19" name="Freeform 102">
                  <a:extLst>
                    <a:ext uri="{FF2B5EF4-FFF2-40B4-BE49-F238E27FC236}">
                      <a16:creationId xmlns:a16="http://schemas.microsoft.com/office/drawing/2014/main" id="{2EEC2DEE-6B82-4043-B33D-6C0349601FCF}"/>
                    </a:ext>
                  </a:extLst>
                </p:cNvPr>
                <p:cNvSpPr>
                  <a:spLocks/>
                </p:cNvSpPr>
                <p:nvPr/>
              </p:nvSpPr>
              <p:spPr bwMode="black">
                <a:xfrm>
                  <a:off x="7313613" y="2935288"/>
                  <a:ext cx="57150" cy="49213"/>
                </a:xfrm>
                <a:custGeom>
                  <a:avLst/>
                  <a:gdLst>
                    <a:gd name="T0" fmla="*/ 24 w 77"/>
                    <a:gd name="T1" fmla="*/ 4 h 65"/>
                    <a:gd name="T2" fmla="*/ 18 w 77"/>
                    <a:gd name="T3" fmla="*/ 0 h 65"/>
                    <a:gd name="T4" fmla="*/ 0 w 77"/>
                    <a:gd name="T5" fmla="*/ 30 h 65"/>
                    <a:gd name="T6" fmla="*/ 7 w 77"/>
                    <a:gd name="T7" fmla="*/ 34 h 65"/>
                    <a:gd name="T8" fmla="*/ 53 w 77"/>
                    <a:gd name="T9" fmla="*/ 61 h 65"/>
                    <a:gd name="T10" fmla="*/ 59 w 77"/>
                    <a:gd name="T11" fmla="*/ 65 h 65"/>
                    <a:gd name="T12" fmla="*/ 77 w 77"/>
                    <a:gd name="T13" fmla="*/ 34 h 65"/>
                    <a:gd name="T14" fmla="*/ 71 w 77"/>
                    <a:gd name="T15" fmla="*/ 31 h 65"/>
                    <a:gd name="T16" fmla="*/ 24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24" y="4"/>
                      </a:moveTo>
                      <a:cubicBezTo>
                        <a:pt x="18" y="0"/>
                        <a:pt x="18" y="0"/>
                        <a:pt x="18" y="0"/>
                      </a:cubicBezTo>
                      <a:cubicBezTo>
                        <a:pt x="0" y="30"/>
                        <a:pt x="0" y="30"/>
                        <a:pt x="0" y="30"/>
                      </a:cubicBezTo>
                      <a:cubicBezTo>
                        <a:pt x="7" y="34"/>
                        <a:pt x="7" y="34"/>
                        <a:pt x="7" y="34"/>
                      </a:cubicBezTo>
                      <a:cubicBezTo>
                        <a:pt x="22" y="43"/>
                        <a:pt x="37" y="52"/>
                        <a:pt x="53" y="61"/>
                      </a:cubicBezTo>
                      <a:cubicBezTo>
                        <a:pt x="59" y="65"/>
                        <a:pt x="59" y="65"/>
                        <a:pt x="59" y="65"/>
                      </a:cubicBezTo>
                      <a:cubicBezTo>
                        <a:pt x="77" y="34"/>
                        <a:pt x="77" y="34"/>
                        <a:pt x="77" y="34"/>
                      </a:cubicBezTo>
                      <a:cubicBezTo>
                        <a:pt x="71" y="31"/>
                        <a:pt x="71" y="31"/>
                        <a:pt x="71" y="31"/>
                      </a:cubicBezTo>
                      <a:cubicBezTo>
                        <a:pt x="55" y="22"/>
                        <a:pt x="40" y="13"/>
                        <a:pt x="2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20" name="Freeform 103">
                  <a:extLst>
                    <a:ext uri="{FF2B5EF4-FFF2-40B4-BE49-F238E27FC236}">
                      <a16:creationId xmlns:a16="http://schemas.microsoft.com/office/drawing/2014/main" id="{8696F78E-4450-4BB2-9D9C-6FE19F74692D}"/>
                    </a:ext>
                  </a:extLst>
                </p:cNvPr>
                <p:cNvSpPr>
                  <a:spLocks/>
                </p:cNvSpPr>
                <p:nvPr/>
              </p:nvSpPr>
              <p:spPr bwMode="black">
                <a:xfrm>
                  <a:off x="7381875" y="2974975"/>
                  <a:ext cx="57150" cy="49213"/>
                </a:xfrm>
                <a:custGeom>
                  <a:avLst/>
                  <a:gdLst>
                    <a:gd name="T0" fmla="*/ 0 w 36"/>
                    <a:gd name="T1" fmla="*/ 15 h 31"/>
                    <a:gd name="T2" fmla="*/ 28 w 36"/>
                    <a:gd name="T3" fmla="*/ 31 h 31"/>
                    <a:gd name="T4" fmla="*/ 36 w 36"/>
                    <a:gd name="T5" fmla="*/ 17 h 31"/>
                    <a:gd name="T6" fmla="*/ 8 w 36"/>
                    <a:gd name="T7" fmla="*/ 0 h 31"/>
                    <a:gd name="T8" fmla="*/ 0 w 36"/>
                    <a:gd name="T9" fmla="*/ 15 h 31"/>
                  </a:gdLst>
                  <a:ahLst/>
                  <a:cxnLst>
                    <a:cxn ang="0">
                      <a:pos x="T0" y="T1"/>
                    </a:cxn>
                    <a:cxn ang="0">
                      <a:pos x="T2" y="T3"/>
                    </a:cxn>
                    <a:cxn ang="0">
                      <a:pos x="T4" y="T5"/>
                    </a:cxn>
                    <a:cxn ang="0">
                      <a:pos x="T6" y="T7"/>
                    </a:cxn>
                    <a:cxn ang="0">
                      <a:pos x="T8" y="T9"/>
                    </a:cxn>
                  </a:cxnLst>
                  <a:rect l="0" t="0" r="r" b="b"/>
                  <a:pathLst>
                    <a:path w="36" h="31">
                      <a:moveTo>
                        <a:pt x="0" y="15"/>
                      </a:moveTo>
                      <a:lnTo>
                        <a:pt x="28" y="31"/>
                      </a:lnTo>
                      <a:lnTo>
                        <a:pt x="36" y="17"/>
                      </a:lnTo>
                      <a:lnTo>
                        <a:pt x="8" y="0"/>
                      </a:lnTo>
                      <a:lnTo>
                        <a:pt x="0"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21" name="Freeform 104">
                  <a:extLst>
                    <a:ext uri="{FF2B5EF4-FFF2-40B4-BE49-F238E27FC236}">
                      <a16:creationId xmlns:a16="http://schemas.microsoft.com/office/drawing/2014/main" id="{BF071592-C8FC-4902-9735-98FE59DF059A}"/>
                    </a:ext>
                  </a:extLst>
                </p:cNvPr>
                <p:cNvSpPr>
                  <a:spLocks/>
                </p:cNvSpPr>
                <p:nvPr/>
              </p:nvSpPr>
              <p:spPr bwMode="black">
                <a:xfrm>
                  <a:off x="7243763" y="2895600"/>
                  <a:ext cx="58738" cy="47625"/>
                </a:xfrm>
                <a:custGeom>
                  <a:avLst/>
                  <a:gdLst>
                    <a:gd name="T0" fmla="*/ 24 w 77"/>
                    <a:gd name="T1" fmla="*/ 4 h 64"/>
                    <a:gd name="T2" fmla="*/ 17 w 77"/>
                    <a:gd name="T3" fmla="*/ 0 h 64"/>
                    <a:gd name="T4" fmla="*/ 0 w 77"/>
                    <a:gd name="T5" fmla="*/ 31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4"/>
                      </a:moveTo>
                      <a:cubicBezTo>
                        <a:pt x="17" y="0"/>
                        <a:pt x="17" y="0"/>
                        <a:pt x="17" y="0"/>
                      </a:cubicBezTo>
                      <a:cubicBezTo>
                        <a:pt x="0" y="31"/>
                        <a:pt x="0" y="31"/>
                        <a:pt x="0" y="31"/>
                      </a:cubicBezTo>
                      <a:cubicBezTo>
                        <a:pt x="6" y="34"/>
                        <a:pt x="6" y="34"/>
                        <a:pt x="6" y="34"/>
                      </a:cubicBezTo>
                      <a:cubicBezTo>
                        <a:pt x="21" y="42"/>
                        <a:pt x="36" y="51"/>
                        <a:pt x="53" y="61"/>
                      </a:cubicBezTo>
                      <a:cubicBezTo>
                        <a:pt x="59" y="64"/>
                        <a:pt x="59" y="64"/>
                        <a:pt x="59" y="64"/>
                      </a:cubicBezTo>
                      <a:cubicBezTo>
                        <a:pt x="77" y="34"/>
                        <a:pt x="77" y="34"/>
                        <a:pt x="77" y="34"/>
                      </a:cubicBezTo>
                      <a:cubicBezTo>
                        <a:pt x="70" y="30"/>
                        <a:pt x="70" y="30"/>
                        <a:pt x="70" y="30"/>
                      </a:cubicBezTo>
                      <a:cubicBezTo>
                        <a:pt x="53" y="20"/>
                        <a:pt x="38" y="12"/>
                        <a:pt x="2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22" name="Freeform 105">
                  <a:extLst>
                    <a:ext uri="{FF2B5EF4-FFF2-40B4-BE49-F238E27FC236}">
                      <a16:creationId xmlns:a16="http://schemas.microsoft.com/office/drawing/2014/main" id="{AD4045EA-CA9E-4C0C-A50C-08798B75D03E}"/>
                    </a:ext>
                  </a:extLst>
                </p:cNvPr>
                <p:cNvSpPr>
                  <a:spLocks/>
                </p:cNvSpPr>
                <p:nvPr/>
              </p:nvSpPr>
              <p:spPr bwMode="black">
                <a:xfrm>
                  <a:off x="7173913" y="2857500"/>
                  <a:ext cx="57150" cy="47625"/>
                </a:xfrm>
                <a:custGeom>
                  <a:avLst/>
                  <a:gdLst>
                    <a:gd name="T0" fmla="*/ 23 w 77"/>
                    <a:gd name="T1" fmla="*/ 3 h 63"/>
                    <a:gd name="T2" fmla="*/ 16 w 77"/>
                    <a:gd name="T3" fmla="*/ 0 h 63"/>
                    <a:gd name="T4" fmla="*/ 0 w 77"/>
                    <a:gd name="T5" fmla="*/ 31 h 63"/>
                    <a:gd name="T6" fmla="*/ 7 w 77"/>
                    <a:gd name="T7" fmla="*/ 35 h 63"/>
                    <a:gd name="T8" fmla="*/ 54 w 77"/>
                    <a:gd name="T9" fmla="*/ 59 h 63"/>
                    <a:gd name="T10" fmla="*/ 60 w 77"/>
                    <a:gd name="T11" fmla="*/ 63 h 63"/>
                    <a:gd name="T12" fmla="*/ 77 w 77"/>
                    <a:gd name="T13" fmla="*/ 32 h 63"/>
                    <a:gd name="T14" fmla="*/ 71 w 77"/>
                    <a:gd name="T15" fmla="*/ 29 h 63"/>
                    <a:gd name="T16" fmla="*/ 23 w 77"/>
                    <a:gd name="T17" fmla="*/ 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3">
                      <a:moveTo>
                        <a:pt x="23" y="3"/>
                      </a:moveTo>
                      <a:cubicBezTo>
                        <a:pt x="16" y="0"/>
                        <a:pt x="16" y="0"/>
                        <a:pt x="16" y="0"/>
                      </a:cubicBezTo>
                      <a:cubicBezTo>
                        <a:pt x="0" y="31"/>
                        <a:pt x="0" y="31"/>
                        <a:pt x="0" y="31"/>
                      </a:cubicBezTo>
                      <a:cubicBezTo>
                        <a:pt x="7" y="35"/>
                        <a:pt x="7" y="35"/>
                        <a:pt x="7" y="35"/>
                      </a:cubicBezTo>
                      <a:cubicBezTo>
                        <a:pt x="20" y="41"/>
                        <a:pt x="36" y="50"/>
                        <a:pt x="54" y="59"/>
                      </a:cubicBezTo>
                      <a:cubicBezTo>
                        <a:pt x="60" y="63"/>
                        <a:pt x="60" y="63"/>
                        <a:pt x="60" y="63"/>
                      </a:cubicBezTo>
                      <a:cubicBezTo>
                        <a:pt x="77" y="32"/>
                        <a:pt x="77" y="32"/>
                        <a:pt x="77" y="32"/>
                      </a:cubicBezTo>
                      <a:cubicBezTo>
                        <a:pt x="71" y="29"/>
                        <a:pt x="71" y="29"/>
                        <a:pt x="71" y="29"/>
                      </a:cubicBezTo>
                      <a:cubicBezTo>
                        <a:pt x="52" y="18"/>
                        <a:pt x="36" y="10"/>
                        <a:pt x="2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23" name="Freeform 106">
                  <a:extLst>
                    <a:ext uri="{FF2B5EF4-FFF2-40B4-BE49-F238E27FC236}">
                      <a16:creationId xmlns:a16="http://schemas.microsoft.com/office/drawing/2014/main" id="{4CDF2642-DD52-4CF6-B92B-CC7FFCFAFD30}"/>
                    </a:ext>
                  </a:extLst>
                </p:cNvPr>
                <p:cNvSpPr>
                  <a:spLocks/>
                </p:cNvSpPr>
                <p:nvPr/>
              </p:nvSpPr>
              <p:spPr bwMode="black">
                <a:xfrm>
                  <a:off x="7099300" y="2835275"/>
                  <a:ext cx="57150" cy="34925"/>
                </a:xfrm>
                <a:custGeom>
                  <a:avLst/>
                  <a:gdLst>
                    <a:gd name="T0" fmla="*/ 60 w 76"/>
                    <a:gd name="T1" fmla="*/ 10 h 47"/>
                    <a:gd name="T2" fmla="*/ 58 w 76"/>
                    <a:gd name="T3" fmla="*/ 10 h 47"/>
                    <a:gd name="T4" fmla="*/ 18 w 76"/>
                    <a:gd name="T5" fmla="*/ 2 h 47"/>
                    <a:gd name="T6" fmla="*/ 11 w 76"/>
                    <a:gd name="T7" fmla="*/ 0 h 47"/>
                    <a:gd name="T8" fmla="*/ 0 w 76"/>
                    <a:gd name="T9" fmla="*/ 33 h 47"/>
                    <a:gd name="T10" fmla="*/ 7 w 76"/>
                    <a:gd name="T11" fmla="*/ 35 h 47"/>
                    <a:gd name="T12" fmla="*/ 55 w 76"/>
                    <a:gd name="T13" fmla="*/ 45 h 47"/>
                    <a:gd name="T14" fmla="*/ 60 w 76"/>
                    <a:gd name="T15" fmla="*/ 45 h 47"/>
                    <a:gd name="T16" fmla="*/ 61 w 76"/>
                    <a:gd name="T17" fmla="*/ 45 h 47"/>
                    <a:gd name="T18" fmla="*/ 68 w 76"/>
                    <a:gd name="T19" fmla="*/ 47 h 47"/>
                    <a:gd name="T20" fmla="*/ 76 w 76"/>
                    <a:gd name="T21" fmla="*/ 13 h 47"/>
                    <a:gd name="T22" fmla="*/ 69 w 76"/>
                    <a:gd name="T23" fmla="*/ 11 h 47"/>
                    <a:gd name="T24" fmla="*/ 60 w 76"/>
                    <a:gd name="T25" fmla="*/ 1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47">
                      <a:moveTo>
                        <a:pt x="60" y="10"/>
                      </a:moveTo>
                      <a:cubicBezTo>
                        <a:pt x="58" y="10"/>
                        <a:pt x="58" y="10"/>
                        <a:pt x="58" y="10"/>
                      </a:cubicBezTo>
                      <a:cubicBezTo>
                        <a:pt x="49" y="11"/>
                        <a:pt x="35" y="8"/>
                        <a:pt x="18" y="2"/>
                      </a:cubicBezTo>
                      <a:cubicBezTo>
                        <a:pt x="11" y="0"/>
                        <a:pt x="11" y="0"/>
                        <a:pt x="11" y="0"/>
                      </a:cubicBezTo>
                      <a:cubicBezTo>
                        <a:pt x="0" y="33"/>
                        <a:pt x="0" y="33"/>
                        <a:pt x="0" y="33"/>
                      </a:cubicBezTo>
                      <a:cubicBezTo>
                        <a:pt x="7" y="35"/>
                        <a:pt x="7" y="35"/>
                        <a:pt x="7" y="35"/>
                      </a:cubicBezTo>
                      <a:cubicBezTo>
                        <a:pt x="20" y="40"/>
                        <a:pt x="39" y="45"/>
                        <a:pt x="55" y="45"/>
                      </a:cubicBezTo>
                      <a:cubicBezTo>
                        <a:pt x="57" y="45"/>
                        <a:pt x="59" y="45"/>
                        <a:pt x="60" y="45"/>
                      </a:cubicBezTo>
                      <a:cubicBezTo>
                        <a:pt x="60" y="45"/>
                        <a:pt x="61" y="45"/>
                        <a:pt x="61" y="45"/>
                      </a:cubicBezTo>
                      <a:cubicBezTo>
                        <a:pt x="68" y="47"/>
                        <a:pt x="68" y="47"/>
                        <a:pt x="68" y="47"/>
                      </a:cubicBezTo>
                      <a:cubicBezTo>
                        <a:pt x="76" y="13"/>
                        <a:pt x="76" y="13"/>
                        <a:pt x="76" y="13"/>
                      </a:cubicBezTo>
                      <a:cubicBezTo>
                        <a:pt x="69" y="11"/>
                        <a:pt x="69" y="11"/>
                        <a:pt x="69" y="11"/>
                      </a:cubicBezTo>
                      <a:cubicBezTo>
                        <a:pt x="66" y="10"/>
                        <a:pt x="63" y="10"/>
                        <a:pt x="6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24" name="Freeform 107">
                  <a:extLst>
                    <a:ext uri="{FF2B5EF4-FFF2-40B4-BE49-F238E27FC236}">
                      <a16:creationId xmlns:a16="http://schemas.microsoft.com/office/drawing/2014/main" id="{8B6D5244-9CB4-4187-8ECA-AD9B97E2FDAE}"/>
                    </a:ext>
                  </a:extLst>
                </p:cNvPr>
                <p:cNvSpPr>
                  <a:spLocks/>
                </p:cNvSpPr>
                <p:nvPr/>
              </p:nvSpPr>
              <p:spPr bwMode="black">
                <a:xfrm>
                  <a:off x="7721600" y="3168650"/>
                  <a:ext cx="55563" cy="30163"/>
                </a:xfrm>
                <a:custGeom>
                  <a:avLst/>
                  <a:gdLst>
                    <a:gd name="T0" fmla="*/ 57 w 74"/>
                    <a:gd name="T1" fmla="*/ 3 h 40"/>
                    <a:gd name="T2" fmla="*/ 53 w 74"/>
                    <a:gd name="T3" fmla="*/ 4 h 40"/>
                    <a:gd name="T4" fmla="*/ 11 w 74"/>
                    <a:gd name="T5" fmla="*/ 4 h 40"/>
                    <a:gd name="T6" fmla="*/ 3 w 74"/>
                    <a:gd name="T7" fmla="*/ 3 h 40"/>
                    <a:gd name="T8" fmla="*/ 0 w 74"/>
                    <a:gd name="T9" fmla="*/ 38 h 40"/>
                    <a:gd name="T10" fmla="*/ 7 w 74"/>
                    <a:gd name="T11" fmla="*/ 39 h 40"/>
                    <a:gd name="T12" fmla="*/ 32 w 74"/>
                    <a:gd name="T13" fmla="*/ 40 h 40"/>
                    <a:gd name="T14" fmla="*/ 60 w 74"/>
                    <a:gd name="T15" fmla="*/ 38 h 40"/>
                    <a:gd name="T16" fmla="*/ 67 w 74"/>
                    <a:gd name="T17" fmla="*/ 36 h 40"/>
                    <a:gd name="T18" fmla="*/ 74 w 74"/>
                    <a:gd name="T19" fmla="*/ 34 h 40"/>
                    <a:gd name="T20" fmla="*/ 64 w 74"/>
                    <a:gd name="T21" fmla="*/ 0 h 40"/>
                    <a:gd name="T22" fmla="*/ 57 w 74"/>
                    <a:gd name="T23" fmla="*/ 3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4" h="40">
                      <a:moveTo>
                        <a:pt x="57" y="3"/>
                      </a:moveTo>
                      <a:cubicBezTo>
                        <a:pt x="56" y="3"/>
                        <a:pt x="55" y="3"/>
                        <a:pt x="53" y="4"/>
                      </a:cubicBezTo>
                      <a:cubicBezTo>
                        <a:pt x="43" y="5"/>
                        <a:pt x="28" y="6"/>
                        <a:pt x="11" y="4"/>
                      </a:cubicBezTo>
                      <a:cubicBezTo>
                        <a:pt x="3" y="3"/>
                        <a:pt x="3" y="3"/>
                        <a:pt x="3" y="3"/>
                      </a:cubicBezTo>
                      <a:cubicBezTo>
                        <a:pt x="0" y="38"/>
                        <a:pt x="0" y="38"/>
                        <a:pt x="0" y="38"/>
                      </a:cubicBezTo>
                      <a:cubicBezTo>
                        <a:pt x="7" y="39"/>
                        <a:pt x="7" y="39"/>
                        <a:pt x="7" y="39"/>
                      </a:cubicBezTo>
                      <a:cubicBezTo>
                        <a:pt x="16" y="40"/>
                        <a:pt x="25" y="40"/>
                        <a:pt x="32" y="40"/>
                      </a:cubicBezTo>
                      <a:cubicBezTo>
                        <a:pt x="43" y="40"/>
                        <a:pt x="52" y="40"/>
                        <a:pt x="60" y="38"/>
                      </a:cubicBezTo>
                      <a:cubicBezTo>
                        <a:pt x="62" y="38"/>
                        <a:pt x="65" y="37"/>
                        <a:pt x="67" y="36"/>
                      </a:cubicBezTo>
                      <a:cubicBezTo>
                        <a:pt x="74" y="34"/>
                        <a:pt x="74" y="34"/>
                        <a:pt x="74" y="34"/>
                      </a:cubicBezTo>
                      <a:cubicBezTo>
                        <a:pt x="64" y="0"/>
                        <a:pt x="64" y="0"/>
                        <a:pt x="64" y="0"/>
                      </a:cubicBezTo>
                      <a:lnTo>
                        <a:pt x="57"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25" name="Freeform 108">
                  <a:extLst>
                    <a:ext uri="{FF2B5EF4-FFF2-40B4-BE49-F238E27FC236}">
                      <a16:creationId xmlns:a16="http://schemas.microsoft.com/office/drawing/2014/main" id="{C9A7792D-0FE2-4789-A63B-31D3FA917D18}"/>
                    </a:ext>
                  </a:extLst>
                </p:cNvPr>
                <p:cNvSpPr>
                  <a:spLocks/>
                </p:cNvSpPr>
                <p:nvPr/>
              </p:nvSpPr>
              <p:spPr bwMode="black">
                <a:xfrm>
                  <a:off x="7583488" y="3100388"/>
                  <a:ext cx="49213" cy="58738"/>
                </a:xfrm>
                <a:custGeom>
                  <a:avLst/>
                  <a:gdLst>
                    <a:gd name="T0" fmla="*/ 49 w 64"/>
                    <a:gd name="T1" fmla="*/ 34 h 78"/>
                    <a:gd name="T2" fmla="*/ 49 w 64"/>
                    <a:gd name="T3" fmla="*/ 33 h 78"/>
                    <a:gd name="T4" fmla="*/ 33 w 64"/>
                    <a:gd name="T5" fmla="*/ 6 h 78"/>
                    <a:gd name="T6" fmla="*/ 29 w 64"/>
                    <a:gd name="T7" fmla="*/ 0 h 78"/>
                    <a:gd name="T8" fmla="*/ 0 w 64"/>
                    <a:gd name="T9" fmla="*/ 19 h 78"/>
                    <a:gd name="T10" fmla="*/ 4 w 64"/>
                    <a:gd name="T11" fmla="*/ 26 h 78"/>
                    <a:gd name="T12" fmla="*/ 18 w 64"/>
                    <a:gd name="T13" fmla="*/ 50 h 78"/>
                    <a:gd name="T14" fmla="*/ 31 w 64"/>
                    <a:gd name="T15" fmla="*/ 72 h 78"/>
                    <a:gd name="T16" fmla="*/ 35 w 64"/>
                    <a:gd name="T17" fmla="*/ 78 h 78"/>
                    <a:gd name="T18" fmla="*/ 64 w 64"/>
                    <a:gd name="T19" fmla="*/ 59 h 78"/>
                    <a:gd name="T20" fmla="*/ 60 w 64"/>
                    <a:gd name="T21" fmla="*/ 52 h 78"/>
                    <a:gd name="T22" fmla="*/ 49 w 64"/>
                    <a:gd name="T23" fmla="*/ 34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78">
                      <a:moveTo>
                        <a:pt x="49" y="34"/>
                      </a:moveTo>
                      <a:cubicBezTo>
                        <a:pt x="49" y="33"/>
                        <a:pt x="49" y="33"/>
                        <a:pt x="49" y="33"/>
                      </a:cubicBezTo>
                      <a:cubicBezTo>
                        <a:pt x="44" y="25"/>
                        <a:pt x="39" y="15"/>
                        <a:pt x="33" y="6"/>
                      </a:cubicBezTo>
                      <a:cubicBezTo>
                        <a:pt x="29" y="0"/>
                        <a:pt x="29" y="0"/>
                        <a:pt x="29" y="0"/>
                      </a:cubicBezTo>
                      <a:cubicBezTo>
                        <a:pt x="0" y="19"/>
                        <a:pt x="0" y="19"/>
                        <a:pt x="0" y="19"/>
                      </a:cubicBezTo>
                      <a:cubicBezTo>
                        <a:pt x="4" y="26"/>
                        <a:pt x="4" y="26"/>
                        <a:pt x="4" y="26"/>
                      </a:cubicBezTo>
                      <a:cubicBezTo>
                        <a:pt x="9" y="34"/>
                        <a:pt x="14" y="43"/>
                        <a:pt x="18" y="50"/>
                      </a:cubicBezTo>
                      <a:cubicBezTo>
                        <a:pt x="22" y="58"/>
                        <a:pt x="27" y="65"/>
                        <a:pt x="31" y="72"/>
                      </a:cubicBezTo>
                      <a:cubicBezTo>
                        <a:pt x="35" y="78"/>
                        <a:pt x="35" y="78"/>
                        <a:pt x="35" y="78"/>
                      </a:cubicBezTo>
                      <a:cubicBezTo>
                        <a:pt x="64" y="59"/>
                        <a:pt x="64" y="59"/>
                        <a:pt x="64" y="59"/>
                      </a:cubicBezTo>
                      <a:cubicBezTo>
                        <a:pt x="60" y="52"/>
                        <a:pt x="60" y="52"/>
                        <a:pt x="60" y="52"/>
                      </a:cubicBezTo>
                      <a:cubicBezTo>
                        <a:pt x="57" y="47"/>
                        <a:pt x="53" y="41"/>
                        <a:pt x="49"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26" name="Freeform 109">
                  <a:extLst>
                    <a:ext uri="{FF2B5EF4-FFF2-40B4-BE49-F238E27FC236}">
                      <a16:creationId xmlns:a16="http://schemas.microsoft.com/office/drawing/2014/main" id="{D9398FDC-5BE8-4952-8EDC-909F783BF8C9}"/>
                    </a:ext>
                  </a:extLst>
                </p:cNvPr>
                <p:cNvSpPr>
                  <a:spLocks/>
                </p:cNvSpPr>
                <p:nvPr/>
              </p:nvSpPr>
              <p:spPr bwMode="black">
                <a:xfrm>
                  <a:off x="7521575" y="3054350"/>
                  <a:ext cx="55563" cy="47625"/>
                </a:xfrm>
                <a:custGeom>
                  <a:avLst/>
                  <a:gdLst>
                    <a:gd name="T0" fmla="*/ 23 w 75"/>
                    <a:gd name="T1" fmla="*/ 4 h 62"/>
                    <a:gd name="T2" fmla="*/ 17 w 75"/>
                    <a:gd name="T3" fmla="*/ 0 h 62"/>
                    <a:gd name="T4" fmla="*/ 0 w 75"/>
                    <a:gd name="T5" fmla="*/ 31 h 62"/>
                    <a:gd name="T6" fmla="*/ 6 w 75"/>
                    <a:gd name="T7" fmla="*/ 35 h 62"/>
                    <a:gd name="T8" fmla="*/ 57 w 75"/>
                    <a:gd name="T9" fmla="*/ 59 h 62"/>
                    <a:gd name="T10" fmla="*/ 66 w 75"/>
                    <a:gd name="T11" fmla="*/ 62 h 62"/>
                    <a:gd name="T12" fmla="*/ 75 w 75"/>
                    <a:gd name="T13" fmla="*/ 28 h 62"/>
                    <a:gd name="T14" fmla="*/ 66 w 75"/>
                    <a:gd name="T15" fmla="*/ 25 h 62"/>
                    <a:gd name="T16" fmla="*/ 23 w 75"/>
                    <a:gd name="T17" fmla="*/ 4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62">
                      <a:moveTo>
                        <a:pt x="23" y="4"/>
                      </a:moveTo>
                      <a:cubicBezTo>
                        <a:pt x="17" y="0"/>
                        <a:pt x="17" y="0"/>
                        <a:pt x="17" y="0"/>
                      </a:cubicBezTo>
                      <a:cubicBezTo>
                        <a:pt x="0" y="31"/>
                        <a:pt x="0" y="31"/>
                        <a:pt x="0" y="31"/>
                      </a:cubicBezTo>
                      <a:cubicBezTo>
                        <a:pt x="6" y="35"/>
                        <a:pt x="6" y="35"/>
                        <a:pt x="6" y="35"/>
                      </a:cubicBezTo>
                      <a:cubicBezTo>
                        <a:pt x="42" y="54"/>
                        <a:pt x="52" y="58"/>
                        <a:pt x="57" y="59"/>
                      </a:cubicBezTo>
                      <a:cubicBezTo>
                        <a:pt x="66" y="62"/>
                        <a:pt x="66" y="62"/>
                        <a:pt x="66" y="62"/>
                      </a:cubicBezTo>
                      <a:cubicBezTo>
                        <a:pt x="75" y="28"/>
                        <a:pt x="75" y="28"/>
                        <a:pt x="75" y="28"/>
                      </a:cubicBezTo>
                      <a:cubicBezTo>
                        <a:pt x="66" y="25"/>
                        <a:pt x="66" y="25"/>
                        <a:pt x="66" y="25"/>
                      </a:cubicBezTo>
                      <a:cubicBezTo>
                        <a:pt x="65" y="25"/>
                        <a:pt x="58" y="23"/>
                        <a:pt x="2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27" name="Freeform 110">
                  <a:extLst>
                    <a:ext uri="{FF2B5EF4-FFF2-40B4-BE49-F238E27FC236}">
                      <a16:creationId xmlns:a16="http://schemas.microsoft.com/office/drawing/2014/main" id="{6DAA1E8A-89F9-4661-9862-DD1FB28C9A10}"/>
                    </a:ext>
                  </a:extLst>
                </p:cNvPr>
                <p:cNvSpPr>
                  <a:spLocks/>
                </p:cNvSpPr>
                <p:nvPr/>
              </p:nvSpPr>
              <p:spPr bwMode="black">
                <a:xfrm>
                  <a:off x="7640638" y="3154363"/>
                  <a:ext cx="57150" cy="38100"/>
                </a:xfrm>
                <a:custGeom>
                  <a:avLst/>
                  <a:gdLst>
                    <a:gd name="T0" fmla="*/ 19 w 76"/>
                    <a:gd name="T1" fmla="*/ 3 h 52"/>
                    <a:gd name="T2" fmla="*/ 12 w 76"/>
                    <a:gd name="T3" fmla="*/ 0 h 52"/>
                    <a:gd name="T4" fmla="*/ 0 w 76"/>
                    <a:gd name="T5" fmla="*/ 33 h 52"/>
                    <a:gd name="T6" fmla="*/ 7 w 76"/>
                    <a:gd name="T7" fmla="*/ 36 h 52"/>
                    <a:gd name="T8" fmla="*/ 61 w 76"/>
                    <a:gd name="T9" fmla="*/ 51 h 52"/>
                    <a:gd name="T10" fmla="*/ 68 w 76"/>
                    <a:gd name="T11" fmla="*/ 52 h 52"/>
                    <a:gd name="T12" fmla="*/ 76 w 76"/>
                    <a:gd name="T13" fmla="*/ 18 h 52"/>
                    <a:gd name="T14" fmla="*/ 68 w 76"/>
                    <a:gd name="T15" fmla="*/ 16 h 52"/>
                    <a:gd name="T16" fmla="*/ 19 w 76"/>
                    <a:gd name="T17" fmla="*/ 3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52">
                      <a:moveTo>
                        <a:pt x="19" y="3"/>
                      </a:moveTo>
                      <a:cubicBezTo>
                        <a:pt x="12" y="0"/>
                        <a:pt x="12" y="0"/>
                        <a:pt x="12" y="0"/>
                      </a:cubicBezTo>
                      <a:cubicBezTo>
                        <a:pt x="0" y="33"/>
                        <a:pt x="0" y="33"/>
                        <a:pt x="0" y="33"/>
                      </a:cubicBezTo>
                      <a:cubicBezTo>
                        <a:pt x="7" y="36"/>
                        <a:pt x="7" y="36"/>
                        <a:pt x="7" y="36"/>
                      </a:cubicBezTo>
                      <a:cubicBezTo>
                        <a:pt x="23" y="41"/>
                        <a:pt x="41" y="46"/>
                        <a:pt x="61" y="51"/>
                      </a:cubicBezTo>
                      <a:cubicBezTo>
                        <a:pt x="68" y="52"/>
                        <a:pt x="68" y="52"/>
                        <a:pt x="68" y="52"/>
                      </a:cubicBezTo>
                      <a:cubicBezTo>
                        <a:pt x="76" y="18"/>
                        <a:pt x="76" y="18"/>
                        <a:pt x="76" y="18"/>
                      </a:cubicBezTo>
                      <a:cubicBezTo>
                        <a:pt x="68" y="16"/>
                        <a:pt x="68" y="16"/>
                        <a:pt x="68" y="16"/>
                      </a:cubicBezTo>
                      <a:cubicBezTo>
                        <a:pt x="50" y="12"/>
                        <a:pt x="33" y="8"/>
                        <a:pt x="19"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28" name="Freeform 111">
                  <a:extLst>
                    <a:ext uri="{FF2B5EF4-FFF2-40B4-BE49-F238E27FC236}">
                      <a16:creationId xmlns:a16="http://schemas.microsoft.com/office/drawing/2014/main" id="{36920469-9451-4A1C-B50D-F8F949FF05AD}"/>
                    </a:ext>
                  </a:extLst>
                </p:cNvPr>
                <p:cNvSpPr>
                  <a:spLocks/>
                </p:cNvSpPr>
                <p:nvPr/>
              </p:nvSpPr>
              <p:spPr bwMode="black">
                <a:xfrm>
                  <a:off x="7451725" y="3016250"/>
                  <a:ext cx="57150" cy="47625"/>
                </a:xfrm>
                <a:custGeom>
                  <a:avLst/>
                  <a:gdLst>
                    <a:gd name="T0" fmla="*/ 24 w 77"/>
                    <a:gd name="T1" fmla="*/ 3 h 64"/>
                    <a:gd name="T2" fmla="*/ 17 w 77"/>
                    <a:gd name="T3" fmla="*/ 0 h 64"/>
                    <a:gd name="T4" fmla="*/ 0 w 77"/>
                    <a:gd name="T5" fmla="*/ 30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3"/>
                      </a:moveTo>
                      <a:cubicBezTo>
                        <a:pt x="17" y="0"/>
                        <a:pt x="17" y="0"/>
                        <a:pt x="17" y="0"/>
                      </a:cubicBezTo>
                      <a:cubicBezTo>
                        <a:pt x="0" y="30"/>
                        <a:pt x="0" y="30"/>
                        <a:pt x="0" y="30"/>
                      </a:cubicBezTo>
                      <a:cubicBezTo>
                        <a:pt x="6" y="34"/>
                        <a:pt x="6" y="34"/>
                        <a:pt x="6" y="34"/>
                      </a:cubicBezTo>
                      <a:cubicBezTo>
                        <a:pt x="23" y="43"/>
                        <a:pt x="38" y="52"/>
                        <a:pt x="53" y="61"/>
                      </a:cubicBezTo>
                      <a:cubicBezTo>
                        <a:pt x="59" y="64"/>
                        <a:pt x="59" y="64"/>
                        <a:pt x="59" y="64"/>
                      </a:cubicBezTo>
                      <a:cubicBezTo>
                        <a:pt x="77" y="34"/>
                        <a:pt x="77" y="34"/>
                        <a:pt x="77" y="34"/>
                      </a:cubicBezTo>
                      <a:cubicBezTo>
                        <a:pt x="70" y="30"/>
                        <a:pt x="70" y="30"/>
                        <a:pt x="70" y="30"/>
                      </a:cubicBezTo>
                      <a:cubicBezTo>
                        <a:pt x="56" y="22"/>
                        <a:pt x="41" y="13"/>
                        <a:pt x="24"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29" name="Freeform 112">
                  <a:extLst>
                    <a:ext uri="{FF2B5EF4-FFF2-40B4-BE49-F238E27FC236}">
                      <a16:creationId xmlns:a16="http://schemas.microsoft.com/office/drawing/2014/main" id="{FC362862-3BEC-4ABC-8831-87C7580910E9}"/>
                    </a:ext>
                  </a:extLst>
                </p:cNvPr>
                <p:cNvSpPr>
                  <a:spLocks noEditPoints="1"/>
                </p:cNvSpPr>
                <p:nvPr/>
              </p:nvSpPr>
              <p:spPr bwMode="black">
                <a:xfrm>
                  <a:off x="7108825" y="2208213"/>
                  <a:ext cx="1198563" cy="892175"/>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grpSp>
          <p:sp>
            <p:nvSpPr>
              <p:cNvPr id="82" name="Freeform 113">
                <a:extLst>
                  <a:ext uri="{FF2B5EF4-FFF2-40B4-BE49-F238E27FC236}">
                    <a16:creationId xmlns:a16="http://schemas.microsoft.com/office/drawing/2014/main" id="{AC1CAD05-6F18-4E58-95CC-2201E7BC4FA1}"/>
                  </a:ext>
                </a:extLst>
              </p:cNvPr>
              <p:cNvSpPr>
                <a:spLocks noChangeAspect="1"/>
              </p:cNvSpPr>
              <p:nvPr/>
            </p:nvSpPr>
            <p:spPr bwMode="black">
              <a:xfrm>
                <a:off x="1866552" y="3074252"/>
                <a:ext cx="198077" cy="196682"/>
              </a:xfrm>
              <a:custGeom>
                <a:avLst/>
                <a:gdLst>
                  <a:gd name="connsiteX0" fmla="*/ 0 w 1208341"/>
                  <a:gd name="connsiteY0" fmla="*/ 445145 h 1199827"/>
                  <a:gd name="connsiteX1" fmla="*/ 16338 w 1208341"/>
                  <a:gd name="connsiteY1" fmla="*/ 458290 h 1199827"/>
                  <a:gd name="connsiteX2" fmla="*/ 604170 w 1208341"/>
                  <a:gd name="connsiteY2" fmla="*/ 593891 h 1199827"/>
                  <a:gd name="connsiteX3" fmla="*/ 1192003 w 1208341"/>
                  <a:gd name="connsiteY3" fmla="*/ 458290 h 1199827"/>
                  <a:gd name="connsiteX4" fmla="*/ 1208341 w 1208341"/>
                  <a:gd name="connsiteY4" fmla="*/ 445145 h 1199827"/>
                  <a:gd name="connsiteX5" fmla="*/ 1208341 w 1208341"/>
                  <a:gd name="connsiteY5" fmla="*/ 965655 h 1199827"/>
                  <a:gd name="connsiteX6" fmla="*/ 1208341 w 1208341"/>
                  <a:gd name="connsiteY6" fmla="*/ 965659 h 1199827"/>
                  <a:gd name="connsiteX7" fmla="*/ 604170 w 1208341"/>
                  <a:gd name="connsiteY7" fmla="*/ 1199827 h 1199827"/>
                  <a:gd name="connsiteX8" fmla="*/ 0 w 1208341"/>
                  <a:gd name="connsiteY8" fmla="*/ 965659 h 1199827"/>
                  <a:gd name="connsiteX9" fmla="*/ 603170 w 1208341"/>
                  <a:gd name="connsiteY9" fmla="*/ 0 h 1199827"/>
                  <a:gd name="connsiteX10" fmla="*/ 1206340 w 1208341"/>
                  <a:gd name="connsiteY10" fmla="*/ 259109 h 1199827"/>
                  <a:gd name="connsiteX11" fmla="*/ 603170 w 1208341"/>
                  <a:gd name="connsiteY11" fmla="*/ 518218 h 1199827"/>
                  <a:gd name="connsiteX12" fmla="*/ 0 w 1208341"/>
                  <a:gd name="connsiteY12" fmla="*/ 259109 h 1199827"/>
                  <a:gd name="connsiteX13" fmla="*/ 603170 w 1208341"/>
                  <a:gd name="connsiteY13" fmla="*/ 0 h 1199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08341" h="1199827">
                    <a:moveTo>
                      <a:pt x="0" y="445145"/>
                    </a:moveTo>
                    <a:lnTo>
                      <a:pt x="16338" y="458290"/>
                    </a:lnTo>
                    <a:cubicBezTo>
                      <a:pt x="129544" y="539061"/>
                      <a:pt x="350335" y="593891"/>
                      <a:pt x="604170" y="593891"/>
                    </a:cubicBezTo>
                    <a:cubicBezTo>
                      <a:pt x="858005" y="593891"/>
                      <a:pt x="1078797" y="539061"/>
                      <a:pt x="1192003" y="458290"/>
                    </a:cubicBezTo>
                    <a:lnTo>
                      <a:pt x="1208341" y="445145"/>
                    </a:lnTo>
                    <a:lnTo>
                      <a:pt x="1208341" y="965655"/>
                    </a:lnTo>
                    <a:lnTo>
                      <a:pt x="1208341" y="965659"/>
                    </a:lnTo>
                    <a:cubicBezTo>
                      <a:pt x="1208341" y="1094988"/>
                      <a:pt x="937845" y="1199827"/>
                      <a:pt x="604170" y="1199827"/>
                    </a:cubicBezTo>
                    <a:cubicBezTo>
                      <a:pt x="270495" y="1199827"/>
                      <a:pt x="0" y="1094988"/>
                      <a:pt x="0" y="965659"/>
                    </a:cubicBezTo>
                    <a:close/>
                    <a:moveTo>
                      <a:pt x="603170" y="0"/>
                    </a:moveTo>
                    <a:cubicBezTo>
                      <a:pt x="936291" y="0"/>
                      <a:pt x="1206340" y="116007"/>
                      <a:pt x="1206340" y="259109"/>
                    </a:cubicBezTo>
                    <a:cubicBezTo>
                      <a:pt x="1206340" y="402211"/>
                      <a:pt x="936291" y="518218"/>
                      <a:pt x="603170" y="518218"/>
                    </a:cubicBezTo>
                    <a:cubicBezTo>
                      <a:pt x="270049" y="518218"/>
                      <a:pt x="0" y="402211"/>
                      <a:pt x="0" y="259109"/>
                    </a:cubicBezTo>
                    <a:cubicBezTo>
                      <a:pt x="0" y="116007"/>
                      <a:pt x="270049" y="0"/>
                      <a:pt x="603170" y="0"/>
                    </a:cubicBezTo>
                    <a:close/>
                  </a:path>
                </a:pathLst>
              </a:cu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0" tIns="105456" rIns="131820" bIns="105456" numCol="1" spcCol="0" rtlCol="0" fromWordArt="0" anchor="t" anchorCtr="0" forceAA="0" compatLnSpc="1">
                <a:prstTxWarp prst="textNoShape">
                  <a:avLst/>
                </a:prstTxWarp>
                <a:noAutofit/>
              </a:bodyPr>
              <a:lstStyle/>
              <a:p>
                <a:pPr marL="0" marR="0" lvl="0" indent="0" algn="ctr" defTabSz="672139" rtl="0" eaLnBrk="1" fontAlgn="base" latinLnBrk="0" hangingPunct="1">
                  <a:lnSpc>
                    <a:spcPct val="90000"/>
                  </a:lnSpc>
                  <a:spcBef>
                    <a:spcPct val="0"/>
                  </a:spcBef>
                  <a:spcAft>
                    <a:spcPct val="0"/>
                  </a:spcAft>
                  <a:buClrTx/>
                  <a:buSzTx/>
                  <a:buFontTx/>
                  <a:buNone/>
                  <a:tabLst/>
                  <a:defRPr/>
                </a:pPr>
                <a:endParaRPr kumimoji="0" lang="en-US" sz="173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15" name="Group 115">
              <a:extLst>
                <a:ext uri="{FF2B5EF4-FFF2-40B4-BE49-F238E27FC236}">
                  <a16:creationId xmlns:a16="http://schemas.microsoft.com/office/drawing/2014/main" id="{C6A69F36-FF41-4E47-BD10-A6FD15688079}"/>
                </a:ext>
              </a:extLst>
            </p:cNvPr>
            <p:cNvGrpSpPr/>
            <p:nvPr/>
          </p:nvGrpSpPr>
          <p:grpSpPr bwMode="black">
            <a:xfrm>
              <a:off x="1217668" y="4395302"/>
              <a:ext cx="589950" cy="455404"/>
              <a:chOff x="7010400" y="2133600"/>
              <a:chExt cx="1379538" cy="1065213"/>
            </a:xfrm>
            <a:solidFill>
              <a:srgbClr val="505050"/>
            </a:solidFill>
          </p:grpSpPr>
          <p:sp>
            <p:nvSpPr>
              <p:cNvPr id="34" name="Freeform 116">
                <a:extLst>
                  <a:ext uri="{FF2B5EF4-FFF2-40B4-BE49-F238E27FC236}">
                    <a16:creationId xmlns:a16="http://schemas.microsoft.com/office/drawing/2014/main" id="{AB3BF8A8-41F0-4434-9E78-3A2049D05FEE}"/>
                  </a:ext>
                </a:extLst>
              </p:cNvPr>
              <p:cNvSpPr>
                <a:spLocks/>
              </p:cNvSpPr>
              <p:nvPr/>
            </p:nvSpPr>
            <p:spPr bwMode="black">
              <a:xfrm>
                <a:off x="7189788" y="2416175"/>
                <a:ext cx="57150" cy="49213"/>
              </a:xfrm>
              <a:custGeom>
                <a:avLst/>
                <a:gdLst>
                  <a:gd name="T0" fmla="*/ 36 w 36"/>
                  <a:gd name="T1" fmla="*/ 15 h 31"/>
                  <a:gd name="T2" fmla="*/ 28 w 36"/>
                  <a:gd name="T3" fmla="*/ 0 h 31"/>
                  <a:gd name="T4" fmla="*/ 0 w 36"/>
                  <a:gd name="T5" fmla="*/ 16 h 31"/>
                  <a:gd name="T6" fmla="*/ 8 w 36"/>
                  <a:gd name="T7" fmla="*/ 31 h 31"/>
                  <a:gd name="T8" fmla="*/ 36 w 36"/>
                  <a:gd name="T9" fmla="*/ 15 h 31"/>
                </a:gdLst>
                <a:ahLst/>
                <a:cxnLst>
                  <a:cxn ang="0">
                    <a:pos x="T0" y="T1"/>
                  </a:cxn>
                  <a:cxn ang="0">
                    <a:pos x="T2" y="T3"/>
                  </a:cxn>
                  <a:cxn ang="0">
                    <a:pos x="T4" y="T5"/>
                  </a:cxn>
                  <a:cxn ang="0">
                    <a:pos x="T6" y="T7"/>
                  </a:cxn>
                  <a:cxn ang="0">
                    <a:pos x="T8" y="T9"/>
                  </a:cxn>
                </a:cxnLst>
                <a:rect l="0" t="0" r="r" b="b"/>
                <a:pathLst>
                  <a:path w="36" h="31">
                    <a:moveTo>
                      <a:pt x="36" y="15"/>
                    </a:moveTo>
                    <a:lnTo>
                      <a:pt x="28" y="0"/>
                    </a:lnTo>
                    <a:lnTo>
                      <a:pt x="0" y="16"/>
                    </a:lnTo>
                    <a:lnTo>
                      <a:pt x="8" y="31"/>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5" name="Freeform 117">
                <a:extLst>
                  <a:ext uri="{FF2B5EF4-FFF2-40B4-BE49-F238E27FC236}">
                    <a16:creationId xmlns:a16="http://schemas.microsoft.com/office/drawing/2014/main" id="{7F77435B-EC3A-4392-9DE6-100E98F0CF85}"/>
                  </a:ext>
                </a:extLst>
              </p:cNvPr>
              <p:cNvSpPr>
                <a:spLocks/>
              </p:cNvSpPr>
              <p:nvPr/>
            </p:nvSpPr>
            <p:spPr bwMode="black">
              <a:xfrm>
                <a:off x="7539038" y="2225675"/>
                <a:ext cx="57150" cy="47625"/>
              </a:xfrm>
              <a:custGeom>
                <a:avLst/>
                <a:gdLst>
                  <a:gd name="T0" fmla="*/ 36 w 36"/>
                  <a:gd name="T1" fmla="*/ 14 h 30"/>
                  <a:gd name="T2" fmla="*/ 28 w 36"/>
                  <a:gd name="T3" fmla="*/ 0 h 30"/>
                  <a:gd name="T4" fmla="*/ 0 w 36"/>
                  <a:gd name="T5" fmla="*/ 15 h 30"/>
                  <a:gd name="T6" fmla="*/ 8 w 36"/>
                  <a:gd name="T7" fmla="*/ 30 h 30"/>
                  <a:gd name="T8" fmla="*/ 36 w 36"/>
                  <a:gd name="T9" fmla="*/ 14 h 30"/>
                </a:gdLst>
                <a:ahLst/>
                <a:cxnLst>
                  <a:cxn ang="0">
                    <a:pos x="T0" y="T1"/>
                  </a:cxn>
                  <a:cxn ang="0">
                    <a:pos x="T2" y="T3"/>
                  </a:cxn>
                  <a:cxn ang="0">
                    <a:pos x="T4" y="T5"/>
                  </a:cxn>
                  <a:cxn ang="0">
                    <a:pos x="T6" y="T7"/>
                  </a:cxn>
                  <a:cxn ang="0">
                    <a:pos x="T8" y="T9"/>
                  </a:cxn>
                </a:cxnLst>
                <a:rect l="0" t="0" r="r" b="b"/>
                <a:pathLst>
                  <a:path w="36" h="30">
                    <a:moveTo>
                      <a:pt x="36" y="14"/>
                    </a:moveTo>
                    <a:lnTo>
                      <a:pt x="28" y="0"/>
                    </a:lnTo>
                    <a:lnTo>
                      <a:pt x="0" y="15"/>
                    </a:lnTo>
                    <a:lnTo>
                      <a:pt x="8" y="30"/>
                    </a:lnTo>
                    <a:lnTo>
                      <a:pt x="36"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6" name="Freeform 118">
                <a:extLst>
                  <a:ext uri="{FF2B5EF4-FFF2-40B4-BE49-F238E27FC236}">
                    <a16:creationId xmlns:a16="http://schemas.microsoft.com/office/drawing/2014/main" id="{80B1A931-8481-4655-B96B-B9716D6D1FBB}"/>
                  </a:ext>
                </a:extLst>
              </p:cNvPr>
              <p:cNvSpPr>
                <a:spLocks/>
              </p:cNvSpPr>
              <p:nvPr/>
            </p:nvSpPr>
            <p:spPr bwMode="black">
              <a:xfrm>
                <a:off x="7329488" y="2339975"/>
                <a:ext cx="57150" cy="47625"/>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7" name="Freeform 119">
                <a:extLst>
                  <a:ext uri="{FF2B5EF4-FFF2-40B4-BE49-F238E27FC236}">
                    <a16:creationId xmlns:a16="http://schemas.microsoft.com/office/drawing/2014/main" id="{2F9382FD-F6FE-49D7-8079-0C72ABE41EF0}"/>
                  </a:ext>
                </a:extLst>
              </p:cNvPr>
              <p:cNvSpPr>
                <a:spLocks/>
              </p:cNvSpPr>
              <p:nvPr/>
            </p:nvSpPr>
            <p:spPr bwMode="black">
              <a:xfrm>
                <a:off x="7399338" y="2301875"/>
                <a:ext cx="57150" cy="47625"/>
              </a:xfrm>
              <a:custGeom>
                <a:avLst/>
                <a:gdLst>
                  <a:gd name="T0" fmla="*/ 36 w 36"/>
                  <a:gd name="T1" fmla="*/ 15 h 30"/>
                  <a:gd name="T2" fmla="*/ 28 w 36"/>
                  <a:gd name="T3" fmla="*/ 0 h 30"/>
                  <a:gd name="T4" fmla="*/ 0 w 36"/>
                  <a:gd name="T5" fmla="*/ 15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5"/>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8" name="Freeform 120">
                <a:extLst>
                  <a:ext uri="{FF2B5EF4-FFF2-40B4-BE49-F238E27FC236}">
                    <a16:creationId xmlns:a16="http://schemas.microsoft.com/office/drawing/2014/main" id="{4A12F216-1FC4-4D6D-BCE7-6F6B243C6CD7}"/>
                  </a:ext>
                </a:extLst>
              </p:cNvPr>
              <p:cNvSpPr>
                <a:spLocks/>
              </p:cNvSpPr>
              <p:nvPr/>
            </p:nvSpPr>
            <p:spPr bwMode="black">
              <a:xfrm>
                <a:off x="7469188" y="2263775"/>
                <a:ext cx="58738" cy="47625"/>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9" name="Freeform 121">
                <a:extLst>
                  <a:ext uri="{FF2B5EF4-FFF2-40B4-BE49-F238E27FC236}">
                    <a16:creationId xmlns:a16="http://schemas.microsoft.com/office/drawing/2014/main" id="{C4FF157D-32FD-48F2-95D0-F1A387093563}"/>
                  </a:ext>
                </a:extLst>
              </p:cNvPr>
              <p:cNvSpPr>
                <a:spLocks/>
              </p:cNvSpPr>
              <p:nvPr/>
            </p:nvSpPr>
            <p:spPr bwMode="black">
              <a:xfrm>
                <a:off x="7011988" y="2725738"/>
                <a:ext cx="31750" cy="52388"/>
              </a:xfrm>
              <a:custGeom>
                <a:avLst/>
                <a:gdLst>
                  <a:gd name="T0" fmla="*/ 40 w 41"/>
                  <a:gd name="T1" fmla="*/ 60 h 71"/>
                  <a:gd name="T2" fmla="*/ 36 w 41"/>
                  <a:gd name="T3" fmla="*/ 7 h 71"/>
                  <a:gd name="T4" fmla="*/ 35 w 41"/>
                  <a:gd name="T5" fmla="*/ 0 h 71"/>
                  <a:gd name="T6" fmla="*/ 0 w 41"/>
                  <a:gd name="T7" fmla="*/ 2 h 71"/>
                  <a:gd name="T8" fmla="*/ 0 w 41"/>
                  <a:gd name="T9" fmla="*/ 10 h 71"/>
                  <a:gd name="T10" fmla="*/ 5 w 41"/>
                  <a:gd name="T11" fmla="*/ 64 h 71"/>
                  <a:gd name="T12" fmla="*/ 6 w 41"/>
                  <a:gd name="T13" fmla="*/ 71 h 71"/>
                  <a:gd name="T14" fmla="*/ 41 w 41"/>
                  <a:gd name="T15" fmla="*/ 67 h 71"/>
                  <a:gd name="T16" fmla="*/ 40 w 41"/>
                  <a:gd name="T17" fmla="*/ 6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71">
                    <a:moveTo>
                      <a:pt x="40" y="60"/>
                    </a:moveTo>
                    <a:cubicBezTo>
                      <a:pt x="38" y="45"/>
                      <a:pt x="37" y="27"/>
                      <a:pt x="36" y="7"/>
                    </a:cubicBezTo>
                    <a:cubicBezTo>
                      <a:pt x="35" y="0"/>
                      <a:pt x="35" y="0"/>
                      <a:pt x="35" y="0"/>
                    </a:cubicBezTo>
                    <a:cubicBezTo>
                      <a:pt x="0" y="2"/>
                      <a:pt x="0" y="2"/>
                      <a:pt x="0" y="2"/>
                    </a:cubicBezTo>
                    <a:cubicBezTo>
                      <a:pt x="0" y="10"/>
                      <a:pt x="0" y="10"/>
                      <a:pt x="0" y="10"/>
                    </a:cubicBezTo>
                    <a:cubicBezTo>
                      <a:pt x="2" y="29"/>
                      <a:pt x="3" y="48"/>
                      <a:pt x="5" y="64"/>
                    </a:cubicBezTo>
                    <a:cubicBezTo>
                      <a:pt x="6" y="71"/>
                      <a:pt x="6" y="71"/>
                      <a:pt x="6" y="71"/>
                    </a:cubicBezTo>
                    <a:cubicBezTo>
                      <a:pt x="41" y="67"/>
                      <a:pt x="41" y="67"/>
                      <a:pt x="41" y="67"/>
                    </a:cubicBezTo>
                    <a:lnTo>
                      <a:pt x="40"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0" name="Freeform 122">
                <a:extLst>
                  <a:ext uri="{FF2B5EF4-FFF2-40B4-BE49-F238E27FC236}">
                    <a16:creationId xmlns:a16="http://schemas.microsoft.com/office/drawing/2014/main" id="{7E487918-10A7-4BCE-B985-90E4D0E01AE7}"/>
                  </a:ext>
                </a:extLst>
              </p:cNvPr>
              <p:cNvSpPr>
                <a:spLocks/>
              </p:cNvSpPr>
              <p:nvPr/>
            </p:nvSpPr>
            <p:spPr bwMode="black">
              <a:xfrm>
                <a:off x="7116763" y="2451100"/>
                <a:ext cx="57150" cy="31750"/>
              </a:xfrm>
              <a:custGeom>
                <a:avLst/>
                <a:gdLst>
                  <a:gd name="T0" fmla="*/ 51 w 77"/>
                  <a:gd name="T1" fmla="*/ 44 h 44"/>
                  <a:gd name="T2" fmla="*/ 70 w 77"/>
                  <a:gd name="T3" fmla="*/ 41 h 44"/>
                  <a:gd name="T4" fmla="*/ 77 w 77"/>
                  <a:gd name="T5" fmla="*/ 39 h 44"/>
                  <a:gd name="T6" fmla="*/ 67 w 77"/>
                  <a:gd name="T7" fmla="*/ 5 h 44"/>
                  <a:gd name="T8" fmla="*/ 60 w 77"/>
                  <a:gd name="T9" fmla="*/ 8 h 44"/>
                  <a:gd name="T10" fmla="*/ 18 w 77"/>
                  <a:gd name="T11" fmla="*/ 2 h 44"/>
                  <a:gd name="T12" fmla="*/ 11 w 77"/>
                  <a:gd name="T13" fmla="*/ 0 h 44"/>
                  <a:gd name="T14" fmla="*/ 0 w 77"/>
                  <a:gd name="T15" fmla="*/ 33 h 44"/>
                  <a:gd name="T16" fmla="*/ 7 w 77"/>
                  <a:gd name="T17" fmla="*/ 36 h 44"/>
                  <a:gd name="T18" fmla="*/ 51 w 77"/>
                  <a:gd name="T19"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44">
                    <a:moveTo>
                      <a:pt x="51" y="44"/>
                    </a:moveTo>
                    <a:cubicBezTo>
                      <a:pt x="58" y="44"/>
                      <a:pt x="64" y="43"/>
                      <a:pt x="70" y="41"/>
                    </a:cubicBezTo>
                    <a:cubicBezTo>
                      <a:pt x="77" y="39"/>
                      <a:pt x="77" y="39"/>
                      <a:pt x="77" y="39"/>
                    </a:cubicBezTo>
                    <a:cubicBezTo>
                      <a:pt x="67" y="5"/>
                      <a:pt x="67" y="5"/>
                      <a:pt x="67" y="5"/>
                    </a:cubicBezTo>
                    <a:cubicBezTo>
                      <a:pt x="60" y="8"/>
                      <a:pt x="60" y="8"/>
                      <a:pt x="60" y="8"/>
                    </a:cubicBezTo>
                    <a:cubicBezTo>
                      <a:pt x="51" y="10"/>
                      <a:pt x="38" y="8"/>
                      <a:pt x="18" y="2"/>
                    </a:cubicBezTo>
                    <a:cubicBezTo>
                      <a:pt x="11" y="0"/>
                      <a:pt x="11" y="0"/>
                      <a:pt x="11" y="0"/>
                    </a:cubicBezTo>
                    <a:cubicBezTo>
                      <a:pt x="0" y="33"/>
                      <a:pt x="0" y="33"/>
                      <a:pt x="0" y="33"/>
                    </a:cubicBezTo>
                    <a:cubicBezTo>
                      <a:pt x="7" y="36"/>
                      <a:pt x="7" y="36"/>
                      <a:pt x="7" y="36"/>
                    </a:cubicBezTo>
                    <a:cubicBezTo>
                      <a:pt x="25" y="41"/>
                      <a:pt x="39" y="44"/>
                      <a:pt x="51"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1" name="Freeform 123">
                <a:extLst>
                  <a:ext uri="{FF2B5EF4-FFF2-40B4-BE49-F238E27FC236}">
                    <a16:creationId xmlns:a16="http://schemas.microsoft.com/office/drawing/2014/main" id="{6768D4F7-92F7-4D45-BD89-C818CFF9C85B}"/>
                  </a:ext>
                </a:extLst>
              </p:cNvPr>
              <p:cNvSpPr>
                <a:spLocks/>
              </p:cNvSpPr>
              <p:nvPr/>
            </p:nvSpPr>
            <p:spPr bwMode="black">
              <a:xfrm>
                <a:off x="7010400" y="2646363"/>
                <a:ext cx="26988" cy="52388"/>
              </a:xfrm>
              <a:custGeom>
                <a:avLst/>
                <a:gdLst>
                  <a:gd name="T0" fmla="*/ 36 w 36"/>
                  <a:gd name="T1" fmla="*/ 61 h 70"/>
                  <a:gd name="T2" fmla="*/ 35 w 36"/>
                  <a:gd name="T3" fmla="*/ 22 h 70"/>
                  <a:gd name="T4" fmla="*/ 35 w 36"/>
                  <a:gd name="T5" fmla="*/ 8 h 70"/>
                  <a:gd name="T6" fmla="*/ 35 w 36"/>
                  <a:gd name="T7" fmla="*/ 1 h 70"/>
                  <a:gd name="T8" fmla="*/ 0 w 36"/>
                  <a:gd name="T9" fmla="*/ 0 h 70"/>
                  <a:gd name="T10" fmla="*/ 0 w 36"/>
                  <a:gd name="T11" fmla="*/ 8 h 70"/>
                  <a:gd name="T12" fmla="*/ 0 w 36"/>
                  <a:gd name="T13" fmla="*/ 22 h 70"/>
                  <a:gd name="T14" fmla="*/ 1 w 36"/>
                  <a:gd name="T15" fmla="*/ 62 h 70"/>
                  <a:gd name="T16" fmla="*/ 1 w 36"/>
                  <a:gd name="T17" fmla="*/ 70 h 70"/>
                  <a:gd name="T18" fmla="*/ 36 w 36"/>
                  <a:gd name="T19" fmla="*/ 68 h 70"/>
                  <a:gd name="T20" fmla="*/ 36 w 36"/>
                  <a:gd name="T21" fmla="*/ 6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70">
                    <a:moveTo>
                      <a:pt x="36" y="61"/>
                    </a:moveTo>
                    <a:cubicBezTo>
                      <a:pt x="35" y="47"/>
                      <a:pt x="35" y="34"/>
                      <a:pt x="35" y="22"/>
                    </a:cubicBezTo>
                    <a:cubicBezTo>
                      <a:pt x="35" y="17"/>
                      <a:pt x="35" y="13"/>
                      <a:pt x="35" y="8"/>
                    </a:cubicBezTo>
                    <a:cubicBezTo>
                      <a:pt x="35" y="1"/>
                      <a:pt x="35" y="1"/>
                      <a:pt x="35" y="1"/>
                    </a:cubicBezTo>
                    <a:cubicBezTo>
                      <a:pt x="0" y="0"/>
                      <a:pt x="0" y="0"/>
                      <a:pt x="0" y="0"/>
                    </a:cubicBezTo>
                    <a:cubicBezTo>
                      <a:pt x="0" y="8"/>
                      <a:pt x="0" y="8"/>
                      <a:pt x="0" y="8"/>
                    </a:cubicBezTo>
                    <a:cubicBezTo>
                      <a:pt x="0" y="12"/>
                      <a:pt x="0" y="17"/>
                      <a:pt x="0" y="22"/>
                    </a:cubicBezTo>
                    <a:cubicBezTo>
                      <a:pt x="0" y="34"/>
                      <a:pt x="0" y="48"/>
                      <a:pt x="1" y="62"/>
                    </a:cubicBezTo>
                    <a:cubicBezTo>
                      <a:pt x="1" y="70"/>
                      <a:pt x="1" y="70"/>
                      <a:pt x="1" y="70"/>
                    </a:cubicBezTo>
                    <a:cubicBezTo>
                      <a:pt x="36" y="68"/>
                      <a:pt x="36" y="68"/>
                      <a:pt x="36" y="68"/>
                    </a:cubicBezTo>
                    <a:lnTo>
                      <a:pt x="36"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2" name="Freeform 124">
                <a:extLst>
                  <a:ext uri="{FF2B5EF4-FFF2-40B4-BE49-F238E27FC236}">
                    <a16:creationId xmlns:a16="http://schemas.microsoft.com/office/drawing/2014/main" id="{ACC39831-0A05-46C1-89B1-73934FC4F09C}"/>
                  </a:ext>
                </a:extLst>
              </p:cNvPr>
              <p:cNvSpPr>
                <a:spLocks/>
              </p:cNvSpPr>
              <p:nvPr/>
            </p:nvSpPr>
            <p:spPr bwMode="black">
              <a:xfrm>
                <a:off x="7608888" y="2187575"/>
                <a:ext cx="58738" cy="47625"/>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3" name="Freeform 125">
                <a:extLst>
                  <a:ext uri="{FF2B5EF4-FFF2-40B4-BE49-F238E27FC236}">
                    <a16:creationId xmlns:a16="http://schemas.microsoft.com/office/drawing/2014/main" id="{0E91BA0B-B829-4FE4-8D23-916976AE8DE9}"/>
                  </a:ext>
                </a:extLst>
              </p:cNvPr>
              <p:cNvSpPr>
                <a:spLocks/>
              </p:cNvSpPr>
              <p:nvPr/>
            </p:nvSpPr>
            <p:spPr bwMode="black">
              <a:xfrm>
                <a:off x="7011988" y="2566988"/>
                <a:ext cx="34925" cy="53975"/>
              </a:xfrm>
              <a:custGeom>
                <a:avLst/>
                <a:gdLst>
                  <a:gd name="T0" fmla="*/ 36 w 46"/>
                  <a:gd name="T1" fmla="*/ 64 h 72"/>
                  <a:gd name="T2" fmla="*/ 37 w 46"/>
                  <a:gd name="T3" fmla="*/ 61 h 72"/>
                  <a:gd name="T4" fmla="*/ 46 w 46"/>
                  <a:gd name="T5" fmla="*/ 21 h 72"/>
                  <a:gd name="T6" fmla="*/ 46 w 46"/>
                  <a:gd name="T7" fmla="*/ 7 h 72"/>
                  <a:gd name="T8" fmla="*/ 45 w 46"/>
                  <a:gd name="T9" fmla="*/ 0 h 72"/>
                  <a:gd name="T10" fmla="*/ 10 w 46"/>
                  <a:gd name="T11" fmla="*/ 2 h 72"/>
                  <a:gd name="T12" fmla="*/ 11 w 46"/>
                  <a:gd name="T13" fmla="*/ 10 h 72"/>
                  <a:gd name="T14" fmla="*/ 11 w 46"/>
                  <a:gd name="T15" fmla="*/ 21 h 72"/>
                  <a:gd name="T16" fmla="*/ 8 w 46"/>
                  <a:gd name="T17" fmla="*/ 42 h 72"/>
                  <a:gd name="T18" fmla="*/ 2 w 46"/>
                  <a:gd name="T19" fmla="*/ 56 h 72"/>
                  <a:gd name="T20" fmla="*/ 0 w 46"/>
                  <a:gd name="T21" fmla="*/ 63 h 72"/>
                  <a:gd name="T22" fmla="*/ 34 w 46"/>
                  <a:gd name="T23" fmla="*/ 72 h 72"/>
                  <a:gd name="T24" fmla="*/ 36 w 46"/>
                  <a:gd name="T25" fmla="*/ 6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 h="72">
                    <a:moveTo>
                      <a:pt x="36" y="64"/>
                    </a:moveTo>
                    <a:cubicBezTo>
                      <a:pt x="37" y="62"/>
                      <a:pt x="37" y="61"/>
                      <a:pt x="37" y="61"/>
                    </a:cubicBezTo>
                    <a:cubicBezTo>
                      <a:pt x="43" y="51"/>
                      <a:pt x="46" y="38"/>
                      <a:pt x="46" y="21"/>
                    </a:cubicBezTo>
                    <a:cubicBezTo>
                      <a:pt x="46" y="17"/>
                      <a:pt x="46" y="12"/>
                      <a:pt x="46" y="7"/>
                    </a:cubicBezTo>
                    <a:cubicBezTo>
                      <a:pt x="45" y="0"/>
                      <a:pt x="45" y="0"/>
                      <a:pt x="45" y="0"/>
                    </a:cubicBezTo>
                    <a:cubicBezTo>
                      <a:pt x="10" y="2"/>
                      <a:pt x="10" y="2"/>
                      <a:pt x="10" y="2"/>
                    </a:cubicBezTo>
                    <a:cubicBezTo>
                      <a:pt x="11" y="10"/>
                      <a:pt x="11" y="10"/>
                      <a:pt x="11" y="10"/>
                    </a:cubicBezTo>
                    <a:cubicBezTo>
                      <a:pt x="11" y="14"/>
                      <a:pt x="11" y="17"/>
                      <a:pt x="11" y="21"/>
                    </a:cubicBezTo>
                    <a:cubicBezTo>
                      <a:pt x="11" y="35"/>
                      <a:pt x="9" y="40"/>
                      <a:pt x="8" y="42"/>
                    </a:cubicBezTo>
                    <a:cubicBezTo>
                      <a:pt x="5" y="46"/>
                      <a:pt x="3" y="50"/>
                      <a:pt x="2" y="56"/>
                    </a:cubicBezTo>
                    <a:cubicBezTo>
                      <a:pt x="0" y="63"/>
                      <a:pt x="0" y="63"/>
                      <a:pt x="0" y="63"/>
                    </a:cubicBezTo>
                    <a:cubicBezTo>
                      <a:pt x="34" y="72"/>
                      <a:pt x="34" y="72"/>
                      <a:pt x="34" y="72"/>
                    </a:cubicBezTo>
                    <a:lnTo>
                      <a:pt x="36"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4" name="Freeform 126">
                <a:extLst>
                  <a:ext uri="{FF2B5EF4-FFF2-40B4-BE49-F238E27FC236}">
                    <a16:creationId xmlns:a16="http://schemas.microsoft.com/office/drawing/2014/main" id="{9DB13A8F-ED6D-4952-8287-A65A1FC3FF6B}"/>
                  </a:ext>
                </a:extLst>
              </p:cNvPr>
              <p:cNvSpPr>
                <a:spLocks/>
              </p:cNvSpPr>
              <p:nvPr/>
            </p:nvSpPr>
            <p:spPr bwMode="black">
              <a:xfrm>
                <a:off x="7011988" y="2484438"/>
                <a:ext cx="34925" cy="57150"/>
              </a:xfrm>
              <a:custGeom>
                <a:avLst/>
                <a:gdLst>
                  <a:gd name="T0" fmla="*/ 5 w 46"/>
                  <a:gd name="T1" fmla="*/ 76 h 76"/>
                  <a:gd name="T2" fmla="*/ 39 w 46"/>
                  <a:gd name="T3" fmla="*/ 70 h 76"/>
                  <a:gd name="T4" fmla="*/ 38 w 46"/>
                  <a:gd name="T5" fmla="*/ 63 h 76"/>
                  <a:gd name="T6" fmla="*/ 36 w 46"/>
                  <a:gd name="T7" fmla="*/ 46 h 76"/>
                  <a:gd name="T8" fmla="*/ 43 w 46"/>
                  <a:gd name="T9" fmla="*/ 21 h 76"/>
                  <a:gd name="T10" fmla="*/ 46 w 46"/>
                  <a:gd name="T11" fmla="*/ 14 h 76"/>
                  <a:gd name="T12" fmla="*/ 13 w 46"/>
                  <a:gd name="T13" fmla="*/ 0 h 76"/>
                  <a:gd name="T14" fmla="*/ 11 w 46"/>
                  <a:gd name="T15" fmla="*/ 7 h 76"/>
                  <a:gd name="T16" fmla="*/ 0 w 46"/>
                  <a:gd name="T17" fmla="*/ 46 h 76"/>
                  <a:gd name="T18" fmla="*/ 3 w 46"/>
                  <a:gd name="T19" fmla="*/ 69 h 76"/>
                  <a:gd name="T20" fmla="*/ 5 w 46"/>
                  <a:gd name="T21"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76">
                    <a:moveTo>
                      <a:pt x="5" y="76"/>
                    </a:moveTo>
                    <a:cubicBezTo>
                      <a:pt x="39" y="70"/>
                      <a:pt x="39" y="70"/>
                      <a:pt x="39" y="70"/>
                    </a:cubicBezTo>
                    <a:cubicBezTo>
                      <a:pt x="38" y="63"/>
                      <a:pt x="38" y="63"/>
                      <a:pt x="38" y="63"/>
                    </a:cubicBezTo>
                    <a:cubicBezTo>
                      <a:pt x="37" y="58"/>
                      <a:pt x="36" y="49"/>
                      <a:pt x="36" y="46"/>
                    </a:cubicBezTo>
                    <a:cubicBezTo>
                      <a:pt x="36" y="43"/>
                      <a:pt x="37" y="35"/>
                      <a:pt x="43" y="21"/>
                    </a:cubicBezTo>
                    <a:cubicBezTo>
                      <a:pt x="46" y="14"/>
                      <a:pt x="46" y="14"/>
                      <a:pt x="46" y="14"/>
                    </a:cubicBezTo>
                    <a:cubicBezTo>
                      <a:pt x="13" y="0"/>
                      <a:pt x="13" y="0"/>
                      <a:pt x="13" y="0"/>
                    </a:cubicBezTo>
                    <a:cubicBezTo>
                      <a:pt x="11" y="7"/>
                      <a:pt x="11" y="7"/>
                      <a:pt x="11" y="7"/>
                    </a:cubicBezTo>
                    <a:cubicBezTo>
                      <a:pt x="6" y="18"/>
                      <a:pt x="0" y="34"/>
                      <a:pt x="0" y="46"/>
                    </a:cubicBezTo>
                    <a:cubicBezTo>
                      <a:pt x="0" y="51"/>
                      <a:pt x="1" y="58"/>
                      <a:pt x="3" y="69"/>
                    </a:cubicBezTo>
                    <a:lnTo>
                      <a:pt x="5" y="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5" name="Freeform 127">
                <a:extLst>
                  <a:ext uri="{FF2B5EF4-FFF2-40B4-BE49-F238E27FC236}">
                    <a16:creationId xmlns:a16="http://schemas.microsoft.com/office/drawing/2014/main" id="{AA2B69D3-88D5-44BA-9832-06456484D615}"/>
                  </a:ext>
                </a:extLst>
              </p:cNvPr>
              <p:cNvSpPr>
                <a:spLocks/>
              </p:cNvSpPr>
              <p:nvPr/>
            </p:nvSpPr>
            <p:spPr bwMode="black">
              <a:xfrm>
                <a:off x="8045450" y="2289175"/>
                <a:ext cx="58738" cy="47625"/>
              </a:xfrm>
              <a:custGeom>
                <a:avLst/>
                <a:gdLst>
                  <a:gd name="T0" fmla="*/ 53 w 77"/>
                  <a:gd name="T1" fmla="*/ 61 h 64"/>
                  <a:gd name="T2" fmla="*/ 60 w 77"/>
                  <a:gd name="T3" fmla="*/ 64 h 64"/>
                  <a:gd name="T4" fmla="*/ 77 w 77"/>
                  <a:gd name="T5" fmla="*/ 34 h 64"/>
                  <a:gd name="T6" fmla="*/ 70 w 77"/>
                  <a:gd name="T7" fmla="*/ 30 h 64"/>
                  <a:gd name="T8" fmla="*/ 23 w 77"/>
                  <a:gd name="T9" fmla="*/ 4 h 64"/>
                  <a:gd name="T10" fmla="*/ 17 w 77"/>
                  <a:gd name="T11" fmla="*/ 0 h 64"/>
                  <a:gd name="T12" fmla="*/ 0 w 77"/>
                  <a:gd name="T13" fmla="*/ 31 h 64"/>
                  <a:gd name="T14" fmla="*/ 6 w 77"/>
                  <a:gd name="T15" fmla="*/ 35 h 64"/>
                  <a:gd name="T16" fmla="*/ 53 w 77"/>
                  <a:gd name="T17" fmla="*/ 6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3" y="61"/>
                    </a:moveTo>
                    <a:cubicBezTo>
                      <a:pt x="60" y="64"/>
                      <a:pt x="60" y="64"/>
                      <a:pt x="60" y="64"/>
                    </a:cubicBezTo>
                    <a:cubicBezTo>
                      <a:pt x="77" y="34"/>
                      <a:pt x="77" y="34"/>
                      <a:pt x="77" y="34"/>
                    </a:cubicBezTo>
                    <a:cubicBezTo>
                      <a:pt x="70" y="30"/>
                      <a:pt x="70" y="30"/>
                      <a:pt x="70" y="30"/>
                    </a:cubicBezTo>
                    <a:cubicBezTo>
                      <a:pt x="54" y="21"/>
                      <a:pt x="39" y="12"/>
                      <a:pt x="23" y="4"/>
                    </a:cubicBezTo>
                    <a:cubicBezTo>
                      <a:pt x="17" y="0"/>
                      <a:pt x="17" y="0"/>
                      <a:pt x="17" y="0"/>
                    </a:cubicBezTo>
                    <a:cubicBezTo>
                      <a:pt x="0" y="31"/>
                      <a:pt x="0" y="31"/>
                      <a:pt x="0" y="31"/>
                    </a:cubicBezTo>
                    <a:cubicBezTo>
                      <a:pt x="6" y="35"/>
                      <a:pt x="6" y="35"/>
                      <a:pt x="6" y="35"/>
                    </a:cubicBezTo>
                    <a:cubicBezTo>
                      <a:pt x="24" y="45"/>
                      <a:pt x="39" y="53"/>
                      <a:pt x="53"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6" name="Freeform 128">
                <a:extLst>
                  <a:ext uri="{FF2B5EF4-FFF2-40B4-BE49-F238E27FC236}">
                    <a16:creationId xmlns:a16="http://schemas.microsoft.com/office/drawing/2014/main" id="{FCB81C92-D021-41D4-B392-7DA8E86E8250}"/>
                  </a:ext>
                </a:extLst>
              </p:cNvPr>
              <p:cNvSpPr>
                <a:spLocks/>
              </p:cNvSpPr>
              <p:nvPr/>
            </p:nvSpPr>
            <p:spPr bwMode="black">
              <a:xfrm>
                <a:off x="8251825" y="2411413"/>
                <a:ext cx="58738" cy="50800"/>
              </a:xfrm>
              <a:custGeom>
                <a:avLst/>
                <a:gdLst>
                  <a:gd name="T0" fmla="*/ 51 w 77"/>
                  <a:gd name="T1" fmla="*/ 63 h 67"/>
                  <a:gd name="T2" fmla="*/ 57 w 77"/>
                  <a:gd name="T3" fmla="*/ 67 h 67"/>
                  <a:gd name="T4" fmla="*/ 77 w 77"/>
                  <a:gd name="T5" fmla="*/ 38 h 67"/>
                  <a:gd name="T6" fmla="*/ 71 w 77"/>
                  <a:gd name="T7" fmla="*/ 34 h 67"/>
                  <a:gd name="T8" fmla="*/ 26 w 77"/>
                  <a:gd name="T9" fmla="*/ 4 h 67"/>
                  <a:gd name="T10" fmla="*/ 19 w 77"/>
                  <a:gd name="T11" fmla="*/ 0 h 67"/>
                  <a:gd name="T12" fmla="*/ 0 w 77"/>
                  <a:gd name="T13" fmla="*/ 29 h 67"/>
                  <a:gd name="T14" fmla="*/ 7 w 77"/>
                  <a:gd name="T15" fmla="*/ 33 h 67"/>
                  <a:gd name="T16" fmla="*/ 51 w 77"/>
                  <a:gd name="T17" fmla="*/ 63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7">
                    <a:moveTo>
                      <a:pt x="51" y="63"/>
                    </a:moveTo>
                    <a:cubicBezTo>
                      <a:pt x="57" y="67"/>
                      <a:pt x="57" y="67"/>
                      <a:pt x="57" y="67"/>
                    </a:cubicBezTo>
                    <a:cubicBezTo>
                      <a:pt x="77" y="38"/>
                      <a:pt x="77" y="38"/>
                      <a:pt x="77" y="38"/>
                    </a:cubicBezTo>
                    <a:cubicBezTo>
                      <a:pt x="71" y="34"/>
                      <a:pt x="71" y="34"/>
                      <a:pt x="71" y="34"/>
                    </a:cubicBezTo>
                    <a:cubicBezTo>
                      <a:pt x="58" y="25"/>
                      <a:pt x="42" y="15"/>
                      <a:pt x="26" y="4"/>
                    </a:cubicBezTo>
                    <a:cubicBezTo>
                      <a:pt x="19" y="0"/>
                      <a:pt x="19" y="0"/>
                      <a:pt x="19" y="0"/>
                    </a:cubicBezTo>
                    <a:cubicBezTo>
                      <a:pt x="0" y="29"/>
                      <a:pt x="0" y="29"/>
                      <a:pt x="0" y="29"/>
                    </a:cubicBezTo>
                    <a:cubicBezTo>
                      <a:pt x="7" y="33"/>
                      <a:pt x="7" y="33"/>
                      <a:pt x="7" y="33"/>
                    </a:cubicBezTo>
                    <a:cubicBezTo>
                      <a:pt x="23" y="44"/>
                      <a:pt x="38" y="54"/>
                      <a:pt x="51" y="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7" name="Freeform 129">
                <a:extLst>
                  <a:ext uri="{FF2B5EF4-FFF2-40B4-BE49-F238E27FC236}">
                    <a16:creationId xmlns:a16="http://schemas.microsoft.com/office/drawing/2014/main" id="{D8F78628-8913-44E1-B266-E1C44BE8F842}"/>
                  </a:ext>
                </a:extLst>
              </p:cNvPr>
              <p:cNvSpPr>
                <a:spLocks/>
              </p:cNvSpPr>
              <p:nvPr/>
            </p:nvSpPr>
            <p:spPr bwMode="black">
              <a:xfrm>
                <a:off x="8185150" y="2368550"/>
                <a:ext cx="57150" cy="49213"/>
              </a:xfrm>
              <a:custGeom>
                <a:avLst/>
                <a:gdLst>
                  <a:gd name="T0" fmla="*/ 52 w 77"/>
                  <a:gd name="T1" fmla="*/ 62 h 66"/>
                  <a:gd name="T2" fmla="*/ 58 w 77"/>
                  <a:gd name="T3" fmla="*/ 66 h 66"/>
                  <a:gd name="T4" fmla="*/ 77 w 77"/>
                  <a:gd name="T5" fmla="*/ 36 h 66"/>
                  <a:gd name="T6" fmla="*/ 70 w 77"/>
                  <a:gd name="T7" fmla="*/ 32 h 66"/>
                  <a:gd name="T8" fmla="*/ 24 w 77"/>
                  <a:gd name="T9" fmla="*/ 4 h 66"/>
                  <a:gd name="T10" fmla="*/ 18 w 77"/>
                  <a:gd name="T11" fmla="*/ 0 h 66"/>
                  <a:gd name="T12" fmla="*/ 0 w 77"/>
                  <a:gd name="T13" fmla="*/ 31 h 66"/>
                  <a:gd name="T14" fmla="*/ 6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8" y="66"/>
                      <a:pt x="58" y="66"/>
                      <a:pt x="58" y="66"/>
                    </a:cubicBezTo>
                    <a:cubicBezTo>
                      <a:pt x="77" y="36"/>
                      <a:pt x="77" y="36"/>
                      <a:pt x="77" y="36"/>
                    </a:cubicBezTo>
                    <a:cubicBezTo>
                      <a:pt x="70" y="32"/>
                      <a:pt x="70" y="32"/>
                      <a:pt x="70" y="32"/>
                    </a:cubicBezTo>
                    <a:cubicBezTo>
                      <a:pt x="56" y="23"/>
                      <a:pt x="41" y="14"/>
                      <a:pt x="24" y="4"/>
                    </a:cubicBezTo>
                    <a:cubicBezTo>
                      <a:pt x="18" y="0"/>
                      <a:pt x="18" y="0"/>
                      <a:pt x="18" y="0"/>
                    </a:cubicBezTo>
                    <a:cubicBezTo>
                      <a:pt x="0" y="31"/>
                      <a:pt x="0" y="31"/>
                      <a:pt x="0" y="31"/>
                    </a:cubicBezTo>
                    <a:cubicBezTo>
                      <a:pt x="6" y="35"/>
                      <a:pt x="6" y="35"/>
                      <a:pt x="6" y="35"/>
                    </a:cubicBezTo>
                    <a:cubicBezTo>
                      <a:pt x="23" y="44"/>
                      <a:pt x="38" y="53"/>
                      <a:pt x="52"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8" name="Freeform 130">
                <a:extLst>
                  <a:ext uri="{FF2B5EF4-FFF2-40B4-BE49-F238E27FC236}">
                    <a16:creationId xmlns:a16="http://schemas.microsoft.com/office/drawing/2014/main" id="{B334B7B8-A661-45DF-A70D-F35D660022B0}"/>
                  </a:ext>
                </a:extLst>
              </p:cNvPr>
              <p:cNvSpPr>
                <a:spLocks/>
              </p:cNvSpPr>
              <p:nvPr/>
            </p:nvSpPr>
            <p:spPr bwMode="black">
              <a:xfrm>
                <a:off x="8356600" y="2528888"/>
                <a:ext cx="33338" cy="55563"/>
              </a:xfrm>
              <a:custGeom>
                <a:avLst/>
                <a:gdLst>
                  <a:gd name="T0" fmla="*/ 2 w 44"/>
                  <a:gd name="T1" fmla="*/ 15 h 73"/>
                  <a:gd name="T2" fmla="*/ 9 w 44"/>
                  <a:gd name="T3" fmla="*/ 65 h 73"/>
                  <a:gd name="T4" fmla="*/ 9 w 44"/>
                  <a:gd name="T5" fmla="*/ 73 h 73"/>
                  <a:gd name="T6" fmla="*/ 44 w 44"/>
                  <a:gd name="T7" fmla="*/ 70 h 73"/>
                  <a:gd name="T8" fmla="*/ 44 w 44"/>
                  <a:gd name="T9" fmla="*/ 62 h 73"/>
                  <a:gd name="T10" fmla="*/ 36 w 44"/>
                  <a:gd name="T11" fmla="*/ 7 h 73"/>
                  <a:gd name="T12" fmla="*/ 35 w 44"/>
                  <a:gd name="T13" fmla="*/ 0 h 73"/>
                  <a:gd name="T14" fmla="*/ 0 w 44"/>
                  <a:gd name="T15" fmla="*/ 7 h 73"/>
                  <a:gd name="T16" fmla="*/ 2 w 44"/>
                  <a:gd name="T17" fmla="*/ 1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73">
                    <a:moveTo>
                      <a:pt x="2" y="15"/>
                    </a:moveTo>
                    <a:cubicBezTo>
                      <a:pt x="5" y="29"/>
                      <a:pt x="7" y="46"/>
                      <a:pt x="9" y="65"/>
                    </a:cubicBezTo>
                    <a:cubicBezTo>
                      <a:pt x="9" y="73"/>
                      <a:pt x="9" y="73"/>
                      <a:pt x="9" y="73"/>
                    </a:cubicBezTo>
                    <a:cubicBezTo>
                      <a:pt x="44" y="70"/>
                      <a:pt x="44" y="70"/>
                      <a:pt x="44" y="70"/>
                    </a:cubicBezTo>
                    <a:cubicBezTo>
                      <a:pt x="44" y="62"/>
                      <a:pt x="44" y="62"/>
                      <a:pt x="44" y="62"/>
                    </a:cubicBezTo>
                    <a:cubicBezTo>
                      <a:pt x="42" y="42"/>
                      <a:pt x="39" y="24"/>
                      <a:pt x="36" y="7"/>
                    </a:cubicBezTo>
                    <a:cubicBezTo>
                      <a:pt x="35" y="0"/>
                      <a:pt x="35" y="0"/>
                      <a:pt x="35" y="0"/>
                    </a:cubicBezTo>
                    <a:cubicBezTo>
                      <a:pt x="0" y="7"/>
                      <a:pt x="0" y="7"/>
                      <a:pt x="0" y="7"/>
                    </a:cubicBezTo>
                    <a:lnTo>
                      <a:pt x="2"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9" name="Freeform 131">
                <a:extLst>
                  <a:ext uri="{FF2B5EF4-FFF2-40B4-BE49-F238E27FC236}">
                    <a16:creationId xmlns:a16="http://schemas.microsoft.com/office/drawing/2014/main" id="{1FE91DE7-ED5C-45FA-B399-6A9490D89F31}"/>
                  </a:ext>
                </a:extLst>
              </p:cNvPr>
              <p:cNvSpPr>
                <a:spLocks/>
              </p:cNvSpPr>
              <p:nvPr/>
            </p:nvSpPr>
            <p:spPr bwMode="black">
              <a:xfrm>
                <a:off x="8316913" y="2457450"/>
                <a:ext cx="55563" cy="52388"/>
              </a:xfrm>
              <a:custGeom>
                <a:avLst/>
                <a:gdLst>
                  <a:gd name="T0" fmla="*/ 38 w 73"/>
                  <a:gd name="T1" fmla="*/ 65 h 71"/>
                  <a:gd name="T2" fmla="*/ 42 w 73"/>
                  <a:gd name="T3" fmla="*/ 71 h 71"/>
                  <a:gd name="T4" fmla="*/ 73 w 73"/>
                  <a:gd name="T5" fmla="*/ 55 h 71"/>
                  <a:gd name="T6" fmla="*/ 69 w 73"/>
                  <a:gd name="T7" fmla="*/ 48 h 71"/>
                  <a:gd name="T8" fmla="*/ 28 w 73"/>
                  <a:gd name="T9" fmla="*/ 5 h 71"/>
                  <a:gd name="T10" fmla="*/ 22 w 73"/>
                  <a:gd name="T11" fmla="*/ 0 h 71"/>
                  <a:gd name="T12" fmla="*/ 0 w 73"/>
                  <a:gd name="T13" fmla="*/ 28 h 71"/>
                  <a:gd name="T14" fmla="*/ 6 w 73"/>
                  <a:gd name="T15" fmla="*/ 33 h 71"/>
                  <a:gd name="T16" fmla="*/ 38 w 73"/>
                  <a:gd name="T17" fmla="*/ 65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71">
                    <a:moveTo>
                      <a:pt x="38" y="65"/>
                    </a:moveTo>
                    <a:cubicBezTo>
                      <a:pt x="42" y="71"/>
                      <a:pt x="42" y="71"/>
                      <a:pt x="42" y="71"/>
                    </a:cubicBezTo>
                    <a:cubicBezTo>
                      <a:pt x="73" y="55"/>
                      <a:pt x="73" y="55"/>
                      <a:pt x="73" y="55"/>
                    </a:cubicBezTo>
                    <a:cubicBezTo>
                      <a:pt x="69" y="48"/>
                      <a:pt x="69" y="48"/>
                      <a:pt x="69" y="48"/>
                    </a:cubicBezTo>
                    <a:cubicBezTo>
                      <a:pt x="63" y="36"/>
                      <a:pt x="50" y="23"/>
                      <a:pt x="28" y="5"/>
                    </a:cubicBezTo>
                    <a:cubicBezTo>
                      <a:pt x="22" y="0"/>
                      <a:pt x="22" y="0"/>
                      <a:pt x="22" y="0"/>
                    </a:cubicBezTo>
                    <a:cubicBezTo>
                      <a:pt x="0" y="28"/>
                      <a:pt x="0" y="28"/>
                      <a:pt x="0" y="28"/>
                    </a:cubicBezTo>
                    <a:cubicBezTo>
                      <a:pt x="6" y="33"/>
                      <a:pt x="6" y="33"/>
                      <a:pt x="6" y="33"/>
                    </a:cubicBezTo>
                    <a:cubicBezTo>
                      <a:pt x="30" y="52"/>
                      <a:pt x="37" y="62"/>
                      <a:pt x="38"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0" name="Freeform 132">
                <a:extLst>
                  <a:ext uri="{FF2B5EF4-FFF2-40B4-BE49-F238E27FC236}">
                    <a16:creationId xmlns:a16="http://schemas.microsoft.com/office/drawing/2014/main" id="{05BF7C52-EBF9-47F7-AB5A-016544CBA11D}"/>
                  </a:ext>
                </a:extLst>
              </p:cNvPr>
              <p:cNvSpPr>
                <a:spLocks/>
              </p:cNvSpPr>
              <p:nvPr/>
            </p:nvSpPr>
            <p:spPr bwMode="black">
              <a:xfrm>
                <a:off x="8115300" y="2328863"/>
                <a:ext cx="58738" cy="47625"/>
              </a:xfrm>
              <a:custGeom>
                <a:avLst/>
                <a:gdLst>
                  <a:gd name="T0" fmla="*/ 52 w 77"/>
                  <a:gd name="T1" fmla="*/ 60 h 64"/>
                  <a:gd name="T2" fmla="*/ 59 w 77"/>
                  <a:gd name="T3" fmla="*/ 64 h 64"/>
                  <a:gd name="T4" fmla="*/ 77 w 77"/>
                  <a:gd name="T5" fmla="*/ 34 h 64"/>
                  <a:gd name="T6" fmla="*/ 70 w 77"/>
                  <a:gd name="T7" fmla="*/ 30 h 64"/>
                  <a:gd name="T8" fmla="*/ 24 w 77"/>
                  <a:gd name="T9" fmla="*/ 3 h 64"/>
                  <a:gd name="T10" fmla="*/ 17 w 77"/>
                  <a:gd name="T11" fmla="*/ 0 h 64"/>
                  <a:gd name="T12" fmla="*/ 0 w 77"/>
                  <a:gd name="T13" fmla="*/ 30 h 64"/>
                  <a:gd name="T14" fmla="*/ 6 w 77"/>
                  <a:gd name="T15" fmla="*/ 34 h 64"/>
                  <a:gd name="T16" fmla="*/ 52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2" y="60"/>
                    </a:moveTo>
                    <a:cubicBezTo>
                      <a:pt x="59" y="64"/>
                      <a:pt x="59" y="64"/>
                      <a:pt x="59" y="64"/>
                    </a:cubicBezTo>
                    <a:cubicBezTo>
                      <a:pt x="77" y="34"/>
                      <a:pt x="77" y="34"/>
                      <a:pt x="77" y="34"/>
                    </a:cubicBezTo>
                    <a:cubicBezTo>
                      <a:pt x="70" y="30"/>
                      <a:pt x="70" y="30"/>
                      <a:pt x="70" y="30"/>
                    </a:cubicBezTo>
                    <a:cubicBezTo>
                      <a:pt x="55" y="22"/>
                      <a:pt x="40" y="13"/>
                      <a:pt x="24" y="3"/>
                    </a:cubicBezTo>
                    <a:cubicBezTo>
                      <a:pt x="17" y="0"/>
                      <a:pt x="17" y="0"/>
                      <a:pt x="17" y="0"/>
                    </a:cubicBezTo>
                    <a:cubicBezTo>
                      <a:pt x="0" y="30"/>
                      <a:pt x="0" y="30"/>
                      <a:pt x="0" y="30"/>
                    </a:cubicBezTo>
                    <a:cubicBezTo>
                      <a:pt x="6" y="34"/>
                      <a:pt x="6" y="34"/>
                      <a:pt x="6" y="34"/>
                    </a:cubicBezTo>
                    <a:cubicBezTo>
                      <a:pt x="22" y="43"/>
                      <a:pt x="38" y="52"/>
                      <a:pt x="52"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1" name="Freeform 133">
                <a:extLst>
                  <a:ext uri="{FF2B5EF4-FFF2-40B4-BE49-F238E27FC236}">
                    <a16:creationId xmlns:a16="http://schemas.microsoft.com/office/drawing/2014/main" id="{B54A737B-D190-4512-BA6E-C8F39F56F2FE}"/>
                  </a:ext>
                </a:extLst>
              </p:cNvPr>
              <p:cNvSpPr>
                <a:spLocks/>
              </p:cNvSpPr>
              <p:nvPr/>
            </p:nvSpPr>
            <p:spPr bwMode="black">
              <a:xfrm>
                <a:off x="7821613" y="2162175"/>
                <a:ext cx="58738" cy="49213"/>
              </a:xfrm>
              <a:custGeom>
                <a:avLst/>
                <a:gdLst>
                  <a:gd name="T0" fmla="*/ 52 w 77"/>
                  <a:gd name="T1" fmla="*/ 62 h 66"/>
                  <a:gd name="T2" fmla="*/ 59 w 77"/>
                  <a:gd name="T3" fmla="*/ 66 h 66"/>
                  <a:gd name="T4" fmla="*/ 77 w 77"/>
                  <a:gd name="T5" fmla="*/ 36 h 66"/>
                  <a:gd name="T6" fmla="*/ 71 w 77"/>
                  <a:gd name="T7" fmla="*/ 32 h 66"/>
                  <a:gd name="T8" fmla="*/ 24 w 77"/>
                  <a:gd name="T9" fmla="*/ 4 h 66"/>
                  <a:gd name="T10" fmla="*/ 18 w 77"/>
                  <a:gd name="T11" fmla="*/ 0 h 66"/>
                  <a:gd name="T12" fmla="*/ 0 w 77"/>
                  <a:gd name="T13" fmla="*/ 31 h 66"/>
                  <a:gd name="T14" fmla="*/ 7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9" y="66"/>
                      <a:pt x="59" y="66"/>
                      <a:pt x="59" y="66"/>
                    </a:cubicBezTo>
                    <a:cubicBezTo>
                      <a:pt x="77" y="36"/>
                      <a:pt x="77" y="36"/>
                      <a:pt x="77" y="36"/>
                    </a:cubicBezTo>
                    <a:cubicBezTo>
                      <a:pt x="71" y="32"/>
                      <a:pt x="71" y="32"/>
                      <a:pt x="71" y="32"/>
                    </a:cubicBezTo>
                    <a:cubicBezTo>
                      <a:pt x="54" y="21"/>
                      <a:pt x="39" y="12"/>
                      <a:pt x="24" y="4"/>
                    </a:cubicBezTo>
                    <a:cubicBezTo>
                      <a:pt x="18" y="0"/>
                      <a:pt x="18" y="0"/>
                      <a:pt x="18" y="0"/>
                    </a:cubicBezTo>
                    <a:cubicBezTo>
                      <a:pt x="0" y="31"/>
                      <a:pt x="0" y="31"/>
                      <a:pt x="0" y="31"/>
                    </a:cubicBezTo>
                    <a:cubicBezTo>
                      <a:pt x="7" y="35"/>
                      <a:pt x="7" y="35"/>
                      <a:pt x="7" y="35"/>
                    </a:cubicBezTo>
                    <a:cubicBezTo>
                      <a:pt x="21" y="42"/>
                      <a:pt x="36" y="51"/>
                      <a:pt x="52"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2" name="Freeform 134">
                <a:extLst>
                  <a:ext uri="{FF2B5EF4-FFF2-40B4-BE49-F238E27FC236}">
                    <a16:creationId xmlns:a16="http://schemas.microsoft.com/office/drawing/2014/main" id="{02FC8322-A277-4D5A-99AB-02F5362E4345}"/>
                  </a:ext>
                </a:extLst>
              </p:cNvPr>
              <p:cNvSpPr>
                <a:spLocks/>
              </p:cNvSpPr>
              <p:nvPr/>
            </p:nvSpPr>
            <p:spPr bwMode="black">
              <a:xfrm>
                <a:off x="7754938" y="2133600"/>
                <a:ext cx="53975" cy="39688"/>
              </a:xfrm>
              <a:custGeom>
                <a:avLst/>
                <a:gdLst>
                  <a:gd name="T0" fmla="*/ 10 w 73"/>
                  <a:gd name="T1" fmla="*/ 35 h 52"/>
                  <a:gd name="T2" fmla="*/ 15 w 73"/>
                  <a:gd name="T3" fmla="*/ 35 h 52"/>
                  <a:gd name="T4" fmla="*/ 51 w 73"/>
                  <a:gd name="T5" fmla="*/ 48 h 52"/>
                  <a:gd name="T6" fmla="*/ 58 w 73"/>
                  <a:gd name="T7" fmla="*/ 52 h 52"/>
                  <a:gd name="T8" fmla="*/ 73 w 73"/>
                  <a:gd name="T9" fmla="*/ 20 h 52"/>
                  <a:gd name="T10" fmla="*/ 66 w 73"/>
                  <a:gd name="T11" fmla="*/ 17 h 52"/>
                  <a:gd name="T12" fmla="*/ 19 w 73"/>
                  <a:gd name="T13" fmla="*/ 0 h 52"/>
                  <a:gd name="T14" fmla="*/ 10 w 73"/>
                  <a:gd name="T15" fmla="*/ 0 h 52"/>
                  <a:gd name="T16" fmla="*/ 10 w 73"/>
                  <a:gd name="T17" fmla="*/ 0 h 52"/>
                  <a:gd name="T18" fmla="*/ 0 w 73"/>
                  <a:gd name="T19" fmla="*/ 0 h 52"/>
                  <a:gd name="T20" fmla="*/ 1 w 73"/>
                  <a:gd name="T21" fmla="*/ 35 h 52"/>
                  <a:gd name="T22" fmla="*/ 10 w 73"/>
                  <a:gd name="T23"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3" h="52">
                    <a:moveTo>
                      <a:pt x="10" y="35"/>
                    </a:moveTo>
                    <a:cubicBezTo>
                      <a:pt x="11" y="35"/>
                      <a:pt x="13" y="35"/>
                      <a:pt x="15" y="35"/>
                    </a:cubicBezTo>
                    <a:cubicBezTo>
                      <a:pt x="19" y="36"/>
                      <a:pt x="30" y="38"/>
                      <a:pt x="51" y="48"/>
                    </a:cubicBezTo>
                    <a:cubicBezTo>
                      <a:pt x="58" y="52"/>
                      <a:pt x="58" y="52"/>
                      <a:pt x="58" y="52"/>
                    </a:cubicBezTo>
                    <a:cubicBezTo>
                      <a:pt x="73" y="20"/>
                      <a:pt x="73" y="20"/>
                      <a:pt x="73" y="20"/>
                    </a:cubicBezTo>
                    <a:cubicBezTo>
                      <a:pt x="66" y="17"/>
                      <a:pt x="66" y="17"/>
                      <a:pt x="66" y="17"/>
                    </a:cubicBezTo>
                    <a:cubicBezTo>
                      <a:pt x="46" y="7"/>
                      <a:pt x="31" y="2"/>
                      <a:pt x="19" y="0"/>
                    </a:cubicBezTo>
                    <a:cubicBezTo>
                      <a:pt x="16" y="0"/>
                      <a:pt x="13" y="0"/>
                      <a:pt x="10" y="0"/>
                    </a:cubicBezTo>
                    <a:cubicBezTo>
                      <a:pt x="10" y="0"/>
                      <a:pt x="10" y="0"/>
                      <a:pt x="10" y="0"/>
                    </a:cubicBezTo>
                    <a:cubicBezTo>
                      <a:pt x="0" y="0"/>
                      <a:pt x="0" y="0"/>
                      <a:pt x="0" y="0"/>
                    </a:cubicBezTo>
                    <a:cubicBezTo>
                      <a:pt x="1" y="35"/>
                      <a:pt x="1" y="35"/>
                      <a:pt x="1" y="35"/>
                    </a:cubicBezTo>
                    <a:lnTo>
                      <a:pt x="10"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3" name="Freeform 135">
                <a:extLst>
                  <a:ext uri="{FF2B5EF4-FFF2-40B4-BE49-F238E27FC236}">
                    <a16:creationId xmlns:a16="http://schemas.microsoft.com/office/drawing/2014/main" id="{752B8652-59A4-4D53-8CA1-F1F76B6531E1}"/>
                  </a:ext>
                </a:extLst>
              </p:cNvPr>
              <p:cNvSpPr>
                <a:spLocks/>
              </p:cNvSpPr>
              <p:nvPr/>
            </p:nvSpPr>
            <p:spPr bwMode="black">
              <a:xfrm>
                <a:off x="7677150" y="2144713"/>
                <a:ext cx="57150" cy="49213"/>
              </a:xfrm>
              <a:custGeom>
                <a:avLst/>
                <a:gdLst>
                  <a:gd name="T0" fmla="*/ 27 w 76"/>
                  <a:gd name="T1" fmla="*/ 61 h 66"/>
                  <a:gd name="T2" fmla="*/ 69 w 76"/>
                  <a:gd name="T3" fmla="*/ 35 h 66"/>
                  <a:gd name="T4" fmla="*/ 76 w 76"/>
                  <a:gd name="T5" fmla="*/ 31 h 66"/>
                  <a:gd name="T6" fmla="*/ 60 w 76"/>
                  <a:gd name="T7" fmla="*/ 0 h 66"/>
                  <a:gd name="T8" fmla="*/ 53 w 76"/>
                  <a:gd name="T9" fmla="*/ 3 h 66"/>
                  <a:gd name="T10" fmla="*/ 6 w 76"/>
                  <a:gd name="T11" fmla="*/ 33 h 66"/>
                  <a:gd name="T12" fmla="*/ 0 w 76"/>
                  <a:gd name="T13" fmla="*/ 38 h 66"/>
                  <a:gd name="T14" fmla="*/ 21 w 76"/>
                  <a:gd name="T15" fmla="*/ 66 h 66"/>
                  <a:gd name="T16" fmla="*/ 27 w 76"/>
                  <a:gd name="T17" fmla="*/ 6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6">
                    <a:moveTo>
                      <a:pt x="27" y="61"/>
                    </a:moveTo>
                    <a:cubicBezTo>
                      <a:pt x="37" y="54"/>
                      <a:pt x="52" y="43"/>
                      <a:pt x="69" y="35"/>
                    </a:cubicBezTo>
                    <a:cubicBezTo>
                      <a:pt x="76" y="31"/>
                      <a:pt x="76" y="31"/>
                      <a:pt x="76" y="31"/>
                    </a:cubicBezTo>
                    <a:cubicBezTo>
                      <a:pt x="60" y="0"/>
                      <a:pt x="60" y="0"/>
                      <a:pt x="60" y="0"/>
                    </a:cubicBezTo>
                    <a:cubicBezTo>
                      <a:pt x="53" y="3"/>
                      <a:pt x="53" y="3"/>
                      <a:pt x="53" y="3"/>
                    </a:cubicBezTo>
                    <a:cubicBezTo>
                      <a:pt x="34" y="13"/>
                      <a:pt x="17" y="25"/>
                      <a:pt x="6" y="33"/>
                    </a:cubicBezTo>
                    <a:cubicBezTo>
                      <a:pt x="0" y="38"/>
                      <a:pt x="0" y="38"/>
                      <a:pt x="0" y="38"/>
                    </a:cubicBezTo>
                    <a:cubicBezTo>
                      <a:pt x="21" y="66"/>
                      <a:pt x="21" y="66"/>
                      <a:pt x="21" y="66"/>
                    </a:cubicBezTo>
                    <a:lnTo>
                      <a:pt x="27"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4" name="Freeform 136">
                <a:extLst>
                  <a:ext uri="{FF2B5EF4-FFF2-40B4-BE49-F238E27FC236}">
                    <a16:creationId xmlns:a16="http://schemas.microsoft.com/office/drawing/2014/main" id="{3724CB40-56DB-4101-9BCA-7EFC9EC6F679}"/>
                  </a:ext>
                </a:extLst>
              </p:cNvPr>
              <p:cNvSpPr>
                <a:spLocks/>
              </p:cNvSpPr>
              <p:nvPr/>
            </p:nvSpPr>
            <p:spPr bwMode="black">
              <a:xfrm>
                <a:off x="7026275" y="2797175"/>
                <a:ext cx="57150" cy="49213"/>
              </a:xfrm>
              <a:custGeom>
                <a:avLst/>
                <a:gdLst>
                  <a:gd name="T0" fmla="*/ 31 w 76"/>
                  <a:gd name="T1" fmla="*/ 5 h 67"/>
                  <a:gd name="T2" fmla="*/ 26 w 76"/>
                  <a:gd name="T3" fmla="*/ 0 h 67"/>
                  <a:gd name="T4" fmla="*/ 0 w 76"/>
                  <a:gd name="T5" fmla="*/ 23 h 67"/>
                  <a:gd name="T6" fmla="*/ 5 w 76"/>
                  <a:gd name="T7" fmla="*/ 29 h 67"/>
                  <a:gd name="T8" fmla="*/ 53 w 76"/>
                  <a:gd name="T9" fmla="*/ 64 h 67"/>
                  <a:gd name="T10" fmla="*/ 59 w 76"/>
                  <a:gd name="T11" fmla="*/ 67 h 67"/>
                  <a:gd name="T12" fmla="*/ 76 w 76"/>
                  <a:gd name="T13" fmla="*/ 36 h 67"/>
                  <a:gd name="T14" fmla="*/ 69 w 76"/>
                  <a:gd name="T15" fmla="*/ 33 h 67"/>
                  <a:gd name="T16" fmla="*/ 31 w 76"/>
                  <a:gd name="T17" fmla="*/ 5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7">
                    <a:moveTo>
                      <a:pt x="31" y="5"/>
                    </a:moveTo>
                    <a:cubicBezTo>
                      <a:pt x="26" y="0"/>
                      <a:pt x="26" y="0"/>
                      <a:pt x="26" y="0"/>
                    </a:cubicBezTo>
                    <a:cubicBezTo>
                      <a:pt x="0" y="23"/>
                      <a:pt x="0" y="23"/>
                      <a:pt x="0" y="23"/>
                    </a:cubicBezTo>
                    <a:cubicBezTo>
                      <a:pt x="5" y="29"/>
                      <a:pt x="5" y="29"/>
                      <a:pt x="5" y="29"/>
                    </a:cubicBezTo>
                    <a:cubicBezTo>
                      <a:pt x="18" y="43"/>
                      <a:pt x="38" y="56"/>
                      <a:pt x="53" y="64"/>
                    </a:cubicBezTo>
                    <a:cubicBezTo>
                      <a:pt x="59" y="67"/>
                      <a:pt x="59" y="67"/>
                      <a:pt x="59" y="67"/>
                    </a:cubicBezTo>
                    <a:cubicBezTo>
                      <a:pt x="76" y="36"/>
                      <a:pt x="76" y="36"/>
                      <a:pt x="76" y="36"/>
                    </a:cubicBezTo>
                    <a:cubicBezTo>
                      <a:pt x="69" y="33"/>
                      <a:pt x="69" y="33"/>
                      <a:pt x="69" y="33"/>
                    </a:cubicBezTo>
                    <a:cubicBezTo>
                      <a:pt x="52" y="23"/>
                      <a:pt x="38" y="14"/>
                      <a:pt x="31"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5" name="Freeform 137">
                <a:extLst>
                  <a:ext uri="{FF2B5EF4-FFF2-40B4-BE49-F238E27FC236}">
                    <a16:creationId xmlns:a16="http://schemas.microsoft.com/office/drawing/2014/main" id="{DA82BCB8-2956-474C-A32F-151F62A8EEB9}"/>
                  </a:ext>
                </a:extLst>
              </p:cNvPr>
              <p:cNvSpPr>
                <a:spLocks/>
              </p:cNvSpPr>
              <p:nvPr/>
            </p:nvSpPr>
            <p:spPr bwMode="black">
              <a:xfrm>
                <a:off x="7975600" y="2251075"/>
                <a:ext cx="57150" cy="47625"/>
              </a:xfrm>
              <a:custGeom>
                <a:avLst/>
                <a:gdLst>
                  <a:gd name="T0" fmla="*/ 54 w 77"/>
                  <a:gd name="T1" fmla="*/ 60 h 64"/>
                  <a:gd name="T2" fmla="*/ 60 w 77"/>
                  <a:gd name="T3" fmla="*/ 64 h 64"/>
                  <a:gd name="T4" fmla="*/ 77 w 77"/>
                  <a:gd name="T5" fmla="*/ 33 h 64"/>
                  <a:gd name="T6" fmla="*/ 71 w 77"/>
                  <a:gd name="T7" fmla="*/ 29 h 64"/>
                  <a:gd name="T8" fmla="*/ 23 w 77"/>
                  <a:gd name="T9" fmla="*/ 4 h 64"/>
                  <a:gd name="T10" fmla="*/ 17 w 77"/>
                  <a:gd name="T11" fmla="*/ 0 h 64"/>
                  <a:gd name="T12" fmla="*/ 0 w 77"/>
                  <a:gd name="T13" fmla="*/ 31 h 64"/>
                  <a:gd name="T14" fmla="*/ 7 w 77"/>
                  <a:gd name="T15" fmla="*/ 35 h 64"/>
                  <a:gd name="T16" fmla="*/ 54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4" y="60"/>
                    </a:moveTo>
                    <a:cubicBezTo>
                      <a:pt x="60" y="64"/>
                      <a:pt x="60" y="64"/>
                      <a:pt x="60" y="64"/>
                    </a:cubicBezTo>
                    <a:cubicBezTo>
                      <a:pt x="77" y="33"/>
                      <a:pt x="77" y="33"/>
                      <a:pt x="77" y="33"/>
                    </a:cubicBezTo>
                    <a:cubicBezTo>
                      <a:pt x="71" y="29"/>
                      <a:pt x="71" y="29"/>
                      <a:pt x="71" y="29"/>
                    </a:cubicBezTo>
                    <a:cubicBezTo>
                      <a:pt x="54" y="20"/>
                      <a:pt x="38" y="12"/>
                      <a:pt x="23" y="4"/>
                    </a:cubicBezTo>
                    <a:cubicBezTo>
                      <a:pt x="17" y="0"/>
                      <a:pt x="17" y="0"/>
                      <a:pt x="17" y="0"/>
                    </a:cubicBezTo>
                    <a:cubicBezTo>
                      <a:pt x="0" y="31"/>
                      <a:pt x="0" y="31"/>
                      <a:pt x="0" y="31"/>
                    </a:cubicBezTo>
                    <a:cubicBezTo>
                      <a:pt x="7" y="35"/>
                      <a:pt x="7" y="35"/>
                      <a:pt x="7" y="35"/>
                    </a:cubicBezTo>
                    <a:cubicBezTo>
                      <a:pt x="21" y="43"/>
                      <a:pt x="37" y="51"/>
                      <a:pt x="54"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6" name="Freeform 138">
                <a:extLst>
                  <a:ext uri="{FF2B5EF4-FFF2-40B4-BE49-F238E27FC236}">
                    <a16:creationId xmlns:a16="http://schemas.microsoft.com/office/drawing/2014/main" id="{657125EE-082C-4B77-9440-BB691E4EC31B}"/>
                  </a:ext>
                </a:extLst>
              </p:cNvPr>
              <p:cNvSpPr>
                <a:spLocks/>
              </p:cNvSpPr>
              <p:nvPr/>
            </p:nvSpPr>
            <p:spPr bwMode="black">
              <a:xfrm>
                <a:off x="7889875" y="2203450"/>
                <a:ext cx="73025" cy="57150"/>
              </a:xfrm>
              <a:custGeom>
                <a:avLst/>
                <a:gdLst>
                  <a:gd name="T0" fmla="*/ 21 w 97"/>
                  <a:gd name="T1" fmla="*/ 44 h 76"/>
                  <a:gd name="T2" fmla="*/ 26 w 97"/>
                  <a:gd name="T3" fmla="*/ 47 h 76"/>
                  <a:gd name="T4" fmla="*/ 27 w 97"/>
                  <a:gd name="T5" fmla="*/ 48 h 76"/>
                  <a:gd name="T6" fmla="*/ 74 w 97"/>
                  <a:gd name="T7" fmla="*/ 73 h 76"/>
                  <a:gd name="T8" fmla="*/ 80 w 97"/>
                  <a:gd name="T9" fmla="*/ 76 h 76"/>
                  <a:gd name="T10" fmla="*/ 97 w 97"/>
                  <a:gd name="T11" fmla="*/ 45 h 76"/>
                  <a:gd name="T12" fmla="*/ 90 w 97"/>
                  <a:gd name="T13" fmla="*/ 41 h 76"/>
                  <a:gd name="T14" fmla="*/ 44 w 97"/>
                  <a:gd name="T15" fmla="*/ 17 h 76"/>
                  <a:gd name="T16" fmla="*/ 44 w 97"/>
                  <a:gd name="T17" fmla="*/ 17 h 76"/>
                  <a:gd name="T18" fmla="*/ 25 w 97"/>
                  <a:gd name="T19" fmla="*/ 5 h 76"/>
                  <a:gd name="T20" fmla="*/ 19 w 97"/>
                  <a:gd name="T21" fmla="*/ 0 h 76"/>
                  <a:gd name="T22" fmla="*/ 0 w 97"/>
                  <a:gd name="T23" fmla="*/ 30 h 76"/>
                  <a:gd name="T24" fmla="*/ 6 w 97"/>
                  <a:gd name="T25" fmla="*/ 34 h 76"/>
                  <a:gd name="T26" fmla="*/ 21 w 97"/>
                  <a:gd name="T27" fmla="*/ 4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7" h="76">
                    <a:moveTo>
                      <a:pt x="21" y="44"/>
                    </a:moveTo>
                    <a:cubicBezTo>
                      <a:pt x="24" y="46"/>
                      <a:pt x="26" y="47"/>
                      <a:pt x="26" y="47"/>
                    </a:cubicBezTo>
                    <a:cubicBezTo>
                      <a:pt x="27" y="48"/>
                      <a:pt x="27" y="48"/>
                      <a:pt x="27" y="48"/>
                    </a:cubicBezTo>
                    <a:cubicBezTo>
                      <a:pt x="29" y="49"/>
                      <a:pt x="46" y="58"/>
                      <a:pt x="74" y="73"/>
                    </a:cubicBezTo>
                    <a:cubicBezTo>
                      <a:pt x="80" y="76"/>
                      <a:pt x="80" y="76"/>
                      <a:pt x="80" y="76"/>
                    </a:cubicBezTo>
                    <a:cubicBezTo>
                      <a:pt x="97" y="45"/>
                      <a:pt x="97" y="45"/>
                      <a:pt x="97" y="45"/>
                    </a:cubicBezTo>
                    <a:cubicBezTo>
                      <a:pt x="90" y="41"/>
                      <a:pt x="90" y="41"/>
                      <a:pt x="90" y="41"/>
                    </a:cubicBezTo>
                    <a:cubicBezTo>
                      <a:pt x="60" y="26"/>
                      <a:pt x="49" y="20"/>
                      <a:pt x="44" y="17"/>
                    </a:cubicBezTo>
                    <a:cubicBezTo>
                      <a:pt x="44" y="17"/>
                      <a:pt x="44" y="17"/>
                      <a:pt x="44" y="17"/>
                    </a:cubicBezTo>
                    <a:cubicBezTo>
                      <a:pt x="44" y="17"/>
                      <a:pt x="37" y="12"/>
                      <a:pt x="25" y="5"/>
                    </a:cubicBezTo>
                    <a:cubicBezTo>
                      <a:pt x="19" y="0"/>
                      <a:pt x="19" y="0"/>
                      <a:pt x="19" y="0"/>
                    </a:cubicBezTo>
                    <a:cubicBezTo>
                      <a:pt x="0" y="30"/>
                      <a:pt x="0" y="30"/>
                      <a:pt x="0" y="30"/>
                    </a:cubicBezTo>
                    <a:cubicBezTo>
                      <a:pt x="6" y="34"/>
                      <a:pt x="6" y="34"/>
                      <a:pt x="6" y="34"/>
                    </a:cubicBezTo>
                    <a:cubicBezTo>
                      <a:pt x="12" y="38"/>
                      <a:pt x="18" y="42"/>
                      <a:pt x="21"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7" name="Freeform 139">
                <a:extLst>
                  <a:ext uri="{FF2B5EF4-FFF2-40B4-BE49-F238E27FC236}">
                    <a16:creationId xmlns:a16="http://schemas.microsoft.com/office/drawing/2014/main" id="{649E85D1-1C14-4107-9E80-5E19C50CDFAD}"/>
                  </a:ext>
                </a:extLst>
              </p:cNvPr>
              <p:cNvSpPr>
                <a:spLocks/>
              </p:cNvSpPr>
              <p:nvPr/>
            </p:nvSpPr>
            <p:spPr bwMode="black">
              <a:xfrm>
                <a:off x="7259638" y="2378075"/>
                <a:ext cx="57150" cy="47625"/>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8" name="Freeform 140">
                <a:extLst>
                  <a:ext uri="{FF2B5EF4-FFF2-40B4-BE49-F238E27FC236}">
                    <a16:creationId xmlns:a16="http://schemas.microsoft.com/office/drawing/2014/main" id="{EC14EAAF-1A85-410A-B8E5-37F1C07D8A5E}"/>
                  </a:ext>
                </a:extLst>
              </p:cNvPr>
              <p:cNvSpPr>
                <a:spLocks/>
              </p:cNvSpPr>
              <p:nvPr/>
            </p:nvSpPr>
            <p:spPr bwMode="black">
              <a:xfrm>
                <a:off x="8091488" y="2879725"/>
                <a:ext cx="57150" cy="47625"/>
              </a:xfrm>
              <a:custGeom>
                <a:avLst/>
                <a:gdLst>
                  <a:gd name="T0" fmla="*/ 0 w 36"/>
                  <a:gd name="T1" fmla="*/ 16 h 30"/>
                  <a:gd name="T2" fmla="*/ 8 w 36"/>
                  <a:gd name="T3" fmla="*/ 30 h 30"/>
                  <a:gd name="T4" fmla="*/ 36 w 36"/>
                  <a:gd name="T5" fmla="*/ 14 h 30"/>
                  <a:gd name="T6" fmla="*/ 28 w 36"/>
                  <a:gd name="T7" fmla="*/ 0 h 30"/>
                  <a:gd name="T8" fmla="*/ 0 w 36"/>
                  <a:gd name="T9" fmla="*/ 16 h 30"/>
                </a:gdLst>
                <a:ahLst/>
                <a:cxnLst>
                  <a:cxn ang="0">
                    <a:pos x="T0" y="T1"/>
                  </a:cxn>
                  <a:cxn ang="0">
                    <a:pos x="T2" y="T3"/>
                  </a:cxn>
                  <a:cxn ang="0">
                    <a:pos x="T4" y="T5"/>
                  </a:cxn>
                  <a:cxn ang="0">
                    <a:pos x="T6" y="T7"/>
                  </a:cxn>
                  <a:cxn ang="0">
                    <a:pos x="T8" y="T9"/>
                  </a:cxn>
                </a:cxnLst>
                <a:rect l="0" t="0" r="r" b="b"/>
                <a:pathLst>
                  <a:path w="36" h="30">
                    <a:moveTo>
                      <a:pt x="0" y="16"/>
                    </a:moveTo>
                    <a:lnTo>
                      <a:pt x="8" y="30"/>
                    </a:lnTo>
                    <a:lnTo>
                      <a:pt x="36" y="14"/>
                    </a:lnTo>
                    <a:lnTo>
                      <a:pt x="28" y="0"/>
                    </a:lnTo>
                    <a:lnTo>
                      <a:pt x="0"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9" name="Freeform 141">
                <a:extLst>
                  <a:ext uri="{FF2B5EF4-FFF2-40B4-BE49-F238E27FC236}">
                    <a16:creationId xmlns:a16="http://schemas.microsoft.com/office/drawing/2014/main" id="{FFE1BDC1-F395-45A1-BB6B-72FD386AF88C}"/>
                  </a:ext>
                </a:extLst>
              </p:cNvPr>
              <p:cNvSpPr>
                <a:spLocks/>
              </p:cNvSpPr>
              <p:nvPr/>
            </p:nvSpPr>
            <p:spPr bwMode="black">
              <a:xfrm>
                <a:off x="7953375" y="2960688"/>
                <a:ext cx="57150" cy="49213"/>
              </a:xfrm>
              <a:custGeom>
                <a:avLst/>
                <a:gdLst>
                  <a:gd name="T0" fmla="*/ 52 w 77"/>
                  <a:gd name="T1" fmla="*/ 4 h 66"/>
                  <a:gd name="T2" fmla="*/ 6 w 77"/>
                  <a:gd name="T3" fmla="*/ 32 h 66"/>
                  <a:gd name="T4" fmla="*/ 0 w 77"/>
                  <a:gd name="T5" fmla="*/ 36 h 66"/>
                  <a:gd name="T6" fmla="*/ 18 w 77"/>
                  <a:gd name="T7" fmla="*/ 66 h 66"/>
                  <a:gd name="T8" fmla="*/ 24 w 77"/>
                  <a:gd name="T9" fmla="*/ 62 h 66"/>
                  <a:gd name="T10" fmla="*/ 70 w 77"/>
                  <a:gd name="T11" fmla="*/ 34 h 66"/>
                  <a:gd name="T12" fmla="*/ 77 w 77"/>
                  <a:gd name="T13" fmla="*/ 31 h 66"/>
                  <a:gd name="T14" fmla="*/ 59 w 77"/>
                  <a:gd name="T15" fmla="*/ 0 h 66"/>
                  <a:gd name="T16" fmla="*/ 52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4"/>
                    </a:moveTo>
                    <a:cubicBezTo>
                      <a:pt x="35" y="14"/>
                      <a:pt x="20" y="23"/>
                      <a:pt x="6" y="32"/>
                    </a:cubicBezTo>
                    <a:cubicBezTo>
                      <a:pt x="0" y="36"/>
                      <a:pt x="0" y="36"/>
                      <a:pt x="0" y="36"/>
                    </a:cubicBezTo>
                    <a:cubicBezTo>
                      <a:pt x="18" y="66"/>
                      <a:pt x="18" y="66"/>
                      <a:pt x="18" y="66"/>
                    </a:cubicBezTo>
                    <a:cubicBezTo>
                      <a:pt x="24" y="62"/>
                      <a:pt x="24" y="62"/>
                      <a:pt x="24" y="62"/>
                    </a:cubicBezTo>
                    <a:cubicBezTo>
                      <a:pt x="39" y="53"/>
                      <a:pt x="54" y="44"/>
                      <a:pt x="70" y="34"/>
                    </a:cubicBezTo>
                    <a:cubicBezTo>
                      <a:pt x="77" y="31"/>
                      <a:pt x="77" y="31"/>
                      <a:pt x="77" y="31"/>
                    </a:cubicBezTo>
                    <a:cubicBezTo>
                      <a:pt x="59" y="0"/>
                      <a:pt x="59" y="0"/>
                      <a:pt x="59" y="0"/>
                    </a:cubicBezTo>
                    <a:lnTo>
                      <a:pt x="52"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60" name="Freeform 142">
                <a:extLst>
                  <a:ext uri="{FF2B5EF4-FFF2-40B4-BE49-F238E27FC236}">
                    <a16:creationId xmlns:a16="http://schemas.microsoft.com/office/drawing/2014/main" id="{8D8C3646-3638-4025-BAD7-A1A441627621}"/>
                  </a:ext>
                </a:extLst>
              </p:cNvPr>
              <p:cNvSpPr>
                <a:spLocks/>
              </p:cNvSpPr>
              <p:nvPr/>
            </p:nvSpPr>
            <p:spPr bwMode="black">
              <a:xfrm>
                <a:off x="8021638" y="2919413"/>
                <a:ext cx="58738" cy="49213"/>
              </a:xfrm>
              <a:custGeom>
                <a:avLst/>
                <a:gdLst>
                  <a:gd name="T0" fmla="*/ 52 w 77"/>
                  <a:gd name="T1" fmla="*/ 4 h 65"/>
                  <a:gd name="T2" fmla="*/ 6 w 77"/>
                  <a:gd name="T3" fmla="*/ 31 h 65"/>
                  <a:gd name="T4" fmla="*/ 0 w 77"/>
                  <a:gd name="T5" fmla="*/ 35 h 65"/>
                  <a:gd name="T6" fmla="*/ 17 w 77"/>
                  <a:gd name="T7" fmla="*/ 65 h 65"/>
                  <a:gd name="T8" fmla="*/ 24 w 77"/>
                  <a:gd name="T9" fmla="*/ 61 h 65"/>
                  <a:gd name="T10" fmla="*/ 70 w 77"/>
                  <a:gd name="T11" fmla="*/ 34 h 65"/>
                  <a:gd name="T12" fmla="*/ 77 w 77"/>
                  <a:gd name="T13" fmla="*/ 31 h 65"/>
                  <a:gd name="T14" fmla="*/ 59 w 77"/>
                  <a:gd name="T15" fmla="*/ 0 h 65"/>
                  <a:gd name="T16" fmla="*/ 52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52" y="4"/>
                    </a:moveTo>
                    <a:cubicBezTo>
                      <a:pt x="37" y="13"/>
                      <a:pt x="21" y="22"/>
                      <a:pt x="6" y="31"/>
                    </a:cubicBezTo>
                    <a:cubicBezTo>
                      <a:pt x="0" y="35"/>
                      <a:pt x="0" y="35"/>
                      <a:pt x="0" y="35"/>
                    </a:cubicBezTo>
                    <a:cubicBezTo>
                      <a:pt x="17" y="65"/>
                      <a:pt x="17" y="65"/>
                      <a:pt x="17" y="65"/>
                    </a:cubicBezTo>
                    <a:cubicBezTo>
                      <a:pt x="24" y="61"/>
                      <a:pt x="24" y="61"/>
                      <a:pt x="24" y="61"/>
                    </a:cubicBezTo>
                    <a:cubicBezTo>
                      <a:pt x="39" y="52"/>
                      <a:pt x="55" y="44"/>
                      <a:pt x="70" y="34"/>
                    </a:cubicBezTo>
                    <a:cubicBezTo>
                      <a:pt x="77" y="31"/>
                      <a:pt x="77" y="31"/>
                      <a:pt x="77" y="31"/>
                    </a:cubicBezTo>
                    <a:cubicBezTo>
                      <a:pt x="59" y="0"/>
                      <a:pt x="59" y="0"/>
                      <a:pt x="59" y="0"/>
                    </a:cubicBezTo>
                    <a:lnTo>
                      <a:pt x="52"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61" name="Freeform 143">
                <a:extLst>
                  <a:ext uri="{FF2B5EF4-FFF2-40B4-BE49-F238E27FC236}">
                    <a16:creationId xmlns:a16="http://schemas.microsoft.com/office/drawing/2014/main" id="{BE655838-A811-4B86-9E08-F3AFFFD93DA4}"/>
                  </a:ext>
                </a:extLst>
              </p:cNvPr>
              <p:cNvSpPr>
                <a:spLocks/>
              </p:cNvSpPr>
              <p:nvPr/>
            </p:nvSpPr>
            <p:spPr bwMode="black">
              <a:xfrm>
                <a:off x="7821613" y="3046413"/>
                <a:ext cx="53975" cy="53975"/>
              </a:xfrm>
              <a:custGeom>
                <a:avLst/>
                <a:gdLst>
                  <a:gd name="T0" fmla="*/ 45 w 72"/>
                  <a:gd name="T1" fmla="*/ 5 h 72"/>
                  <a:gd name="T2" fmla="*/ 10 w 72"/>
                  <a:gd name="T3" fmla="*/ 38 h 72"/>
                  <a:gd name="T4" fmla="*/ 4 w 72"/>
                  <a:gd name="T5" fmla="*/ 48 h 72"/>
                  <a:gd name="T6" fmla="*/ 0 w 72"/>
                  <a:gd name="T7" fmla="*/ 54 h 72"/>
                  <a:gd name="T8" fmla="*/ 30 w 72"/>
                  <a:gd name="T9" fmla="*/ 72 h 72"/>
                  <a:gd name="T10" fmla="*/ 34 w 72"/>
                  <a:gd name="T11" fmla="*/ 66 h 72"/>
                  <a:gd name="T12" fmla="*/ 39 w 72"/>
                  <a:gd name="T13" fmla="*/ 57 h 72"/>
                  <a:gd name="T14" fmla="*/ 66 w 72"/>
                  <a:gd name="T15" fmla="*/ 33 h 72"/>
                  <a:gd name="T16" fmla="*/ 72 w 72"/>
                  <a:gd name="T17" fmla="*/ 28 h 72"/>
                  <a:gd name="T18" fmla="*/ 51 w 72"/>
                  <a:gd name="T19" fmla="*/ 0 h 72"/>
                  <a:gd name="T20" fmla="*/ 45 w 72"/>
                  <a:gd name="T21" fmla="*/ 5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72">
                    <a:moveTo>
                      <a:pt x="45" y="5"/>
                    </a:moveTo>
                    <a:cubicBezTo>
                      <a:pt x="26" y="19"/>
                      <a:pt x="15" y="29"/>
                      <a:pt x="10" y="38"/>
                    </a:cubicBezTo>
                    <a:cubicBezTo>
                      <a:pt x="8" y="41"/>
                      <a:pt x="6" y="44"/>
                      <a:pt x="4" y="48"/>
                    </a:cubicBezTo>
                    <a:cubicBezTo>
                      <a:pt x="0" y="54"/>
                      <a:pt x="0" y="54"/>
                      <a:pt x="0" y="54"/>
                    </a:cubicBezTo>
                    <a:cubicBezTo>
                      <a:pt x="30" y="72"/>
                      <a:pt x="30" y="72"/>
                      <a:pt x="30" y="72"/>
                    </a:cubicBezTo>
                    <a:cubicBezTo>
                      <a:pt x="34" y="66"/>
                      <a:pt x="34" y="66"/>
                      <a:pt x="34" y="66"/>
                    </a:cubicBezTo>
                    <a:cubicBezTo>
                      <a:pt x="36" y="63"/>
                      <a:pt x="37" y="60"/>
                      <a:pt x="39" y="57"/>
                    </a:cubicBezTo>
                    <a:cubicBezTo>
                      <a:pt x="40" y="55"/>
                      <a:pt x="45" y="49"/>
                      <a:pt x="66" y="33"/>
                    </a:cubicBezTo>
                    <a:cubicBezTo>
                      <a:pt x="72" y="28"/>
                      <a:pt x="72" y="28"/>
                      <a:pt x="72" y="28"/>
                    </a:cubicBezTo>
                    <a:cubicBezTo>
                      <a:pt x="51" y="0"/>
                      <a:pt x="51" y="0"/>
                      <a:pt x="51" y="0"/>
                    </a:cubicBezTo>
                    <a:lnTo>
                      <a:pt x="45"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62" name="Freeform 144">
                <a:extLst>
                  <a:ext uri="{FF2B5EF4-FFF2-40B4-BE49-F238E27FC236}">
                    <a16:creationId xmlns:a16="http://schemas.microsoft.com/office/drawing/2014/main" id="{D818C1D3-DCD8-428D-A8DE-8D3CBE4208E0}"/>
                  </a:ext>
                </a:extLst>
              </p:cNvPr>
              <p:cNvSpPr>
                <a:spLocks/>
              </p:cNvSpPr>
              <p:nvPr/>
            </p:nvSpPr>
            <p:spPr bwMode="black">
              <a:xfrm>
                <a:off x="7885113" y="3001963"/>
                <a:ext cx="57150" cy="49213"/>
              </a:xfrm>
              <a:custGeom>
                <a:avLst/>
                <a:gdLst>
                  <a:gd name="T0" fmla="*/ 51 w 77"/>
                  <a:gd name="T1" fmla="*/ 4 h 66"/>
                  <a:gd name="T2" fmla="*/ 6 w 77"/>
                  <a:gd name="T3" fmla="*/ 33 h 66"/>
                  <a:gd name="T4" fmla="*/ 0 w 77"/>
                  <a:gd name="T5" fmla="*/ 37 h 66"/>
                  <a:gd name="T6" fmla="*/ 19 w 77"/>
                  <a:gd name="T7" fmla="*/ 66 h 66"/>
                  <a:gd name="T8" fmla="*/ 25 w 77"/>
                  <a:gd name="T9" fmla="*/ 62 h 66"/>
                  <a:gd name="T10" fmla="*/ 70 w 77"/>
                  <a:gd name="T11" fmla="*/ 34 h 66"/>
                  <a:gd name="T12" fmla="*/ 77 w 77"/>
                  <a:gd name="T13" fmla="*/ 30 h 66"/>
                  <a:gd name="T14" fmla="*/ 58 w 77"/>
                  <a:gd name="T15" fmla="*/ 0 h 66"/>
                  <a:gd name="T16" fmla="*/ 51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1" y="4"/>
                    </a:moveTo>
                    <a:cubicBezTo>
                      <a:pt x="35" y="14"/>
                      <a:pt x="19" y="24"/>
                      <a:pt x="6" y="33"/>
                    </a:cubicBezTo>
                    <a:cubicBezTo>
                      <a:pt x="0" y="37"/>
                      <a:pt x="0" y="37"/>
                      <a:pt x="0" y="37"/>
                    </a:cubicBezTo>
                    <a:cubicBezTo>
                      <a:pt x="19" y="66"/>
                      <a:pt x="19" y="66"/>
                      <a:pt x="19" y="66"/>
                    </a:cubicBezTo>
                    <a:cubicBezTo>
                      <a:pt x="25" y="62"/>
                      <a:pt x="25" y="62"/>
                      <a:pt x="25" y="62"/>
                    </a:cubicBezTo>
                    <a:cubicBezTo>
                      <a:pt x="39" y="53"/>
                      <a:pt x="54" y="44"/>
                      <a:pt x="70" y="34"/>
                    </a:cubicBezTo>
                    <a:cubicBezTo>
                      <a:pt x="77" y="30"/>
                      <a:pt x="77" y="30"/>
                      <a:pt x="77" y="30"/>
                    </a:cubicBezTo>
                    <a:cubicBezTo>
                      <a:pt x="58" y="0"/>
                      <a:pt x="58" y="0"/>
                      <a:pt x="58" y="0"/>
                    </a:cubicBezTo>
                    <a:lnTo>
                      <a:pt x="51"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63" name="Freeform 145">
                <a:extLst>
                  <a:ext uri="{FF2B5EF4-FFF2-40B4-BE49-F238E27FC236}">
                    <a16:creationId xmlns:a16="http://schemas.microsoft.com/office/drawing/2014/main" id="{696E0D0C-D3EC-4906-B243-7D5DB2E7492B}"/>
                  </a:ext>
                </a:extLst>
              </p:cNvPr>
              <p:cNvSpPr>
                <a:spLocks/>
              </p:cNvSpPr>
              <p:nvPr/>
            </p:nvSpPr>
            <p:spPr bwMode="black">
              <a:xfrm>
                <a:off x="8159750" y="2840038"/>
                <a:ext cx="58738" cy="47625"/>
              </a:xfrm>
              <a:custGeom>
                <a:avLst/>
                <a:gdLst>
                  <a:gd name="T0" fmla="*/ 0 w 37"/>
                  <a:gd name="T1" fmla="*/ 16 h 30"/>
                  <a:gd name="T2" fmla="*/ 9 w 37"/>
                  <a:gd name="T3" fmla="*/ 30 h 30"/>
                  <a:gd name="T4" fmla="*/ 37 w 37"/>
                  <a:gd name="T5" fmla="*/ 14 h 30"/>
                  <a:gd name="T6" fmla="*/ 28 w 37"/>
                  <a:gd name="T7" fmla="*/ 0 h 30"/>
                  <a:gd name="T8" fmla="*/ 0 w 37"/>
                  <a:gd name="T9" fmla="*/ 16 h 30"/>
                </a:gdLst>
                <a:ahLst/>
                <a:cxnLst>
                  <a:cxn ang="0">
                    <a:pos x="T0" y="T1"/>
                  </a:cxn>
                  <a:cxn ang="0">
                    <a:pos x="T2" y="T3"/>
                  </a:cxn>
                  <a:cxn ang="0">
                    <a:pos x="T4" y="T5"/>
                  </a:cxn>
                  <a:cxn ang="0">
                    <a:pos x="T6" y="T7"/>
                  </a:cxn>
                  <a:cxn ang="0">
                    <a:pos x="T8" y="T9"/>
                  </a:cxn>
                </a:cxnLst>
                <a:rect l="0" t="0" r="r" b="b"/>
                <a:pathLst>
                  <a:path w="37" h="30">
                    <a:moveTo>
                      <a:pt x="0" y="16"/>
                    </a:moveTo>
                    <a:lnTo>
                      <a:pt x="9" y="30"/>
                    </a:lnTo>
                    <a:lnTo>
                      <a:pt x="37" y="14"/>
                    </a:lnTo>
                    <a:lnTo>
                      <a:pt x="28" y="0"/>
                    </a:lnTo>
                    <a:lnTo>
                      <a:pt x="0"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64" name="Freeform 146">
                <a:extLst>
                  <a:ext uri="{FF2B5EF4-FFF2-40B4-BE49-F238E27FC236}">
                    <a16:creationId xmlns:a16="http://schemas.microsoft.com/office/drawing/2014/main" id="{3BDD9052-97D7-4030-ABBD-FAF4C40DF26D}"/>
                  </a:ext>
                </a:extLst>
              </p:cNvPr>
              <p:cNvSpPr>
                <a:spLocks/>
              </p:cNvSpPr>
              <p:nvPr/>
            </p:nvSpPr>
            <p:spPr bwMode="black">
              <a:xfrm>
                <a:off x="7038975" y="2435225"/>
                <a:ext cx="58738" cy="39688"/>
              </a:xfrm>
              <a:custGeom>
                <a:avLst/>
                <a:gdLst>
                  <a:gd name="T0" fmla="*/ 27 w 77"/>
                  <a:gd name="T1" fmla="*/ 5 h 53"/>
                  <a:gd name="T2" fmla="*/ 5 w 77"/>
                  <a:gd name="T3" fmla="*/ 24 h 53"/>
                  <a:gd name="T4" fmla="*/ 0 w 77"/>
                  <a:gd name="T5" fmla="*/ 30 h 53"/>
                  <a:gd name="T6" fmla="*/ 26 w 77"/>
                  <a:gd name="T7" fmla="*/ 53 h 53"/>
                  <a:gd name="T8" fmla="*/ 31 w 77"/>
                  <a:gd name="T9" fmla="*/ 47 h 53"/>
                  <a:gd name="T10" fmla="*/ 43 w 77"/>
                  <a:gd name="T11" fmla="*/ 37 h 53"/>
                  <a:gd name="T12" fmla="*/ 61 w 77"/>
                  <a:gd name="T13" fmla="*/ 39 h 53"/>
                  <a:gd name="T14" fmla="*/ 68 w 77"/>
                  <a:gd name="T15" fmla="*/ 41 h 53"/>
                  <a:gd name="T16" fmla="*/ 77 w 77"/>
                  <a:gd name="T17" fmla="*/ 8 h 53"/>
                  <a:gd name="T18" fmla="*/ 70 w 77"/>
                  <a:gd name="T19" fmla="*/ 6 h 53"/>
                  <a:gd name="T20" fmla="*/ 27 w 77"/>
                  <a:gd name="T21" fmla="*/ 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 h="53">
                    <a:moveTo>
                      <a:pt x="27" y="5"/>
                    </a:moveTo>
                    <a:cubicBezTo>
                      <a:pt x="20" y="9"/>
                      <a:pt x="12" y="15"/>
                      <a:pt x="5" y="24"/>
                    </a:cubicBezTo>
                    <a:cubicBezTo>
                      <a:pt x="0" y="30"/>
                      <a:pt x="0" y="30"/>
                      <a:pt x="0" y="30"/>
                    </a:cubicBezTo>
                    <a:cubicBezTo>
                      <a:pt x="26" y="53"/>
                      <a:pt x="26" y="53"/>
                      <a:pt x="26" y="53"/>
                    </a:cubicBezTo>
                    <a:cubicBezTo>
                      <a:pt x="31" y="47"/>
                      <a:pt x="31" y="47"/>
                      <a:pt x="31" y="47"/>
                    </a:cubicBezTo>
                    <a:cubicBezTo>
                      <a:pt x="35" y="42"/>
                      <a:pt x="40" y="39"/>
                      <a:pt x="43" y="37"/>
                    </a:cubicBezTo>
                    <a:cubicBezTo>
                      <a:pt x="43" y="37"/>
                      <a:pt x="46" y="35"/>
                      <a:pt x="61" y="39"/>
                    </a:cubicBezTo>
                    <a:cubicBezTo>
                      <a:pt x="68" y="41"/>
                      <a:pt x="68" y="41"/>
                      <a:pt x="68" y="41"/>
                    </a:cubicBezTo>
                    <a:cubicBezTo>
                      <a:pt x="77" y="8"/>
                      <a:pt x="77" y="8"/>
                      <a:pt x="77" y="8"/>
                    </a:cubicBezTo>
                    <a:cubicBezTo>
                      <a:pt x="70" y="6"/>
                      <a:pt x="70" y="6"/>
                      <a:pt x="70" y="6"/>
                    </a:cubicBezTo>
                    <a:cubicBezTo>
                      <a:pt x="51" y="0"/>
                      <a:pt x="38" y="0"/>
                      <a:pt x="27"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65" name="Freeform 147">
                <a:extLst>
                  <a:ext uri="{FF2B5EF4-FFF2-40B4-BE49-F238E27FC236}">
                    <a16:creationId xmlns:a16="http://schemas.microsoft.com/office/drawing/2014/main" id="{3C865D9E-2FF5-4A90-91B8-0E37E356B0FA}"/>
                  </a:ext>
                </a:extLst>
              </p:cNvPr>
              <p:cNvSpPr>
                <a:spLocks/>
              </p:cNvSpPr>
              <p:nvPr/>
            </p:nvSpPr>
            <p:spPr bwMode="black">
              <a:xfrm>
                <a:off x="8348663" y="2689225"/>
                <a:ext cx="36513" cy="55563"/>
              </a:xfrm>
              <a:custGeom>
                <a:avLst/>
                <a:gdLst>
                  <a:gd name="T0" fmla="*/ 13 w 49"/>
                  <a:gd name="T1" fmla="*/ 7 h 75"/>
                  <a:gd name="T2" fmla="*/ 2 w 49"/>
                  <a:gd name="T3" fmla="*/ 57 h 75"/>
                  <a:gd name="T4" fmla="*/ 0 w 49"/>
                  <a:gd name="T5" fmla="*/ 64 h 75"/>
                  <a:gd name="T6" fmla="*/ 34 w 49"/>
                  <a:gd name="T7" fmla="*/ 75 h 75"/>
                  <a:gd name="T8" fmla="*/ 36 w 49"/>
                  <a:gd name="T9" fmla="*/ 67 h 75"/>
                  <a:gd name="T10" fmla="*/ 48 w 49"/>
                  <a:gd name="T11" fmla="*/ 13 h 75"/>
                  <a:gd name="T12" fmla="*/ 49 w 49"/>
                  <a:gd name="T13" fmla="*/ 5 h 75"/>
                  <a:gd name="T14" fmla="*/ 15 w 49"/>
                  <a:gd name="T15" fmla="*/ 0 h 75"/>
                  <a:gd name="T16" fmla="*/ 13 w 49"/>
                  <a:gd name="T17" fmla="*/ 7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75">
                    <a:moveTo>
                      <a:pt x="13" y="7"/>
                    </a:moveTo>
                    <a:cubicBezTo>
                      <a:pt x="10" y="26"/>
                      <a:pt x="7" y="43"/>
                      <a:pt x="2" y="57"/>
                    </a:cubicBezTo>
                    <a:cubicBezTo>
                      <a:pt x="0" y="64"/>
                      <a:pt x="0" y="64"/>
                      <a:pt x="0" y="64"/>
                    </a:cubicBezTo>
                    <a:cubicBezTo>
                      <a:pt x="34" y="75"/>
                      <a:pt x="34" y="75"/>
                      <a:pt x="34" y="75"/>
                    </a:cubicBezTo>
                    <a:cubicBezTo>
                      <a:pt x="36" y="67"/>
                      <a:pt x="36" y="67"/>
                      <a:pt x="36" y="67"/>
                    </a:cubicBezTo>
                    <a:cubicBezTo>
                      <a:pt x="41" y="52"/>
                      <a:pt x="45" y="34"/>
                      <a:pt x="48" y="13"/>
                    </a:cubicBezTo>
                    <a:cubicBezTo>
                      <a:pt x="49" y="5"/>
                      <a:pt x="49" y="5"/>
                      <a:pt x="49" y="5"/>
                    </a:cubicBezTo>
                    <a:cubicBezTo>
                      <a:pt x="15" y="0"/>
                      <a:pt x="15" y="0"/>
                      <a:pt x="15" y="0"/>
                    </a:cubicBezTo>
                    <a:lnTo>
                      <a:pt x="13"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66" name="Freeform 148">
                <a:extLst>
                  <a:ext uri="{FF2B5EF4-FFF2-40B4-BE49-F238E27FC236}">
                    <a16:creationId xmlns:a16="http://schemas.microsoft.com/office/drawing/2014/main" id="{61073B14-71F5-41BC-84DF-D864B82D62D1}"/>
                  </a:ext>
                </a:extLst>
              </p:cNvPr>
              <p:cNvSpPr>
                <a:spLocks/>
              </p:cNvSpPr>
              <p:nvPr/>
            </p:nvSpPr>
            <p:spPr bwMode="black">
              <a:xfrm>
                <a:off x="8362950" y="2611438"/>
                <a:ext cx="26988" cy="52388"/>
              </a:xfrm>
              <a:custGeom>
                <a:avLst/>
                <a:gdLst>
                  <a:gd name="T0" fmla="*/ 2 w 38"/>
                  <a:gd name="T1" fmla="*/ 0 h 70"/>
                  <a:gd name="T2" fmla="*/ 2 w 38"/>
                  <a:gd name="T3" fmla="*/ 8 h 70"/>
                  <a:gd name="T4" fmla="*/ 0 w 38"/>
                  <a:gd name="T5" fmla="*/ 60 h 70"/>
                  <a:gd name="T6" fmla="*/ 0 w 38"/>
                  <a:gd name="T7" fmla="*/ 67 h 70"/>
                  <a:gd name="T8" fmla="*/ 35 w 38"/>
                  <a:gd name="T9" fmla="*/ 70 h 70"/>
                  <a:gd name="T10" fmla="*/ 35 w 38"/>
                  <a:gd name="T11" fmla="*/ 62 h 70"/>
                  <a:gd name="T12" fmla="*/ 38 w 38"/>
                  <a:gd name="T13" fmla="*/ 8 h 70"/>
                  <a:gd name="T14" fmla="*/ 38 w 38"/>
                  <a:gd name="T15" fmla="*/ 0 h 70"/>
                  <a:gd name="T16" fmla="*/ 2 w 38"/>
                  <a:gd name="T17"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70">
                    <a:moveTo>
                      <a:pt x="2" y="0"/>
                    </a:moveTo>
                    <a:cubicBezTo>
                      <a:pt x="2" y="8"/>
                      <a:pt x="2" y="8"/>
                      <a:pt x="2" y="8"/>
                    </a:cubicBezTo>
                    <a:cubicBezTo>
                      <a:pt x="2" y="25"/>
                      <a:pt x="2" y="43"/>
                      <a:pt x="0" y="60"/>
                    </a:cubicBezTo>
                    <a:cubicBezTo>
                      <a:pt x="0" y="67"/>
                      <a:pt x="0" y="67"/>
                      <a:pt x="0" y="67"/>
                    </a:cubicBezTo>
                    <a:cubicBezTo>
                      <a:pt x="35" y="70"/>
                      <a:pt x="35" y="70"/>
                      <a:pt x="35" y="70"/>
                    </a:cubicBezTo>
                    <a:cubicBezTo>
                      <a:pt x="35" y="62"/>
                      <a:pt x="35" y="62"/>
                      <a:pt x="35" y="62"/>
                    </a:cubicBezTo>
                    <a:cubicBezTo>
                      <a:pt x="37" y="44"/>
                      <a:pt x="38" y="26"/>
                      <a:pt x="38" y="8"/>
                    </a:cubicBezTo>
                    <a:cubicBezTo>
                      <a:pt x="38" y="0"/>
                      <a:pt x="38" y="0"/>
                      <a:pt x="38" y="0"/>
                    </a:cubicBez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67" name="Freeform 149">
                <a:extLst>
                  <a:ext uri="{FF2B5EF4-FFF2-40B4-BE49-F238E27FC236}">
                    <a16:creationId xmlns:a16="http://schemas.microsoft.com/office/drawing/2014/main" id="{7FF02ABA-9628-4B9D-984E-315D1AC865C3}"/>
                  </a:ext>
                </a:extLst>
              </p:cNvPr>
              <p:cNvSpPr>
                <a:spLocks/>
              </p:cNvSpPr>
              <p:nvPr/>
            </p:nvSpPr>
            <p:spPr bwMode="black">
              <a:xfrm>
                <a:off x="7783513" y="3113088"/>
                <a:ext cx="47625" cy="57150"/>
              </a:xfrm>
              <a:custGeom>
                <a:avLst/>
                <a:gdLst>
                  <a:gd name="T0" fmla="*/ 32 w 63"/>
                  <a:gd name="T1" fmla="*/ 0 h 76"/>
                  <a:gd name="T2" fmla="*/ 29 w 63"/>
                  <a:gd name="T3" fmla="*/ 7 h 76"/>
                  <a:gd name="T4" fmla="*/ 5 w 63"/>
                  <a:gd name="T5" fmla="*/ 50 h 76"/>
                  <a:gd name="T6" fmla="*/ 0 w 63"/>
                  <a:gd name="T7" fmla="*/ 57 h 76"/>
                  <a:gd name="T8" fmla="*/ 30 w 63"/>
                  <a:gd name="T9" fmla="*/ 76 h 76"/>
                  <a:gd name="T10" fmla="*/ 34 w 63"/>
                  <a:gd name="T11" fmla="*/ 70 h 76"/>
                  <a:gd name="T12" fmla="*/ 60 w 63"/>
                  <a:gd name="T13" fmla="*/ 22 h 76"/>
                  <a:gd name="T14" fmla="*/ 63 w 63"/>
                  <a:gd name="T15" fmla="*/ 16 h 76"/>
                  <a:gd name="T16" fmla="*/ 49 w 63"/>
                  <a:gd name="T17" fmla="*/ 7 h 76"/>
                  <a:gd name="T18" fmla="*/ 32 w 63"/>
                  <a:gd name="T19"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 h="76">
                    <a:moveTo>
                      <a:pt x="32" y="0"/>
                    </a:moveTo>
                    <a:cubicBezTo>
                      <a:pt x="29" y="7"/>
                      <a:pt x="29" y="7"/>
                      <a:pt x="29" y="7"/>
                    </a:cubicBezTo>
                    <a:cubicBezTo>
                      <a:pt x="20" y="23"/>
                      <a:pt x="13" y="38"/>
                      <a:pt x="5" y="50"/>
                    </a:cubicBezTo>
                    <a:cubicBezTo>
                      <a:pt x="0" y="57"/>
                      <a:pt x="0" y="57"/>
                      <a:pt x="0" y="57"/>
                    </a:cubicBezTo>
                    <a:cubicBezTo>
                      <a:pt x="30" y="76"/>
                      <a:pt x="30" y="76"/>
                      <a:pt x="30" y="76"/>
                    </a:cubicBezTo>
                    <a:cubicBezTo>
                      <a:pt x="34" y="70"/>
                      <a:pt x="34" y="70"/>
                      <a:pt x="34" y="70"/>
                    </a:cubicBezTo>
                    <a:cubicBezTo>
                      <a:pt x="43" y="56"/>
                      <a:pt x="51" y="40"/>
                      <a:pt x="60" y="22"/>
                    </a:cubicBezTo>
                    <a:cubicBezTo>
                      <a:pt x="63" y="16"/>
                      <a:pt x="63" y="16"/>
                      <a:pt x="63" y="16"/>
                    </a:cubicBezTo>
                    <a:cubicBezTo>
                      <a:pt x="49" y="7"/>
                      <a:pt x="49" y="7"/>
                      <a:pt x="49" y="7"/>
                    </a:cubicBezTo>
                    <a:lnTo>
                      <a:pt x="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68" name="Freeform 150">
                <a:extLst>
                  <a:ext uri="{FF2B5EF4-FFF2-40B4-BE49-F238E27FC236}">
                    <a16:creationId xmlns:a16="http://schemas.microsoft.com/office/drawing/2014/main" id="{67F10F1D-B38E-4D54-8CAB-BF8DF44D48C4}"/>
                  </a:ext>
                </a:extLst>
              </p:cNvPr>
              <p:cNvSpPr>
                <a:spLocks/>
              </p:cNvSpPr>
              <p:nvPr/>
            </p:nvSpPr>
            <p:spPr bwMode="black">
              <a:xfrm>
                <a:off x="8229600" y="2798763"/>
                <a:ext cx="57150" cy="49213"/>
              </a:xfrm>
              <a:custGeom>
                <a:avLst/>
                <a:gdLst>
                  <a:gd name="T0" fmla="*/ 52 w 76"/>
                  <a:gd name="T1" fmla="*/ 3 h 65"/>
                  <a:gd name="T2" fmla="*/ 6 w 76"/>
                  <a:gd name="T3" fmla="*/ 31 h 65"/>
                  <a:gd name="T4" fmla="*/ 0 w 76"/>
                  <a:gd name="T5" fmla="*/ 35 h 65"/>
                  <a:gd name="T6" fmla="*/ 17 w 76"/>
                  <a:gd name="T7" fmla="*/ 65 h 65"/>
                  <a:gd name="T8" fmla="*/ 24 w 76"/>
                  <a:gd name="T9" fmla="*/ 61 h 65"/>
                  <a:gd name="T10" fmla="*/ 70 w 76"/>
                  <a:gd name="T11" fmla="*/ 33 h 65"/>
                  <a:gd name="T12" fmla="*/ 76 w 76"/>
                  <a:gd name="T13" fmla="*/ 30 h 65"/>
                  <a:gd name="T14" fmla="*/ 58 w 76"/>
                  <a:gd name="T15" fmla="*/ 0 h 65"/>
                  <a:gd name="T16" fmla="*/ 52 w 76"/>
                  <a:gd name="T17" fmla="*/ 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5">
                    <a:moveTo>
                      <a:pt x="52" y="3"/>
                    </a:moveTo>
                    <a:cubicBezTo>
                      <a:pt x="38" y="12"/>
                      <a:pt x="22" y="21"/>
                      <a:pt x="6" y="31"/>
                    </a:cubicBezTo>
                    <a:cubicBezTo>
                      <a:pt x="0" y="35"/>
                      <a:pt x="0" y="35"/>
                      <a:pt x="0" y="35"/>
                    </a:cubicBezTo>
                    <a:cubicBezTo>
                      <a:pt x="17" y="65"/>
                      <a:pt x="17" y="65"/>
                      <a:pt x="17" y="65"/>
                    </a:cubicBezTo>
                    <a:cubicBezTo>
                      <a:pt x="24" y="61"/>
                      <a:pt x="24" y="61"/>
                      <a:pt x="24" y="61"/>
                    </a:cubicBezTo>
                    <a:cubicBezTo>
                      <a:pt x="41" y="51"/>
                      <a:pt x="56" y="42"/>
                      <a:pt x="70" y="33"/>
                    </a:cubicBezTo>
                    <a:cubicBezTo>
                      <a:pt x="76" y="30"/>
                      <a:pt x="76" y="30"/>
                      <a:pt x="76" y="30"/>
                    </a:cubicBezTo>
                    <a:cubicBezTo>
                      <a:pt x="58" y="0"/>
                      <a:pt x="58" y="0"/>
                      <a:pt x="58" y="0"/>
                    </a:cubicBezTo>
                    <a:lnTo>
                      <a:pt x="52"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69" name="Freeform 151">
                <a:extLst>
                  <a:ext uri="{FF2B5EF4-FFF2-40B4-BE49-F238E27FC236}">
                    <a16:creationId xmlns:a16="http://schemas.microsoft.com/office/drawing/2014/main" id="{47D75109-64C9-4924-9A28-D37248AB737B}"/>
                  </a:ext>
                </a:extLst>
              </p:cNvPr>
              <p:cNvSpPr>
                <a:spLocks/>
              </p:cNvSpPr>
              <p:nvPr/>
            </p:nvSpPr>
            <p:spPr bwMode="black">
              <a:xfrm>
                <a:off x="8297863" y="2754313"/>
                <a:ext cx="57150" cy="50800"/>
              </a:xfrm>
              <a:custGeom>
                <a:avLst/>
                <a:gdLst>
                  <a:gd name="T0" fmla="*/ 49 w 77"/>
                  <a:gd name="T1" fmla="*/ 5 h 68"/>
                  <a:gd name="T2" fmla="*/ 7 w 77"/>
                  <a:gd name="T3" fmla="*/ 34 h 68"/>
                  <a:gd name="T4" fmla="*/ 0 w 77"/>
                  <a:gd name="T5" fmla="*/ 39 h 68"/>
                  <a:gd name="T6" fmla="*/ 19 w 77"/>
                  <a:gd name="T7" fmla="*/ 68 h 68"/>
                  <a:gd name="T8" fmla="*/ 26 w 77"/>
                  <a:gd name="T9" fmla="*/ 64 h 68"/>
                  <a:gd name="T10" fmla="*/ 71 w 77"/>
                  <a:gd name="T11" fmla="*/ 33 h 68"/>
                  <a:gd name="T12" fmla="*/ 77 w 77"/>
                  <a:gd name="T13" fmla="*/ 28 h 68"/>
                  <a:gd name="T14" fmla="*/ 55 w 77"/>
                  <a:gd name="T15" fmla="*/ 0 h 68"/>
                  <a:gd name="T16" fmla="*/ 49 w 77"/>
                  <a:gd name="T17" fmla="*/ 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8">
                    <a:moveTo>
                      <a:pt x="49" y="5"/>
                    </a:moveTo>
                    <a:cubicBezTo>
                      <a:pt x="40" y="12"/>
                      <a:pt x="26" y="22"/>
                      <a:pt x="7" y="34"/>
                    </a:cubicBezTo>
                    <a:cubicBezTo>
                      <a:pt x="0" y="39"/>
                      <a:pt x="0" y="39"/>
                      <a:pt x="0" y="39"/>
                    </a:cubicBezTo>
                    <a:cubicBezTo>
                      <a:pt x="19" y="68"/>
                      <a:pt x="19" y="68"/>
                      <a:pt x="19" y="68"/>
                    </a:cubicBezTo>
                    <a:cubicBezTo>
                      <a:pt x="26" y="64"/>
                      <a:pt x="26" y="64"/>
                      <a:pt x="26" y="64"/>
                    </a:cubicBezTo>
                    <a:cubicBezTo>
                      <a:pt x="46" y="51"/>
                      <a:pt x="61" y="41"/>
                      <a:pt x="71" y="33"/>
                    </a:cubicBezTo>
                    <a:cubicBezTo>
                      <a:pt x="77" y="28"/>
                      <a:pt x="77" y="28"/>
                      <a:pt x="77" y="28"/>
                    </a:cubicBezTo>
                    <a:cubicBezTo>
                      <a:pt x="55" y="0"/>
                      <a:pt x="55" y="0"/>
                      <a:pt x="55" y="0"/>
                    </a:cubicBezTo>
                    <a:lnTo>
                      <a:pt x="49"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70" name="Freeform 152">
                <a:extLst>
                  <a:ext uri="{FF2B5EF4-FFF2-40B4-BE49-F238E27FC236}">
                    <a16:creationId xmlns:a16="http://schemas.microsoft.com/office/drawing/2014/main" id="{C9A40241-2071-45EF-8387-7EE74B07E51A}"/>
                  </a:ext>
                </a:extLst>
              </p:cNvPr>
              <p:cNvSpPr>
                <a:spLocks/>
              </p:cNvSpPr>
              <p:nvPr/>
            </p:nvSpPr>
            <p:spPr bwMode="black">
              <a:xfrm>
                <a:off x="7313613" y="2935288"/>
                <a:ext cx="57150" cy="49213"/>
              </a:xfrm>
              <a:custGeom>
                <a:avLst/>
                <a:gdLst>
                  <a:gd name="T0" fmla="*/ 24 w 77"/>
                  <a:gd name="T1" fmla="*/ 4 h 65"/>
                  <a:gd name="T2" fmla="*/ 18 w 77"/>
                  <a:gd name="T3" fmla="*/ 0 h 65"/>
                  <a:gd name="T4" fmla="*/ 0 w 77"/>
                  <a:gd name="T5" fmla="*/ 30 h 65"/>
                  <a:gd name="T6" fmla="*/ 7 w 77"/>
                  <a:gd name="T7" fmla="*/ 34 h 65"/>
                  <a:gd name="T8" fmla="*/ 53 w 77"/>
                  <a:gd name="T9" fmla="*/ 61 h 65"/>
                  <a:gd name="T10" fmla="*/ 59 w 77"/>
                  <a:gd name="T11" fmla="*/ 65 h 65"/>
                  <a:gd name="T12" fmla="*/ 77 w 77"/>
                  <a:gd name="T13" fmla="*/ 34 h 65"/>
                  <a:gd name="T14" fmla="*/ 71 w 77"/>
                  <a:gd name="T15" fmla="*/ 31 h 65"/>
                  <a:gd name="T16" fmla="*/ 24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24" y="4"/>
                    </a:moveTo>
                    <a:cubicBezTo>
                      <a:pt x="18" y="0"/>
                      <a:pt x="18" y="0"/>
                      <a:pt x="18" y="0"/>
                    </a:cubicBezTo>
                    <a:cubicBezTo>
                      <a:pt x="0" y="30"/>
                      <a:pt x="0" y="30"/>
                      <a:pt x="0" y="30"/>
                    </a:cubicBezTo>
                    <a:cubicBezTo>
                      <a:pt x="7" y="34"/>
                      <a:pt x="7" y="34"/>
                      <a:pt x="7" y="34"/>
                    </a:cubicBezTo>
                    <a:cubicBezTo>
                      <a:pt x="22" y="43"/>
                      <a:pt x="37" y="52"/>
                      <a:pt x="53" y="61"/>
                    </a:cubicBezTo>
                    <a:cubicBezTo>
                      <a:pt x="59" y="65"/>
                      <a:pt x="59" y="65"/>
                      <a:pt x="59" y="65"/>
                    </a:cubicBezTo>
                    <a:cubicBezTo>
                      <a:pt x="77" y="34"/>
                      <a:pt x="77" y="34"/>
                      <a:pt x="77" y="34"/>
                    </a:cubicBezTo>
                    <a:cubicBezTo>
                      <a:pt x="71" y="31"/>
                      <a:pt x="71" y="31"/>
                      <a:pt x="71" y="31"/>
                    </a:cubicBezTo>
                    <a:cubicBezTo>
                      <a:pt x="55" y="22"/>
                      <a:pt x="40" y="13"/>
                      <a:pt x="2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71" name="Freeform 153">
                <a:extLst>
                  <a:ext uri="{FF2B5EF4-FFF2-40B4-BE49-F238E27FC236}">
                    <a16:creationId xmlns:a16="http://schemas.microsoft.com/office/drawing/2014/main" id="{ADDBC80C-3F01-43D2-8766-9A895206F0BF}"/>
                  </a:ext>
                </a:extLst>
              </p:cNvPr>
              <p:cNvSpPr>
                <a:spLocks/>
              </p:cNvSpPr>
              <p:nvPr/>
            </p:nvSpPr>
            <p:spPr bwMode="black">
              <a:xfrm>
                <a:off x="7381875" y="2974975"/>
                <a:ext cx="57150" cy="49213"/>
              </a:xfrm>
              <a:custGeom>
                <a:avLst/>
                <a:gdLst>
                  <a:gd name="T0" fmla="*/ 0 w 36"/>
                  <a:gd name="T1" fmla="*/ 15 h 31"/>
                  <a:gd name="T2" fmla="*/ 28 w 36"/>
                  <a:gd name="T3" fmla="*/ 31 h 31"/>
                  <a:gd name="T4" fmla="*/ 36 w 36"/>
                  <a:gd name="T5" fmla="*/ 17 h 31"/>
                  <a:gd name="T6" fmla="*/ 8 w 36"/>
                  <a:gd name="T7" fmla="*/ 0 h 31"/>
                  <a:gd name="T8" fmla="*/ 0 w 36"/>
                  <a:gd name="T9" fmla="*/ 15 h 31"/>
                </a:gdLst>
                <a:ahLst/>
                <a:cxnLst>
                  <a:cxn ang="0">
                    <a:pos x="T0" y="T1"/>
                  </a:cxn>
                  <a:cxn ang="0">
                    <a:pos x="T2" y="T3"/>
                  </a:cxn>
                  <a:cxn ang="0">
                    <a:pos x="T4" y="T5"/>
                  </a:cxn>
                  <a:cxn ang="0">
                    <a:pos x="T6" y="T7"/>
                  </a:cxn>
                  <a:cxn ang="0">
                    <a:pos x="T8" y="T9"/>
                  </a:cxn>
                </a:cxnLst>
                <a:rect l="0" t="0" r="r" b="b"/>
                <a:pathLst>
                  <a:path w="36" h="31">
                    <a:moveTo>
                      <a:pt x="0" y="15"/>
                    </a:moveTo>
                    <a:lnTo>
                      <a:pt x="28" y="31"/>
                    </a:lnTo>
                    <a:lnTo>
                      <a:pt x="36" y="17"/>
                    </a:lnTo>
                    <a:lnTo>
                      <a:pt x="8" y="0"/>
                    </a:lnTo>
                    <a:lnTo>
                      <a:pt x="0"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72" name="Freeform 154">
                <a:extLst>
                  <a:ext uri="{FF2B5EF4-FFF2-40B4-BE49-F238E27FC236}">
                    <a16:creationId xmlns:a16="http://schemas.microsoft.com/office/drawing/2014/main" id="{4A58B6DC-485F-4458-8180-C9A593C4D790}"/>
                  </a:ext>
                </a:extLst>
              </p:cNvPr>
              <p:cNvSpPr>
                <a:spLocks/>
              </p:cNvSpPr>
              <p:nvPr/>
            </p:nvSpPr>
            <p:spPr bwMode="black">
              <a:xfrm>
                <a:off x="7243763" y="2895600"/>
                <a:ext cx="58738" cy="47625"/>
              </a:xfrm>
              <a:custGeom>
                <a:avLst/>
                <a:gdLst>
                  <a:gd name="T0" fmla="*/ 24 w 77"/>
                  <a:gd name="T1" fmla="*/ 4 h 64"/>
                  <a:gd name="T2" fmla="*/ 17 w 77"/>
                  <a:gd name="T3" fmla="*/ 0 h 64"/>
                  <a:gd name="T4" fmla="*/ 0 w 77"/>
                  <a:gd name="T5" fmla="*/ 31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4"/>
                    </a:moveTo>
                    <a:cubicBezTo>
                      <a:pt x="17" y="0"/>
                      <a:pt x="17" y="0"/>
                      <a:pt x="17" y="0"/>
                    </a:cubicBezTo>
                    <a:cubicBezTo>
                      <a:pt x="0" y="31"/>
                      <a:pt x="0" y="31"/>
                      <a:pt x="0" y="31"/>
                    </a:cubicBezTo>
                    <a:cubicBezTo>
                      <a:pt x="6" y="34"/>
                      <a:pt x="6" y="34"/>
                      <a:pt x="6" y="34"/>
                    </a:cubicBezTo>
                    <a:cubicBezTo>
                      <a:pt x="21" y="42"/>
                      <a:pt x="36" y="51"/>
                      <a:pt x="53" y="61"/>
                    </a:cubicBezTo>
                    <a:cubicBezTo>
                      <a:pt x="59" y="64"/>
                      <a:pt x="59" y="64"/>
                      <a:pt x="59" y="64"/>
                    </a:cubicBezTo>
                    <a:cubicBezTo>
                      <a:pt x="77" y="34"/>
                      <a:pt x="77" y="34"/>
                      <a:pt x="77" y="34"/>
                    </a:cubicBezTo>
                    <a:cubicBezTo>
                      <a:pt x="70" y="30"/>
                      <a:pt x="70" y="30"/>
                      <a:pt x="70" y="30"/>
                    </a:cubicBezTo>
                    <a:cubicBezTo>
                      <a:pt x="53" y="20"/>
                      <a:pt x="38" y="12"/>
                      <a:pt x="2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73" name="Freeform 155">
                <a:extLst>
                  <a:ext uri="{FF2B5EF4-FFF2-40B4-BE49-F238E27FC236}">
                    <a16:creationId xmlns:a16="http://schemas.microsoft.com/office/drawing/2014/main" id="{2B7925A7-ED3C-4EE3-8B08-244315A80E38}"/>
                  </a:ext>
                </a:extLst>
              </p:cNvPr>
              <p:cNvSpPr>
                <a:spLocks/>
              </p:cNvSpPr>
              <p:nvPr/>
            </p:nvSpPr>
            <p:spPr bwMode="black">
              <a:xfrm>
                <a:off x="7173913" y="2857500"/>
                <a:ext cx="57150" cy="47625"/>
              </a:xfrm>
              <a:custGeom>
                <a:avLst/>
                <a:gdLst>
                  <a:gd name="T0" fmla="*/ 23 w 77"/>
                  <a:gd name="T1" fmla="*/ 3 h 63"/>
                  <a:gd name="T2" fmla="*/ 16 w 77"/>
                  <a:gd name="T3" fmla="*/ 0 h 63"/>
                  <a:gd name="T4" fmla="*/ 0 w 77"/>
                  <a:gd name="T5" fmla="*/ 31 h 63"/>
                  <a:gd name="T6" fmla="*/ 7 w 77"/>
                  <a:gd name="T7" fmla="*/ 35 h 63"/>
                  <a:gd name="T8" fmla="*/ 54 w 77"/>
                  <a:gd name="T9" fmla="*/ 59 h 63"/>
                  <a:gd name="T10" fmla="*/ 60 w 77"/>
                  <a:gd name="T11" fmla="*/ 63 h 63"/>
                  <a:gd name="T12" fmla="*/ 77 w 77"/>
                  <a:gd name="T13" fmla="*/ 32 h 63"/>
                  <a:gd name="T14" fmla="*/ 71 w 77"/>
                  <a:gd name="T15" fmla="*/ 29 h 63"/>
                  <a:gd name="T16" fmla="*/ 23 w 77"/>
                  <a:gd name="T17" fmla="*/ 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3">
                    <a:moveTo>
                      <a:pt x="23" y="3"/>
                    </a:moveTo>
                    <a:cubicBezTo>
                      <a:pt x="16" y="0"/>
                      <a:pt x="16" y="0"/>
                      <a:pt x="16" y="0"/>
                    </a:cubicBezTo>
                    <a:cubicBezTo>
                      <a:pt x="0" y="31"/>
                      <a:pt x="0" y="31"/>
                      <a:pt x="0" y="31"/>
                    </a:cubicBezTo>
                    <a:cubicBezTo>
                      <a:pt x="7" y="35"/>
                      <a:pt x="7" y="35"/>
                      <a:pt x="7" y="35"/>
                    </a:cubicBezTo>
                    <a:cubicBezTo>
                      <a:pt x="20" y="41"/>
                      <a:pt x="36" y="50"/>
                      <a:pt x="54" y="59"/>
                    </a:cubicBezTo>
                    <a:cubicBezTo>
                      <a:pt x="60" y="63"/>
                      <a:pt x="60" y="63"/>
                      <a:pt x="60" y="63"/>
                    </a:cubicBezTo>
                    <a:cubicBezTo>
                      <a:pt x="77" y="32"/>
                      <a:pt x="77" y="32"/>
                      <a:pt x="77" y="32"/>
                    </a:cubicBezTo>
                    <a:cubicBezTo>
                      <a:pt x="71" y="29"/>
                      <a:pt x="71" y="29"/>
                      <a:pt x="71" y="29"/>
                    </a:cubicBezTo>
                    <a:cubicBezTo>
                      <a:pt x="52" y="18"/>
                      <a:pt x="36" y="10"/>
                      <a:pt x="2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74" name="Freeform 156">
                <a:extLst>
                  <a:ext uri="{FF2B5EF4-FFF2-40B4-BE49-F238E27FC236}">
                    <a16:creationId xmlns:a16="http://schemas.microsoft.com/office/drawing/2014/main" id="{DFFCF8E4-681C-4AAE-8039-A5C15D7DDC4E}"/>
                  </a:ext>
                </a:extLst>
              </p:cNvPr>
              <p:cNvSpPr>
                <a:spLocks/>
              </p:cNvSpPr>
              <p:nvPr/>
            </p:nvSpPr>
            <p:spPr bwMode="black">
              <a:xfrm>
                <a:off x="7099300" y="2835275"/>
                <a:ext cx="57150" cy="34925"/>
              </a:xfrm>
              <a:custGeom>
                <a:avLst/>
                <a:gdLst>
                  <a:gd name="T0" fmla="*/ 60 w 76"/>
                  <a:gd name="T1" fmla="*/ 10 h 47"/>
                  <a:gd name="T2" fmla="*/ 58 w 76"/>
                  <a:gd name="T3" fmla="*/ 10 h 47"/>
                  <a:gd name="T4" fmla="*/ 18 w 76"/>
                  <a:gd name="T5" fmla="*/ 2 h 47"/>
                  <a:gd name="T6" fmla="*/ 11 w 76"/>
                  <a:gd name="T7" fmla="*/ 0 h 47"/>
                  <a:gd name="T8" fmla="*/ 0 w 76"/>
                  <a:gd name="T9" fmla="*/ 33 h 47"/>
                  <a:gd name="T10" fmla="*/ 7 w 76"/>
                  <a:gd name="T11" fmla="*/ 35 h 47"/>
                  <a:gd name="T12" fmla="*/ 55 w 76"/>
                  <a:gd name="T13" fmla="*/ 45 h 47"/>
                  <a:gd name="T14" fmla="*/ 60 w 76"/>
                  <a:gd name="T15" fmla="*/ 45 h 47"/>
                  <a:gd name="T16" fmla="*/ 61 w 76"/>
                  <a:gd name="T17" fmla="*/ 45 h 47"/>
                  <a:gd name="T18" fmla="*/ 68 w 76"/>
                  <a:gd name="T19" fmla="*/ 47 h 47"/>
                  <a:gd name="T20" fmla="*/ 76 w 76"/>
                  <a:gd name="T21" fmla="*/ 13 h 47"/>
                  <a:gd name="T22" fmla="*/ 69 w 76"/>
                  <a:gd name="T23" fmla="*/ 11 h 47"/>
                  <a:gd name="T24" fmla="*/ 60 w 76"/>
                  <a:gd name="T25" fmla="*/ 1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47">
                    <a:moveTo>
                      <a:pt x="60" y="10"/>
                    </a:moveTo>
                    <a:cubicBezTo>
                      <a:pt x="58" y="10"/>
                      <a:pt x="58" y="10"/>
                      <a:pt x="58" y="10"/>
                    </a:cubicBezTo>
                    <a:cubicBezTo>
                      <a:pt x="49" y="11"/>
                      <a:pt x="35" y="8"/>
                      <a:pt x="18" y="2"/>
                    </a:cubicBezTo>
                    <a:cubicBezTo>
                      <a:pt x="11" y="0"/>
                      <a:pt x="11" y="0"/>
                      <a:pt x="11" y="0"/>
                    </a:cubicBezTo>
                    <a:cubicBezTo>
                      <a:pt x="0" y="33"/>
                      <a:pt x="0" y="33"/>
                      <a:pt x="0" y="33"/>
                    </a:cubicBezTo>
                    <a:cubicBezTo>
                      <a:pt x="7" y="35"/>
                      <a:pt x="7" y="35"/>
                      <a:pt x="7" y="35"/>
                    </a:cubicBezTo>
                    <a:cubicBezTo>
                      <a:pt x="20" y="40"/>
                      <a:pt x="39" y="45"/>
                      <a:pt x="55" y="45"/>
                    </a:cubicBezTo>
                    <a:cubicBezTo>
                      <a:pt x="57" y="45"/>
                      <a:pt x="59" y="45"/>
                      <a:pt x="60" y="45"/>
                    </a:cubicBezTo>
                    <a:cubicBezTo>
                      <a:pt x="60" y="45"/>
                      <a:pt x="61" y="45"/>
                      <a:pt x="61" y="45"/>
                    </a:cubicBezTo>
                    <a:cubicBezTo>
                      <a:pt x="68" y="47"/>
                      <a:pt x="68" y="47"/>
                      <a:pt x="68" y="47"/>
                    </a:cubicBezTo>
                    <a:cubicBezTo>
                      <a:pt x="76" y="13"/>
                      <a:pt x="76" y="13"/>
                      <a:pt x="76" y="13"/>
                    </a:cubicBezTo>
                    <a:cubicBezTo>
                      <a:pt x="69" y="11"/>
                      <a:pt x="69" y="11"/>
                      <a:pt x="69" y="11"/>
                    </a:cubicBezTo>
                    <a:cubicBezTo>
                      <a:pt x="66" y="10"/>
                      <a:pt x="63" y="10"/>
                      <a:pt x="6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75" name="Freeform 157">
                <a:extLst>
                  <a:ext uri="{FF2B5EF4-FFF2-40B4-BE49-F238E27FC236}">
                    <a16:creationId xmlns:a16="http://schemas.microsoft.com/office/drawing/2014/main" id="{5F3424EE-EECA-4960-A5FB-AB2177F667AA}"/>
                  </a:ext>
                </a:extLst>
              </p:cNvPr>
              <p:cNvSpPr>
                <a:spLocks/>
              </p:cNvSpPr>
              <p:nvPr/>
            </p:nvSpPr>
            <p:spPr bwMode="black">
              <a:xfrm>
                <a:off x="7721600" y="3168650"/>
                <a:ext cx="55563" cy="30163"/>
              </a:xfrm>
              <a:custGeom>
                <a:avLst/>
                <a:gdLst>
                  <a:gd name="T0" fmla="*/ 57 w 74"/>
                  <a:gd name="T1" fmla="*/ 3 h 40"/>
                  <a:gd name="T2" fmla="*/ 53 w 74"/>
                  <a:gd name="T3" fmla="*/ 4 h 40"/>
                  <a:gd name="T4" fmla="*/ 11 w 74"/>
                  <a:gd name="T5" fmla="*/ 4 h 40"/>
                  <a:gd name="T6" fmla="*/ 3 w 74"/>
                  <a:gd name="T7" fmla="*/ 3 h 40"/>
                  <a:gd name="T8" fmla="*/ 0 w 74"/>
                  <a:gd name="T9" fmla="*/ 38 h 40"/>
                  <a:gd name="T10" fmla="*/ 7 w 74"/>
                  <a:gd name="T11" fmla="*/ 39 h 40"/>
                  <a:gd name="T12" fmla="*/ 32 w 74"/>
                  <a:gd name="T13" fmla="*/ 40 h 40"/>
                  <a:gd name="T14" fmla="*/ 60 w 74"/>
                  <a:gd name="T15" fmla="*/ 38 h 40"/>
                  <a:gd name="T16" fmla="*/ 67 w 74"/>
                  <a:gd name="T17" fmla="*/ 36 h 40"/>
                  <a:gd name="T18" fmla="*/ 74 w 74"/>
                  <a:gd name="T19" fmla="*/ 34 h 40"/>
                  <a:gd name="T20" fmla="*/ 64 w 74"/>
                  <a:gd name="T21" fmla="*/ 0 h 40"/>
                  <a:gd name="T22" fmla="*/ 57 w 74"/>
                  <a:gd name="T23" fmla="*/ 3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4" h="40">
                    <a:moveTo>
                      <a:pt x="57" y="3"/>
                    </a:moveTo>
                    <a:cubicBezTo>
                      <a:pt x="56" y="3"/>
                      <a:pt x="55" y="3"/>
                      <a:pt x="53" y="4"/>
                    </a:cubicBezTo>
                    <a:cubicBezTo>
                      <a:pt x="43" y="5"/>
                      <a:pt x="28" y="6"/>
                      <a:pt x="11" y="4"/>
                    </a:cubicBezTo>
                    <a:cubicBezTo>
                      <a:pt x="3" y="3"/>
                      <a:pt x="3" y="3"/>
                      <a:pt x="3" y="3"/>
                    </a:cubicBezTo>
                    <a:cubicBezTo>
                      <a:pt x="0" y="38"/>
                      <a:pt x="0" y="38"/>
                      <a:pt x="0" y="38"/>
                    </a:cubicBezTo>
                    <a:cubicBezTo>
                      <a:pt x="7" y="39"/>
                      <a:pt x="7" y="39"/>
                      <a:pt x="7" y="39"/>
                    </a:cubicBezTo>
                    <a:cubicBezTo>
                      <a:pt x="16" y="40"/>
                      <a:pt x="25" y="40"/>
                      <a:pt x="32" y="40"/>
                    </a:cubicBezTo>
                    <a:cubicBezTo>
                      <a:pt x="43" y="40"/>
                      <a:pt x="52" y="40"/>
                      <a:pt x="60" y="38"/>
                    </a:cubicBezTo>
                    <a:cubicBezTo>
                      <a:pt x="62" y="38"/>
                      <a:pt x="65" y="37"/>
                      <a:pt x="67" y="36"/>
                    </a:cubicBezTo>
                    <a:cubicBezTo>
                      <a:pt x="74" y="34"/>
                      <a:pt x="74" y="34"/>
                      <a:pt x="74" y="34"/>
                    </a:cubicBezTo>
                    <a:cubicBezTo>
                      <a:pt x="64" y="0"/>
                      <a:pt x="64" y="0"/>
                      <a:pt x="64" y="0"/>
                    </a:cubicBezTo>
                    <a:lnTo>
                      <a:pt x="57"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76" name="Freeform 158">
                <a:extLst>
                  <a:ext uri="{FF2B5EF4-FFF2-40B4-BE49-F238E27FC236}">
                    <a16:creationId xmlns:a16="http://schemas.microsoft.com/office/drawing/2014/main" id="{7D70D836-00A5-4492-9FAF-1257A9AF6B5D}"/>
                  </a:ext>
                </a:extLst>
              </p:cNvPr>
              <p:cNvSpPr>
                <a:spLocks/>
              </p:cNvSpPr>
              <p:nvPr/>
            </p:nvSpPr>
            <p:spPr bwMode="black">
              <a:xfrm>
                <a:off x="7583488" y="3100388"/>
                <a:ext cx="49213" cy="58738"/>
              </a:xfrm>
              <a:custGeom>
                <a:avLst/>
                <a:gdLst>
                  <a:gd name="T0" fmla="*/ 49 w 64"/>
                  <a:gd name="T1" fmla="*/ 34 h 78"/>
                  <a:gd name="T2" fmla="*/ 49 w 64"/>
                  <a:gd name="T3" fmla="*/ 33 h 78"/>
                  <a:gd name="T4" fmla="*/ 33 w 64"/>
                  <a:gd name="T5" fmla="*/ 6 h 78"/>
                  <a:gd name="T6" fmla="*/ 29 w 64"/>
                  <a:gd name="T7" fmla="*/ 0 h 78"/>
                  <a:gd name="T8" fmla="*/ 0 w 64"/>
                  <a:gd name="T9" fmla="*/ 19 h 78"/>
                  <a:gd name="T10" fmla="*/ 4 w 64"/>
                  <a:gd name="T11" fmla="*/ 26 h 78"/>
                  <a:gd name="T12" fmla="*/ 18 w 64"/>
                  <a:gd name="T13" fmla="*/ 50 h 78"/>
                  <a:gd name="T14" fmla="*/ 31 w 64"/>
                  <a:gd name="T15" fmla="*/ 72 h 78"/>
                  <a:gd name="T16" fmla="*/ 35 w 64"/>
                  <a:gd name="T17" fmla="*/ 78 h 78"/>
                  <a:gd name="T18" fmla="*/ 64 w 64"/>
                  <a:gd name="T19" fmla="*/ 59 h 78"/>
                  <a:gd name="T20" fmla="*/ 60 w 64"/>
                  <a:gd name="T21" fmla="*/ 52 h 78"/>
                  <a:gd name="T22" fmla="*/ 49 w 64"/>
                  <a:gd name="T23" fmla="*/ 34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78">
                    <a:moveTo>
                      <a:pt x="49" y="34"/>
                    </a:moveTo>
                    <a:cubicBezTo>
                      <a:pt x="49" y="33"/>
                      <a:pt x="49" y="33"/>
                      <a:pt x="49" y="33"/>
                    </a:cubicBezTo>
                    <a:cubicBezTo>
                      <a:pt x="44" y="25"/>
                      <a:pt x="39" y="15"/>
                      <a:pt x="33" y="6"/>
                    </a:cubicBezTo>
                    <a:cubicBezTo>
                      <a:pt x="29" y="0"/>
                      <a:pt x="29" y="0"/>
                      <a:pt x="29" y="0"/>
                    </a:cubicBezTo>
                    <a:cubicBezTo>
                      <a:pt x="0" y="19"/>
                      <a:pt x="0" y="19"/>
                      <a:pt x="0" y="19"/>
                    </a:cubicBezTo>
                    <a:cubicBezTo>
                      <a:pt x="4" y="26"/>
                      <a:pt x="4" y="26"/>
                      <a:pt x="4" y="26"/>
                    </a:cubicBezTo>
                    <a:cubicBezTo>
                      <a:pt x="9" y="34"/>
                      <a:pt x="14" y="43"/>
                      <a:pt x="18" y="50"/>
                    </a:cubicBezTo>
                    <a:cubicBezTo>
                      <a:pt x="22" y="58"/>
                      <a:pt x="27" y="65"/>
                      <a:pt x="31" y="72"/>
                    </a:cubicBezTo>
                    <a:cubicBezTo>
                      <a:pt x="35" y="78"/>
                      <a:pt x="35" y="78"/>
                      <a:pt x="35" y="78"/>
                    </a:cubicBezTo>
                    <a:cubicBezTo>
                      <a:pt x="64" y="59"/>
                      <a:pt x="64" y="59"/>
                      <a:pt x="64" y="59"/>
                    </a:cubicBezTo>
                    <a:cubicBezTo>
                      <a:pt x="60" y="52"/>
                      <a:pt x="60" y="52"/>
                      <a:pt x="60" y="52"/>
                    </a:cubicBezTo>
                    <a:cubicBezTo>
                      <a:pt x="57" y="47"/>
                      <a:pt x="53" y="41"/>
                      <a:pt x="49"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77" name="Freeform 159">
                <a:extLst>
                  <a:ext uri="{FF2B5EF4-FFF2-40B4-BE49-F238E27FC236}">
                    <a16:creationId xmlns:a16="http://schemas.microsoft.com/office/drawing/2014/main" id="{0537E927-468D-4642-BC9C-D80822CC6553}"/>
                  </a:ext>
                </a:extLst>
              </p:cNvPr>
              <p:cNvSpPr>
                <a:spLocks/>
              </p:cNvSpPr>
              <p:nvPr/>
            </p:nvSpPr>
            <p:spPr bwMode="black">
              <a:xfrm>
                <a:off x="7521575" y="3054350"/>
                <a:ext cx="55563" cy="47625"/>
              </a:xfrm>
              <a:custGeom>
                <a:avLst/>
                <a:gdLst>
                  <a:gd name="T0" fmla="*/ 23 w 75"/>
                  <a:gd name="T1" fmla="*/ 4 h 62"/>
                  <a:gd name="T2" fmla="*/ 17 w 75"/>
                  <a:gd name="T3" fmla="*/ 0 h 62"/>
                  <a:gd name="T4" fmla="*/ 0 w 75"/>
                  <a:gd name="T5" fmla="*/ 31 h 62"/>
                  <a:gd name="T6" fmla="*/ 6 w 75"/>
                  <a:gd name="T7" fmla="*/ 35 h 62"/>
                  <a:gd name="T8" fmla="*/ 57 w 75"/>
                  <a:gd name="T9" fmla="*/ 59 h 62"/>
                  <a:gd name="T10" fmla="*/ 66 w 75"/>
                  <a:gd name="T11" fmla="*/ 62 h 62"/>
                  <a:gd name="T12" fmla="*/ 75 w 75"/>
                  <a:gd name="T13" fmla="*/ 28 h 62"/>
                  <a:gd name="T14" fmla="*/ 66 w 75"/>
                  <a:gd name="T15" fmla="*/ 25 h 62"/>
                  <a:gd name="T16" fmla="*/ 23 w 75"/>
                  <a:gd name="T17" fmla="*/ 4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62">
                    <a:moveTo>
                      <a:pt x="23" y="4"/>
                    </a:moveTo>
                    <a:cubicBezTo>
                      <a:pt x="17" y="0"/>
                      <a:pt x="17" y="0"/>
                      <a:pt x="17" y="0"/>
                    </a:cubicBezTo>
                    <a:cubicBezTo>
                      <a:pt x="0" y="31"/>
                      <a:pt x="0" y="31"/>
                      <a:pt x="0" y="31"/>
                    </a:cubicBezTo>
                    <a:cubicBezTo>
                      <a:pt x="6" y="35"/>
                      <a:pt x="6" y="35"/>
                      <a:pt x="6" y="35"/>
                    </a:cubicBezTo>
                    <a:cubicBezTo>
                      <a:pt x="42" y="54"/>
                      <a:pt x="52" y="58"/>
                      <a:pt x="57" y="59"/>
                    </a:cubicBezTo>
                    <a:cubicBezTo>
                      <a:pt x="66" y="62"/>
                      <a:pt x="66" y="62"/>
                      <a:pt x="66" y="62"/>
                    </a:cubicBezTo>
                    <a:cubicBezTo>
                      <a:pt x="75" y="28"/>
                      <a:pt x="75" y="28"/>
                      <a:pt x="75" y="28"/>
                    </a:cubicBezTo>
                    <a:cubicBezTo>
                      <a:pt x="66" y="25"/>
                      <a:pt x="66" y="25"/>
                      <a:pt x="66" y="25"/>
                    </a:cubicBezTo>
                    <a:cubicBezTo>
                      <a:pt x="65" y="25"/>
                      <a:pt x="58" y="23"/>
                      <a:pt x="2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78" name="Freeform 160">
                <a:extLst>
                  <a:ext uri="{FF2B5EF4-FFF2-40B4-BE49-F238E27FC236}">
                    <a16:creationId xmlns:a16="http://schemas.microsoft.com/office/drawing/2014/main" id="{2A92296A-699D-4E88-ADCF-769FFB477761}"/>
                  </a:ext>
                </a:extLst>
              </p:cNvPr>
              <p:cNvSpPr>
                <a:spLocks/>
              </p:cNvSpPr>
              <p:nvPr/>
            </p:nvSpPr>
            <p:spPr bwMode="black">
              <a:xfrm>
                <a:off x="7640638" y="3154363"/>
                <a:ext cx="57150" cy="38100"/>
              </a:xfrm>
              <a:custGeom>
                <a:avLst/>
                <a:gdLst>
                  <a:gd name="T0" fmla="*/ 19 w 76"/>
                  <a:gd name="T1" fmla="*/ 3 h 52"/>
                  <a:gd name="T2" fmla="*/ 12 w 76"/>
                  <a:gd name="T3" fmla="*/ 0 h 52"/>
                  <a:gd name="T4" fmla="*/ 0 w 76"/>
                  <a:gd name="T5" fmla="*/ 33 h 52"/>
                  <a:gd name="T6" fmla="*/ 7 w 76"/>
                  <a:gd name="T7" fmla="*/ 36 h 52"/>
                  <a:gd name="T8" fmla="*/ 61 w 76"/>
                  <a:gd name="T9" fmla="*/ 51 h 52"/>
                  <a:gd name="T10" fmla="*/ 68 w 76"/>
                  <a:gd name="T11" fmla="*/ 52 h 52"/>
                  <a:gd name="T12" fmla="*/ 76 w 76"/>
                  <a:gd name="T13" fmla="*/ 18 h 52"/>
                  <a:gd name="T14" fmla="*/ 68 w 76"/>
                  <a:gd name="T15" fmla="*/ 16 h 52"/>
                  <a:gd name="T16" fmla="*/ 19 w 76"/>
                  <a:gd name="T17" fmla="*/ 3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52">
                    <a:moveTo>
                      <a:pt x="19" y="3"/>
                    </a:moveTo>
                    <a:cubicBezTo>
                      <a:pt x="12" y="0"/>
                      <a:pt x="12" y="0"/>
                      <a:pt x="12" y="0"/>
                    </a:cubicBezTo>
                    <a:cubicBezTo>
                      <a:pt x="0" y="33"/>
                      <a:pt x="0" y="33"/>
                      <a:pt x="0" y="33"/>
                    </a:cubicBezTo>
                    <a:cubicBezTo>
                      <a:pt x="7" y="36"/>
                      <a:pt x="7" y="36"/>
                      <a:pt x="7" y="36"/>
                    </a:cubicBezTo>
                    <a:cubicBezTo>
                      <a:pt x="23" y="41"/>
                      <a:pt x="41" y="46"/>
                      <a:pt x="61" y="51"/>
                    </a:cubicBezTo>
                    <a:cubicBezTo>
                      <a:pt x="68" y="52"/>
                      <a:pt x="68" y="52"/>
                      <a:pt x="68" y="52"/>
                    </a:cubicBezTo>
                    <a:cubicBezTo>
                      <a:pt x="76" y="18"/>
                      <a:pt x="76" y="18"/>
                      <a:pt x="76" y="18"/>
                    </a:cubicBezTo>
                    <a:cubicBezTo>
                      <a:pt x="68" y="16"/>
                      <a:pt x="68" y="16"/>
                      <a:pt x="68" y="16"/>
                    </a:cubicBezTo>
                    <a:cubicBezTo>
                      <a:pt x="50" y="12"/>
                      <a:pt x="33" y="8"/>
                      <a:pt x="19"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79" name="Freeform 161">
                <a:extLst>
                  <a:ext uri="{FF2B5EF4-FFF2-40B4-BE49-F238E27FC236}">
                    <a16:creationId xmlns:a16="http://schemas.microsoft.com/office/drawing/2014/main" id="{53EC3EEA-6D3E-4FE9-8E5F-9BD1E9654F88}"/>
                  </a:ext>
                </a:extLst>
              </p:cNvPr>
              <p:cNvSpPr>
                <a:spLocks/>
              </p:cNvSpPr>
              <p:nvPr/>
            </p:nvSpPr>
            <p:spPr bwMode="black">
              <a:xfrm>
                <a:off x="7451725" y="3016250"/>
                <a:ext cx="57150" cy="47625"/>
              </a:xfrm>
              <a:custGeom>
                <a:avLst/>
                <a:gdLst>
                  <a:gd name="T0" fmla="*/ 24 w 77"/>
                  <a:gd name="T1" fmla="*/ 3 h 64"/>
                  <a:gd name="T2" fmla="*/ 17 w 77"/>
                  <a:gd name="T3" fmla="*/ 0 h 64"/>
                  <a:gd name="T4" fmla="*/ 0 w 77"/>
                  <a:gd name="T5" fmla="*/ 30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3"/>
                    </a:moveTo>
                    <a:cubicBezTo>
                      <a:pt x="17" y="0"/>
                      <a:pt x="17" y="0"/>
                      <a:pt x="17" y="0"/>
                    </a:cubicBezTo>
                    <a:cubicBezTo>
                      <a:pt x="0" y="30"/>
                      <a:pt x="0" y="30"/>
                      <a:pt x="0" y="30"/>
                    </a:cubicBezTo>
                    <a:cubicBezTo>
                      <a:pt x="6" y="34"/>
                      <a:pt x="6" y="34"/>
                      <a:pt x="6" y="34"/>
                    </a:cubicBezTo>
                    <a:cubicBezTo>
                      <a:pt x="23" y="43"/>
                      <a:pt x="38" y="52"/>
                      <a:pt x="53" y="61"/>
                    </a:cubicBezTo>
                    <a:cubicBezTo>
                      <a:pt x="59" y="64"/>
                      <a:pt x="59" y="64"/>
                      <a:pt x="59" y="64"/>
                    </a:cubicBezTo>
                    <a:cubicBezTo>
                      <a:pt x="77" y="34"/>
                      <a:pt x="77" y="34"/>
                      <a:pt x="77" y="34"/>
                    </a:cubicBezTo>
                    <a:cubicBezTo>
                      <a:pt x="70" y="30"/>
                      <a:pt x="70" y="30"/>
                      <a:pt x="70" y="30"/>
                    </a:cubicBezTo>
                    <a:cubicBezTo>
                      <a:pt x="56" y="22"/>
                      <a:pt x="41" y="13"/>
                      <a:pt x="24"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80" name="Freeform 162">
                <a:extLst>
                  <a:ext uri="{FF2B5EF4-FFF2-40B4-BE49-F238E27FC236}">
                    <a16:creationId xmlns:a16="http://schemas.microsoft.com/office/drawing/2014/main" id="{9C7F12BB-2DC1-4B00-A6B5-753DF3D6378F}"/>
                  </a:ext>
                </a:extLst>
              </p:cNvPr>
              <p:cNvSpPr>
                <a:spLocks noEditPoints="1"/>
              </p:cNvSpPr>
              <p:nvPr/>
            </p:nvSpPr>
            <p:spPr bwMode="black">
              <a:xfrm>
                <a:off x="7108825" y="2208213"/>
                <a:ext cx="1198563" cy="892175"/>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dirty="0">
                  <a:ln>
                    <a:noFill/>
                  </a:ln>
                  <a:solidFill>
                    <a:srgbClr val="FFFFFF"/>
                  </a:solidFill>
                  <a:effectLst/>
                  <a:uLnTx/>
                  <a:uFillTx/>
                  <a:latin typeface="Segoe UI Semilight"/>
                  <a:ea typeface="+mn-ea"/>
                  <a:cs typeface="+mn-cs"/>
                </a:endParaRPr>
              </a:p>
            </p:txBody>
          </p:sp>
        </p:grpSp>
        <p:pic>
          <p:nvPicPr>
            <p:cNvPr id="16" name="Picture 164">
              <a:extLst>
                <a:ext uri="{FF2B5EF4-FFF2-40B4-BE49-F238E27FC236}">
                  <a16:creationId xmlns:a16="http://schemas.microsoft.com/office/drawing/2014/main" id="{51397D79-684F-4775-AA2C-76934DC36CC0}"/>
                </a:ext>
              </a:extLst>
            </p:cNvPr>
            <p:cNvPicPr>
              <a:picLocks noChangeAspect="1"/>
            </p:cNvPicPr>
            <p:nvPr/>
          </p:nvPicPr>
          <p:blipFill>
            <a:blip r:embed="rId4"/>
            <a:stretch>
              <a:fillRect/>
            </a:stretch>
          </p:blipFill>
          <p:spPr>
            <a:xfrm>
              <a:off x="9296570" y="3278187"/>
              <a:ext cx="1610314" cy="1610314"/>
            </a:xfrm>
            <a:prstGeom prst="rect">
              <a:avLst/>
            </a:prstGeom>
          </p:spPr>
        </p:pic>
        <p:sp>
          <p:nvSpPr>
            <p:cNvPr id="17" name="Rectangle 165">
              <a:extLst>
                <a:ext uri="{FF2B5EF4-FFF2-40B4-BE49-F238E27FC236}">
                  <a16:creationId xmlns:a16="http://schemas.microsoft.com/office/drawing/2014/main" id="{8B7F4920-28A2-4818-95D3-13FA7B21D6BF}"/>
                </a:ext>
              </a:extLst>
            </p:cNvPr>
            <p:cNvSpPr/>
            <p:nvPr/>
          </p:nvSpPr>
          <p:spPr>
            <a:xfrm>
              <a:off x="9383581" y="5157469"/>
              <a:ext cx="1436292" cy="492443"/>
            </a:xfrm>
            <a:prstGeom prst="rect">
              <a:avLst/>
            </a:prstGeom>
            <a:ln>
              <a:noFill/>
            </a:ln>
          </p:spPr>
          <p:txBody>
            <a:bodyPr wrap="none" lIns="0" tIns="0" rIns="0" bIns="0" anchor="ctr">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61679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solidFill>
                      <a:srgbClr val="FFFFFF">
                        <a:alpha val="0"/>
                      </a:srgbClr>
                    </a:solidFill>
                  </a:ln>
                  <a:solidFill>
                    <a:srgbClr val="353535"/>
                  </a:solidFill>
                  <a:effectLst/>
                  <a:uLnTx/>
                  <a:uFillTx/>
                  <a:latin typeface="Segoe"/>
                  <a:ea typeface="+mn-ea"/>
                  <a:cs typeface="+mn-cs"/>
                </a:rPr>
                <a:t>Azure</a:t>
              </a:r>
            </a:p>
            <a:p>
              <a:pPr marL="0" marR="0" lvl="0" indent="0" algn="ctr" defTabSz="61679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solidFill>
                      <a:srgbClr val="FFFFFF">
                        <a:alpha val="0"/>
                      </a:srgbClr>
                    </a:solidFill>
                  </a:ln>
                  <a:solidFill>
                    <a:srgbClr val="353535"/>
                  </a:solidFill>
                  <a:effectLst/>
                  <a:uLnTx/>
                  <a:uFillTx/>
                  <a:latin typeface="Segoe"/>
                  <a:ea typeface="+mn-ea"/>
                  <a:cs typeface="+mn-cs"/>
                </a:rPr>
                <a:t>Active Directory</a:t>
              </a:r>
            </a:p>
          </p:txBody>
        </p:sp>
        <p:pic>
          <p:nvPicPr>
            <p:cNvPr id="18" name="Picture 167">
              <a:extLst>
                <a:ext uri="{FF2B5EF4-FFF2-40B4-BE49-F238E27FC236}">
                  <a16:creationId xmlns:a16="http://schemas.microsoft.com/office/drawing/2014/main" id="{E2F4EC9B-6991-4F62-8017-83D7E19AC4E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249714" y="3899585"/>
              <a:ext cx="889046" cy="588277"/>
            </a:xfrm>
            <a:prstGeom prst="rect">
              <a:avLst/>
            </a:prstGeom>
          </p:spPr>
        </p:pic>
        <p:grpSp>
          <p:nvGrpSpPr>
            <p:cNvPr id="19" name="Group 174">
              <a:extLst>
                <a:ext uri="{FF2B5EF4-FFF2-40B4-BE49-F238E27FC236}">
                  <a16:creationId xmlns:a16="http://schemas.microsoft.com/office/drawing/2014/main" id="{76E3243F-81E6-468A-BBF5-6A6D9AC4F813}"/>
                </a:ext>
              </a:extLst>
            </p:cNvPr>
            <p:cNvGrpSpPr/>
            <p:nvPr/>
          </p:nvGrpSpPr>
          <p:grpSpPr>
            <a:xfrm>
              <a:off x="1587660" y="3973512"/>
              <a:ext cx="2652937" cy="372556"/>
              <a:chOff x="1587660" y="4261331"/>
              <a:chExt cx="2652937" cy="548147"/>
            </a:xfrm>
          </p:grpSpPr>
          <p:cxnSp>
            <p:nvCxnSpPr>
              <p:cNvPr id="31" name="Elbow Connector 169">
                <a:extLst>
                  <a:ext uri="{FF2B5EF4-FFF2-40B4-BE49-F238E27FC236}">
                    <a16:creationId xmlns:a16="http://schemas.microsoft.com/office/drawing/2014/main" id="{BE0EEFC1-63D1-4FFE-ACE0-89EF27E2866C}"/>
                  </a:ext>
                </a:extLst>
              </p:cNvPr>
              <p:cNvCxnSpPr/>
              <p:nvPr/>
            </p:nvCxnSpPr>
            <p:spPr>
              <a:xfrm flipV="1">
                <a:off x="1587660" y="4274587"/>
                <a:ext cx="2652937" cy="534891"/>
              </a:xfrm>
              <a:prstGeom prst="bentConnector3">
                <a:avLst>
                  <a:gd name="adj1" fmla="val -265"/>
                </a:avLst>
              </a:prstGeom>
              <a:ln>
                <a:solidFill>
                  <a:schemeClr val="bg1">
                    <a:lumMod val="60000"/>
                    <a:lumOff val="40000"/>
                  </a:schemeClr>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2" name="Straight Connector 172">
                <a:extLst>
                  <a:ext uri="{FF2B5EF4-FFF2-40B4-BE49-F238E27FC236}">
                    <a16:creationId xmlns:a16="http://schemas.microsoft.com/office/drawing/2014/main" id="{F672EA30-D0DF-4AD4-B6D0-0565387624AA}"/>
                  </a:ext>
                </a:extLst>
              </p:cNvPr>
              <p:cNvCxnSpPr/>
              <p:nvPr/>
            </p:nvCxnSpPr>
            <p:spPr>
              <a:xfrm flipV="1">
                <a:off x="2644098" y="4278506"/>
                <a:ext cx="7316" cy="394462"/>
              </a:xfrm>
              <a:prstGeom prst="line">
                <a:avLst/>
              </a:prstGeom>
              <a:ln>
                <a:solidFill>
                  <a:schemeClr val="bg1">
                    <a:lumMod val="60000"/>
                    <a:lumOff val="40000"/>
                  </a:schemeClr>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173">
                <a:extLst>
                  <a:ext uri="{FF2B5EF4-FFF2-40B4-BE49-F238E27FC236}">
                    <a16:creationId xmlns:a16="http://schemas.microsoft.com/office/drawing/2014/main" id="{68C77161-3656-4504-8054-24D1160D25A7}"/>
                  </a:ext>
                </a:extLst>
              </p:cNvPr>
              <p:cNvCxnSpPr/>
              <p:nvPr/>
            </p:nvCxnSpPr>
            <p:spPr>
              <a:xfrm flipH="1" flipV="1">
                <a:off x="3716890" y="4261331"/>
                <a:ext cx="1" cy="441593"/>
              </a:xfrm>
              <a:prstGeom prst="line">
                <a:avLst/>
              </a:prstGeom>
              <a:ln>
                <a:solidFill>
                  <a:schemeClr val="bg1">
                    <a:lumMod val="60000"/>
                    <a:lumOff val="40000"/>
                  </a:schemeClr>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20" name="Straight Arrow Connector 184">
              <a:extLst>
                <a:ext uri="{FF2B5EF4-FFF2-40B4-BE49-F238E27FC236}">
                  <a16:creationId xmlns:a16="http://schemas.microsoft.com/office/drawing/2014/main" id="{2238E1B6-DE7A-4410-8CA9-B3C8B34D9B65}"/>
                </a:ext>
              </a:extLst>
            </p:cNvPr>
            <p:cNvCxnSpPr/>
            <p:nvPr/>
          </p:nvCxnSpPr>
          <p:spPr>
            <a:xfrm flipH="1">
              <a:off x="7782127" y="4195939"/>
              <a:ext cx="1407910" cy="0"/>
            </a:xfrm>
            <a:prstGeom prst="straightConnector1">
              <a:avLst/>
            </a:prstGeom>
            <a:ln>
              <a:headEnd type="none"/>
              <a:tailEnd type="triangle"/>
            </a:ln>
          </p:spPr>
          <p:style>
            <a:lnRef idx="1">
              <a:schemeClr val="accent4"/>
            </a:lnRef>
            <a:fillRef idx="0">
              <a:schemeClr val="accent4"/>
            </a:fillRef>
            <a:effectRef idx="0">
              <a:schemeClr val="accent4"/>
            </a:effectRef>
            <a:fontRef idx="minor">
              <a:schemeClr val="tx1"/>
            </a:fontRef>
          </p:style>
        </p:cxnSp>
        <p:cxnSp>
          <p:nvCxnSpPr>
            <p:cNvPr id="21" name="Straight Arrow Connector 185">
              <a:extLst>
                <a:ext uri="{FF2B5EF4-FFF2-40B4-BE49-F238E27FC236}">
                  <a16:creationId xmlns:a16="http://schemas.microsoft.com/office/drawing/2014/main" id="{809D8A61-D100-4F9F-96EA-A18B7440A2E5}"/>
                </a:ext>
              </a:extLst>
            </p:cNvPr>
            <p:cNvCxnSpPr/>
            <p:nvPr/>
          </p:nvCxnSpPr>
          <p:spPr>
            <a:xfrm flipH="1">
              <a:off x="5214960" y="4204949"/>
              <a:ext cx="1231877" cy="0"/>
            </a:xfrm>
            <a:prstGeom prst="straightConnector1">
              <a:avLst/>
            </a:prstGeom>
            <a:ln>
              <a:headEnd type="none"/>
              <a:tailEnd type="triangle"/>
            </a:ln>
          </p:spPr>
          <p:style>
            <a:lnRef idx="1">
              <a:schemeClr val="accent4"/>
            </a:lnRef>
            <a:fillRef idx="0">
              <a:schemeClr val="accent4"/>
            </a:fillRef>
            <a:effectRef idx="0">
              <a:schemeClr val="accent4"/>
            </a:effectRef>
            <a:fontRef idx="minor">
              <a:schemeClr val="tx1"/>
            </a:fontRef>
          </p:style>
        </p:cxnSp>
        <p:sp>
          <p:nvSpPr>
            <p:cNvPr id="22" name="Rectangle 187">
              <a:extLst>
                <a:ext uri="{FF2B5EF4-FFF2-40B4-BE49-F238E27FC236}">
                  <a16:creationId xmlns:a16="http://schemas.microsoft.com/office/drawing/2014/main" id="{5F823F49-576A-43B8-B1AE-EC7D2E53ADED}"/>
                </a:ext>
              </a:extLst>
            </p:cNvPr>
            <p:cNvSpPr/>
            <p:nvPr/>
          </p:nvSpPr>
          <p:spPr>
            <a:xfrm>
              <a:off x="6321989" y="5157468"/>
              <a:ext cx="1572648" cy="492443"/>
            </a:xfrm>
            <a:prstGeom prst="rect">
              <a:avLst/>
            </a:prstGeom>
            <a:ln>
              <a:noFill/>
            </a:ln>
          </p:spPr>
          <p:txBody>
            <a:bodyPr wrap="square" lIns="0" tIns="0" rIns="0" bIns="0" anchor="ctr">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61679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solidFill>
                      <a:srgbClr val="FFFFFF">
                        <a:alpha val="0"/>
                      </a:srgbClr>
                    </a:solidFill>
                  </a:ln>
                  <a:solidFill>
                    <a:srgbClr val="353535"/>
                  </a:solidFill>
                  <a:effectLst/>
                  <a:uLnTx/>
                  <a:uFillTx/>
                  <a:latin typeface="Segoe"/>
                  <a:ea typeface="+mn-ea"/>
                  <a:cs typeface="+mn-cs"/>
                </a:rPr>
                <a:t>Azure AD Domain Services</a:t>
              </a:r>
            </a:p>
          </p:txBody>
        </p:sp>
        <p:sp>
          <p:nvSpPr>
            <p:cNvPr id="23" name="TextBox 188">
              <a:extLst>
                <a:ext uri="{FF2B5EF4-FFF2-40B4-BE49-F238E27FC236}">
                  <a16:creationId xmlns:a16="http://schemas.microsoft.com/office/drawing/2014/main" id="{FAC1BBB8-C551-45EF-A785-28A9EC77BFB9}"/>
                </a:ext>
              </a:extLst>
            </p:cNvPr>
            <p:cNvSpPr txBox="1"/>
            <p:nvPr/>
          </p:nvSpPr>
          <p:spPr>
            <a:xfrm>
              <a:off x="1217668" y="5852991"/>
              <a:ext cx="3772045" cy="801561"/>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1" i="0" u="none" strike="noStrike" kern="0" cap="none" spc="0" normalizeH="0" baseline="0" noProof="0" dirty="0">
                  <a:ln>
                    <a:noFill/>
                  </a:ln>
                  <a:solidFill>
                    <a:schemeClr val="tx2"/>
                  </a:solidFill>
                  <a:effectLst/>
                  <a:uLnTx/>
                  <a:uFillTx/>
                  <a:latin typeface="Segoe UI Light"/>
                  <a:ea typeface="+mn-ea"/>
                  <a:cs typeface="+mn-cs"/>
                </a:rPr>
                <a:t>Contoso’s workloads/apps </a:t>
              </a:r>
              <a:br>
                <a:rPr kumimoji="0" lang="en-US" sz="1600" b="1" i="0" u="none" strike="noStrike" kern="0" cap="none" spc="0" normalizeH="0" baseline="0" noProof="0" dirty="0">
                  <a:ln>
                    <a:noFill/>
                  </a:ln>
                  <a:solidFill>
                    <a:schemeClr val="tx2"/>
                  </a:solidFill>
                  <a:effectLst/>
                  <a:uLnTx/>
                  <a:uFillTx/>
                  <a:latin typeface="Segoe UI Light"/>
                  <a:ea typeface="+mn-ea"/>
                  <a:cs typeface="+mn-cs"/>
                </a:rPr>
              </a:br>
              <a:r>
                <a:rPr kumimoji="0" lang="en-US" sz="1600" b="1" i="0" u="none" strike="noStrike" kern="0" cap="none" spc="0" normalizeH="0" baseline="0" noProof="0" dirty="0">
                  <a:ln>
                    <a:noFill/>
                  </a:ln>
                  <a:solidFill>
                    <a:schemeClr val="tx2"/>
                  </a:solidFill>
                  <a:effectLst/>
                  <a:uLnTx/>
                  <a:uFillTx/>
                  <a:latin typeface="Segoe UI Light"/>
                  <a:ea typeface="+mn-ea"/>
                  <a:cs typeface="+mn-cs"/>
                </a:rPr>
                <a:t>in Azure IaaS</a:t>
              </a:r>
            </a:p>
          </p:txBody>
        </p:sp>
        <p:sp>
          <p:nvSpPr>
            <p:cNvPr id="24" name="TextBox 189">
              <a:extLst>
                <a:ext uri="{FF2B5EF4-FFF2-40B4-BE49-F238E27FC236}">
                  <a16:creationId xmlns:a16="http://schemas.microsoft.com/office/drawing/2014/main" id="{4549AD84-B240-4273-BE5C-D19A553FD2AD}"/>
                </a:ext>
              </a:extLst>
            </p:cNvPr>
            <p:cNvSpPr txBox="1"/>
            <p:nvPr/>
          </p:nvSpPr>
          <p:spPr>
            <a:xfrm>
              <a:off x="907431" y="5259618"/>
              <a:ext cx="2415206" cy="5170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1" u="none" strike="noStrike" kern="0" cap="none" spc="0" normalizeH="0" baseline="0" noProof="0" dirty="0">
                  <a:ln>
                    <a:noFill/>
                  </a:ln>
                  <a:solidFill>
                    <a:srgbClr val="353535"/>
                  </a:solidFill>
                  <a:effectLst/>
                  <a:uLnTx/>
                  <a:uFillTx/>
                  <a:latin typeface="Segoe UI Light"/>
                  <a:ea typeface="+mn-ea"/>
                  <a:cs typeface="+mn-cs"/>
                </a:rPr>
                <a:t>Virtual network</a:t>
              </a:r>
            </a:p>
          </p:txBody>
        </p:sp>
        <p:sp>
          <p:nvSpPr>
            <p:cNvPr id="25" name="Freeform 54">
              <a:extLst>
                <a:ext uri="{FF2B5EF4-FFF2-40B4-BE49-F238E27FC236}">
                  <a16:creationId xmlns:a16="http://schemas.microsoft.com/office/drawing/2014/main" id="{3FEEFEB5-0ECC-4368-A1D3-1F1CF2A0768C}"/>
                </a:ext>
              </a:extLst>
            </p:cNvPr>
            <p:cNvSpPr>
              <a:spLocks noChangeAspect="1" noEditPoints="1"/>
            </p:cNvSpPr>
            <p:nvPr/>
          </p:nvSpPr>
          <p:spPr bwMode="black">
            <a:xfrm>
              <a:off x="1673113" y="4612169"/>
              <a:ext cx="230299" cy="230299"/>
            </a:xfrm>
            <a:custGeom>
              <a:avLst/>
              <a:gdLst>
                <a:gd name="T0" fmla="*/ 102 w 200"/>
                <a:gd name="T1" fmla="*/ 0 h 200"/>
                <a:gd name="T2" fmla="*/ 101 w 200"/>
                <a:gd name="T3" fmla="*/ 0 h 200"/>
                <a:gd name="T4" fmla="*/ 99 w 200"/>
                <a:gd name="T5" fmla="*/ 0 h 200"/>
                <a:gd name="T6" fmla="*/ 98 w 200"/>
                <a:gd name="T7" fmla="*/ 0 h 200"/>
                <a:gd name="T8" fmla="*/ 98 w 200"/>
                <a:gd name="T9" fmla="*/ 200 h 200"/>
                <a:gd name="T10" fmla="*/ 99 w 200"/>
                <a:gd name="T11" fmla="*/ 200 h 200"/>
                <a:gd name="T12" fmla="*/ 101 w 200"/>
                <a:gd name="T13" fmla="*/ 200 h 200"/>
                <a:gd name="T14" fmla="*/ 102 w 200"/>
                <a:gd name="T15" fmla="*/ 200 h 200"/>
                <a:gd name="T16" fmla="*/ 12 w 200"/>
                <a:gd name="T17" fmla="*/ 106 h 200"/>
                <a:gd name="T18" fmla="*/ 45 w 200"/>
                <a:gd name="T19" fmla="*/ 139 h 200"/>
                <a:gd name="T20" fmla="*/ 12 w 200"/>
                <a:gd name="T21" fmla="*/ 106 h 200"/>
                <a:gd name="T22" fmla="*/ 159 w 200"/>
                <a:gd name="T23" fmla="*/ 94 h 200"/>
                <a:gd name="T24" fmla="*/ 179 w 200"/>
                <a:gd name="T25" fmla="*/ 61 h 200"/>
                <a:gd name="T26" fmla="*/ 147 w 200"/>
                <a:gd name="T27" fmla="*/ 94 h 200"/>
                <a:gd name="T28" fmla="*/ 106 w 200"/>
                <a:gd name="T29" fmla="*/ 61 h 200"/>
                <a:gd name="T30" fmla="*/ 147 w 200"/>
                <a:gd name="T31" fmla="*/ 94 h 200"/>
                <a:gd name="T32" fmla="*/ 106 w 200"/>
                <a:gd name="T33" fmla="*/ 13 h 200"/>
                <a:gd name="T34" fmla="*/ 106 w 200"/>
                <a:gd name="T35" fmla="*/ 50 h 200"/>
                <a:gd name="T36" fmla="*/ 94 w 200"/>
                <a:gd name="T37" fmla="*/ 50 h 200"/>
                <a:gd name="T38" fmla="*/ 94 w 200"/>
                <a:gd name="T39" fmla="*/ 13 h 200"/>
                <a:gd name="T40" fmla="*/ 94 w 200"/>
                <a:gd name="T41" fmla="*/ 94 h 200"/>
                <a:gd name="T42" fmla="*/ 58 w 200"/>
                <a:gd name="T43" fmla="*/ 61 h 200"/>
                <a:gd name="T44" fmla="*/ 41 w 200"/>
                <a:gd name="T45" fmla="*/ 94 h 200"/>
                <a:gd name="T46" fmla="*/ 21 w 200"/>
                <a:gd name="T47" fmla="*/ 61 h 200"/>
                <a:gd name="T48" fmla="*/ 41 w 200"/>
                <a:gd name="T49" fmla="*/ 94 h 200"/>
                <a:gd name="T50" fmla="*/ 94 w 200"/>
                <a:gd name="T51" fmla="*/ 106 h 200"/>
                <a:gd name="T52" fmla="*/ 58 w 200"/>
                <a:gd name="T53" fmla="*/ 139 h 200"/>
                <a:gd name="T54" fmla="*/ 94 w 200"/>
                <a:gd name="T55" fmla="*/ 151 h 200"/>
                <a:gd name="T56" fmla="*/ 62 w 200"/>
                <a:gd name="T57" fmla="*/ 151 h 200"/>
                <a:gd name="T58" fmla="*/ 106 w 200"/>
                <a:gd name="T59" fmla="*/ 187 h 200"/>
                <a:gd name="T60" fmla="*/ 138 w 200"/>
                <a:gd name="T61" fmla="*/ 151 h 200"/>
                <a:gd name="T62" fmla="*/ 106 w 200"/>
                <a:gd name="T63" fmla="*/ 139 h 200"/>
                <a:gd name="T64" fmla="*/ 147 w 200"/>
                <a:gd name="T65" fmla="*/ 106 h 200"/>
                <a:gd name="T66" fmla="*/ 106 w 200"/>
                <a:gd name="T67" fmla="*/ 139 h 200"/>
                <a:gd name="T68" fmla="*/ 188 w 200"/>
                <a:gd name="T69" fmla="*/ 106 h 200"/>
                <a:gd name="T70" fmla="*/ 155 w 200"/>
                <a:gd name="T71" fmla="*/ 139 h 200"/>
                <a:gd name="T72" fmla="*/ 172 w 200"/>
                <a:gd name="T73" fmla="*/ 50 h 200"/>
                <a:gd name="T74" fmla="*/ 135 w 200"/>
                <a:gd name="T75" fmla="*/ 19 h 200"/>
                <a:gd name="T76" fmla="*/ 66 w 200"/>
                <a:gd name="T77" fmla="*/ 19 h 200"/>
                <a:gd name="T78" fmla="*/ 28 w 200"/>
                <a:gd name="T79" fmla="*/ 50 h 200"/>
                <a:gd name="T80" fmla="*/ 28 w 200"/>
                <a:gd name="T81" fmla="*/ 151 h 200"/>
                <a:gd name="T82" fmla="*/ 66 w 200"/>
                <a:gd name="T83" fmla="*/ 181 h 200"/>
                <a:gd name="T84" fmla="*/ 135 w 200"/>
                <a:gd name="T85" fmla="*/ 181 h 200"/>
                <a:gd name="T86" fmla="*/ 172 w 200"/>
                <a:gd name="T87" fmla="*/ 151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00" h="200">
                  <a:moveTo>
                    <a:pt x="200" y="100"/>
                  </a:moveTo>
                  <a:cubicBezTo>
                    <a:pt x="200" y="46"/>
                    <a:pt x="156" y="1"/>
                    <a:pt x="102" y="0"/>
                  </a:cubicBezTo>
                  <a:cubicBezTo>
                    <a:pt x="102" y="0"/>
                    <a:pt x="102" y="0"/>
                    <a:pt x="102" y="0"/>
                  </a:cubicBezTo>
                  <a:cubicBezTo>
                    <a:pt x="102" y="0"/>
                    <a:pt x="101" y="0"/>
                    <a:pt x="101" y="0"/>
                  </a:cubicBezTo>
                  <a:cubicBezTo>
                    <a:pt x="101" y="0"/>
                    <a:pt x="100" y="0"/>
                    <a:pt x="100" y="0"/>
                  </a:cubicBezTo>
                  <a:cubicBezTo>
                    <a:pt x="100" y="0"/>
                    <a:pt x="99" y="0"/>
                    <a:pt x="99" y="0"/>
                  </a:cubicBezTo>
                  <a:cubicBezTo>
                    <a:pt x="99" y="0"/>
                    <a:pt x="99" y="0"/>
                    <a:pt x="98" y="0"/>
                  </a:cubicBezTo>
                  <a:cubicBezTo>
                    <a:pt x="98" y="0"/>
                    <a:pt x="98" y="0"/>
                    <a:pt x="98" y="0"/>
                  </a:cubicBezTo>
                  <a:cubicBezTo>
                    <a:pt x="44" y="1"/>
                    <a:pt x="0" y="46"/>
                    <a:pt x="0" y="100"/>
                  </a:cubicBezTo>
                  <a:cubicBezTo>
                    <a:pt x="0" y="155"/>
                    <a:pt x="44" y="199"/>
                    <a:pt x="98" y="200"/>
                  </a:cubicBezTo>
                  <a:cubicBezTo>
                    <a:pt x="98" y="200"/>
                    <a:pt x="98" y="200"/>
                    <a:pt x="98" y="200"/>
                  </a:cubicBezTo>
                  <a:cubicBezTo>
                    <a:pt x="99" y="200"/>
                    <a:pt x="99" y="200"/>
                    <a:pt x="99" y="200"/>
                  </a:cubicBezTo>
                  <a:cubicBezTo>
                    <a:pt x="99" y="200"/>
                    <a:pt x="100" y="200"/>
                    <a:pt x="100" y="200"/>
                  </a:cubicBezTo>
                  <a:cubicBezTo>
                    <a:pt x="101" y="200"/>
                    <a:pt x="101" y="200"/>
                    <a:pt x="101" y="200"/>
                  </a:cubicBezTo>
                  <a:cubicBezTo>
                    <a:pt x="101" y="200"/>
                    <a:pt x="102" y="200"/>
                    <a:pt x="102" y="200"/>
                  </a:cubicBezTo>
                  <a:cubicBezTo>
                    <a:pt x="102" y="200"/>
                    <a:pt x="102" y="200"/>
                    <a:pt x="102" y="200"/>
                  </a:cubicBezTo>
                  <a:cubicBezTo>
                    <a:pt x="156" y="199"/>
                    <a:pt x="200" y="155"/>
                    <a:pt x="200" y="100"/>
                  </a:cubicBezTo>
                  <a:close/>
                  <a:moveTo>
                    <a:pt x="12" y="106"/>
                  </a:moveTo>
                  <a:cubicBezTo>
                    <a:pt x="41" y="106"/>
                    <a:pt x="41" y="106"/>
                    <a:pt x="41" y="106"/>
                  </a:cubicBezTo>
                  <a:cubicBezTo>
                    <a:pt x="41" y="118"/>
                    <a:pt x="43" y="129"/>
                    <a:pt x="45" y="139"/>
                  </a:cubicBezTo>
                  <a:cubicBezTo>
                    <a:pt x="21" y="139"/>
                    <a:pt x="21" y="139"/>
                    <a:pt x="21" y="139"/>
                  </a:cubicBezTo>
                  <a:cubicBezTo>
                    <a:pt x="16" y="129"/>
                    <a:pt x="13" y="118"/>
                    <a:pt x="12" y="106"/>
                  </a:cubicBezTo>
                  <a:close/>
                  <a:moveTo>
                    <a:pt x="188" y="94"/>
                  </a:moveTo>
                  <a:cubicBezTo>
                    <a:pt x="159" y="94"/>
                    <a:pt x="159" y="94"/>
                    <a:pt x="159" y="94"/>
                  </a:cubicBezTo>
                  <a:cubicBezTo>
                    <a:pt x="159" y="83"/>
                    <a:pt x="157" y="72"/>
                    <a:pt x="155" y="61"/>
                  </a:cubicBezTo>
                  <a:cubicBezTo>
                    <a:pt x="179" y="61"/>
                    <a:pt x="179" y="61"/>
                    <a:pt x="179" y="61"/>
                  </a:cubicBezTo>
                  <a:cubicBezTo>
                    <a:pt x="184" y="72"/>
                    <a:pt x="187" y="83"/>
                    <a:pt x="188" y="94"/>
                  </a:cubicBezTo>
                  <a:close/>
                  <a:moveTo>
                    <a:pt x="147" y="94"/>
                  </a:moveTo>
                  <a:cubicBezTo>
                    <a:pt x="106" y="94"/>
                    <a:pt x="106" y="94"/>
                    <a:pt x="106" y="94"/>
                  </a:cubicBezTo>
                  <a:cubicBezTo>
                    <a:pt x="106" y="61"/>
                    <a:pt x="106" y="61"/>
                    <a:pt x="106" y="61"/>
                  </a:cubicBezTo>
                  <a:cubicBezTo>
                    <a:pt x="142" y="61"/>
                    <a:pt x="142" y="61"/>
                    <a:pt x="142" y="61"/>
                  </a:cubicBezTo>
                  <a:cubicBezTo>
                    <a:pt x="145" y="72"/>
                    <a:pt x="147" y="83"/>
                    <a:pt x="147" y="94"/>
                  </a:cubicBezTo>
                  <a:close/>
                  <a:moveTo>
                    <a:pt x="106" y="50"/>
                  </a:moveTo>
                  <a:cubicBezTo>
                    <a:pt x="106" y="13"/>
                    <a:pt x="106" y="13"/>
                    <a:pt x="106" y="13"/>
                  </a:cubicBezTo>
                  <a:cubicBezTo>
                    <a:pt x="119" y="17"/>
                    <a:pt x="131" y="31"/>
                    <a:pt x="138" y="50"/>
                  </a:cubicBezTo>
                  <a:lnTo>
                    <a:pt x="106" y="50"/>
                  </a:lnTo>
                  <a:close/>
                  <a:moveTo>
                    <a:pt x="94" y="13"/>
                  </a:moveTo>
                  <a:cubicBezTo>
                    <a:pt x="94" y="50"/>
                    <a:pt x="94" y="50"/>
                    <a:pt x="94" y="50"/>
                  </a:cubicBezTo>
                  <a:cubicBezTo>
                    <a:pt x="62" y="50"/>
                    <a:pt x="62" y="50"/>
                    <a:pt x="62" y="50"/>
                  </a:cubicBezTo>
                  <a:cubicBezTo>
                    <a:pt x="70" y="31"/>
                    <a:pt x="81" y="17"/>
                    <a:pt x="94" y="13"/>
                  </a:cubicBezTo>
                  <a:close/>
                  <a:moveTo>
                    <a:pt x="94" y="61"/>
                  </a:moveTo>
                  <a:cubicBezTo>
                    <a:pt x="94" y="94"/>
                    <a:pt x="94" y="94"/>
                    <a:pt x="94" y="94"/>
                  </a:cubicBezTo>
                  <a:cubicBezTo>
                    <a:pt x="53" y="94"/>
                    <a:pt x="53" y="94"/>
                    <a:pt x="53" y="94"/>
                  </a:cubicBezTo>
                  <a:cubicBezTo>
                    <a:pt x="53" y="83"/>
                    <a:pt x="55" y="72"/>
                    <a:pt x="58" y="61"/>
                  </a:cubicBezTo>
                  <a:lnTo>
                    <a:pt x="94" y="61"/>
                  </a:lnTo>
                  <a:close/>
                  <a:moveTo>
                    <a:pt x="41" y="94"/>
                  </a:moveTo>
                  <a:cubicBezTo>
                    <a:pt x="12" y="94"/>
                    <a:pt x="12" y="94"/>
                    <a:pt x="12" y="94"/>
                  </a:cubicBezTo>
                  <a:cubicBezTo>
                    <a:pt x="13" y="83"/>
                    <a:pt x="16" y="72"/>
                    <a:pt x="21" y="61"/>
                  </a:cubicBezTo>
                  <a:cubicBezTo>
                    <a:pt x="45" y="61"/>
                    <a:pt x="45" y="61"/>
                    <a:pt x="45" y="61"/>
                  </a:cubicBezTo>
                  <a:cubicBezTo>
                    <a:pt x="43" y="72"/>
                    <a:pt x="41" y="83"/>
                    <a:pt x="41" y="94"/>
                  </a:cubicBezTo>
                  <a:close/>
                  <a:moveTo>
                    <a:pt x="53" y="106"/>
                  </a:moveTo>
                  <a:cubicBezTo>
                    <a:pt x="94" y="106"/>
                    <a:pt x="94" y="106"/>
                    <a:pt x="94" y="106"/>
                  </a:cubicBezTo>
                  <a:cubicBezTo>
                    <a:pt x="94" y="139"/>
                    <a:pt x="94" y="139"/>
                    <a:pt x="94" y="139"/>
                  </a:cubicBezTo>
                  <a:cubicBezTo>
                    <a:pt x="58" y="139"/>
                    <a:pt x="58" y="139"/>
                    <a:pt x="58" y="139"/>
                  </a:cubicBezTo>
                  <a:cubicBezTo>
                    <a:pt x="55" y="129"/>
                    <a:pt x="53" y="118"/>
                    <a:pt x="53" y="106"/>
                  </a:cubicBezTo>
                  <a:close/>
                  <a:moveTo>
                    <a:pt x="94" y="151"/>
                  </a:moveTo>
                  <a:cubicBezTo>
                    <a:pt x="94" y="187"/>
                    <a:pt x="94" y="187"/>
                    <a:pt x="94" y="187"/>
                  </a:cubicBezTo>
                  <a:cubicBezTo>
                    <a:pt x="81" y="183"/>
                    <a:pt x="70" y="170"/>
                    <a:pt x="62" y="151"/>
                  </a:cubicBezTo>
                  <a:lnTo>
                    <a:pt x="94" y="151"/>
                  </a:lnTo>
                  <a:close/>
                  <a:moveTo>
                    <a:pt x="106" y="187"/>
                  </a:moveTo>
                  <a:cubicBezTo>
                    <a:pt x="106" y="151"/>
                    <a:pt x="106" y="151"/>
                    <a:pt x="106" y="151"/>
                  </a:cubicBezTo>
                  <a:cubicBezTo>
                    <a:pt x="138" y="151"/>
                    <a:pt x="138" y="151"/>
                    <a:pt x="138" y="151"/>
                  </a:cubicBezTo>
                  <a:cubicBezTo>
                    <a:pt x="131" y="170"/>
                    <a:pt x="119" y="183"/>
                    <a:pt x="106" y="187"/>
                  </a:cubicBezTo>
                  <a:close/>
                  <a:moveTo>
                    <a:pt x="106" y="139"/>
                  </a:moveTo>
                  <a:cubicBezTo>
                    <a:pt x="106" y="106"/>
                    <a:pt x="106" y="106"/>
                    <a:pt x="106" y="106"/>
                  </a:cubicBezTo>
                  <a:cubicBezTo>
                    <a:pt x="147" y="106"/>
                    <a:pt x="147" y="106"/>
                    <a:pt x="147" y="106"/>
                  </a:cubicBezTo>
                  <a:cubicBezTo>
                    <a:pt x="147" y="118"/>
                    <a:pt x="145" y="129"/>
                    <a:pt x="142" y="139"/>
                  </a:cubicBezTo>
                  <a:lnTo>
                    <a:pt x="106" y="139"/>
                  </a:lnTo>
                  <a:close/>
                  <a:moveTo>
                    <a:pt x="159" y="106"/>
                  </a:moveTo>
                  <a:cubicBezTo>
                    <a:pt x="188" y="106"/>
                    <a:pt x="188" y="106"/>
                    <a:pt x="188" y="106"/>
                  </a:cubicBezTo>
                  <a:cubicBezTo>
                    <a:pt x="187" y="118"/>
                    <a:pt x="184" y="129"/>
                    <a:pt x="179" y="139"/>
                  </a:cubicBezTo>
                  <a:cubicBezTo>
                    <a:pt x="155" y="139"/>
                    <a:pt x="155" y="139"/>
                    <a:pt x="155" y="139"/>
                  </a:cubicBezTo>
                  <a:cubicBezTo>
                    <a:pt x="157" y="129"/>
                    <a:pt x="159" y="118"/>
                    <a:pt x="159" y="106"/>
                  </a:cubicBezTo>
                  <a:close/>
                  <a:moveTo>
                    <a:pt x="172" y="50"/>
                  </a:moveTo>
                  <a:cubicBezTo>
                    <a:pt x="151" y="50"/>
                    <a:pt x="151" y="50"/>
                    <a:pt x="151" y="50"/>
                  </a:cubicBezTo>
                  <a:cubicBezTo>
                    <a:pt x="147" y="38"/>
                    <a:pt x="141" y="27"/>
                    <a:pt x="135" y="19"/>
                  </a:cubicBezTo>
                  <a:cubicBezTo>
                    <a:pt x="150" y="26"/>
                    <a:pt x="163" y="36"/>
                    <a:pt x="172" y="50"/>
                  </a:cubicBezTo>
                  <a:close/>
                  <a:moveTo>
                    <a:pt x="66" y="19"/>
                  </a:moveTo>
                  <a:cubicBezTo>
                    <a:pt x="59" y="27"/>
                    <a:pt x="53" y="38"/>
                    <a:pt x="49" y="50"/>
                  </a:cubicBezTo>
                  <a:cubicBezTo>
                    <a:pt x="28" y="50"/>
                    <a:pt x="28" y="50"/>
                    <a:pt x="28" y="50"/>
                  </a:cubicBezTo>
                  <a:cubicBezTo>
                    <a:pt x="38" y="36"/>
                    <a:pt x="51" y="26"/>
                    <a:pt x="66" y="19"/>
                  </a:cubicBezTo>
                  <a:close/>
                  <a:moveTo>
                    <a:pt x="28" y="151"/>
                  </a:moveTo>
                  <a:cubicBezTo>
                    <a:pt x="49" y="151"/>
                    <a:pt x="49" y="151"/>
                    <a:pt x="49" y="151"/>
                  </a:cubicBezTo>
                  <a:cubicBezTo>
                    <a:pt x="53" y="163"/>
                    <a:pt x="59" y="173"/>
                    <a:pt x="66" y="181"/>
                  </a:cubicBezTo>
                  <a:cubicBezTo>
                    <a:pt x="51" y="175"/>
                    <a:pt x="38" y="164"/>
                    <a:pt x="28" y="151"/>
                  </a:cubicBezTo>
                  <a:close/>
                  <a:moveTo>
                    <a:pt x="135" y="181"/>
                  </a:moveTo>
                  <a:cubicBezTo>
                    <a:pt x="141" y="173"/>
                    <a:pt x="147" y="163"/>
                    <a:pt x="151" y="151"/>
                  </a:cubicBezTo>
                  <a:cubicBezTo>
                    <a:pt x="172" y="151"/>
                    <a:pt x="172" y="151"/>
                    <a:pt x="172" y="151"/>
                  </a:cubicBezTo>
                  <a:cubicBezTo>
                    <a:pt x="163" y="164"/>
                    <a:pt x="150" y="175"/>
                    <a:pt x="135" y="181"/>
                  </a:cubicBezTo>
                  <a:close/>
                </a:path>
              </a:pathLst>
            </a:custGeom>
            <a:solidFill>
              <a:schemeClr val="accent6">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6" name="Rounded Rectangular Callout 192">
              <a:extLst>
                <a:ext uri="{FF2B5EF4-FFF2-40B4-BE49-F238E27FC236}">
                  <a16:creationId xmlns:a16="http://schemas.microsoft.com/office/drawing/2014/main" id="{E22E365D-587F-4DB1-BC89-7EE5BD5AA377}"/>
                </a:ext>
              </a:extLst>
            </p:cNvPr>
            <p:cNvSpPr/>
            <p:nvPr/>
          </p:nvSpPr>
          <p:spPr bwMode="auto">
            <a:xfrm>
              <a:off x="3655112" y="2837602"/>
              <a:ext cx="2525008" cy="616567"/>
            </a:xfrm>
            <a:prstGeom prst="borderCallout1">
              <a:avLst>
                <a:gd name="adj1" fmla="val 58983"/>
                <a:gd name="adj2" fmla="val -3421"/>
                <a:gd name="adj3" fmla="val 167364"/>
                <a:gd name="adj4" fmla="val -27616"/>
              </a:avLst>
            </a:prstGeom>
            <a:solidFill>
              <a:schemeClr val="accent2"/>
            </a:solidFill>
            <a:ln>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chemeClr val="bg1"/>
                  </a:solidFill>
                  <a:effectLst/>
                  <a:uLnTx/>
                  <a:uFillTx/>
                  <a:latin typeface="Segoe UI Semilight"/>
                  <a:ea typeface="+mn-ea"/>
                  <a:cs typeface="+mn-cs"/>
                </a:rPr>
                <a:t>Managed domain available in Contoso’s </a:t>
              </a:r>
              <a:r>
                <a:rPr kumimoji="0" lang="en-US" sz="1400" b="0" i="0" u="none" strike="noStrike" kern="0" cap="none" spc="0" normalizeH="0" baseline="0" noProof="0" dirty="0" err="1">
                  <a:ln>
                    <a:noFill/>
                  </a:ln>
                  <a:solidFill>
                    <a:schemeClr val="bg1"/>
                  </a:solidFill>
                  <a:effectLst/>
                  <a:uLnTx/>
                  <a:uFillTx/>
                  <a:latin typeface="Segoe UI Semilight"/>
                  <a:ea typeface="+mn-ea"/>
                  <a:cs typeface="+mn-cs"/>
                </a:rPr>
                <a:t>VNet</a:t>
              </a:r>
              <a:r>
                <a:rPr kumimoji="0" lang="en-US" sz="1400" b="0" i="0" u="none" strike="noStrike" kern="0" cap="none" spc="0" normalizeH="0" baseline="0" noProof="0" dirty="0">
                  <a:ln>
                    <a:noFill/>
                  </a:ln>
                  <a:solidFill>
                    <a:schemeClr val="bg1"/>
                  </a:solidFill>
                  <a:effectLst/>
                  <a:uLnTx/>
                  <a:uFillTx/>
                  <a:latin typeface="Segoe UI Semilight"/>
                  <a:ea typeface="+mn-ea"/>
                  <a:cs typeface="+mn-cs"/>
                </a:rPr>
                <a:t>.</a:t>
              </a:r>
            </a:p>
          </p:txBody>
        </p:sp>
        <p:sp>
          <p:nvSpPr>
            <p:cNvPr id="27" name="Freeform 193">
              <a:extLst>
                <a:ext uri="{FF2B5EF4-FFF2-40B4-BE49-F238E27FC236}">
                  <a16:creationId xmlns:a16="http://schemas.microsoft.com/office/drawing/2014/main" id="{31442D54-130A-4F28-BBB6-843518B73B91}"/>
                </a:ext>
              </a:extLst>
            </p:cNvPr>
            <p:cNvSpPr>
              <a:spLocks noEditPoints="1"/>
            </p:cNvSpPr>
            <p:nvPr/>
          </p:nvSpPr>
          <p:spPr bwMode="auto">
            <a:xfrm>
              <a:off x="8367283" y="4293370"/>
              <a:ext cx="327454" cy="220441"/>
            </a:xfrm>
            <a:custGeom>
              <a:avLst/>
              <a:gdLst>
                <a:gd name="T0" fmla="*/ 0 w 128"/>
                <a:gd name="T1" fmla="*/ 56 h 104"/>
                <a:gd name="T2" fmla="*/ 8 w 128"/>
                <a:gd name="T3" fmla="*/ 56 h 104"/>
                <a:gd name="T4" fmla="*/ 24 w 128"/>
                <a:gd name="T5" fmla="*/ 40 h 104"/>
                <a:gd name="T6" fmla="*/ 40 w 128"/>
                <a:gd name="T7" fmla="*/ 56 h 104"/>
                <a:gd name="T8" fmla="*/ 50 w 128"/>
                <a:gd name="T9" fmla="*/ 75 h 104"/>
                <a:gd name="T10" fmla="*/ 32 w 128"/>
                <a:gd name="T11" fmla="*/ 104 h 104"/>
                <a:gd name="T12" fmla="*/ 40 w 128"/>
                <a:gd name="T13" fmla="*/ 104 h 104"/>
                <a:gd name="T14" fmla="*/ 64 w 128"/>
                <a:gd name="T15" fmla="*/ 80 h 104"/>
                <a:gd name="T16" fmla="*/ 88 w 128"/>
                <a:gd name="T17" fmla="*/ 104 h 104"/>
                <a:gd name="T18" fmla="*/ 96 w 128"/>
                <a:gd name="T19" fmla="*/ 104 h 104"/>
                <a:gd name="T20" fmla="*/ 78 w 128"/>
                <a:gd name="T21" fmla="*/ 75 h 104"/>
                <a:gd name="T22" fmla="*/ 88 w 128"/>
                <a:gd name="T23" fmla="*/ 56 h 104"/>
                <a:gd name="T24" fmla="*/ 104 w 128"/>
                <a:gd name="T25" fmla="*/ 40 h 104"/>
                <a:gd name="T26" fmla="*/ 120 w 128"/>
                <a:gd name="T27" fmla="*/ 56 h 104"/>
                <a:gd name="T28" fmla="*/ 128 w 128"/>
                <a:gd name="T29" fmla="*/ 56 h 104"/>
                <a:gd name="T30" fmla="*/ 117 w 128"/>
                <a:gd name="T31" fmla="*/ 36 h 104"/>
                <a:gd name="T32" fmla="*/ 124 w 128"/>
                <a:gd name="T33" fmla="*/ 20 h 104"/>
                <a:gd name="T34" fmla="*/ 104 w 128"/>
                <a:gd name="T35" fmla="*/ 0 h 104"/>
                <a:gd name="T36" fmla="*/ 84 w 128"/>
                <a:gd name="T37" fmla="*/ 20 h 104"/>
                <a:gd name="T38" fmla="*/ 92 w 128"/>
                <a:gd name="T39" fmla="*/ 36 h 104"/>
                <a:gd name="T40" fmla="*/ 84 w 128"/>
                <a:gd name="T41" fmla="*/ 43 h 104"/>
                <a:gd name="T42" fmla="*/ 64 w 128"/>
                <a:gd name="T43" fmla="*/ 32 h 104"/>
                <a:gd name="T44" fmla="*/ 44 w 128"/>
                <a:gd name="T45" fmla="*/ 43 h 104"/>
                <a:gd name="T46" fmla="*/ 37 w 128"/>
                <a:gd name="T47" fmla="*/ 36 h 104"/>
                <a:gd name="T48" fmla="*/ 44 w 128"/>
                <a:gd name="T49" fmla="*/ 20 h 104"/>
                <a:gd name="T50" fmla="*/ 24 w 128"/>
                <a:gd name="T51" fmla="*/ 0 h 104"/>
                <a:gd name="T52" fmla="*/ 4 w 128"/>
                <a:gd name="T53" fmla="*/ 20 h 104"/>
                <a:gd name="T54" fmla="*/ 12 w 128"/>
                <a:gd name="T55" fmla="*/ 36 h 104"/>
                <a:gd name="T56" fmla="*/ 0 w 128"/>
                <a:gd name="T57" fmla="*/ 56 h 104"/>
                <a:gd name="T58" fmla="*/ 104 w 128"/>
                <a:gd name="T59" fmla="*/ 8 h 104"/>
                <a:gd name="T60" fmla="*/ 116 w 128"/>
                <a:gd name="T61" fmla="*/ 20 h 104"/>
                <a:gd name="T62" fmla="*/ 104 w 128"/>
                <a:gd name="T63" fmla="*/ 32 h 104"/>
                <a:gd name="T64" fmla="*/ 92 w 128"/>
                <a:gd name="T65" fmla="*/ 20 h 104"/>
                <a:gd name="T66" fmla="*/ 104 w 128"/>
                <a:gd name="T67" fmla="*/ 8 h 104"/>
                <a:gd name="T68" fmla="*/ 64 w 128"/>
                <a:gd name="T69" fmla="*/ 40 h 104"/>
                <a:gd name="T70" fmla="*/ 80 w 128"/>
                <a:gd name="T71" fmla="*/ 56 h 104"/>
                <a:gd name="T72" fmla="*/ 64 w 128"/>
                <a:gd name="T73" fmla="*/ 72 h 104"/>
                <a:gd name="T74" fmla="*/ 48 w 128"/>
                <a:gd name="T75" fmla="*/ 56 h 104"/>
                <a:gd name="T76" fmla="*/ 64 w 128"/>
                <a:gd name="T77" fmla="*/ 40 h 104"/>
                <a:gd name="T78" fmla="*/ 24 w 128"/>
                <a:gd name="T79" fmla="*/ 8 h 104"/>
                <a:gd name="T80" fmla="*/ 36 w 128"/>
                <a:gd name="T81" fmla="*/ 20 h 104"/>
                <a:gd name="T82" fmla="*/ 24 w 128"/>
                <a:gd name="T83" fmla="*/ 32 h 104"/>
                <a:gd name="T84" fmla="*/ 12 w 128"/>
                <a:gd name="T85" fmla="*/ 20 h 104"/>
                <a:gd name="T86" fmla="*/ 24 w 128"/>
                <a:gd name="T87" fmla="*/ 8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8" h="104">
                  <a:moveTo>
                    <a:pt x="0" y="56"/>
                  </a:moveTo>
                  <a:cubicBezTo>
                    <a:pt x="8" y="56"/>
                    <a:pt x="8" y="56"/>
                    <a:pt x="8" y="56"/>
                  </a:cubicBezTo>
                  <a:cubicBezTo>
                    <a:pt x="8" y="47"/>
                    <a:pt x="15" y="40"/>
                    <a:pt x="24" y="40"/>
                  </a:cubicBezTo>
                  <a:cubicBezTo>
                    <a:pt x="33" y="40"/>
                    <a:pt x="40" y="47"/>
                    <a:pt x="40" y="56"/>
                  </a:cubicBezTo>
                  <a:cubicBezTo>
                    <a:pt x="40" y="64"/>
                    <a:pt x="44" y="71"/>
                    <a:pt x="50" y="75"/>
                  </a:cubicBezTo>
                  <a:cubicBezTo>
                    <a:pt x="40" y="81"/>
                    <a:pt x="32" y="91"/>
                    <a:pt x="32" y="104"/>
                  </a:cubicBezTo>
                  <a:cubicBezTo>
                    <a:pt x="40" y="104"/>
                    <a:pt x="40" y="104"/>
                    <a:pt x="40" y="104"/>
                  </a:cubicBezTo>
                  <a:cubicBezTo>
                    <a:pt x="40" y="91"/>
                    <a:pt x="51" y="80"/>
                    <a:pt x="64" y="80"/>
                  </a:cubicBezTo>
                  <a:cubicBezTo>
                    <a:pt x="77" y="80"/>
                    <a:pt x="88" y="91"/>
                    <a:pt x="88" y="104"/>
                  </a:cubicBezTo>
                  <a:cubicBezTo>
                    <a:pt x="96" y="104"/>
                    <a:pt x="96" y="104"/>
                    <a:pt x="96" y="104"/>
                  </a:cubicBezTo>
                  <a:cubicBezTo>
                    <a:pt x="96" y="91"/>
                    <a:pt x="89" y="81"/>
                    <a:pt x="78" y="75"/>
                  </a:cubicBezTo>
                  <a:cubicBezTo>
                    <a:pt x="84" y="71"/>
                    <a:pt x="88" y="64"/>
                    <a:pt x="88" y="56"/>
                  </a:cubicBezTo>
                  <a:cubicBezTo>
                    <a:pt x="88" y="47"/>
                    <a:pt x="95" y="40"/>
                    <a:pt x="104" y="40"/>
                  </a:cubicBezTo>
                  <a:cubicBezTo>
                    <a:pt x="113" y="40"/>
                    <a:pt x="120" y="47"/>
                    <a:pt x="120" y="56"/>
                  </a:cubicBezTo>
                  <a:cubicBezTo>
                    <a:pt x="128" y="56"/>
                    <a:pt x="128" y="56"/>
                    <a:pt x="128" y="56"/>
                  </a:cubicBezTo>
                  <a:cubicBezTo>
                    <a:pt x="128" y="47"/>
                    <a:pt x="124" y="40"/>
                    <a:pt x="117" y="36"/>
                  </a:cubicBezTo>
                  <a:cubicBezTo>
                    <a:pt x="121" y="32"/>
                    <a:pt x="124" y="26"/>
                    <a:pt x="124" y="20"/>
                  </a:cubicBezTo>
                  <a:cubicBezTo>
                    <a:pt x="124" y="9"/>
                    <a:pt x="115" y="0"/>
                    <a:pt x="104" y="0"/>
                  </a:cubicBezTo>
                  <a:cubicBezTo>
                    <a:pt x="93" y="0"/>
                    <a:pt x="84" y="9"/>
                    <a:pt x="84" y="20"/>
                  </a:cubicBezTo>
                  <a:cubicBezTo>
                    <a:pt x="84" y="26"/>
                    <a:pt x="87" y="32"/>
                    <a:pt x="92" y="36"/>
                  </a:cubicBezTo>
                  <a:cubicBezTo>
                    <a:pt x="89" y="37"/>
                    <a:pt x="86" y="40"/>
                    <a:pt x="84" y="43"/>
                  </a:cubicBezTo>
                  <a:cubicBezTo>
                    <a:pt x="80" y="36"/>
                    <a:pt x="73" y="32"/>
                    <a:pt x="64" y="32"/>
                  </a:cubicBezTo>
                  <a:cubicBezTo>
                    <a:pt x="56" y="32"/>
                    <a:pt x="49" y="36"/>
                    <a:pt x="44" y="43"/>
                  </a:cubicBezTo>
                  <a:cubicBezTo>
                    <a:pt x="42" y="40"/>
                    <a:pt x="40" y="37"/>
                    <a:pt x="37" y="36"/>
                  </a:cubicBezTo>
                  <a:cubicBezTo>
                    <a:pt x="41" y="32"/>
                    <a:pt x="44" y="26"/>
                    <a:pt x="44" y="20"/>
                  </a:cubicBezTo>
                  <a:cubicBezTo>
                    <a:pt x="44" y="9"/>
                    <a:pt x="35" y="0"/>
                    <a:pt x="24" y="0"/>
                  </a:cubicBezTo>
                  <a:cubicBezTo>
                    <a:pt x="13" y="0"/>
                    <a:pt x="4" y="9"/>
                    <a:pt x="4" y="20"/>
                  </a:cubicBezTo>
                  <a:cubicBezTo>
                    <a:pt x="4" y="26"/>
                    <a:pt x="7" y="32"/>
                    <a:pt x="12" y="36"/>
                  </a:cubicBezTo>
                  <a:cubicBezTo>
                    <a:pt x="5" y="40"/>
                    <a:pt x="0" y="47"/>
                    <a:pt x="0" y="56"/>
                  </a:cubicBezTo>
                  <a:close/>
                  <a:moveTo>
                    <a:pt x="104" y="8"/>
                  </a:moveTo>
                  <a:cubicBezTo>
                    <a:pt x="111" y="8"/>
                    <a:pt x="116" y="13"/>
                    <a:pt x="116" y="20"/>
                  </a:cubicBezTo>
                  <a:cubicBezTo>
                    <a:pt x="116" y="27"/>
                    <a:pt x="111" y="32"/>
                    <a:pt x="104" y="32"/>
                  </a:cubicBezTo>
                  <a:cubicBezTo>
                    <a:pt x="98" y="32"/>
                    <a:pt x="92" y="27"/>
                    <a:pt x="92" y="20"/>
                  </a:cubicBezTo>
                  <a:cubicBezTo>
                    <a:pt x="92" y="13"/>
                    <a:pt x="98" y="8"/>
                    <a:pt x="104" y="8"/>
                  </a:cubicBezTo>
                  <a:close/>
                  <a:moveTo>
                    <a:pt x="64" y="40"/>
                  </a:moveTo>
                  <a:cubicBezTo>
                    <a:pt x="73" y="40"/>
                    <a:pt x="80" y="47"/>
                    <a:pt x="80" y="56"/>
                  </a:cubicBezTo>
                  <a:cubicBezTo>
                    <a:pt x="80" y="65"/>
                    <a:pt x="73" y="72"/>
                    <a:pt x="64" y="72"/>
                  </a:cubicBezTo>
                  <a:cubicBezTo>
                    <a:pt x="55" y="72"/>
                    <a:pt x="48" y="65"/>
                    <a:pt x="48" y="56"/>
                  </a:cubicBezTo>
                  <a:cubicBezTo>
                    <a:pt x="48" y="47"/>
                    <a:pt x="55" y="40"/>
                    <a:pt x="64" y="40"/>
                  </a:cubicBezTo>
                  <a:close/>
                  <a:moveTo>
                    <a:pt x="24" y="8"/>
                  </a:moveTo>
                  <a:cubicBezTo>
                    <a:pt x="31" y="8"/>
                    <a:pt x="36" y="13"/>
                    <a:pt x="36" y="20"/>
                  </a:cubicBezTo>
                  <a:cubicBezTo>
                    <a:pt x="36" y="27"/>
                    <a:pt x="31" y="32"/>
                    <a:pt x="24" y="32"/>
                  </a:cubicBezTo>
                  <a:cubicBezTo>
                    <a:pt x="18" y="32"/>
                    <a:pt x="12" y="27"/>
                    <a:pt x="12" y="20"/>
                  </a:cubicBezTo>
                  <a:cubicBezTo>
                    <a:pt x="12" y="13"/>
                    <a:pt x="18" y="8"/>
                    <a:pt x="24" y="8"/>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8" name="Freeform 194">
              <a:extLst>
                <a:ext uri="{FF2B5EF4-FFF2-40B4-BE49-F238E27FC236}">
                  <a16:creationId xmlns:a16="http://schemas.microsoft.com/office/drawing/2014/main" id="{2309E58A-3278-4E40-A86E-AF97A3CE1996}"/>
                </a:ext>
              </a:extLst>
            </p:cNvPr>
            <p:cNvSpPr>
              <a:spLocks noEditPoints="1"/>
            </p:cNvSpPr>
            <p:nvPr/>
          </p:nvSpPr>
          <p:spPr bwMode="auto">
            <a:xfrm>
              <a:off x="8271919" y="3881037"/>
              <a:ext cx="279943" cy="231358"/>
            </a:xfrm>
            <a:custGeom>
              <a:avLst/>
              <a:gdLst>
                <a:gd name="T0" fmla="*/ 120 w 120"/>
                <a:gd name="T1" fmla="*/ 0 h 120"/>
                <a:gd name="T2" fmla="*/ 0 w 120"/>
                <a:gd name="T3" fmla="*/ 0 h 120"/>
                <a:gd name="T4" fmla="*/ 0 w 120"/>
                <a:gd name="T5" fmla="*/ 120 h 120"/>
                <a:gd name="T6" fmla="*/ 24 w 120"/>
                <a:gd name="T7" fmla="*/ 120 h 120"/>
                <a:gd name="T8" fmla="*/ 24 w 120"/>
                <a:gd name="T9" fmla="*/ 116 h 120"/>
                <a:gd name="T10" fmla="*/ 60 w 120"/>
                <a:gd name="T11" fmla="*/ 80 h 120"/>
                <a:gd name="T12" fmla="*/ 96 w 120"/>
                <a:gd name="T13" fmla="*/ 116 h 120"/>
                <a:gd name="T14" fmla="*/ 96 w 120"/>
                <a:gd name="T15" fmla="*/ 120 h 120"/>
                <a:gd name="T16" fmla="*/ 120 w 120"/>
                <a:gd name="T17" fmla="*/ 120 h 120"/>
                <a:gd name="T18" fmla="*/ 120 w 120"/>
                <a:gd name="T19" fmla="*/ 0 h 120"/>
                <a:gd name="T20" fmla="*/ 36 w 120"/>
                <a:gd name="T21" fmla="*/ 48 h 120"/>
                <a:gd name="T22" fmla="*/ 60 w 120"/>
                <a:gd name="T23" fmla="*/ 24 h 120"/>
                <a:gd name="T24" fmla="*/ 84 w 120"/>
                <a:gd name="T25" fmla="*/ 48 h 120"/>
                <a:gd name="T26" fmla="*/ 60 w 120"/>
                <a:gd name="T27" fmla="*/ 72 h 120"/>
                <a:gd name="T28" fmla="*/ 36 w 120"/>
                <a:gd name="T29" fmla="*/ 48 h 120"/>
                <a:gd name="T30" fmla="*/ 112 w 120"/>
                <a:gd name="T31" fmla="*/ 112 h 120"/>
                <a:gd name="T32" fmla="*/ 104 w 120"/>
                <a:gd name="T33" fmla="*/ 112 h 120"/>
                <a:gd name="T34" fmla="*/ 77 w 120"/>
                <a:gd name="T35" fmla="*/ 75 h 120"/>
                <a:gd name="T36" fmla="*/ 92 w 120"/>
                <a:gd name="T37" fmla="*/ 48 h 120"/>
                <a:gd name="T38" fmla="*/ 60 w 120"/>
                <a:gd name="T39" fmla="*/ 16 h 120"/>
                <a:gd name="T40" fmla="*/ 28 w 120"/>
                <a:gd name="T41" fmla="*/ 48 h 120"/>
                <a:gd name="T42" fmla="*/ 43 w 120"/>
                <a:gd name="T43" fmla="*/ 75 h 120"/>
                <a:gd name="T44" fmla="*/ 16 w 120"/>
                <a:gd name="T45" fmla="*/ 112 h 120"/>
                <a:gd name="T46" fmla="*/ 8 w 120"/>
                <a:gd name="T47" fmla="*/ 112 h 120"/>
                <a:gd name="T48" fmla="*/ 8 w 120"/>
                <a:gd name="T49" fmla="*/ 8 h 120"/>
                <a:gd name="T50" fmla="*/ 112 w 120"/>
                <a:gd name="T51" fmla="*/ 8 h 120"/>
                <a:gd name="T52" fmla="*/ 112 w 120"/>
                <a:gd name="T53" fmla="*/ 112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0" h="120">
                  <a:moveTo>
                    <a:pt x="120" y="0"/>
                  </a:moveTo>
                  <a:cubicBezTo>
                    <a:pt x="0" y="0"/>
                    <a:pt x="0" y="0"/>
                    <a:pt x="0" y="0"/>
                  </a:cubicBezTo>
                  <a:cubicBezTo>
                    <a:pt x="0" y="120"/>
                    <a:pt x="0" y="120"/>
                    <a:pt x="0" y="120"/>
                  </a:cubicBezTo>
                  <a:cubicBezTo>
                    <a:pt x="24" y="120"/>
                    <a:pt x="24" y="120"/>
                    <a:pt x="24" y="120"/>
                  </a:cubicBezTo>
                  <a:cubicBezTo>
                    <a:pt x="24" y="116"/>
                    <a:pt x="24" y="116"/>
                    <a:pt x="24" y="116"/>
                  </a:cubicBezTo>
                  <a:cubicBezTo>
                    <a:pt x="24" y="96"/>
                    <a:pt x="40" y="80"/>
                    <a:pt x="60" y="80"/>
                  </a:cubicBezTo>
                  <a:cubicBezTo>
                    <a:pt x="80" y="80"/>
                    <a:pt x="96" y="96"/>
                    <a:pt x="96" y="116"/>
                  </a:cubicBezTo>
                  <a:cubicBezTo>
                    <a:pt x="96" y="120"/>
                    <a:pt x="96" y="120"/>
                    <a:pt x="96" y="120"/>
                  </a:cubicBezTo>
                  <a:cubicBezTo>
                    <a:pt x="120" y="120"/>
                    <a:pt x="120" y="120"/>
                    <a:pt x="120" y="120"/>
                  </a:cubicBezTo>
                  <a:lnTo>
                    <a:pt x="120" y="0"/>
                  </a:lnTo>
                  <a:close/>
                  <a:moveTo>
                    <a:pt x="36" y="48"/>
                  </a:moveTo>
                  <a:cubicBezTo>
                    <a:pt x="36" y="35"/>
                    <a:pt x="47" y="24"/>
                    <a:pt x="60" y="24"/>
                  </a:cubicBezTo>
                  <a:cubicBezTo>
                    <a:pt x="73" y="24"/>
                    <a:pt x="84" y="35"/>
                    <a:pt x="84" y="48"/>
                  </a:cubicBezTo>
                  <a:cubicBezTo>
                    <a:pt x="84" y="61"/>
                    <a:pt x="73" y="72"/>
                    <a:pt x="60" y="72"/>
                  </a:cubicBezTo>
                  <a:cubicBezTo>
                    <a:pt x="47" y="72"/>
                    <a:pt x="36" y="61"/>
                    <a:pt x="36" y="48"/>
                  </a:cubicBezTo>
                  <a:close/>
                  <a:moveTo>
                    <a:pt x="112" y="112"/>
                  </a:moveTo>
                  <a:cubicBezTo>
                    <a:pt x="104" y="112"/>
                    <a:pt x="104" y="112"/>
                    <a:pt x="104" y="112"/>
                  </a:cubicBezTo>
                  <a:cubicBezTo>
                    <a:pt x="102" y="95"/>
                    <a:pt x="91" y="81"/>
                    <a:pt x="77" y="75"/>
                  </a:cubicBezTo>
                  <a:cubicBezTo>
                    <a:pt x="86" y="70"/>
                    <a:pt x="92" y="60"/>
                    <a:pt x="92" y="48"/>
                  </a:cubicBezTo>
                  <a:cubicBezTo>
                    <a:pt x="92" y="30"/>
                    <a:pt x="78" y="16"/>
                    <a:pt x="60" y="16"/>
                  </a:cubicBezTo>
                  <a:cubicBezTo>
                    <a:pt x="42" y="16"/>
                    <a:pt x="28" y="30"/>
                    <a:pt x="28" y="48"/>
                  </a:cubicBezTo>
                  <a:cubicBezTo>
                    <a:pt x="28" y="60"/>
                    <a:pt x="34" y="70"/>
                    <a:pt x="43" y="75"/>
                  </a:cubicBezTo>
                  <a:cubicBezTo>
                    <a:pt x="28" y="81"/>
                    <a:pt x="18" y="95"/>
                    <a:pt x="16" y="112"/>
                  </a:cubicBezTo>
                  <a:cubicBezTo>
                    <a:pt x="8" y="112"/>
                    <a:pt x="8" y="112"/>
                    <a:pt x="8" y="112"/>
                  </a:cubicBezTo>
                  <a:cubicBezTo>
                    <a:pt x="8" y="8"/>
                    <a:pt x="8" y="8"/>
                    <a:pt x="8" y="8"/>
                  </a:cubicBezTo>
                  <a:cubicBezTo>
                    <a:pt x="112" y="8"/>
                    <a:pt x="112" y="8"/>
                    <a:pt x="112" y="8"/>
                  </a:cubicBezTo>
                  <a:lnTo>
                    <a:pt x="112" y="112"/>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9" name="Freeform 195">
              <a:extLst>
                <a:ext uri="{FF2B5EF4-FFF2-40B4-BE49-F238E27FC236}">
                  <a16:creationId xmlns:a16="http://schemas.microsoft.com/office/drawing/2014/main" id="{229E3E7F-B009-4593-9E78-549557718941}"/>
                </a:ext>
              </a:extLst>
            </p:cNvPr>
            <p:cNvSpPr>
              <a:spLocks noEditPoints="1"/>
            </p:cNvSpPr>
            <p:nvPr/>
          </p:nvSpPr>
          <p:spPr bwMode="auto">
            <a:xfrm>
              <a:off x="8643727" y="3882980"/>
              <a:ext cx="165310" cy="248465"/>
            </a:xfrm>
            <a:custGeom>
              <a:avLst/>
              <a:gdLst>
                <a:gd name="T0" fmla="*/ 9 w 53"/>
                <a:gd name="T1" fmla="*/ 128 h 129"/>
                <a:gd name="T2" fmla="*/ 21 w 53"/>
                <a:gd name="T3" fmla="*/ 129 h 129"/>
                <a:gd name="T4" fmla="*/ 29 w 53"/>
                <a:gd name="T5" fmla="*/ 129 h 129"/>
                <a:gd name="T6" fmla="*/ 38 w 53"/>
                <a:gd name="T7" fmla="*/ 121 h 129"/>
                <a:gd name="T8" fmla="*/ 40 w 53"/>
                <a:gd name="T9" fmla="*/ 57 h 129"/>
                <a:gd name="T10" fmla="*/ 52 w 53"/>
                <a:gd name="T11" fmla="*/ 42 h 129"/>
                <a:gd name="T12" fmla="*/ 53 w 53"/>
                <a:gd name="T13" fmla="*/ 18 h 129"/>
                <a:gd name="T14" fmla="*/ 38 w 53"/>
                <a:gd name="T15" fmla="*/ 1 h 129"/>
                <a:gd name="T16" fmla="*/ 18 w 53"/>
                <a:gd name="T17" fmla="*/ 0 h 129"/>
                <a:gd name="T18" fmla="*/ 1 w 53"/>
                <a:gd name="T19" fmla="*/ 16 h 129"/>
                <a:gd name="T20" fmla="*/ 0 w 53"/>
                <a:gd name="T21" fmla="*/ 40 h 129"/>
                <a:gd name="T22" fmla="*/ 12 w 53"/>
                <a:gd name="T23" fmla="*/ 56 h 129"/>
                <a:gd name="T24" fmla="*/ 11 w 53"/>
                <a:gd name="T25" fmla="*/ 88 h 129"/>
                <a:gd name="T26" fmla="*/ 15 w 53"/>
                <a:gd name="T27" fmla="*/ 92 h 129"/>
                <a:gd name="T28" fmla="*/ 10 w 53"/>
                <a:gd name="T29" fmla="*/ 96 h 129"/>
                <a:gd name="T30" fmla="*/ 10 w 53"/>
                <a:gd name="T31" fmla="*/ 108 h 129"/>
                <a:gd name="T32" fmla="*/ 14 w 53"/>
                <a:gd name="T33" fmla="*/ 112 h 129"/>
                <a:gd name="T34" fmla="*/ 10 w 53"/>
                <a:gd name="T35" fmla="*/ 116 h 129"/>
                <a:gd name="T36" fmla="*/ 9 w 53"/>
                <a:gd name="T37" fmla="*/ 128 h 129"/>
                <a:gd name="T38" fmla="*/ 30 w 53"/>
                <a:gd name="T39" fmla="*/ 121 h 129"/>
                <a:gd name="T40" fmla="*/ 22 w 53"/>
                <a:gd name="T41" fmla="*/ 121 h 129"/>
                <a:gd name="T42" fmla="*/ 18 w 53"/>
                <a:gd name="T43" fmla="*/ 120 h 129"/>
                <a:gd name="T44" fmla="*/ 18 w 53"/>
                <a:gd name="T45" fmla="*/ 120 h 129"/>
                <a:gd name="T46" fmla="*/ 19 w 53"/>
                <a:gd name="T47" fmla="*/ 118 h 129"/>
                <a:gd name="T48" fmla="*/ 25 w 53"/>
                <a:gd name="T49" fmla="*/ 113 h 129"/>
                <a:gd name="T50" fmla="*/ 20 w 53"/>
                <a:gd name="T51" fmla="*/ 107 h 129"/>
                <a:gd name="T52" fmla="*/ 18 w 53"/>
                <a:gd name="T53" fmla="*/ 105 h 129"/>
                <a:gd name="T54" fmla="*/ 18 w 53"/>
                <a:gd name="T55" fmla="*/ 100 h 129"/>
                <a:gd name="T56" fmla="*/ 20 w 53"/>
                <a:gd name="T57" fmla="*/ 98 h 129"/>
                <a:gd name="T58" fmla="*/ 26 w 53"/>
                <a:gd name="T59" fmla="*/ 93 h 129"/>
                <a:gd name="T60" fmla="*/ 20 w 53"/>
                <a:gd name="T61" fmla="*/ 87 h 129"/>
                <a:gd name="T62" fmla="*/ 19 w 53"/>
                <a:gd name="T63" fmla="*/ 85 h 129"/>
                <a:gd name="T64" fmla="*/ 20 w 53"/>
                <a:gd name="T65" fmla="*/ 57 h 129"/>
                <a:gd name="T66" fmla="*/ 32 w 53"/>
                <a:gd name="T67" fmla="*/ 57 h 129"/>
                <a:gd name="T68" fmla="*/ 30 w 53"/>
                <a:gd name="T69" fmla="*/ 121 h 129"/>
                <a:gd name="T70" fmla="*/ 8 w 53"/>
                <a:gd name="T71" fmla="*/ 40 h 129"/>
                <a:gd name="T72" fmla="*/ 9 w 53"/>
                <a:gd name="T73" fmla="*/ 16 h 129"/>
                <a:gd name="T74" fmla="*/ 17 w 53"/>
                <a:gd name="T75" fmla="*/ 8 h 129"/>
                <a:gd name="T76" fmla="*/ 37 w 53"/>
                <a:gd name="T77" fmla="*/ 9 h 129"/>
                <a:gd name="T78" fmla="*/ 45 w 53"/>
                <a:gd name="T79" fmla="*/ 17 h 129"/>
                <a:gd name="T80" fmla="*/ 44 w 53"/>
                <a:gd name="T81" fmla="*/ 41 h 129"/>
                <a:gd name="T82" fmla="*/ 36 w 53"/>
                <a:gd name="T83" fmla="*/ 49 h 129"/>
                <a:gd name="T84" fmla="*/ 16 w 53"/>
                <a:gd name="T85" fmla="*/ 48 h 129"/>
                <a:gd name="T86" fmla="*/ 8 w 53"/>
                <a:gd name="T87" fmla="*/ 40 h 129"/>
                <a:gd name="T88" fmla="*/ 21 w 53"/>
                <a:gd name="T89" fmla="*/ 23 h 129"/>
                <a:gd name="T90" fmla="*/ 27 w 53"/>
                <a:gd name="T91" fmla="*/ 17 h 129"/>
                <a:gd name="T92" fmla="*/ 33 w 53"/>
                <a:gd name="T93" fmla="*/ 23 h 129"/>
                <a:gd name="T94" fmla="*/ 27 w 53"/>
                <a:gd name="T95" fmla="*/ 29 h 129"/>
                <a:gd name="T96" fmla="*/ 21 w 53"/>
                <a:gd name="T97" fmla="*/ 23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3" h="129">
                  <a:moveTo>
                    <a:pt x="9" y="128"/>
                  </a:moveTo>
                  <a:cubicBezTo>
                    <a:pt x="21" y="129"/>
                    <a:pt x="21" y="129"/>
                    <a:pt x="21" y="129"/>
                  </a:cubicBezTo>
                  <a:cubicBezTo>
                    <a:pt x="29" y="129"/>
                    <a:pt x="29" y="129"/>
                    <a:pt x="29" y="129"/>
                  </a:cubicBezTo>
                  <a:cubicBezTo>
                    <a:pt x="34" y="129"/>
                    <a:pt x="37" y="126"/>
                    <a:pt x="38" y="121"/>
                  </a:cubicBezTo>
                  <a:cubicBezTo>
                    <a:pt x="40" y="57"/>
                    <a:pt x="40" y="57"/>
                    <a:pt x="40" y="57"/>
                  </a:cubicBezTo>
                  <a:cubicBezTo>
                    <a:pt x="47" y="55"/>
                    <a:pt x="52" y="49"/>
                    <a:pt x="52" y="42"/>
                  </a:cubicBezTo>
                  <a:cubicBezTo>
                    <a:pt x="53" y="18"/>
                    <a:pt x="53" y="18"/>
                    <a:pt x="53" y="18"/>
                  </a:cubicBezTo>
                  <a:cubicBezTo>
                    <a:pt x="53" y="9"/>
                    <a:pt x="46" y="1"/>
                    <a:pt x="38" y="1"/>
                  </a:cubicBezTo>
                  <a:cubicBezTo>
                    <a:pt x="18" y="0"/>
                    <a:pt x="18" y="0"/>
                    <a:pt x="18" y="0"/>
                  </a:cubicBezTo>
                  <a:cubicBezTo>
                    <a:pt x="9" y="0"/>
                    <a:pt x="1" y="7"/>
                    <a:pt x="1" y="16"/>
                  </a:cubicBezTo>
                  <a:cubicBezTo>
                    <a:pt x="0" y="40"/>
                    <a:pt x="0" y="40"/>
                    <a:pt x="0" y="40"/>
                  </a:cubicBezTo>
                  <a:cubicBezTo>
                    <a:pt x="0" y="47"/>
                    <a:pt x="5" y="54"/>
                    <a:pt x="12" y="56"/>
                  </a:cubicBezTo>
                  <a:cubicBezTo>
                    <a:pt x="11" y="88"/>
                    <a:pt x="11" y="88"/>
                    <a:pt x="11" y="88"/>
                  </a:cubicBezTo>
                  <a:cubicBezTo>
                    <a:pt x="15" y="92"/>
                    <a:pt x="15" y="92"/>
                    <a:pt x="15" y="92"/>
                  </a:cubicBezTo>
                  <a:cubicBezTo>
                    <a:pt x="10" y="96"/>
                    <a:pt x="10" y="96"/>
                    <a:pt x="10" y="96"/>
                  </a:cubicBezTo>
                  <a:cubicBezTo>
                    <a:pt x="10" y="108"/>
                    <a:pt x="10" y="108"/>
                    <a:pt x="10" y="108"/>
                  </a:cubicBezTo>
                  <a:cubicBezTo>
                    <a:pt x="14" y="112"/>
                    <a:pt x="14" y="112"/>
                    <a:pt x="14" y="112"/>
                  </a:cubicBezTo>
                  <a:cubicBezTo>
                    <a:pt x="10" y="116"/>
                    <a:pt x="10" y="116"/>
                    <a:pt x="10" y="116"/>
                  </a:cubicBezTo>
                  <a:lnTo>
                    <a:pt x="9" y="128"/>
                  </a:lnTo>
                  <a:close/>
                  <a:moveTo>
                    <a:pt x="30" y="121"/>
                  </a:moveTo>
                  <a:cubicBezTo>
                    <a:pt x="22" y="121"/>
                    <a:pt x="22" y="121"/>
                    <a:pt x="22" y="121"/>
                  </a:cubicBezTo>
                  <a:cubicBezTo>
                    <a:pt x="18" y="120"/>
                    <a:pt x="18" y="120"/>
                    <a:pt x="18" y="120"/>
                  </a:cubicBezTo>
                  <a:cubicBezTo>
                    <a:pt x="18" y="120"/>
                    <a:pt x="18" y="120"/>
                    <a:pt x="18" y="120"/>
                  </a:cubicBezTo>
                  <a:cubicBezTo>
                    <a:pt x="19" y="118"/>
                    <a:pt x="19" y="118"/>
                    <a:pt x="19" y="118"/>
                  </a:cubicBezTo>
                  <a:cubicBezTo>
                    <a:pt x="25" y="113"/>
                    <a:pt x="25" y="113"/>
                    <a:pt x="25" y="113"/>
                  </a:cubicBezTo>
                  <a:cubicBezTo>
                    <a:pt x="20" y="107"/>
                    <a:pt x="20" y="107"/>
                    <a:pt x="20" y="107"/>
                  </a:cubicBezTo>
                  <a:cubicBezTo>
                    <a:pt x="18" y="105"/>
                    <a:pt x="18" y="105"/>
                    <a:pt x="18" y="105"/>
                  </a:cubicBezTo>
                  <a:cubicBezTo>
                    <a:pt x="18" y="100"/>
                    <a:pt x="18" y="100"/>
                    <a:pt x="18" y="100"/>
                  </a:cubicBezTo>
                  <a:cubicBezTo>
                    <a:pt x="20" y="98"/>
                    <a:pt x="20" y="98"/>
                    <a:pt x="20" y="98"/>
                  </a:cubicBezTo>
                  <a:cubicBezTo>
                    <a:pt x="26" y="93"/>
                    <a:pt x="26" y="93"/>
                    <a:pt x="26" y="93"/>
                  </a:cubicBezTo>
                  <a:cubicBezTo>
                    <a:pt x="20" y="87"/>
                    <a:pt x="20" y="87"/>
                    <a:pt x="20" y="87"/>
                  </a:cubicBezTo>
                  <a:cubicBezTo>
                    <a:pt x="19" y="85"/>
                    <a:pt x="19" y="85"/>
                    <a:pt x="19" y="85"/>
                  </a:cubicBezTo>
                  <a:cubicBezTo>
                    <a:pt x="20" y="57"/>
                    <a:pt x="20" y="57"/>
                    <a:pt x="20" y="57"/>
                  </a:cubicBezTo>
                  <a:cubicBezTo>
                    <a:pt x="32" y="57"/>
                    <a:pt x="32" y="57"/>
                    <a:pt x="32" y="57"/>
                  </a:cubicBezTo>
                  <a:lnTo>
                    <a:pt x="30" y="121"/>
                  </a:lnTo>
                  <a:close/>
                  <a:moveTo>
                    <a:pt x="8" y="40"/>
                  </a:moveTo>
                  <a:cubicBezTo>
                    <a:pt x="9" y="16"/>
                    <a:pt x="9" y="16"/>
                    <a:pt x="9" y="16"/>
                  </a:cubicBezTo>
                  <a:cubicBezTo>
                    <a:pt x="9" y="12"/>
                    <a:pt x="13" y="8"/>
                    <a:pt x="17" y="8"/>
                  </a:cubicBezTo>
                  <a:cubicBezTo>
                    <a:pt x="37" y="9"/>
                    <a:pt x="37" y="9"/>
                    <a:pt x="37" y="9"/>
                  </a:cubicBezTo>
                  <a:cubicBezTo>
                    <a:pt x="42" y="9"/>
                    <a:pt x="45" y="13"/>
                    <a:pt x="45" y="17"/>
                  </a:cubicBezTo>
                  <a:cubicBezTo>
                    <a:pt x="44" y="41"/>
                    <a:pt x="44" y="41"/>
                    <a:pt x="44" y="41"/>
                  </a:cubicBezTo>
                  <a:cubicBezTo>
                    <a:pt x="44" y="46"/>
                    <a:pt x="40" y="49"/>
                    <a:pt x="36" y="49"/>
                  </a:cubicBezTo>
                  <a:cubicBezTo>
                    <a:pt x="16" y="48"/>
                    <a:pt x="16" y="48"/>
                    <a:pt x="16" y="48"/>
                  </a:cubicBezTo>
                  <a:cubicBezTo>
                    <a:pt x="12" y="48"/>
                    <a:pt x="8" y="45"/>
                    <a:pt x="8" y="40"/>
                  </a:cubicBezTo>
                  <a:close/>
                  <a:moveTo>
                    <a:pt x="21" y="23"/>
                  </a:moveTo>
                  <a:cubicBezTo>
                    <a:pt x="21" y="19"/>
                    <a:pt x="24" y="17"/>
                    <a:pt x="27" y="17"/>
                  </a:cubicBezTo>
                  <a:cubicBezTo>
                    <a:pt x="30" y="17"/>
                    <a:pt x="33" y="20"/>
                    <a:pt x="33" y="23"/>
                  </a:cubicBezTo>
                  <a:cubicBezTo>
                    <a:pt x="33" y="26"/>
                    <a:pt x="30" y="29"/>
                    <a:pt x="27" y="29"/>
                  </a:cubicBezTo>
                  <a:cubicBezTo>
                    <a:pt x="23" y="29"/>
                    <a:pt x="21" y="26"/>
                    <a:pt x="21" y="23"/>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0" name="Freeform 196">
              <a:extLst>
                <a:ext uri="{FF2B5EF4-FFF2-40B4-BE49-F238E27FC236}">
                  <a16:creationId xmlns:a16="http://schemas.microsoft.com/office/drawing/2014/main" id="{44F509B7-2888-46CE-AC44-8CB84F2B4823}"/>
                </a:ext>
              </a:extLst>
            </p:cNvPr>
            <p:cNvSpPr>
              <a:spLocks noChangeAspect="1" noEditPoints="1"/>
            </p:cNvSpPr>
            <p:nvPr/>
          </p:nvSpPr>
          <p:spPr bwMode="auto">
            <a:xfrm>
              <a:off x="6610999" y="3707426"/>
              <a:ext cx="1028159" cy="1014569"/>
            </a:xfrm>
            <a:custGeom>
              <a:avLst/>
              <a:gdLst>
                <a:gd name="T0" fmla="*/ 87 w 96"/>
                <a:gd name="T1" fmla="*/ 53 h 95"/>
                <a:gd name="T2" fmla="*/ 85 w 96"/>
                <a:gd name="T3" fmla="*/ 45 h 95"/>
                <a:gd name="T4" fmla="*/ 72 w 96"/>
                <a:gd name="T5" fmla="*/ 44 h 95"/>
                <a:gd name="T6" fmla="*/ 64 w 96"/>
                <a:gd name="T7" fmla="*/ 39 h 95"/>
                <a:gd name="T8" fmla="*/ 54 w 96"/>
                <a:gd name="T9" fmla="*/ 48 h 95"/>
                <a:gd name="T10" fmla="*/ 45 w 96"/>
                <a:gd name="T11" fmla="*/ 50 h 95"/>
                <a:gd name="T12" fmla="*/ 44 w 96"/>
                <a:gd name="T13" fmla="*/ 63 h 95"/>
                <a:gd name="T14" fmla="*/ 40 w 96"/>
                <a:gd name="T15" fmla="*/ 71 h 95"/>
                <a:gd name="T16" fmla="*/ 48 w 96"/>
                <a:gd name="T17" fmla="*/ 81 h 95"/>
                <a:gd name="T18" fmla="*/ 51 w 96"/>
                <a:gd name="T19" fmla="*/ 90 h 95"/>
                <a:gd name="T20" fmla="*/ 64 w 96"/>
                <a:gd name="T21" fmla="*/ 91 h 95"/>
                <a:gd name="T22" fmla="*/ 72 w 96"/>
                <a:gd name="T23" fmla="*/ 95 h 95"/>
                <a:gd name="T24" fmla="*/ 81 w 96"/>
                <a:gd name="T25" fmla="*/ 87 h 95"/>
                <a:gd name="T26" fmla="*/ 90 w 96"/>
                <a:gd name="T27" fmla="*/ 84 h 95"/>
                <a:gd name="T28" fmla="*/ 91 w 96"/>
                <a:gd name="T29" fmla="*/ 71 h 95"/>
                <a:gd name="T30" fmla="*/ 96 w 96"/>
                <a:gd name="T31" fmla="*/ 63 h 95"/>
                <a:gd name="T32" fmla="*/ 68 w 96"/>
                <a:gd name="T33" fmla="*/ 83 h 95"/>
                <a:gd name="T34" fmla="*/ 68 w 96"/>
                <a:gd name="T35" fmla="*/ 51 h 95"/>
                <a:gd name="T36" fmla="*/ 68 w 96"/>
                <a:gd name="T37" fmla="*/ 83 h 95"/>
                <a:gd name="T38" fmla="*/ 40 w 96"/>
                <a:gd name="T39" fmla="*/ 7 h 95"/>
                <a:gd name="T40" fmla="*/ 35 w 96"/>
                <a:gd name="T41" fmla="*/ 0 h 95"/>
                <a:gd name="T42" fmla="*/ 22 w 96"/>
                <a:gd name="T43" fmla="*/ 4 h 95"/>
                <a:gd name="T44" fmla="*/ 13 w 96"/>
                <a:gd name="T45" fmla="*/ 3 h 95"/>
                <a:gd name="T46" fmla="*/ 7 w 96"/>
                <a:gd name="T47" fmla="*/ 14 h 95"/>
                <a:gd name="T48" fmla="*/ 0 w 96"/>
                <a:gd name="T49" fmla="*/ 20 h 95"/>
                <a:gd name="T50" fmla="*/ 4 w 96"/>
                <a:gd name="T51" fmla="*/ 33 h 95"/>
                <a:gd name="T52" fmla="*/ 3 w 96"/>
                <a:gd name="T53" fmla="*/ 42 h 95"/>
                <a:gd name="T54" fmla="*/ 15 w 96"/>
                <a:gd name="T55" fmla="*/ 47 h 95"/>
                <a:gd name="T56" fmla="*/ 21 w 96"/>
                <a:gd name="T57" fmla="*/ 55 h 95"/>
                <a:gd name="T58" fmla="*/ 33 w 96"/>
                <a:gd name="T59" fmla="*/ 51 h 95"/>
                <a:gd name="T60" fmla="*/ 42 w 96"/>
                <a:gd name="T61" fmla="*/ 52 h 95"/>
                <a:gd name="T62" fmla="*/ 48 w 96"/>
                <a:gd name="T63" fmla="*/ 40 h 95"/>
                <a:gd name="T64" fmla="*/ 55 w 96"/>
                <a:gd name="T65" fmla="*/ 34 h 95"/>
                <a:gd name="T66" fmla="*/ 51 w 96"/>
                <a:gd name="T67" fmla="*/ 22 h 95"/>
                <a:gd name="T68" fmla="*/ 52 w 96"/>
                <a:gd name="T69" fmla="*/ 13 h 95"/>
                <a:gd name="T70" fmla="*/ 34 w 96"/>
                <a:gd name="T71" fmla="*/ 42 h 95"/>
                <a:gd name="T72" fmla="*/ 21 w 96"/>
                <a:gd name="T73" fmla="*/ 12 h 95"/>
                <a:gd name="T74" fmla="*/ 34 w 96"/>
                <a:gd name="T75" fmla="*/ 42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6" h="95">
                  <a:moveTo>
                    <a:pt x="91" y="63"/>
                  </a:moveTo>
                  <a:cubicBezTo>
                    <a:pt x="91" y="60"/>
                    <a:pt x="89" y="56"/>
                    <a:pt x="87" y="53"/>
                  </a:cubicBezTo>
                  <a:cubicBezTo>
                    <a:pt x="90" y="50"/>
                    <a:pt x="90" y="50"/>
                    <a:pt x="90" y="50"/>
                  </a:cubicBezTo>
                  <a:cubicBezTo>
                    <a:pt x="85" y="45"/>
                    <a:pt x="85" y="45"/>
                    <a:pt x="85" y="45"/>
                  </a:cubicBezTo>
                  <a:cubicBezTo>
                    <a:pt x="81" y="48"/>
                    <a:pt x="81" y="48"/>
                    <a:pt x="81" y="48"/>
                  </a:cubicBezTo>
                  <a:cubicBezTo>
                    <a:pt x="79" y="46"/>
                    <a:pt x="75" y="44"/>
                    <a:pt x="72" y="44"/>
                  </a:cubicBezTo>
                  <a:cubicBezTo>
                    <a:pt x="72" y="39"/>
                    <a:pt x="72" y="39"/>
                    <a:pt x="72" y="39"/>
                  </a:cubicBezTo>
                  <a:cubicBezTo>
                    <a:pt x="64" y="39"/>
                    <a:pt x="64" y="39"/>
                    <a:pt x="64" y="39"/>
                  </a:cubicBezTo>
                  <a:cubicBezTo>
                    <a:pt x="64" y="44"/>
                    <a:pt x="64" y="44"/>
                    <a:pt x="64" y="44"/>
                  </a:cubicBezTo>
                  <a:cubicBezTo>
                    <a:pt x="60" y="44"/>
                    <a:pt x="57" y="46"/>
                    <a:pt x="54" y="48"/>
                  </a:cubicBezTo>
                  <a:cubicBezTo>
                    <a:pt x="51" y="45"/>
                    <a:pt x="51" y="45"/>
                    <a:pt x="51" y="45"/>
                  </a:cubicBezTo>
                  <a:cubicBezTo>
                    <a:pt x="45" y="50"/>
                    <a:pt x="45" y="50"/>
                    <a:pt x="45" y="50"/>
                  </a:cubicBezTo>
                  <a:cubicBezTo>
                    <a:pt x="48" y="53"/>
                    <a:pt x="48" y="53"/>
                    <a:pt x="48" y="53"/>
                  </a:cubicBezTo>
                  <a:cubicBezTo>
                    <a:pt x="46" y="56"/>
                    <a:pt x="45" y="60"/>
                    <a:pt x="44" y="63"/>
                  </a:cubicBezTo>
                  <a:cubicBezTo>
                    <a:pt x="40" y="63"/>
                    <a:pt x="40" y="63"/>
                    <a:pt x="40" y="63"/>
                  </a:cubicBezTo>
                  <a:cubicBezTo>
                    <a:pt x="40" y="71"/>
                    <a:pt x="40" y="71"/>
                    <a:pt x="40" y="71"/>
                  </a:cubicBezTo>
                  <a:cubicBezTo>
                    <a:pt x="44" y="71"/>
                    <a:pt x="44" y="71"/>
                    <a:pt x="44" y="71"/>
                  </a:cubicBezTo>
                  <a:cubicBezTo>
                    <a:pt x="45" y="75"/>
                    <a:pt x="46" y="78"/>
                    <a:pt x="48" y="81"/>
                  </a:cubicBezTo>
                  <a:cubicBezTo>
                    <a:pt x="45" y="84"/>
                    <a:pt x="45" y="84"/>
                    <a:pt x="45" y="84"/>
                  </a:cubicBezTo>
                  <a:cubicBezTo>
                    <a:pt x="51" y="90"/>
                    <a:pt x="51" y="90"/>
                    <a:pt x="51" y="90"/>
                  </a:cubicBezTo>
                  <a:cubicBezTo>
                    <a:pt x="54" y="87"/>
                    <a:pt x="54" y="87"/>
                    <a:pt x="54" y="87"/>
                  </a:cubicBezTo>
                  <a:cubicBezTo>
                    <a:pt x="57" y="89"/>
                    <a:pt x="60" y="90"/>
                    <a:pt x="64" y="91"/>
                  </a:cubicBezTo>
                  <a:cubicBezTo>
                    <a:pt x="64" y="95"/>
                    <a:pt x="64" y="95"/>
                    <a:pt x="64" y="95"/>
                  </a:cubicBezTo>
                  <a:cubicBezTo>
                    <a:pt x="72" y="95"/>
                    <a:pt x="72" y="95"/>
                    <a:pt x="72" y="95"/>
                  </a:cubicBezTo>
                  <a:cubicBezTo>
                    <a:pt x="72" y="91"/>
                    <a:pt x="72" y="91"/>
                    <a:pt x="72" y="91"/>
                  </a:cubicBezTo>
                  <a:cubicBezTo>
                    <a:pt x="75" y="90"/>
                    <a:pt x="79" y="89"/>
                    <a:pt x="81" y="87"/>
                  </a:cubicBezTo>
                  <a:cubicBezTo>
                    <a:pt x="85" y="90"/>
                    <a:pt x="85" y="90"/>
                    <a:pt x="85" y="90"/>
                  </a:cubicBezTo>
                  <a:cubicBezTo>
                    <a:pt x="90" y="84"/>
                    <a:pt x="90" y="84"/>
                    <a:pt x="90" y="84"/>
                  </a:cubicBezTo>
                  <a:cubicBezTo>
                    <a:pt x="87" y="81"/>
                    <a:pt x="87" y="81"/>
                    <a:pt x="87" y="81"/>
                  </a:cubicBezTo>
                  <a:cubicBezTo>
                    <a:pt x="89" y="78"/>
                    <a:pt x="91" y="75"/>
                    <a:pt x="91" y="71"/>
                  </a:cubicBezTo>
                  <a:cubicBezTo>
                    <a:pt x="96" y="71"/>
                    <a:pt x="96" y="71"/>
                    <a:pt x="96" y="71"/>
                  </a:cubicBezTo>
                  <a:cubicBezTo>
                    <a:pt x="96" y="63"/>
                    <a:pt x="96" y="63"/>
                    <a:pt x="96" y="63"/>
                  </a:cubicBezTo>
                  <a:lnTo>
                    <a:pt x="91" y="63"/>
                  </a:lnTo>
                  <a:close/>
                  <a:moveTo>
                    <a:pt x="68" y="83"/>
                  </a:moveTo>
                  <a:cubicBezTo>
                    <a:pt x="59" y="83"/>
                    <a:pt x="52" y="76"/>
                    <a:pt x="52" y="67"/>
                  </a:cubicBezTo>
                  <a:cubicBezTo>
                    <a:pt x="52" y="58"/>
                    <a:pt x="59" y="51"/>
                    <a:pt x="68" y="51"/>
                  </a:cubicBezTo>
                  <a:cubicBezTo>
                    <a:pt x="76" y="51"/>
                    <a:pt x="84" y="58"/>
                    <a:pt x="84" y="67"/>
                  </a:cubicBezTo>
                  <a:cubicBezTo>
                    <a:pt x="84" y="76"/>
                    <a:pt x="76" y="83"/>
                    <a:pt x="68" y="83"/>
                  </a:cubicBezTo>
                  <a:close/>
                  <a:moveTo>
                    <a:pt x="48" y="14"/>
                  </a:moveTo>
                  <a:cubicBezTo>
                    <a:pt x="46" y="11"/>
                    <a:pt x="43" y="9"/>
                    <a:pt x="40" y="7"/>
                  </a:cubicBezTo>
                  <a:cubicBezTo>
                    <a:pt x="42" y="3"/>
                    <a:pt x="42" y="3"/>
                    <a:pt x="42" y="3"/>
                  </a:cubicBezTo>
                  <a:cubicBezTo>
                    <a:pt x="35" y="0"/>
                    <a:pt x="35" y="0"/>
                    <a:pt x="35" y="0"/>
                  </a:cubicBezTo>
                  <a:cubicBezTo>
                    <a:pt x="33" y="4"/>
                    <a:pt x="33" y="4"/>
                    <a:pt x="33" y="4"/>
                  </a:cubicBezTo>
                  <a:cubicBezTo>
                    <a:pt x="30" y="3"/>
                    <a:pt x="26" y="3"/>
                    <a:pt x="22" y="4"/>
                  </a:cubicBezTo>
                  <a:cubicBezTo>
                    <a:pt x="21" y="0"/>
                    <a:pt x="21" y="0"/>
                    <a:pt x="21" y="0"/>
                  </a:cubicBezTo>
                  <a:cubicBezTo>
                    <a:pt x="13" y="3"/>
                    <a:pt x="13" y="3"/>
                    <a:pt x="13" y="3"/>
                  </a:cubicBezTo>
                  <a:cubicBezTo>
                    <a:pt x="15" y="7"/>
                    <a:pt x="15" y="7"/>
                    <a:pt x="15" y="7"/>
                  </a:cubicBezTo>
                  <a:cubicBezTo>
                    <a:pt x="12" y="9"/>
                    <a:pt x="9" y="11"/>
                    <a:pt x="7" y="14"/>
                  </a:cubicBezTo>
                  <a:cubicBezTo>
                    <a:pt x="3" y="13"/>
                    <a:pt x="3" y="13"/>
                    <a:pt x="3" y="13"/>
                  </a:cubicBezTo>
                  <a:cubicBezTo>
                    <a:pt x="0" y="20"/>
                    <a:pt x="0" y="20"/>
                    <a:pt x="0" y="20"/>
                  </a:cubicBezTo>
                  <a:cubicBezTo>
                    <a:pt x="4" y="22"/>
                    <a:pt x="4" y="22"/>
                    <a:pt x="4" y="22"/>
                  </a:cubicBezTo>
                  <a:cubicBezTo>
                    <a:pt x="3" y="25"/>
                    <a:pt x="3" y="29"/>
                    <a:pt x="4" y="33"/>
                  </a:cubicBezTo>
                  <a:cubicBezTo>
                    <a:pt x="0" y="34"/>
                    <a:pt x="0" y="34"/>
                    <a:pt x="0" y="34"/>
                  </a:cubicBezTo>
                  <a:cubicBezTo>
                    <a:pt x="3" y="42"/>
                    <a:pt x="3" y="42"/>
                    <a:pt x="3" y="42"/>
                  </a:cubicBezTo>
                  <a:cubicBezTo>
                    <a:pt x="7" y="40"/>
                    <a:pt x="7" y="40"/>
                    <a:pt x="7" y="40"/>
                  </a:cubicBezTo>
                  <a:cubicBezTo>
                    <a:pt x="9" y="43"/>
                    <a:pt x="12" y="46"/>
                    <a:pt x="15" y="47"/>
                  </a:cubicBezTo>
                  <a:cubicBezTo>
                    <a:pt x="13" y="52"/>
                    <a:pt x="13" y="52"/>
                    <a:pt x="13" y="52"/>
                  </a:cubicBezTo>
                  <a:cubicBezTo>
                    <a:pt x="21" y="55"/>
                    <a:pt x="21" y="55"/>
                    <a:pt x="21" y="55"/>
                  </a:cubicBezTo>
                  <a:cubicBezTo>
                    <a:pt x="22" y="51"/>
                    <a:pt x="22" y="51"/>
                    <a:pt x="22" y="51"/>
                  </a:cubicBezTo>
                  <a:cubicBezTo>
                    <a:pt x="26" y="51"/>
                    <a:pt x="29" y="51"/>
                    <a:pt x="33" y="51"/>
                  </a:cubicBezTo>
                  <a:cubicBezTo>
                    <a:pt x="35" y="55"/>
                    <a:pt x="35" y="55"/>
                    <a:pt x="35" y="55"/>
                  </a:cubicBezTo>
                  <a:cubicBezTo>
                    <a:pt x="42" y="52"/>
                    <a:pt x="42" y="52"/>
                    <a:pt x="42" y="52"/>
                  </a:cubicBezTo>
                  <a:cubicBezTo>
                    <a:pt x="40" y="47"/>
                    <a:pt x="40" y="47"/>
                    <a:pt x="40" y="47"/>
                  </a:cubicBezTo>
                  <a:cubicBezTo>
                    <a:pt x="43" y="46"/>
                    <a:pt x="46" y="43"/>
                    <a:pt x="48" y="40"/>
                  </a:cubicBezTo>
                  <a:cubicBezTo>
                    <a:pt x="52" y="42"/>
                    <a:pt x="52" y="42"/>
                    <a:pt x="52" y="42"/>
                  </a:cubicBezTo>
                  <a:cubicBezTo>
                    <a:pt x="55" y="34"/>
                    <a:pt x="55" y="34"/>
                    <a:pt x="55" y="34"/>
                  </a:cubicBezTo>
                  <a:cubicBezTo>
                    <a:pt x="51" y="33"/>
                    <a:pt x="51" y="33"/>
                    <a:pt x="51" y="33"/>
                  </a:cubicBezTo>
                  <a:cubicBezTo>
                    <a:pt x="52" y="29"/>
                    <a:pt x="52" y="25"/>
                    <a:pt x="51" y="22"/>
                  </a:cubicBezTo>
                  <a:cubicBezTo>
                    <a:pt x="55" y="20"/>
                    <a:pt x="55" y="20"/>
                    <a:pt x="55" y="20"/>
                  </a:cubicBezTo>
                  <a:cubicBezTo>
                    <a:pt x="52" y="13"/>
                    <a:pt x="52" y="13"/>
                    <a:pt x="52" y="13"/>
                  </a:cubicBezTo>
                  <a:lnTo>
                    <a:pt x="48" y="14"/>
                  </a:lnTo>
                  <a:close/>
                  <a:moveTo>
                    <a:pt x="34" y="42"/>
                  </a:moveTo>
                  <a:cubicBezTo>
                    <a:pt x="26" y="45"/>
                    <a:pt x="16" y="41"/>
                    <a:pt x="13" y="33"/>
                  </a:cubicBezTo>
                  <a:cubicBezTo>
                    <a:pt x="9" y="25"/>
                    <a:pt x="13" y="16"/>
                    <a:pt x="21" y="12"/>
                  </a:cubicBezTo>
                  <a:cubicBezTo>
                    <a:pt x="30" y="9"/>
                    <a:pt x="39" y="13"/>
                    <a:pt x="42" y="21"/>
                  </a:cubicBezTo>
                  <a:cubicBezTo>
                    <a:pt x="46" y="29"/>
                    <a:pt x="42" y="39"/>
                    <a:pt x="34" y="42"/>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grpSp>
      <p:cxnSp>
        <p:nvCxnSpPr>
          <p:cNvPr id="179" name="Straight Arrow Connector 175">
            <a:extLst>
              <a:ext uri="{FF2B5EF4-FFF2-40B4-BE49-F238E27FC236}">
                <a16:creationId xmlns:a16="http://schemas.microsoft.com/office/drawing/2014/main" id="{54F7DCB6-DEB8-4609-810A-193CBDD10B4D}"/>
              </a:ext>
            </a:extLst>
          </p:cNvPr>
          <p:cNvCxnSpPr>
            <a:cxnSpLocks/>
          </p:cNvCxnSpPr>
          <p:nvPr/>
        </p:nvCxnSpPr>
        <p:spPr>
          <a:xfrm flipH="1" flipV="1">
            <a:off x="9694549" y="4075542"/>
            <a:ext cx="1445798" cy="567706"/>
          </a:xfrm>
          <a:prstGeom prst="straightConnector1">
            <a:avLst/>
          </a:prstGeom>
          <a:noFill/>
          <a:ln w="28575" cap="flat" cmpd="sng" algn="ctr">
            <a:solidFill>
              <a:srgbClr val="0078D4"/>
            </a:solidFill>
            <a:prstDash val="solid"/>
            <a:headEnd type="triangle"/>
            <a:tailEnd type="triangle" w="med" len="med"/>
          </a:ln>
          <a:effectLst/>
        </p:spPr>
      </p:cxnSp>
      <p:sp>
        <p:nvSpPr>
          <p:cNvPr id="180" name="Rectangle 179">
            <a:extLst>
              <a:ext uri="{FF2B5EF4-FFF2-40B4-BE49-F238E27FC236}">
                <a16:creationId xmlns:a16="http://schemas.microsoft.com/office/drawing/2014/main" id="{D74A1694-3A3F-4B38-97D9-37FF5412FA2C}"/>
              </a:ext>
            </a:extLst>
          </p:cNvPr>
          <p:cNvSpPr/>
          <p:nvPr/>
        </p:nvSpPr>
        <p:spPr>
          <a:xfrm>
            <a:off x="10548379" y="5060139"/>
            <a:ext cx="1597471" cy="215444"/>
          </a:xfrm>
          <a:prstGeom prst="rect">
            <a:avLst/>
          </a:prstGeom>
          <a:ln>
            <a:noFill/>
          </a:ln>
        </p:spPr>
        <p:txBody>
          <a:bodyPr wrap="square" lIns="0" tIns="0" rIns="0" bIns="0" anchor="ctr">
            <a:spAutoFit/>
          </a:bodyPr>
          <a:lstStyle/>
          <a:p>
            <a:pPr marL="0" marR="0" lvl="0" indent="0" algn="ctr" defTabSz="604743" rtl="0" eaLnBrk="1" fontAlgn="base" latinLnBrk="0" hangingPunct="1">
              <a:lnSpc>
                <a:spcPct val="100000"/>
              </a:lnSpc>
              <a:spcBef>
                <a:spcPts val="794"/>
              </a:spcBef>
              <a:spcAft>
                <a:spcPct val="0"/>
              </a:spcAft>
              <a:buClrTx/>
              <a:buSzTx/>
              <a:buFontTx/>
              <a:buNone/>
              <a:tabLst/>
              <a:defRPr/>
            </a:pPr>
            <a:r>
              <a:rPr kumimoji="0" lang="en-US" sz="1400" b="1" i="0" u="none" strike="noStrike" kern="0" cap="none" spc="0" normalizeH="0" baseline="0" noProof="0" dirty="0">
                <a:ln>
                  <a:solidFill>
                    <a:srgbClr val="FFFFFF">
                      <a:alpha val="0"/>
                    </a:srgbClr>
                  </a:solidFill>
                </a:ln>
                <a:solidFill>
                  <a:sysClr val="windowText" lastClr="000000"/>
                </a:solidFill>
                <a:effectLst/>
                <a:uLnTx/>
                <a:uFillTx/>
                <a:latin typeface="Segoe UI Semilight"/>
                <a:ea typeface="ＭＳ Ｐゴシック" charset="0"/>
                <a:cs typeface="+mn-cs"/>
              </a:rPr>
              <a:t>Active Directory</a:t>
            </a:r>
          </a:p>
        </p:txBody>
      </p:sp>
      <p:pic>
        <p:nvPicPr>
          <p:cNvPr id="181" name="Picture 180">
            <a:extLst>
              <a:ext uri="{FF2B5EF4-FFF2-40B4-BE49-F238E27FC236}">
                <a16:creationId xmlns:a16="http://schemas.microsoft.com/office/drawing/2014/main" id="{6B31E188-6F9F-40B6-BF11-D29BAFB7B19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001220" y="4406770"/>
            <a:ext cx="906284" cy="599682"/>
          </a:xfrm>
          <a:prstGeom prst="rect">
            <a:avLst/>
          </a:prstGeom>
        </p:spPr>
      </p:pic>
      <p:sp>
        <p:nvSpPr>
          <p:cNvPr id="185" name="Freeform 186">
            <a:extLst>
              <a:ext uri="{FF2B5EF4-FFF2-40B4-BE49-F238E27FC236}">
                <a16:creationId xmlns:a16="http://schemas.microsoft.com/office/drawing/2014/main" id="{F7B260B6-E6C9-4E25-9081-11B7E4E5DC18}"/>
              </a:ext>
            </a:extLst>
          </p:cNvPr>
          <p:cNvSpPr>
            <a:spLocks noEditPoints="1"/>
          </p:cNvSpPr>
          <p:nvPr/>
        </p:nvSpPr>
        <p:spPr bwMode="auto">
          <a:xfrm>
            <a:off x="11640688" y="4178113"/>
            <a:ext cx="327454" cy="220441"/>
          </a:xfrm>
          <a:custGeom>
            <a:avLst/>
            <a:gdLst>
              <a:gd name="T0" fmla="*/ 0 w 128"/>
              <a:gd name="T1" fmla="*/ 56 h 104"/>
              <a:gd name="T2" fmla="*/ 8 w 128"/>
              <a:gd name="T3" fmla="*/ 56 h 104"/>
              <a:gd name="T4" fmla="*/ 24 w 128"/>
              <a:gd name="T5" fmla="*/ 40 h 104"/>
              <a:gd name="T6" fmla="*/ 40 w 128"/>
              <a:gd name="T7" fmla="*/ 56 h 104"/>
              <a:gd name="T8" fmla="*/ 50 w 128"/>
              <a:gd name="T9" fmla="*/ 75 h 104"/>
              <a:gd name="T10" fmla="*/ 32 w 128"/>
              <a:gd name="T11" fmla="*/ 104 h 104"/>
              <a:gd name="T12" fmla="*/ 40 w 128"/>
              <a:gd name="T13" fmla="*/ 104 h 104"/>
              <a:gd name="T14" fmla="*/ 64 w 128"/>
              <a:gd name="T15" fmla="*/ 80 h 104"/>
              <a:gd name="T16" fmla="*/ 88 w 128"/>
              <a:gd name="T17" fmla="*/ 104 h 104"/>
              <a:gd name="T18" fmla="*/ 96 w 128"/>
              <a:gd name="T19" fmla="*/ 104 h 104"/>
              <a:gd name="T20" fmla="*/ 78 w 128"/>
              <a:gd name="T21" fmla="*/ 75 h 104"/>
              <a:gd name="T22" fmla="*/ 88 w 128"/>
              <a:gd name="T23" fmla="*/ 56 h 104"/>
              <a:gd name="T24" fmla="*/ 104 w 128"/>
              <a:gd name="T25" fmla="*/ 40 h 104"/>
              <a:gd name="T26" fmla="*/ 120 w 128"/>
              <a:gd name="T27" fmla="*/ 56 h 104"/>
              <a:gd name="T28" fmla="*/ 128 w 128"/>
              <a:gd name="T29" fmla="*/ 56 h 104"/>
              <a:gd name="T30" fmla="*/ 117 w 128"/>
              <a:gd name="T31" fmla="*/ 36 h 104"/>
              <a:gd name="T32" fmla="*/ 124 w 128"/>
              <a:gd name="T33" fmla="*/ 20 h 104"/>
              <a:gd name="T34" fmla="*/ 104 w 128"/>
              <a:gd name="T35" fmla="*/ 0 h 104"/>
              <a:gd name="T36" fmla="*/ 84 w 128"/>
              <a:gd name="T37" fmla="*/ 20 h 104"/>
              <a:gd name="T38" fmla="*/ 92 w 128"/>
              <a:gd name="T39" fmla="*/ 36 h 104"/>
              <a:gd name="T40" fmla="*/ 84 w 128"/>
              <a:gd name="T41" fmla="*/ 43 h 104"/>
              <a:gd name="T42" fmla="*/ 64 w 128"/>
              <a:gd name="T43" fmla="*/ 32 h 104"/>
              <a:gd name="T44" fmla="*/ 44 w 128"/>
              <a:gd name="T45" fmla="*/ 43 h 104"/>
              <a:gd name="T46" fmla="*/ 37 w 128"/>
              <a:gd name="T47" fmla="*/ 36 h 104"/>
              <a:gd name="T48" fmla="*/ 44 w 128"/>
              <a:gd name="T49" fmla="*/ 20 h 104"/>
              <a:gd name="T50" fmla="*/ 24 w 128"/>
              <a:gd name="T51" fmla="*/ 0 h 104"/>
              <a:gd name="T52" fmla="*/ 4 w 128"/>
              <a:gd name="T53" fmla="*/ 20 h 104"/>
              <a:gd name="T54" fmla="*/ 12 w 128"/>
              <a:gd name="T55" fmla="*/ 36 h 104"/>
              <a:gd name="T56" fmla="*/ 0 w 128"/>
              <a:gd name="T57" fmla="*/ 56 h 104"/>
              <a:gd name="T58" fmla="*/ 104 w 128"/>
              <a:gd name="T59" fmla="*/ 8 h 104"/>
              <a:gd name="T60" fmla="*/ 116 w 128"/>
              <a:gd name="T61" fmla="*/ 20 h 104"/>
              <a:gd name="T62" fmla="*/ 104 w 128"/>
              <a:gd name="T63" fmla="*/ 32 h 104"/>
              <a:gd name="T64" fmla="*/ 92 w 128"/>
              <a:gd name="T65" fmla="*/ 20 h 104"/>
              <a:gd name="T66" fmla="*/ 104 w 128"/>
              <a:gd name="T67" fmla="*/ 8 h 104"/>
              <a:gd name="T68" fmla="*/ 64 w 128"/>
              <a:gd name="T69" fmla="*/ 40 h 104"/>
              <a:gd name="T70" fmla="*/ 80 w 128"/>
              <a:gd name="T71" fmla="*/ 56 h 104"/>
              <a:gd name="T72" fmla="*/ 64 w 128"/>
              <a:gd name="T73" fmla="*/ 72 h 104"/>
              <a:gd name="T74" fmla="*/ 48 w 128"/>
              <a:gd name="T75" fmla="*/ 56 h 104"/>
              <a:gd name="T76" fmla="*/ 64 w 128"/>
              <a:gd name="T77" fmla="*/ 40 h 104"/>
              <a:gd name="T78" fmla="*/ 24 w 128"/>
              <a:gd name="T79" fmla="*/ 8 h 104"/>
              <a:gd name="T80" fmla="*/ 36 w 128"/>
              <a:gd name="T81" fmla="*/ 20 h 104"/>
              <a:gd name="T82" fmla="*/ 24 w 128"/>
              <a:gd name="T83" fmla="*/ 32 h 104"/>
              <a:gd name="T84" fmla="*/ 12 w 128"/>
              <a:gd name="T85" fmla="*/ 20 h 104"/>
              <a:gd name="T86" fmla="*/ 24 w 128"/>
              <a:gd name="T87" fmla="*/ 8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8" h="104">
                <a:moveTo>
                  <a:pt x="0" y="56"/>
                </a:moveTo>
                <a:cubicBezTo>
                  <a:pt x="8" y="56"/>
                  <a:pt x="8" y="56"/>
                  <a:pt x="8" y="56"/>
                </a:cubicBezTo>
                <a:cubicBezTo>
                  <a:pt x="8" y="47"/>
                  <a:pt x="15" y="40"/>
                  <a:pt x="24" y="40"/>
                </a:cubicBezTo>
                <a:cubicBezTo>
                  <a:pt x="33" y="40"/>
                  <a:pt x="40" y="47"/>
                  <a:pt x="40" y="56"/>
                </a:cubicBezTo>
                <a:cubicBezTo>
                  <a:pt x="40" y="64"/>
                  <a:pt x="44" y="71"/>
                  <a:pt x="50" y="75"/>
                </a:cubicBezTo>
                <a:cubicBezTo>
                  <a:pt x="40" y="81"/>
                  <a:pt x="32" y="91"/>
                  <a:pt x="32" y="104"/>
                </a:cubicBezTo>
                <a:cubicBezTo>
                  <a:pt x="40" y="104"/>
                  <a:pt x="40" y="104"/>
                  <a:pt x="40" y="104"/>
                </a:cubicBezTo>
                <a:cubicBezTo>
                  <a:pt x="40" y="91"/>
                  <a:pt x="51" y="80"/>
                  <a:pt x="64" y="80"/>
                </a:cubicBezTo>
                <a:cubicBezTo>
                  <a:pt x="77" y="80"/>
                  <a:pt x="88" y="91"/>
                  <a:pt x="88" y="104"/>
                </a:cubicBezTo>
                <a:cubicBezTo>
                  <a:pt x="96" y="104"/>
                  <a:pt x="96" y="104"/>
                  <a:pt x="96" y="104"/>
                </a:cubicBezTo>
                <a:cubicBezTo>
                  <a:pt x="96" y="91"/>
                  <a:pt x="89" y="81"/>
                  <a:pt x="78" y="75"/>
                </a:cubicBezTo>
                <a:cubicBezTo>
                  <a:pt x="84" y="71"/>
                  <a:pt x="88" y="64"/>
                  <a:pt x="88" y="56"/>
                </a:cubicBezTo>
                <a:cubicBezTo>
                  <a:pt x="88" y="47"/>
                  <a:pt x="95" y="40"/>
                  <a:pt x="104" y="40"/>
                </a:cubicBezTo>
                <a:cubicBezTo>
                  <a:pt x="113" y="40"/>
                  <a:pt x="120" y="47"/>
                  <a:pt x="120" y="56"/>
                </a:cubicBezTo>
                <a:cubicBezTo>
                  <a:pt x="128" y="56"/>
                  <a:pt x="128" y="56"/>
                  <a:pt x="128" y="56"/>
                </a:cubicBezTo>
                <a:cubicBezTo>
                  <a:pt x="128" y="47"/>
                  <a:pt x="124" y="40"/>
                  <a:pt x="117" y="36"/>
                </a:cubicBezTo>
                <a:cubicBezTo>
                  <a:pt x="121" y="32"/>
                  <a:pt x="124" y="26"/>
                  <a:pt x="124" y="20"/>
                </a:cubicBezTo>
                <a:cubicBezTo>
                  <a:pt x="124" y="9"/>
                  <a:pt x="115" y="0"/>
                  <a:pt x="104" y="0"/>
                </a:cubicBezTo>
                <a:cubicBezTo>
                  <a:pt x="93" y="0"/>
                  <a:pt x="84" y="9"/>
                  <a:pt x="84" y="20"/>
                </a:cubicBezTo>
                <a:cubicBezTo>
                  <a:pt x="84" y="26"/>
                  <a:pt x="87" y="32"/>
                  <a:pt x="92" y="36"/>
                </a:cubicBezTo>
                <a:cubicBezTo>
                  <a:pt x="89" y="37"/>
                  <a:pt x="86" y="40"/>
                  <a:pt x="84" y="43"/>
                </a:cubicBezTo>
                <a:cubicBezTo>
                  <a:pt x="80" y="36"/>
                  <a:pt x="73" y="32"/>
                  <a:pt x="64" y="32"/>
                </a:cubicBezTo>
                <a:cubicBezTo>
                  <a:pt x="56" y="32"/>
                  <a:pt x="49" y="36"/>
                  <a:pt x="44" y="43"/>
                </a:cubicBezTo>
                <a:cubicBezTo>
                  <a:pt x="42" y="40"/>
                  <a:pt x="40" y="37"/>
                  <a:pt x="37" y="36"/>
                </a:cubicBezTo>
                <a:cubicBezTo>
                  <a:pt x="41" y="32"/>
                  <a:pt x="44" y="26"/>
                  <a:pt x="44" y="20"/>
                </a:cubicBezTo>
                <a:cubicBezTo>
                  <a:pt x="44" y="9"/>
                  <a:pt x="35" y="0"/>
                  <a:pt x="24" y="0"/>
                </a:cubicBezTo>
                <a:cubicBezTo>
                  <a:pt x="13" y="0"/>
                  <a:pt x="4" y="9"/>
                  <a:pt x="4" y="20"/>
                </a:cubicBezTo>
                <a:cubicBezTo>
                  <a:pt x="4" y="26"/>
                  <a:pt x="7" y="32"/>
                  <a:pt x="12" y="36"/>
                </a:cubicBezTo>
                <a:cubicBezTo>
                  <a:pt x="5" y="40"/>
                  <a:pt x="0" y="47"/>
                  <a:pt x="0" y="56"/>
                </a:cubicBezTo>
                <a:close/>
                <a:moveTo>
                  <a:pt x="104" y="8"/>
                </a:moveTo>
                <a:cubicBezTo>
                  <a:pt x="111" y="8"/>
                  <a:pt x="116" y="13"/>
                  <a:pt x="116" y="20"/>
                </a:cubicBezTo>
                <a:cubicBezTo>
                  <a:pt x="116" y="27"/>
                  <a:pt x="111" y="32"/>
                  <a:pt x="104" y="32"/>
                </a:cubicBezTo>
                <a:cubicBezTo>
                  <a:pt x="98" y="32"/>
                  <a:pt x="92" y="27"/>
                  <a:pt x="92" y="20"/>
                </a:cubicBezTo>
                <a:cubicBezTo>
                  <a:pt x="92" y="13"/>
                  <a:pt x="98" y="8"/>
                  <a:pt x="104" y="8"/>
                </a:cubicBezTo>
                <a:close/>
                <a:moveTo>
                  <a:pt x="64" y="40"/>
                </a:moveTo>
                <a:cubicBezTo>
                  <a:pt x="73" y="40"/>
                  <a:pt x="80" y="47"/>
                  <a:pt x="80" y="56"/>
                </a:cubicBezTo>
                <a:cubicBezTo>
                  <a:pt x="80" y="65"/>
                  <a:pt x="73" y="72"/>
                  <a:pt x="64" y="72"/>
                </a:cubicBezTo>
                <a:cubicBezTo>
                  <a:pt x="55" y="72"/>
                  <a:pt x="48" y="65"/>
                  <a:pt x="48" y="56"/>
                </a:cubicBezTo>
                <a:cubicBezTo>
                  <a:pt x="48" y="47"/>
                  <a:pt x="55" y="40"/>
                  <a:pt x="64" y="40"/>
                </a:cubicBezTo>
                <a:close/>
                <a:moveTo>
                  <a:pt x="24" y="8"/>
                </a:moveTo>
                <a:cubicBezTo>
                  <a:pt x="31" y="8"/>
                  <a:pt x="36" y="13"/>
                  <a:pt x="36" y="20"/>
                </a:cubicBezTo>
                <a:cubicBezTo>
                  <a:pt x="36" y="27"/>
                  <a:pt x="31" y="32"/>
                  <a:pt x="24" y="32"/>
                </a:cubicBezTo>
                <a:cubicBezTo>
                  <a:pt x="18" y="32"/>
                  <a:pt x="12" y="27"/>
                  <a:pt x="12" y="20"/>
                </a:cubicBezTo>
                <a:cubicBezTo>
                  <a:pt x="12" y="13"/>
                  <a:pt x="18" y="8"/>
                  <a:pt x="24" y="8"/>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86" name="Freeform 190">
            <a:extLst>
              <a:ext uri="{FF2B5EF4-FFF2-40B4-BE49-F238E27FC236}">
                <a16:creationId xmlns:a16="http://schemas.microsoft.com/office/drawing/2014/main" id="{FA9ABC5D-A3FC-48EE-995A-A25CC3EF1AF8}"/>
              </a:ext>
            </a:extLst>
          </p:cNvPr>
          <p:cNvSpPr>
            <a:spLocks noEditPoints="1"/>
          </p:cNvSpPr>
          <p:nvPr/>
        </p:nvSpPr>
        <p:spPr bwMode="auto">
          <a:xfrm>
            <a:off x="11545324" y="3765780"/>
            <a:ext cx="279943" cy="231358"/>
          </a:xfrm>
          <a:custGeom>
            <a:avLst/>
            <a:gdLst>
              <a:gd name="T0" fmla="*/ 120 w 120"/>
              <a:gd name="T1" fmla="*/ 0 h 120"/>
              <a:gd name="T2" fmla="*/ 0 w 120"/>
              <a:gd name="T3" fmla="*/ 0 h 120"/>
              <a:gd name="T4" fmla="*/ 0 w 120"/>
              <a:gd name="T5" fmla="*/ 120 h 120"/>
              <a:gd name="T6" fmla="*/ 24 w 120"/>
              <a:gd name="T7" fmla="*/ 120 h 120"/>
              <a:gd name="T8" fmla="*/ 24 w 120"/>
              <a:gd name="T9" fmla="*/ 116 h 120"/>
              <a:gd name="T10" fmla="*/ 60 w 120"/>
              <a:gd name="T11" fmla="*/ 80 h 120"/>
              <a:gd name="T12" fmla="*/ 96 w 120"/>
              <a:gd name="T13" fmla="*/ 116 h 120"/>
              <a:gd name="T14" fmla="*/ 96 w 120"/>
              <a:gd name="T15" fmla="*/ 120 h 120"/>
              <a:gd name="T16" fmla="*/ 120 w 120"/>
              <a:gd name="T17" fmla="*/ 120 h 120"/>
              <a:gd name="T18" fmla="*/ 120 w 120"/>
              <a:gd name="T19" fmla="*/ 0 h 120"/>
              <a:gd name="T20" fmla="*/ 36 w 120"/>
              <a:gd name="T21" fmla="*/ 48 h 120"/>
              <a:gd name="T22" fmla="*/ 60 w 120"/>
              <a:gd name="T23" fmla="*/ 24 h 120"/>
              <a:gd name="T24" fmla="*/ 84 w 120"/>
              <a:gd name="T25" fmla="*/ 48 h 120"/>
              <a:gd name="T26" fmla="*/ 60 w 120"/>
              <a:gd name="T27" fmla="*/ 72 h 120"/>
              <a:gd name="T28" fmla="*/ 36 w 120"/>
              <a:gd name="T29" fmla="*/ 48 h 120"/>
              <a:gd name="T30" fmla="*/ 112 w 120"/>
              <a:gd name="T31" fmla="*/ 112 h 120"/>
              <a:gd name="T32" fmla="*/ 104 w 120"/>
              <a:gd name="T33" fmla="*/ 112 h 120"/>
              <a:gd name="T34" fmla="*/ 77 w 120"/>
              <a:gd name="T35" fmla="*/ 75 h 120"/>
              <a:gd name="T36" fmla="*/ 92 w 120"/>
              <a:gd name="T37" fmla="*/ 48 h 120"/>
              <a:gd name="T38" fmla="*/ 60 w 120"/>
              <a:gd name="T39" fmla="*/ 16 h 120"/>
              <a:gd name="T40" fmla="*/ 28 w 120"/>
              <a:gd name="T41" fmla="*/ 48 h 120"/>
              <a:gd name="T42" fmla="*/ 43 w 120"/>
              <a:gd name="T43" fmla="*/ 75 h 120"/>
              <a:gd name="T44" fmla="*/ 16 w 120"/>
              <a:gd name="T45" fmla="*/ 112 h 120"/>
              <a:gd name="T46" fmla="*/ 8 w 120"/>
              <a:gd name="T47" fmla="*/ 112 h 120"/>
              <a:gd name="T48" fmla="*/ 8 w 120"/>
              <a:gd name="T49" fmla="*/ 8 h 120"/>
              <a:gd name="T50" fmla="*/ 112 w 120"/>
              <a:gd name="T51" fmla="*/ 8 h 120"/>
              <a:gd name="T52" fmla="*/ 112 w 120"/>
              <a:gd name="T53" fmla="*/ 112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0" h="120">
                <a:moveTo>
                  <a:pt x="120" y="0"/>
                </a:moveTo>
                <a:cubicBezTo>
                  <a:pt x="0" y="0"/>
                  <a:pt x="0" y="0"/>
                  <a:pt x="0" y="0"/>
                </a:cubicBezTo>
                <a:cubicBezTo>
                  <a:pt x="0" y="120"/>
                  <a:pt x="0" y="120"/>
                  <a:pt x="0" y="120"/>
                </a:cubicBezTo>
                <a:cubicBezTo>
                  <a:pt x="24" y="120"/>
                  <a:pt x="24" y="120"/>
                  <a:pt x="24" y="120"/>
                </a:cubicBezTo>
                <a:cubicBezTo>
                  <a:pt x="24" y="116"/>
                  <a:pt x="24" y="116"/>
                  <a:pt x="24" y="116"/>
                </a:cubicBezTo>
                <a:cubicBezTo>
                  <a:pt x="24" y="96"/>
                  <a:pt x="40" y="80"/>
                  <a:pt x="60" y="80"/>
                </a:cubicBezTo>
                <a:cubicBezTo>
                  <a:pt x="80" y="80"/>
                  <a:pt x="96" y="96"/>
                  <a:pt x="96" y="116"/>
                </a:cubicBezTo>
                <a:cubicBezTo>
                  <a:pt x="96" y="120"/>
                  <a:pt x="96" y="120"/>
                  <a:pt x="96" y="120"/>
                </a:cubicBezTo>
                <a:cubicBezTo>
                  <a:pt x="120" y="120"/>
                  <a:pt x="120" y="120"/>
                  <a:pt x="120" y="120"/>
                </a:cubicBezTo>
                <a:lnTo>
                  <a:pt x="120" y="0"/>
                </a:lnTo>
                <a:close/>
                <a:moveTo>
                  <a:pt x="36" y="48"/>
                </a:moveTo>
                <a:cubicBezTo>
                  <a:pt x="36" y="35"/>
                  <a:pt x="47" y="24"/>
                  <a:pt x="60" y="24"/>
                </a:cubicBezTo>
                <a:cubicBezTo>
                  <a:pt x="73" y="24"/>
                  <a:pt x="84" y="35"/>
                  <a:pt x="84" y="48"/>
                </a:cubicBezTo>
                <a:cubicBezTo>
                  <a:pt x="84" y="61"/>
                  <a:pt x="73" y="72"/>
                  <a:pt x="60" y="72"/>
                </a:cubicBezTo>
                <a:cubicBezTo>
                  <a:pt x="47" y="72"/>
                  <a:pt x="36" y="61"/>
                  <a:pt x="36" y="48"/>
                </a:cubicBezTo>
                <a:close/>
                <a:moveTo>
                  <a:pt x="112" y="112"/>
                </a:moveTo>
                <a:cubicBezTo>
                  <a:pt x="104" y="112"/>
                  <a:pt x="104" y="112"/>
                  <a:pt x="104" y="112"/>
                </a:cubicBezTo>
                <a:cubicBezTo>
                  <a:pt x="102" y="95"/>
                  <a:pt x="91" y="81"/>
                  <a:pt x="77" y="75"/>
                </a:cubicBezTo>
                <a:cubicBezTo>
                  <a:pt x="86" y="70"/>
                  <a:pt x="92" y="60"/>
                  <a:pt x="92" y="48"/>
                </a:cubicBezTo>
                <a:cubicBezTo>
                  <a:pt x="92" y="30"/>
                  <a:pt x="78" y="16"/>
                  <a:pt x="60" y="16"/>
                </a:cubicBezTo>
                <a:cubicBezTo>
                  <a:pt x="42" y="16"/>
                  <a:pt x="28" y="30"/>
                  <a:pt x="28" y="48"/>
                </a:cubicBezTo>
                <a:cubicBezTo>
                  <a:pt x="28" y="60"/>
                  <a:pt x="34" y="70"/>
                  <a:pt x="43" y="75"/>
                </a:cubicBezTo>
                <a:cubicBezTo>
                  <a:pt x="28" y="81"/>
                  <a:pt x="18" y="95"/>
                  <a:pt x="16" y="112"/>
                </a:cubicBezTo>
                <a:cubicBezTo>
                  <a:pt x="8" y="112"/>
                  <a:pt x="8" y="112"/>
                  <a:pt x="8" y="112"/>
                </a:cubicBezTo>
                <a:cubicBezTo>
                  <a:pt x="8" y="8"/>
                  <a:pt x="8" y="8"/>
                  <a:pt x="8" y="8"/>
                </a:cubicBezTo>
                <a:cubicBezTo>
                  <a:pt x="112" y="8"/>
                  <a:pt x="112" y="8"/>
                  <a:pt x="112" y="8"/>
                </a:cubicBezTo>
                <a:lnTo>
                  <a:pt x="112" y="112"/>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87" name="Freeform 202">
            <a:extLst>
              <a:ext uri="{FF2B5EF4-FFF2-40B4-BE49-F238E27FC236}">
                <a16:creationId xmlns:a16="http://schemas.microsoft.com/office/drawing/2014/main" id="{2E6A4287-172A-473C-B0DE-9401469BC7F6}"/>
              </a:ext>
            </a:extLst>
          </p:cNvPr>
          <p:cNvSpPr>
            <a:spLocks noEditPoints="1"/>
          </p:cNvSpPr>
          <p:nvPr/>
        </p:nvSpPr>
        <p:spPr bwMode="auto">
          <a:xfrm>
            <a:off x="11917132" y="3767723"/>
            <a:ext cx="165310" cy="248465"/>
          </a:xfrm>
          <a:custGeom>
            <a:avLst/>
            <a:gdLst>
              <a:gd name="T0" fmla="*/ 9 w 53"/>
              <a:gd name="T1" fmla="*/ 128 h 129"/>
              <a:gd name="T2" fmla="*/ 21 w 53"/>
              <a:gd name="T3" fmla="*/ 129 h 129"/>
              <a:gd name="T4" fmla="*/ 29 w 53"/>
              <a:gd name="T5" fmla="*/ 129 h 129"/>
              <a:gd name="T6" fmla="*/ 38 w 53"/>
              <a:gd name="T7" fmla="*/ 121 h 129"/>
              <a:gd name="T8" fmla="*/ 40 w 53"/>
              <a:gd name="T9" fmla="*/ 57 h 129"/>
              <a:gd name="T10" fmla="*/ 52 w 53"/>
              <a:gd name="T11" fmla="*/ 42 h 129"/>
              <a:gd name="T12" fmla="*/ 53 w 53"/>
              <a:gd name="T13" fmla="*/ 18 h 129"/>
              <a:gd name="T14" fmla="*/ 38 w 53"/>
              <a:gd name="T15" fmla="*/ 1 h 129"/>
              <a:gd name="T16" fmla="*/ 18 w 53"/>
              <a:gd name="T17" fmla="*/ 0 h 129"/>
              <a:gd name="T18" fmla="*/ 1 w 53"/>
              <a:gd name="T19" fmla="*/ 16 h 129"/>
              <a:gd name="T20" fmla="*/ 0 w 53"/>
              <a:gd name="T21" fmla="*/ 40 h 129"/>
              <a:gd name="T22" fmla="*/ 12 w 53"/>
              <a:gd name="T23" fmla="*/ 56 h 129"/>
              <a:gd name="T24" fmla="*/ 11 w 53"/>
              <a:gd name="T25" fmla="*/ 88 h 129"/>
              <a:gd name="T26" fmla="*/ 15 w 53"/>
              <a:gd name="T27" fmla="*/ 92 h 129"/>
              <a:gd name="T28" fmla="*/ 10 w 53"/>
              <a:gd name="T29" fmla="*/ 96 h 129"/>
              <a:gd name="T30" fmla="*/ 10 w 53"/>
              <a:gd name="T31" fmla="*/ 108 h 129"/>
              <a:gd name="T32" fmla="*/ 14 w 53"/>
              <a:gd name="T33" fmla="*/ 112 h 129"/>
              <a:gd name="T34" fmla="*/ 10 w 53"/>
              <a:gd name="T35" fmla="*/ 116 h 129"/>
              <a:gd name="T36" fmla="*/ 9 w 53"/>
              <a:gd name="T37" fmla="*/ 128 h 129"/>
              <a:gd name="T38" fmla="*/ 30 w 53"/>
              <a:gd name="T39" fmla="*/ 121 h 129"/>
              <a:gd name="T40" fmla="*/ 22 w 53"/>
              <a:gd name="T41" fmla="*/ 121 h 129"/>
              <a:gd name="T42" fmla="*/ 18 w 53"/>
              <a:gd name="T43" fmla="*/ 120 h 129"/>
              <a:gd name="T44" fmla="*/ 18 w 53"/>
              <a:gd name="T45" fmla="*/ 120 h 129"/>
              <a:gd name="T46" fmla="*/ 19 w 53"/>
              <a:gd name="T47" fmla="*/ 118 h 129"/>
              <a:gd name="T48" fmla="*/ 25 w 53"/>
              <a:gd name="T49" fmla="*/ 113 h 129"/>
              <a:gd name="T50" fmla="*/ 20 w 53"/>
              <a:gd name="T51" fmla="*/ 107 h 129"/>
              <a:gd name="T52" fmla="*/ 18 w 53"/>
              <a:gd name="T53" fmla="*/ 105 h 129"/>
              <a:gd name="T54" fmla="*/ 18 w 53"/>
              <a:gd name="T55" fmla="*/ 100 h 129"/>
              <a:gd name="T56" fmla="*/ 20 w 53"/>
              <a:gd name="T57" fmla="*/ 98 h 129"/>
              <a:gd name="T58" fmla="*/ 26 w 53"/>
              <a:gd name="T59" fmla="*/ 93 h 129"/>
              <a:gd name="T60" fmla="*/ 20 w 53"/>
              <a:gd name="T61" fmla="*/ 87 h 129"/>
              <a:gd name="T62" fmla="*/ 19 w 53"/>
              <a:gd name="T63" fmla="*/ 85 h 129"/>
              <a:gd name="T64" fmla="*/ 20 w 53"/>
              <a:gd name="T65" fmla="*/ 57 h 129"/>
              <a:gd name="T66" fmla="*/ 32 w 53"/>
              <a:gd name="T67" fmla="*/ 57 h 129"/>
              <a:gd name="T68" fmla="*/ 30 w 53"/>
              <a:gd name="T69" fmla="*/ 121 h 129"/>
              <a:gd name="T70" fmla="*/ 8 w 53"/>
              <a:gd name="T71" fmla="*/ 40 h 129"/>
              <a:gd name="T72" fmla="*/ 9 w 53"/>
              <a:gd name="T73" fmla="*/ 16 h 129"/>
              <a:gd name="T74" fmla="*/ 17 w 53"/>
              <a:gd name="T75" fmla="*/ 8 h 129"/>
              <a:gd name="T76" fmla="*/ 37 w 53"/>
              <a:gd name="T77" fmla="*/ 9 h 129"/>
              <a:gd name="T78" fmla="*/ 45 w 53"/>
              <a:gd name="T79" fmla="*/ 17 h 129"/>
              <a:gd name="T80" fmla="*/ 44 w 53"/>
              <a:gd name="T81" fmla="*/ 41 h 129"/>
              <a:gd name="T82" fmla="*/ 36 w 53"/>
              <a:gd name="T83" fmla="*/ 49 h 129"/>
              <a:gd name="T84" fmla="*/ 16 w 53"/>
              <a:gd name="T85" fmla="*/ 48 h 129"/>
              <a:gd name="T86" fmla="*/ 8 w 53"/>
              <a:gd name="T87" fmla="*/ 40 h 129"/>
              <a:gd name="T88" fmla="*/ 21 w 53"/>
              <a:gd name="T89" fmla="*/ 23 h 129"/>
              <a:gd name="T90" fmla="*/ 27 w 53"/>
              <a:gd name="T91" fmla="*/ 17 h 129"/>
              <a:gd name="T92" fmla="*/ 33 w 53"/>
              <a:gd name="T93" fmla="*/ 23 h 129"/>
              <a:gd name="T94" fmla="*/ 27 w 53"/>
              <a:gd name="T95" fmla="*/ 29 h 129"/>
              <a:gd name="T96" fmla="*/ 21 w 53"/>
              <a:gd name="T97" fmla="*/ 23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3" h="129">
                <a:moveTo>
                  <a:pt x="9" y="128"/>
                </a:moveTo>
                <a:cubicBezTo>
                  <a:pt x="21" y="129"/>
                  <a:pt x="21" y="129"/>
                  <a:pt x="21" y="129"/>
                </a:cubicBezTo>
                <a:cubicBezTo>
                  <a:pt x="29" y="129"/>
                  <a:pt x="29" y="129"/>
                  <a:pt x="29" y="129"/>
                </a:cubicBezTo>
                <a:cubicBezTo>
                  <a:pt x="34" y="129"/>
                  <a:pt x="37" y="126"/>
                  <a:pt x="38" y="121"/>
                </a:cubicBezTo>
                <a:cubicBezTo>
                  <a:pt x="40" y="57"/>
                  <a:pt x="40" y="57"/>
                  <a:pt x="40" y="57"/>
                </a:cubicBezTo>
                <a:cubicBezTo>
                  <a:pt x="47" y="55"/>
                  <a:pt x="52" y="49"/>
                  <a:pt x="52" y="42"/>
                </a:cubicBezTo>
                <a:cubicBezTo>
                  <a:pt x="53" y="18"/>
                  <a:pt x="53" y="18"/>
                  <a:pt x="53" y="18"/>
                </a:cubicBezTo>
                <a:cubicBezTo>
                  <a:pt x="53" y="9"/>
                  <a:pt x="46" y="1"/>
                  <a:pt x="38" y="1"/>
                </a:cubicBezTo>
                <a:cubicBezTo>
                  <a:pt x="18" y="0"/>
                  <a:pt x="18" y="0"/>
                  <a:pt x="18" y="0"/>
                </a:cubicBezTo>
                <a:cubicBezTo>
                  <a:pt x="9" y="0"/>
                  <a:pt x="1" y="7"/>
                  <a:pt x="1" y="16"/>
                </a:cubicBezTo>
                <a:cubicBezTo>
                  <a:pt x="0" y="40"/>
                  <a:pt x="0" y="40"/>
                  <a:pt x="0" y="40"/>
                </a:cubicBezTo>
                <a:cubicBezTo>
                  <a:pt x="0" y="47"/>
                  <a:pt x="5" y="54"/>
                  <a:pt x="12" y="56"/>
                </a:cubicBezTo>
                <a:cubicBezTo>
                  <a:pt x="11" y="88"/>
                  <a:pt x="11" y="88"/>
                  <a:pt x="11" y="88"/>
                </a:cubicBezTo>
                <a:cubicBezTo>
                  <a:pt x="15" y="92"/>
                  <a:pt x="15" y="92"/>
                  <a:pt x="15" y="92"/>
                </a:cubicBezTo>
                <a:cubicBezTo>
                  <a:pt x="10" y="96"/>
                  <a:pt x="10" y="96"/>
                  <a:pt x="10" y="96"/>
                </a:cubicBezTo>
                <a:cubicBezTo>
                  <a:pt x="10" y="108"/>
                  <a:pt x="10" y="108"/>
                  <a:pt x="10" y="108"/>
                </a:cubicBezTo>
                <a:cubicBezTo>
                  <a:pt x="14" y="112"/>
                  <a:pt x="14" y="112"/>
                  <a:pt x="14" y="112"/>
                </a:cubicBezTo>
                <a:cubicBezTo>
                  <a:pt x="10" y="116"/>
                  <a:pt x="10" y="116"/>
                  <a:pt x="10" y="116"/>
                </a:cubicBezTo>
                <a:lnTo>
                  <a:pt x="9" y="128"/>
                </a:lnTo>
                <a:close/>
                <a:moveTo>
                  <a:pt x="30" y="121"/>
                </a:moveTo>
                <a:cubicBezTo>
                  <a:pt x="22" y="121"/>
                  <a:pt x="22" y="121"/>
                  <a:pt x="22" y="121"/>
                </a:cubicBezTo>
                <a:cubicBezTo>
                  <a:pt x="18" y="120"/>
                  <a:pt x="18" y="120"/>
                  <a:pt x="18" y="120"/>
                </a:cubicBezTo>
                <a:cubicBezTo>
                  <a:pt x="18" y="120"/>
                  <a:pt x="18" y="120"/>
                  <a:pt x="18" y="120"/>
                </a:cubicBezTo>
                <a:cubicBezTo>
                  <a:pt x="19" y="118"/>
                  <a:pt x="19" y="118"/>
                  <a:pt x="19" y="118"/>
                </a:cubicBezTo>
                <a:cubicBezTo>
                  <a:pt x="25" y="113"/>
                  <a:pt x="25" y="113"/>
                  <a:pt x="25" y="113"/>
                </a:cubicBezTo>
                <a:cubicBezTo>
                  <a:pt x="20" y="107"/>
                  <a:pt x="20" y="107"/>
                  <a:pt x="20" y="107"/>
                </a:cubicBezTo>
                <a:cubicBezTo>
                  <a:pt x="18" y="105"/>
                  <a:pt x="18" y="105"/>
                  <a:pt x="18" y="105"/>
                </a:cubicBezTo>
                <a:cubicBezTo>
                  <a:pt x="18" y="100"/>
                  <a:pt x="18" y="100"/>
                  <a:pt x="18" y="100"/>
                </a:cubicBezTo>
                <a:cubicBezTo>
                  <a:pt x="20" y="98"/>
                  <a:pt x="20" y="98"/>
                  <a:pt x="20" y="98"/>
                </a:cubicBezTo>
                <a:cubicBezTo>
                  <a:pt x="26" y="93"/>
                  <a:pt x="26" y="93"/>
                  <a:pt x="26" y="93"/>
                </a:cubicBezTo>
                <a:cubicBezTo>
                  <a:pt x="20" y="87"/>
                  <a:pt x="20" y="87"/>
                  <a:pt x="20" y="87"/>
                </a:cubicBezTo>
                <a:cubicBezTo>
                  <a:pt x="19" y="85"/>
                  <a:pt x="19" y="85"/>
                  <a:pt x="19" y="85"/>
                </a:cubicBezTo>
                <a:cubicBezTo>
                  <a:pt x="20" y="57"/>
                  <a:pt x="20" y="57"/>
                  <a:pt x="20" y="57"/>
                </a:cubicBezTo>
                <a:cubicBezTo>
                  <a:pt x="32" y="57"/>
                  <a:pt x="32" y="57"/>
                  <a:pt x="32" y="57"/>
                </a:cubicBezTo>
                <a:lnTo>
                  <a:pt x="30" y="121"/>
                </a:lnTo>
                <a:close/>
                <a:moveTo>
                  <a:pt x="8" y="40"/>
                </a:moveTo>
                <a:cubicBezTo>
                  <a:pt x="9" y="16"/>
                  <a:pt x="9" y="16"/>
                  <a:pt x="9" y="16"/>
                </a:cubicBezTo>
                <a:cubicBezTo>
                  <a:pt x="9" y="12"/>
                  <a:pt x="13" y="8"/>
                  <a:pt x="17" y="8"/>
                </a:cubicBezTo>
                <a:cubicBezTo>
                  <a:pt x="37" y="9"/>
                  <a:pt x="37" y="9"/>
                  <a:pt x="37" y="9"/>
                </a:cubicBezTo>
                <a:cubicBezTo>
                  <a:pt x="42" y="9"/>
                  <a:pt x="45" y="13"/>
                  <a:pt x="45" y="17"/>
                </a:cubicBezTo>
                <a:cubicBezTo>
                  <a:pt x="44" y="41"/>
                  <a:pt x="44" y="41"/>
                  <a:pt x="44" y="41"/>
                </a:cubicBezTo>
                <a:cubicBezTo>
                  <a:pt x="44" y="46"/>
                  <a:pt x="40" y="49"/>
                  <a:pt x="36" y="49"/>
                </a:cubicBezTo>
                <a:cubicBezTo>
                  <a:pt x="16" y="48"/>
                  <a:pt x="16" y="48"/>
                  <a:pt x="16" y="48"/>
                </a:cubicBezTo>
                <a:cubicBezTo>
                  <a:pt x="12" y="48"/>
                  <a:pt x="8" y="45"/>
                  <a:pt x="8" y="40"/>
                </a:cubicBezTo>
                <a:close/>
                <a:moveTo>
                  <a:pt x="21" y="23"/>
                </a:moveTo>
                <a:cubicBezTo>
                  <a:pt x="21" y="19"/>
                  <a:pt x="24" y="17"/>
                  <a:pt x="27" y="17"/>
                </a:cubicBezTo>
                <a:cubicBezTo>
                  <a:pt x="30" y="17"/>
                  <a:pt x="33" y="20"/>
                  <a:pt x="33" y="23"/>
                </a:cubicBezTo>
                <a:cubicBezTo>
                  <a:pt x="33" y="26"/>
                  <a:pt x="30" y="29"/>
                  <a:pt x="27" y="29"/>
                </a:cubicBezTo>
                <a:cubicBezTo>
                  <a:pt x="23" y="29"/>
                  <a:pt x="21" y="26"/>
                  <a:pt x="21" y="23"/>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88" name="Rounded Rectangle 199">
            <a:extLst>
              <a:ext uri="{FF2B5EF4-FFF2-40B4-BE49-F238E27FC236}">
                <a16:creationId xmlns:a16="http://schemas.microsoft.com/office/drawing/2014/main" id="{9EF59CA5-600C-4D3C-AEE8-89D2B3CD71F5}"/>
              </a:ext>
            </a:extLst>
          </p:cNvPr>
          <p:cNvSpPr/>
          <p:nvPr/>
        </p:nvSpPr>
        <p:spPr bwMode="auto">
          <a:xfrm>
            <a:off x="9764682" y="6787188"/>
            <a:ext cx="2639267" cy="199653"/>
          </a:xfrm>
          <a:prstGeom prst="roundRect">
            <a:avLst/>
          </a:prstGeom>
          <a:solidFill>
            <a:schemeClr val="bg1">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marL="0" marR="0" lvl="0" indent="0" algn="ctr" defTabSz="685647" rtl="0" eaLnBrk="1" fontAlgn="base" latinLnBrk="0" hangingPunct="1">
              <a:lnSpc>
                <a:spcPct val="100000"/>
              </a:lnSpc>
              <a:spcBef>
                <a:spcPct val="0"/>
              </a:spcBef>
              <a:spcAft>
                <a:spcPct val="0"/>
              </a:spcAft>
              <a:buClrTx/>
              <a:buSzTx/>
              <a:buFontTx/>
              <a:buNone/>
              <a:tabLst/>
              <a:defRPr/>
            </a:pPr>
            <a:endParaRPr kumimoji="0" lang="en-US" sz="147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189" name="Picture 200">
            <a:extLst>
              <a:ext uri="{FF2B5EF4-FFF2-40B4-BE49-F238E27FC236}">
                <a16:creationId xmlns:a16="http://schemas.microsoft.com/office/drawing/2014/main" id="{A36896DF-6EEA-4557-ACE8-3E97BC6D5C8F}"/>
              </a:ext>
            </a:extLst>
          </p:cNvPr>
          <p:cNvPicPr>
            <a:picLocks noChangeAspect="1"/>
          </p:cNvPicPr>
          <p:nvPr/>
        </p:nvPicPr>
        <p:blipFill>
          <a:blip r:embed="rId6">
            <a:duotone>
              <a:schemeClr val="accent4">
                <a:shade val="45000"/>
                <a:satMod val="135000"/>
              </a:schemeClr>
              <a:prstClr val="white"/>
            </a:duotone>
          </a:blip>
          <a:stretch>
            <a:fillRect/>
          </a:stretch>
        </p:blipFill>
        <p:spPr>
          <a:xfrm>
            <a:off x="11564034" y="5318377"/>
            <a:ext cx="635412" cy="1612969"/>
          </a:xfrm>
          <a:prstGeom prst="rect">
            <a:avLst/>
          </a:prstGeom>
        </p:spPr>
      </p:pic>
      <p:pic>
        <p:nvPicPr>
          <p:cNvPr id="190" name="Picture 201">
            <a:extLst>
              <a:ext uri="{FF2B5EF4-FFF2-40B4-BE49-F238E27FC236}">
                <a16:creationId xmlns:a16="http://schemas.microsoft.com/office/drawing/2014/main" id="{58386212-2F15-47E2-B76D-7DD2D896D95F}"/>
              </a:ext>
            </a:extLst>
          </p:cNvPr>
          <p:cNvPicPr>
            <a:picLocks noChangeAspect="1"/>
          </p:cNvPicPr>
          <p:nvPr/>
        </p:nvPicPr>
        <p:blipFill>
          <a:blip r:embed="rId7">
            <a:duotone>
              <a:schemeClr val="accent4">
                <a:shade val="45000"/>
                <a:satMod val="135000"/>
              </a:schemeClr>
              <a:prstClr val="white"/>
            </a:duotone>
          </a:blip>
          <a:stretch>
            <a:fillRect/>
          </a:stretch>
        </p:blipFill>
        <p:spPr>
          <a:xfrm>
            <a:off x="10958438" y="5429757"/>
            <a:ext cx="662446" cy="1499877"/>
          </a:xfrm>
          <a:prstGeom prst="rect">
            <a:avLst/>
          </a:prstGeom>
        </p:spPr>
      </p:pic>
      <p:grpSp>
        <p:nvGrpSpPr>
          <p:cNvPr id="203" name="Group 181">
            <a:extLst>
              <a:ext uri="{FF2B5EF4-FFF2-40B4-BE49-F238E27FC236}">
                <a16:creationId xmlns:a16="http://schemas.microsoft.com/office/drawing/2014/main" id="{6D5F586F-937E-4BDF-B6A7-4F93502EC178}"/>
              </a:ext>
            </a:extLst>
          </p:cNvPr>
          <p:cNvGrpSpPr/>
          <p:nvPr/>
        </p:nvGrpSpPr>
        <p:grpSpPr>
          <a:xfrm>
            <a:off x="9671947" y="4333683"/>
            <a:ext cx="1092300" cy="756107"/>
            <a:chOff x="7260634" y="3622030"/>
            <a:chExt cx="1485603" cy="1028359"/>
          </a:xfrm>
        </p:grpSpPr>
        <p:sp>
          <p:nvSpPr>
            <p:cNvPr id="204" name="TextBox 182">
              <a:extLst>
                <a:ext uri="{FF2B5EF4-FFF2-40B4-BE49-F238E27FC236}">
                  <a16:creationId xmlns:a16="http://schemas.microsoft.com/office/drawing/2014/main" id="{64A4CAD5-F996-4189-B3D9-9CC7C160E805}"/>
                </a:ext>
              </a:extLst>
            </p:cNvPr>
            <p:cNvSpPr txBox="1"/>
            <p:nvPr/>
          </p:nvSpPr>
          <p:spPr>
            <a:xfrm>
              <a:off x="7260634" y="3940511"/>
              <a:ext cx="1485603" cy="709878"/>
            </a:xfrm>
            <a:prstGeom prst="rect">
              <a:avLst/>
            </a:prstGeom>
            <a:noFill/>
          </p:spPr>
          <p:txBody>
            <a:bodyPr wrap="square" lIns="134464" tIns="107571" rIns="134464" bIns="107571" rtlCol="0">
              <a:spAutoFit/>
            </a:bodyPr>
            <a:lstStyle/>
            <a:p>
              <a:pPr marL="0" marR="0" lvl="0" indent="0" algn="ctr" defTabSz="914400" rtl="0" eaLnBrk="1" fontAlgn="auto" latinLnBrk="0" hangingPunct="1">
                <a:lnSpc>
                  <a:spcPct val="90000"/>
                </a:lnSpc>
                <a:spcBef>
                  <a:spcPts val="0"/>
                </a:spcBef>
                <a:spcAft>
                  <a:spcPts val="441"/>
                </a:spcAft>
                <a:buClrTx/>
                <a:buSzTx/>
                <a:buFontTx/>
                <a:buNone/>
                <a:tabLst/>
                <a:defRPr/>
              </a:pPr>
              <a:r>
                <a:rPr kumimoji="0" lang="en-US" sz="1100" i="0" u="none" strike="noStrike" kern="0" cap="none" spc="0" normalizeH="0" baseline="0" noProof="0" dirty="0">
                  <a:ln>
                    <a:noFill/>
                  </a:ln>
                  <a:solidFill>
                    <a:schemeClr val="tx2"/>
                  </a:solidFill>
                  <a:effectLst/>
                  <a:uLnTx/>
                  <a:uFillTx/>
                  <a:latin typeface="Segoe UI Semilight"/>
                  <a:ea typeface="+mn-ea"/>
                  <a:cs typeface="+mn-cs"/>
                </a:rPr>
                <a:t>Azure AD Connect</a:t>
              </a:r>
            </a:p>
          </p:txBody>
        </p:sp>
        <p:pic>
          <p:nvPicPr>
            <p:cNvPr id="205" name="Picture 183" descr="Adressbook 512x512.png">
              <a:extLst>
                <a:ext uri="{FF2B5EF4-FFF2-40B4-BE49-F238E27FC236}">
                  <a16:creationId xmlns:a16="http://schemas.microsoft.com/office/drawing/2014/main" id="{49C741FB-16BB-46C0-B6B6-C436AA18A175}"/>
                </a:ext>
              </a:extLst>
            </p:cNvPr>
            <p:cNvPicPr>
              <a:picLocks noChangeAspect="1"/>
            </p:cNvPicPr>
            <p:nvPr/>
          </p:nvPicPr>
          <p:blipFill>
            <a:blip r:embed="rId8" cstate="print">
              <a:duotone>
                <a:prstClr val="black"/>
                <a:schemeClr val="accent4">
                  <a:tint val="45000"/>
                  <a:satMod val="400000"/>
                </a:schemeClr>
              </a:duotone>
              <a:extLst>
                <a:ext uri="{28A0092B-C50C-407E-A947-70E740481C1C}">
                  <a14:useLocalDpi xmlns:a14="http://schemas.microsoft.com/office/drawing/2010/main" val="0"/>
                </a:ext>
              </a:extLst>
            </a:blip>
            <a:srcRect/>
            <a:stretch>
              <a:fillRect/>
            </a:stretch>
          </p:blipFill>
          <p:spPr bwMode="auto">
            <a:xfrm>
              <a:off x="7850111" y="3622030"/>
              <a:ext cx="385592" cy="385592"/>
            </a:xfrm>
            <a:prstGeom prst="rect">
              <a:avLst/>
            </a:pr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sp>
        <p:nvSpPr>
          <p:cNvPr id="207" name="Rounded Rectangular Callout 197">
            <a:extLst>
              <a:ext uri="{FF2B5EF4-FFF2-40B4-BE49-F238E27FC236}">
                <a16:creationId xmlns:a16="http://schemas.microsoft.com/office/drawing/2014/main" id="{1DF56894-ADBA-4E0B-8CB9-0CA6DEAB478F}"/>
              </a:ext>
            </a:extLst>
          </p:cNvPr>
          <p:cNvSpPr/>
          <p:nvPr/>
        </p:nvSpPr>
        <p:spPr bwMode="auto">
          <a:xfrm>
            <a:off x="8162558" y="2001758"/>
            <a:ext cx="2286000" cy="616567"/>
          </a:xfrm>
          <a:prstGeom prst="borderCallout1">
            <a:avLst>
              <a:gd name="adj1" fmla="val 59197"/>
              <a:gd name="adj2" fmla="val -4697"/>
              <a:gd name="adj3" fmla="val 195079"/>
              <a:gd name="adj4" fmla="val -31515"/>
            </a:avLst>
          </a:prstGeom>
          <a:solidFill>
            <a:schemeClr val="accent2"/>
          </a:solidFill>
          <a:ln>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chemeClr val="bg2"/>
                </a:solidFill>
                <a:effectLst/>
                <a:uLnTx/>
                <a:uFillTx/>
                <a:latin typeface="Segoe UI Semilight"/>
                <a:ea typeface="+mn-ea"/>
                <a:cs typeface="+mn-cs"/>
              </a:rPr>
              <a:t>Automatic background sync to your managed domain</a:t>
            </a:r>
          </a:p>
        </p:txBody>
      </p:sp>
    </p:spTree>
    <p:extLst>
      <p:ext uri="{BB962C8B-B14F-4D97-AF65-F5344CB8AC3E}">
        <p14:creationId xmlns:p14="http://schemas.microsoft.com/office/powerpoint/2010/main" val="3992574413"/>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llipse 3">
            <a:extLst>
              <a:ext uri="{FF2B5EF4-FFF2-40B4-BE49-F238E27FC236}">
                <a16:creationId xmlns:a16="http://schemas.microsoft.com/office/drawing/2014/main" id="{8FC53243-8DD1-439F-B7FE-79B171A6B155}"/>
              </a:ext>
            </a:extLst>
          </p:cNvPr>
          <p:cNvSpPr/>
          <p:nvPr/>
        </p:nvSpPr>
        <p:spPr>
          <a:xfrm>
            <a:off x="280195" y="389046"/>
            <a:ext cx="922536" cy="922536"/>
          </a:xfrm>
          <a:prstGeom prst="ellipse">
            <a:avLst/>
          </a:prstGeom>
          <a:solidFill>
            <a:schemeClr val="tx2"/>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6" name="Rechteck 5" descr="Employee Badge">
            <a:extLst>
              <a:ext uri="{FF2B5EF4-FFF2-40B4-BE49-F238E27FC236}">
                <a16:creationId xmlns:a16="http://schemas.microsoft.com/office/drawing/2014/main" id="{867456D7-56D9-4237-A9D3-F652C3BEB058}"/>
              </a:ext>
            </a:extLst>
          </p:cNvPr>
          <p:cNvSpPr/>
          <p:nvPr/>
        </p:nvSpPr>
        <p:spPr>
          <a:xfrm>
            <a:off x="473928" y="582779"/>
            <a:ext cx="535071" cy="535071"/>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sp>
        <p:nvSpPr>
          <p:cNvPr id="8" name="Titel 9">
            <a:extLst>
              <a:ext uri="{FF2B5EF4-FFF2-40B4-BE49-F238E27FC236}">
                <a16:creationId xmlns:a16="http://schemas.microsoft.com/office/drawing/2014/main" id="{DD01336B-200A-4368-8397-FD9C43CB793E}"/>
              </a:ext>
            </a:extLst>
          </p:cNvPr>
          <p:cNvSpPr txBox="1">
            <a:spLocks/>
          </p:cNvSpPr>
          <p:nvPr/>
        </p:nvSpPr>
        <p:spPr>
          <a:xfrm>
            <a:off x="1425627" y="567457"/>
            <a:ext cx="10572697" cy="830020"/>
          </a:xfrm>
          <a:prstGeom prst="rect">
            <a:avLst/>
          </a:prstGeom>
        </p:spPr>
        <p:txBody>
          <a:bodyPr vert="horz" wrap="square" lIns="0" tIns="91440" rIns="146304" bIns="91440" rtlCol="0" anchor="t">
            <a:noAutofit/>
          </a:bodyPr>
          <a:lstStyle>
            <a:lvl1pPr algn="l" defTabSz="932742" rtl="0" eaLnBrk="1" latinLnBrk="0" hangingPunct="1">
              <a:lnSpc>
                <a:spcPct val="90000"/>
              </a:lnSpc>
              <a:spcBef>
                <a:spcPct val="0"/>
              </a:spcBef>
              <a:buNone/>
              <a:defRPr lang="en-US" sz="2800" b="0" kern="1200" cap="none" spc="-50" baseline="0" dirty="0" smtClean="0">
                <a:ln w="3175">
                  <a:noFill/>
                </a:ln>
                <a:solidFill>
                  <a:schemeClr val="tx1"/>
                </a:solidFill>
                <a:effectLst/>
                <a:latin typeface="+mj-lt"/>
                <a:ea typeface="+mn-ea"/>
                <a:cs typeface="Segoe UI" pitchFamily="34" charset="0"/>
              </a:defRPr>
            </a:lvl1pPr>
          </a:lstStyle>
          <a:p>
            <a:r>
              <a:rPr lang="en-GB" dirty="0">
                <a:solidFill>
                  <a:schemeClr val="tx2"/>
                </a:solidFill>
              </a:rPr>
              <a:t>IAM – </a:t>
            </a:r>
            <a:r>
              <a:rPr lang="de-DE" dirty="0"/>
              <a:t>Design </a:t>
            </a:r>
            <a:r>
              <a:rPr lang="de-DE" dirty="0" err="1"/>
              <a:t>Recommendations</a:t>
            </a:r>
            <a:r>
              <a:rPr lang="de-DE" dirty="0"/>
              <a:t> I</a:t>
            </a:r>
            <a:br>
              <a:rPr lang="en-GB" dirty="0"/>
            </a:br>
            <a:endParaRPr lang="de-DE" dirty="0"/>
          </a:p>
        </p:txBody>
      </p:sp>
      <p:sp>
        <p:nvSpPr>
          <p:cNvPr id="10" name="Textfeld 9">
            <a:extLst>
              <a:ext uri="{FF2B5EF4-FFF2-40B4-BE49-F238E27FC236}">
                <a16:creationId xmlns:a16="http://schemas.microsoft.com/office/drawing/2014/main" id="{72A5A04F-FE55-4E72-A937-5A23D8A0C17B}"/>
              </a:ext>
            </a:extLst>
          </p:cNvPr>
          <p:cNvSpPr txBox="1"/>
          <p:nvPr/>
        </p:nvSpPr>
        <p:spPr>
          <a:xfrm>
            <a:off x="1425627" y="2050712"/>
            <a:ext cx="8847085" cy="3170099"/>
          </a:xfrm>
          <a:prstGeom prst="rect">
            <a:avLst/>
          </a:prstGeom>
          <a:noFill/>
        </p:spPr>
        <p:txBody>
          <a:bodyPr wrap="square">
            <a:spAutoFit/>
          </a:bodyPr>
          <a:lstStyle/>
          <a:p>
            <a:pPr marL="285750" indent="-285750" algn="l">
              <a:spcBef>
                <a:spcPts val="600"/>
              </a:spcBef>
              <a:spcAft>
                <a:spcPts val="600"/>
              </a:spcAft>
              <a:buFont typeface="Arial" panose="020B0604020202020204" pitchFamily="34" charset="0"/>
              <a:buChar char="•"/>
            </a:pPr>
            <a:r>
              <a:rPr lang="en-US" b="0" i="0" dirty="0">
                <a:solidFill>
                  <a:srgbClr val="171717"/>
                </a:solidFill>
                <a:effectLst/>
                <a:latin typeface="Segoe UI" panose="020B0502040204020203" pitchFamily="34" charset="0"/>
              </a:rPr>
              <a:t>Use centralized and delegated responsibilities to manage resources deployed </a:t>
            </a:r>
            <a:r>
              <a:rPr lang="en-US" b="0" i="0" dirty="0">
                <a:solidFill>
                  <a:schemeClr val="tx2"/>
                </a:solidFill>
                <a:effectLst/>
                <a:latin typeface="Segoe UI" panose="020B0502040204020203" pitchFamily="34" charset="0"/>
              </a:rPr>
              <a:t>inside the landing zone </a:t>
            </a:r>
            <a:r>
              <a:rPr lang="en-US" b="0" i="0" dirty="0">
                <a:solidFill>
                  <a:srgbClr val="171717"/>
                </a:solidFill>
                <a:effectLst/>
                <a:latin typeface="Segoe UI" panose="020B0502040204020203" pitchFamily="34" charset="0"/>
              </a:rPr>
              <a:t>based on role and security requirements.</a:t>
            </a:r>
          </a:p>
          <a:p>
            <a:pPr marL="285750" indent="-285750" algn="l">
              <a:spcBef>
                <a:spcPts val="600"/>
              </a:spcBef>
              <a:spcAft>
                <a:spcPts val="600"/>
              </a:spcAft>
              <a:buFont typeface="Arial" panose="020B0604020202020204" pitchFamily="34" charset="0"/>
              <a:buChar char="•"/>
            </a:pPr>
            <a:r>
              <a:rPr lang="en-US" b="0" i="0" dirty="0">
                <a:solidFill>
                  <a:schemeClr val="tx2"/>
                </a:solidFill>
                <a:effectLst/>
                <a:latin typeface="Segoe UI" panose="020B0502040204020203" pitchFamily="34" charset="0"/>
              </a:rPr>
              <a:t>Privileged operations </a:t>
            </a:r>
            <a:r>
              <a:rPr lang="en-US" b="0" i="0" dirty="0">
                <a:solidFill>
                  <a:srgbClr val="171717"/>
                </a:solidFill>
                <a:effectLst/>
                <a:latin typeface="Segoe UI" panose="020B0502040204020203" pitchFamily="34" charset="0"/>
              </a:rPr>
              <a:t>such as creating service principal objects, registering applications in Azure AD, and procuring and handling certificates or wildcard certificates require special permissions. </a:t>
            </a:r>
            <a:r>
              <a:rPr lang="en-US" b="0" i="0" dirty="0">
                <a:solidFill>
                  <a:schemeClr val="tx2"/>
                </a:solidFill>
                <a:effectLst/>
                <a:latin typeface="Segoe UI" panose="020B0502040204020203" pitchFamily="34" charset="0"/>
              </a:rPr>
              <a:t>Consider which users will be handling such requests</a:t>
            </a:r>
            <a:r>
              <a:rPr lang="en-US" b="0" i="0" dirty="0">
                <a:solidFill>
                  <a:srgbClr val="171717"/>
                </a:solidFill>
                <a:effectLst/>
                <a:latin typeface="Segoe UI" panose="020B0502040204020203" pitchFamily="34" charset="0"/>
              </a:rPr>
              <a:t> and how to secure and monitor their accounts with the degree of diligence required.</a:t>
            </a:r>
          </a:p>
          <a:p>
            <a:pPr marL="285750" indent="-285750" algn="l">
              <a:spcBef>
                <a:spcPts val="600"/>
              </a:spcBef>
              <a:spcAft>
                <a:spcPts val="600"/>
              </a:spcAft>
              <a:buFont typeface="Arial" panose="020B0604020202020204" pitchFamily="34" charset="0"/>
              <a:buChar char="•"/>
            </a:pPr>
            <a:r>
              <a:rPr lang="en-US" b="0" i="0" dirty="0">
                <a:solidFill>
                  <a:srgbClr val="171717"/>
                </a:solidFill>
                <a:effectLst/>
                <a:latin typeface="Segoe UI" panose="020B0502040204020203" pitchFamily="34" charset="0"/>
              </a:rPr>
              <a:t>If an organization has a scenario where an application that uses integrated Windows authentication must be accessed remotely through Azure AD, consider using </a:t>
            </a:r>
            <a:r>
              <a:rPr lang="en-US" b="0" i="0" dirty="0">
                <a:solidFill>
                  <a:schemeClr val="tx2"/>
                </a:solidFill>
                <a:effectLst/>
                <a:latin typeface="Segoe UI" panose="020B0502040204020203" pitchFamily="34" charset="0"/>
              </a:rPr>
              <a:t>Azure AD Application Proxy</a:t>
            </a:r>
            <a:r>
              <a:rPr lang="en-US" b="0" i="0" dirty="0">
                <a:solidFill>
                  <a:srgbClr val="171717"/>
                </a:solidFill>
                <a:effectLst/>
                <a:latin typeface="Segoe UI" panose="020B0502040204020203" pitchFamily="34" charset="0"/>
              </a:rPr>
              <a:t>.</a:t>
            </a:r>
          </a:p>
        </p:txBody>
      </p:sp>
    </p:spTree>
    <p:extLst>
      <p:ext uri="{BB962C8B-B14F-4D97-AF65-F5344CB8AC3E}">
        <p14:creationId xmlns:p14="http://schemas.microsoft.com/office/powerpoint/2010/main" val="1063387134"/>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llipse 3">
            <a:extLst>
              <a:ext uri="{FF2B5EF4-FFF2-40B4-BE49-F238E27FC236}">
                <a16:creationId xmlns:a16="http://schemas.microsoft.com/office/drawing/2014/main" id="{8FC53243-8DD1-439F-B7FE-79B171A6B155}"/>
              </a:ext>
            </a:extLst>
          </p:cNvPr>
          <p:cNvSpPr/>
          <p:nvPr/>
        </p:nvSpPr>
        <p:spPr>
          <a:xfrm>
            <a:off x="280195" y="389046"/>
            <a:ext cx="922536" cy="922536"/>
          </a:xfrm>
          <a:prstGeom prst="ellipse">
            <a:avLst/>
          </a:prstGeom>
          <a:solidFill>
            <a:schemeClr val="tx2"/>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6" name="Rechteck 5" descr="Employee Badge">
            <a:extLst>
              <a:ext uri="{FF2B5EF4-FFF2-40B4-BE49-F238E27FC236}">
                <a16:creationId xmlns:a16="http://schemas.microsoft.com/office/drawing/2014/main" id="{867456D7-56D9-4237-A9D3-F652C3BEB058}"/>
              </a:ext>
            </a:extLst>
          </p:cNvPr>
          <p:cNvSpPr/>
          <p:nvPr/>
        </p:nvSpPr>
        <p:spPr>
          <a:xfrm>
            <a:off x="473928" y="582779"/>
            <a:ext cx="535071" cy="535071"/>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sp>
        <p:nvSpPr>
          <p:cNvPr id="8" name="Titel 9">
            <a:extLst>
              <a:ext uri="{FF2B5EF4-FFF2-40B4-BE49-F238E27FC236}">
                <a16:creationId xmlns:a16="http://schemas.microsoft.com/office/drawing/2014/main" id="{DD01336B-200A-4368-8397-FD9C43CB793E}"/>
              </a:ext>
            </a:extLst>
          </p:cNvPr>
          <p:cNvSpPr txBox="1">
            <a:spLocks/>
          </p:cNvSpPr>
          <p:nvPr/>
        </p:nvSpPr>
        <p:spPr>
          <a:xfrm>
            <a:off x="1425627" y="567457"/>
            <a:ext cx="10572697" cy="830020"/>
          </a:xfrm>
          <a:prstGeom prst="rect">
            <a:avLst/>
          </a:prstGeom>
        </p:spPr>
        <p:txBody>
          <a:bodyPr vert="horz" wrap="square" lIns="0" tIns="91440" rIns="146304" bIns="91440" rtlCol="0" anchor="t">
            <a:noAutofit/>
          </a:bodyPr>
          <a:lstStyle>
            <a:lvl1pPr algn="l" defTabSz="932742" rtl="0" eaLnBrk="1" latinLnBrk="0" hangingPunct="1">
              <a:lnSpc>
                <a:spcPct val="90000"/>
              </a:lnSpc>
              <a:spcBef>
                <a:spcPct val="0"/>
              </a:spcBef>
              <a:buNone/>
              <a:defRPr lang="en-US" sz="2800" b="0" kern="1200" cap="none" spc="-50" baseline="0" dirty="0" smtClean="0">
                <a:ln w="3175">
                  <a:noFill/>
                </a:ln>
                <a:solidFill>
                  <a:schemeClr val="tx1"/>
                </a:solidFill>
                <a:effectLst/>
                <a:latin typeface="+mj-lt"/>
                <a:ea typeface="+mn-ea"/>
                <a:cs typeface="Segoe UI" pitchFamily="34" charset="0"/>
              </a:defRPr>
            </a:lvl1pPr>
          </a:lstStyle>
          <a:p>
            <a:r>
              <a:rPr lang="en-GB" dirty="0">
                <a:solidFill>
                  <a:schemeClr val="tx2"/>
                </a:solidFill>
              </a:rPr>
              <a:t>IAM – </a:t>
            </a:r>
            <a:r>
              <a:rPr lang="de-DE" dirty="0"/>
              <a:t>Azure AD Application Proxy</a:t>
            </a:r>
          </a:p>
        </p:txBody>
      </p:sp>
      <p:sp>
        <p:nvSpPr>
          <p:cNvPr id="7" name="TextBox 18">
            <a:extLst>
              <a:ext uri="{FF2B5EF4-FFF2-40B4-BE49-F238E27FC236}">
                <a16:creationId xmlns:a16="http://schemas.microsoft.com/office/drawing/2014/main" id="{799C9E11-8007-4D63-BCFC-E98446F28C0D}"/>
              </a:ext>
            </a:extLst>
          </p:cNvPr>
          <p:cNvSpPr txBox="1"/>
          <p:nvPr/>
        </p:nvSpPr>
        <p:spPr>
          <a:xfrm>
            <a:off x="8896693" y="3915986"/>
            <a:ext cx="1568388" cy="705990"/>
          </a:xfrm>
          <a:prstGeom prst="rect">
            <a:avLst/>
          </a:prstGeom>
          <a:noFill/>
        </p:spPr>
        <p:txBody>
          <a:bodyPr wrap="square" lIns="134432" tIns="107546" rIns="134432" bIns="107546" rtlCol="0">
            <a:spAutoFit/>
          </a:bodyPr>
          <a:lstStyle/>
          <a:p>
            <a:pPr algn="ctr" defTabSz="672098">
              <a:lnSpc>
                <a:spcPct val="90000"/>
              </a:lnSpc>
              <a:spcAft>
                <a:spcPts val="441"/>
              </a:spcAft>
              <a:defRPr/>
            </a:pPr>
            <a:r>
              <a:rPr lang="en-US" sz="1765" kern="0">
                <a:solidFill>
                  <a:srgbClr val="353535"/>
                </a:solidFill>
                <a:latin typeface="Segoe UI"/>
              </a:rPr>
              <a:t>Azure Active Directory</a:t>
            </a:r>
          </a:p>
        </p:txBody>
      </p:sp>
      <p:sp>
        <p:nvSpPr>
          <p:cNvPr id="9" name="TextBox 27">
            <a:extLst>
              <a:ext uri="{FF2B5EF4-FFF2-40B4-BE49-F238E27FC236}">
                <a16:creationId xmlns:a16="http://schemas.microsoft.com/office/drawing/2014/main" id="{A0849DC7-3849-4C1F-BA79-4B5BDFBA8B73}"/>
              </a:ext>
            </a:extLst>
          </p:cNvPr>
          <p:cNvSpPr txBox="1"/>
          <p:nvPr/>
        </p:nvSpPr>
        <p:spPr>
          <a:xfrm>
            <a:off x="1782936" y="3915986"/>
            <a:ext cx="1596394" cy="705990"/>
          </a:xfrm>
          <a:prstGeom prst="rect">
            <a:avLst/>
          </a:prstGeom>
          <a:noFill/>
        </p:spPr>
        <p:txBody>
          <a:bodyPr wrap="square" lIns="134432" tIns="107546" rIns="134432" bIns="107546" rtlCol="0">
            <a:spAutoFit/>
          </a:bodyPr>
          <a:lstStyle/>
          <a:p>
            <a:pPr algn="ctr" defTabSz="672098">
              <a:lnSpc>
                <a:spcPct val="90000"/>
              </a:lnSpc>
              <a:spcAft>
                <a:spcPts val="441"/>
              </a:spcAft>
              <a:defRPr/>
            </a:pPr>
            <a:r>
              <a:rPr lang="en-US" sz="1765" kern="0">
                <a:solidFill>
                  <a:srgbClr val="353535"/>
                </a:solidFill>
                <a:latin typeface="Segoe UI"/>
              </a:rPr>
              <a:t>On-Premises Applications</a:t>
            </a:r>
          </a:p>
        </p:txBody>
      </p:sp>
      <p:sp>
        <p:nvSpPr>
          <p:cNvPr id="11" name="Chevron 28">
            <a:extLst>
              <a:ext uri="{FF2B5EF4-FFF2-40B4-BE49-F238E27FC236}">
                <a16:creationId xmlns:a16="http://schemas.microsoft.com/office/drawing/2014/main" id="{FB8232D2-FD9A-4B77-A0F0-8EF479874F85}"/>
              </a:ext>
            </a:extLst>
          </p:cNvPr>
          <p:cNvSpPr/>
          <p:nvPr/>
        </p:nvSpPr>
        <p:spPr bwMode="auto">
          <a:xfrm>
            <a:off x="3369050" y="2740881"/>
            <a:ext cx="5685049" cy="739382"/>
          </a:xfrm>
          <a:prstGeom prst="chevron">
            <a:avLst>
              <a:gd name="adj" fmla="val 27778"/>
            </a:avLst>
          </a:prstGeom>
          <a:noFill/>
          <a:ln w="3175" cap="flat" cmpd="sng" algn="ctr">
            <a:solidFill>
              <a:srgbClr val="999FB2"/>
            </a:solidFill>
            <a:prstDash val="solid"/>
            <a:headEnd type="none" w="med" len="med"/>
            <a:tailEnd type="none" w="med" len="med"/>
          </a:ln>
          <a:effectLst/>
        </p:spPr>
        <p:txBody>
          <a:bodyPr vert="horz" wrap="square" lIns="0" tIns="34282" rIns="0" bIns="34282" numCol="1" rtlCol="0" anchor="ctr" anchorCtr="0" compatLnSpc="1">
            <a:prstTxWarp prst="textNoShape">
              <a:avLst/>
            </a:prstTxWarp>
          </a:bodyPr>
          <a:lstStyle/>
          <a:p>
            <a:pPr algn="ctr" defTabSz="685381" fontAlgn="base">
              <a:spcBef>
                <a:spcPct val="0"/>
              </a:spcBef>
              <a:spcAft>
                <a:spcPct val="0"/>
              </a:spcAft>
              <a:defRPr/>
            </a:pPr>
            <a:r>
              <a:rPr lang="en-US" sz="2059" kern="0">
                <a:solidFill>
                  <a:srgbClr val="353535"/>
                </a:solidFill>
                <a:latin typeface="Segoe UI Semibold" panose="020B0702040204020203" pitchFamily="34" charset="0"/>
                <a:cs typeface="Segoe UI Semibold" panose="020B0702040204020203" pitchFamily="34" charset="0"/>
              </a:rPr>
              <a:t>Remote Access as a Service</a:t>
            </a:r>
          </a:p>
          <a:p>
            <a:pPr algn="ctr" defTabSz="685381" fontAlgn="base">
              <a:spcBef>
                <a:spcPct val="0"/>
              </a:spcBef>
              <a:spcAft>
                <a:spcPct val="0"/>
              </a:spcAft>
              <a:defRPr/>
            </a:pPr>
            <a:r>
              <a:rPr lang="en-US" sz="1175" kern="0">
                <a:solidFill>
                  <a:srgbClr val="353535"/>
                </a:solidFill>
                <a:latin typeface="Segoe UI Light"/>
              </a:rPr>
              <a:t>Easily publish your on-</a:t>
            </a:r>
            <a:r>
              <a:rPr lang="en-US" sz="1200" kern="0">
                <a:solidFill>
                  <a:srgbClr val="353535"/>
                </a:solidFill>
                <a:latin typeface="Segoe UI Semilight"/>
                <a:ea typeface="ＭＳ Ｐゴシック" charset="0"/>
                <a:cs typeface="ＭＳ Ｐゴシック" charset="0"/>
              </a:rPr>
              <a:t>premises </a:t>
            </a:r>
            <a:r>
              <a:rPr lang="en-US" sz="1175" kern="0">
                <a:solidFill>
                  <a:srgbClr val="353535"/>
                </a:solidFill>
                <a:latin typeface="Segoe UI Light"/>
              </a:rPr>
              <a:t>applications to users outside the corporate network</a:t>
            </a:r>
            <a:endParaRPr lang="en-US" sz="1175" kern="0">
              <a:solidFill>
                <a:srgbClr val="353535"/>
              </a:solidFill>
              <a:latin typeface="Segoe UI"/>
            </a:endParaRPr>
          </a:p>
        </p:txBody>
      </p:sp>
      <p:sp>
        <p:nvSpPr>
          <p:cNvPr id="12" name="Chevron 29">
            <a:extLst>
              <a:ext uri="{FF2B5EF4-FFF2-40B4-BE49-F238E27FC236}">
                <a16:creationId xmlns:a16="http://schemas.microsoft.com/office/drawing/2014/main" id="{33B49B9F-8BFC-45D6-B297-A46F6C762FD6}"/>
              </a:ext>
            </a:extLst>
          </p:cNvPr>
          <p:cNvSpPr/>
          <p:nvPr/>
        </p:nvSpPr>
        <p:spPr bwMode="auto">
          <a:xfrm flipH="1">
            <a:off x="3369052" y="3755243"/>
            <a:ext cx="5522853" cy="739382"/>
          </a:xfrm>
          <a:prstGeom prst="chevron">
            <a:avLst>
              <a:gd name="adj" fmla="val 27778"/>
            </a:avLst>
          </a:prstGeom>
          <a:noFill/>
          <a:ln w="3175" cap="flat" cmpd="sng" algn="ctr">
            <a:solidFill>
              <a:srgbClr val="999FB2"/>
            </a:solidFill>
            <a:prstDash val="solid"/>
            <a:headEnd type="none" w="med" len="med"/>
            <a:tailEnd type="none" w="med" len="med"/>
          </a:ln>
          <a:effectLst/>
        </p:spPr>
        <p:txBody>
          <a:bodyPr vert="horz" wrap="square" lIns="0" tIns="34282" rIns="0" bIns="34282" numCol="1" rtlCol="0" anchor="ctr" anchorCtr="0" compatLnSpc="1">
            <a:prstTxWarp prst="textNoShape">
              <a:avLst/>
            </a:prstTxWarp>
          </a:bodyPr>
          <a:lstStyle/>
          <a:p>
            <a:pPr algn="ctr" defTabSz="685381" fontAlgn="base">
              <a:spcBef>
                <a:spcPct val="0"/>
              </a:spcBef>
              <a:spcAft>
                <a:spcPct val="0"/>
              </a:spcAft>
              <a:defRPr/>
            </a:pPr>
            <a:r>
              <a:rPr lang="en-US" sz="2059" kern="0">
                <a:solidFill>
                  <a:srgbClr val="353535"/>
                </a:solidFill>
                <a:latin typeface="Segoe UI Semibold" panose="020B0702040204020203" pitchFamily="34" charset="0"/>
                <a:cs typeface="Segoe UI Semibold" panose="020B0702040204020203" pitchFamily="34" charset="0"/>
              </a:rPr>
              <a:t>Extend Azure AD to on-prem</a:t>
            </a:r>
          </a:p>
          <a:p>
            <a:pPr algn="ctr" defTabSz="685381" fontAlgn="base">
              <a:spcBef>
                <a:spcPct val="0"/>
              </a:spcBef>
              <a:spcAft>
                <a:spcPct val="0"/>
              </a:spcAft>
              <a:defRPr/>
            </a:pPr>
            <a:r>
              <a:rPr lang="en-US" sz="1175" kern="0">
                <a:solidFill>
                  <a:srgbClr val="353535"/>
                </a:solidFill>
                <a:latin typeface="Segoe UI Light"/>
              </a:rPr>
              <a:t>Utilize Azure AD as a central management point for all your apps</a:t>
            </a:r>
            <a:endParaRPr lang="en-US" sz="1175" kern="0">
              <a:solidFill>
                <a:srgbClr val="353535"/>
              </a:solidFill>
              <a:latin typeface="Segoe UI"/>
            </a:endParaRPr>
          </a:p>
        </p:txBody>
      </p:sp>
      <p:grpSp>
        <p:nvGrpSpPr>
          <p:cNvPr id="13" name="Group 5">
            <a:extLst>
              <a:ext uri="{FF2B5EF4-FFF2-40B4-BE49-F238E27FC236}">
                <a16:creationId xmlns:a16="http://schemas.microsoft.com/office/drawing/2014/main" id="{235F4115-AE3F-4F58-A545-7634143665F1}"/>
              </a:ext>
            </a:extLst>
          </p:cNvPr>
          <p:cNvGrpSpPr/>
          <p:nvPr/>
        </p:nvGrpSpPr>
        <p:grpSpPr>
          <a:xfrm>
            <a:off x="2050787" y="2624097"/>
            <a:ext cx="493823" cy="886460"/>
            <a:chOff x="579438" y="2735262"/>
            <a:chExt cx="671690" cy="1205750"/>
          </a:xfrm>
        </p:grpSpPr>
        <p:sp>
          <p:nvSpPr>
            <p:cNvPr id="14" name="Rectangle 2">
              <a:extLst>
                <a:ext uri="{FF2B5EF4-FFF2-40B4-BE49-F238E27FC236}">
                  <a16:creationId xmlns:a16="http://schemas.microsoft.com/office/drawing/2014/main" id="{8F3DB877-E245-45C8-9335-4D143C43A11E}"/>
                </a:ext>
              </a:extLst>
            </p:cNvPr>
            <p:cNvSpPr/>
            <p:nvPr/>
          </p:nvSpPr>
          <p:spPr bwMode="auto">
            <a:xfrm>
              <a:off x="607718" y="3040062"/>
              <a:ext cx="621350" cy="824750"/>
            </a:xfrm>
            <a:prstGeom prst="rect">
              <a:avLst/>
            </a:prstGeom>
            <a:solidFill>
              <a:srgbClr val="0078D7"/>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87" rIns="0" bIns="34287" numCol="1" rtlCol="0" anchor="ctr" anchorCtr="0" compatLnSpc="1">
              <a:prstTxWarp prst="textNoShape">
                <a:avLst/>
              </a:prstTxWarp>
            </a:bodyPr>
            <a:lstStyle/>
            <a:p>
              <a:pPr algn="ctr" defTabSz="685512" fontAlgn="base">
                <a:spcBef>
                  <a:spcPct val="0"/>
                </a:spcBef>
                <a:spcAft>
                  <a:spcPct val="0"/>
                </a:spcAft>
                <a:defRPr/>
              </a:pPr>
              <a:endParaRPr lang="en-US" sz="1470" kern="0">
                <a:gradFill>
                  <a:gsLst>
                    <a:gs pos="0">
                      <a:srgbClr val="FFFFFF"/>
                    </a:gs>
                    <a:gs pos="100000">
                      <a:srgbClr val="FFFFFF"/>
                    </a:gs>
                  </a:gsLst>
                  <a:lin ang="5400000" scaled="0"/>
                </a:gradFill>
                <a:latin typeface="Segoe UI Semilight"/>
              </a:endParaRPr>
            </a:p>
          </p:txBody>
        </p:sp>
        <p:sp>
          <p:nvSpPr>
            <p:cNvPr id="15" name="Freeform 6">
              <a:extLst>
                <a:ext uri="{FF2B5EF4-FFF2-40B4-BE49-F238E27FC236}">
                  <a16:creationId xmlns:a16="http://schemas.microsoft.com/office/drawing/2014/main" id="{FAB3515C-D96C-4BEB-9ED7-B2DF666F41AC}"/>
                </a:ext>
              </a:extLst>
            </p:cNvPr>
            <p:cNvSpPr>
              <a:spLocks noEditPoints="1"/>
            </p:cNvSpPr>
            <p:nvPr/>
          </p:nvSpPr>
          <p:spPr bwMode="auto">
            <a:xfrm>
              <a:off x="579438" y="2735262"/>
              <a:ext cx="671690" cy="1205750"/>
            </a:xfrm>
            <a:custGeom>
              <a:avLst/>
              <a:gdLst>
                <a:gd name="T0" fmla="*/ 192 w 221"/>
                <a:gd name="T1" fmla="*/ 0 h 374"/>
                <a:gd name="T2" fmla="*/ 192 w 221"/>
                <a:gd name="T3" fmla="*/ 0 h 374"/>
                <a:gd name="T4" fmla="*/ 221 w 221"/>
                <a:gd name="T5" fmla="*/ 29 h 374"/>
                <a:gd name="T6" fmla="*/ 221 w 221"/>
                <a:gd name="T7" fmla="*/ 345 h 374"/>
                <a:gd name="T8" fmla="*/ 192 w 221"/>
                <a:gd name="T9" fmla="*/ 374 h 374"/>
                <a:gd name="T10" fmla="*/ 29 w 221"/>
                <a:gd name="T11" fmla="*/ 374 h 374"/>
                <a:gd name="T12" fmla="*/ 0 w 221"/>
                <a:gd name="T13" fmla="*/ 345 h 374"/>
                <a:gd name="T14" fmla="*/ 0 w 221"/>
                <a:gd name="T15" fmla="*/ 29 h 374"/>
                <a:gd name="T16" fmla="*/ 29 w 221"/>
                <a:gd name="T17" fmla="*/ 0 h 374"/>
                <a:gd name="T18" fmla="*/ 192 w 221"/>
                <a:gd name="T19" fmla="*/ 0 h 374"/>
                <a:gd name="T20" fmla="*/ 181 w 221"/>
                <a:gd name="T21" fmla="*/ 311 h 374"/>
                <a:gd name="T22" fmla="*/ 49 w 221"/>
                <a:gd name="T23" fmla="*/ 311 h 374"/>
                <a:gd name="T24" fmla="*/ 38 w 221"/>
                <a:gd name="T25" fmla="*/ 299 h 374"/>
                <a:gd name="T26" fmla="*/ 49 w 221"/>
                <a:gd name="T27" fmla="*/ 288 h 374"/>
                <a:gd name="T28" fmla="*/ 181 w 221"/>
                <a:gd name="T29" fmla="*/ 288 h 374"/>
                <a:gd name="T30" fmla="*/ 193 w 221"/>
                <a:gd name="T31" fmla="*/ 299 h 374"/>
                <a:gd name="T32" fmla="*/ 181 w 221"/>
                <a:gd name="T33" fmla="*/ 311 h 374"/>
                <a:gd name="T34" fmla="*/ 181 w 221"/>
                <a:gd name="T35" fmla="*/ 258 h 374"/>
                <a:gd name="T36" fmla="*/ 49 w 221"/>
                <a:gd name="T37" fmla="*/ 258 h 374"/>
                <a:gd name="T38" fmla="*/ 38 w 221"/>
                <a:gd name="T39" fmla="*/ 246 h 374"/>
                <a:gd name="T40" fmla="*/ 49 w 221"/>
                <a:gd name="T41" fmla="*/ 235 h 374"/>
                <a:gd name="T42" fmla="*/ 181 w 221"/>
                <a:gd name="T43" fmla="*/ 235 h 374"/>
                <a:gd name="T44" fmla="*/ 193 w 221"/>
                <a:gd name="T45" fmla="*/ 246 h 374"/>
                <a:gd name="T46" fmla="*/ 181 w 221"/>
                <a:gd name="T47" fmla="*/ 258 h 374"/>
                <a:gd name="T48" fmla="*/ 177 w 221"/>
                <a:gd name="T49" fmla="*/ 194 h 374"/>
                <a:gd name="T50" fmla="*/ 161 w 221"/>
                <a:gd name="T51" fmla="*/ 178 h 374"/>
                <a:gd name="T52" fmla="*/ 177 w 221"/>
                <a:gd name="T53" fmla="*/ 162 h 374"/>
                <a:gd name="T54" fmla="*/ 193 w 221"/>
                <a:gd name="T55" fmla="*/ 178 h 374"/>
                <a:gd name="T56" fmla="*/ 177 w 221"/>
                <a:gd name="T57" fmla="*/ 194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1" h="374">
                  <a:moveTo>
                    <a:pt x="192" y="0"/>
                  </a:moveTo>
                  <a:cubicBezTo>
                    <a:pt x="192" y="0"/>
                    <a:pt x="192" y="0"/>
                    <a:pt x="192" y="0"/>
                  </a:cubicBezTo>
                  <a:cubicBezTo>
                    <a:pt x="208" y="0"/>
                    <a:pt x="221" y="13"/>
                    <a:pt x="221" y="29"/>
                  </a:cubicBezTo>
                  <a:cubicBezTo>
                    <a:pt x="221" y="29"/>
                    <a:pt x="221" y="29"/>
                    <a:pt x="221" y="345"/>
                  </a:cubicBezTo>
                  <a:cubicBezTo>
                    <a:pt x="221" y="361"/>
                    <a:pt x="208" y="374"/>
                    <a:pt x="192" y="374"/>
                  </a:cubicBezTo>
                  <a:cubicBezTo>
                    <a:pt x="192" y="374"/>
                    <a:pt x="192" y="374"/>
                    <a:pt x="29" y="374"/>
                  </a:cubicBezTo>
                  <a:cubicBezTo>
                    <a:pt x="12" y="374"/>
                    <a:pt x="0" y="361"/>
                    <a:pt x="0" y="345"/>
                  </a:cubicBezTo>
                  <a:cubicBezTo>
                    <a:pt x="0" y="345"/>
                    <a:pt x="0" y="345"/>
                    <a:pt x="0" y="29"/>
                  </a:cubicBezTo>
                  <a:cubicBezTo>
                    <a:pt x="0" y="13"/>
                    <a:pt x="12" y="0"/>
                    <a:pt x="29" y="0"/>
                  </a:cubicBezTo>
                  <a:lnTo>
                    <a:pt x="192" y="0"/>
                  </a:lnTo>
                  <a:close/>
                  <a:moveTo>
                    <a:pt x="181" y="311"/>
                  </a:moveTo>
                  <a:cubicBezTo>
                    <a:pt x="49" y="311"/>
                    <a:pt x="49" y="311"/>
                    <a:pt x="49" y="311"/>
                  </a:cubicBezTo>
                  <a:cubicBezTo>
                    <a:pt x="43" y="311"/>
                    <a:pt x="38" y="306"/>
                    <a:pt x="38" y="299"/>
                  </a:cubicBezTo>
                  <a:cubicBezTo>
                    <a:pt x="38" y="293"/>
                    <a:pt x="43" y="288"/>
                    <a:pt x="49" y="288"/>
                  </a:cubicBezTo>
                  <a:cubicBezTo>
                    <a:pt x="181" y="288"/>
                    <a:pt x="181" y="288"/>
                    <a:pt x="181" y="288"/>
                  </a:cubicBezTo>
                  <a:cubicBezTo>
                    <a:pt x="188" y="288"/>
                    <a:pt x="193" y="293"/>
                    <a:pt x="193" y="299"/>
                  </a:cubicBezTo>
                  <a:cubicBezTo>
                    <a:pt x="193" y="306"/>
                    <a:pt x="188" y="311"/>
                    <a:pt x="181" y="311"/>
                  </a:cubicBezTo>
                  <a:close/>
                  <a:moveTo>
                    <a:pt x="181" y="258"/>
                  </a:moveTo>
                  <a:cubicBezTo>
                    <a:pt x="49" y="258"/>
                    <a:pt x="49" y="258"/>
                    <a:pt x="49" y="258"/>
                  </a:cubicBezTo>
                  <a:cubicBezTo>
                    <a:pt x="43" y="258"/>
                    <a:pt x="38" y="253"/>
                    <a:pt x="38" y="246"/>
                  </a:cubicBezTo>
                  <a:cubicBezTo>
                    <a:pt x="38" y="240"/>
                    <a:pt x="43" y="235"/>
                    <a:pt x="49" y="235"/>
                  </a:cubicBezTo>
                  <a:cubicBezTo>
                    <a:pt x="181" y="235"/>
                    <a:pt x="181" y="235"/>
                    <a:pt x="181" y="235"/>
                  </a:cubicBezTo>
                  <a:cubicBezTo>
                    <a:pt x="188" y="235"/>
                    <a:pt x="193" y="240"/>
                    <a:pt x="193" y="246"/>
                  </a:cubicBezTo>
                  <a:cubicBezTo>
                    <a:pt x="193" y="253"/>
                    <a:pt x="188" y="258"/>
                    <a:pt x="181" y="258"/>
                  </a:cubicBezTo>
                  <a:close/>
                  <a:moveTo>
                    <a:pt x="177" y="194"/>
                  </a:moveTo>
                  <a:cubicBezTo>
                    <a:pt x="168" y="194"/>
                    <a:pt x="161" y="187"/>
                    <a:pt x="161" y="178"/>
                  </a:cubicBezTo>
                  <a:cubicBezTo>
                    <a:pt x="161" y="170"/>
                    <a:pt x="168" y="162"/>
                    <a:pt x="177" y="162"/>
                  </a:cubicBezTo>
                  <a:cubicBezTo>
                    <a:pt x="186" y="162"/>
                    <a:pt x="193" y="170"/>
                    <a:pt x="193" y="178"/>
                  </a:cubicBezTo>
                  <a:cubicBezTo>
                    <a:pt x="193" y="187"/>
                    <a:pt x="186" y="194"/>
                    <a:pt x="177" y="194"/>
                  </a:cubicBezTo>
                  <a:close/>
                </a:path>
              </a:pathLst>
            </a:custGeom>
            <a:solidFill>
              <a:srgbClr val="595959"/>
            </a:solidFill>
            <a:ln>
              <a:noFill/>
            </a:ln>
          </p:spPr>
          <p:txBody>
            <a:bodyPr vert="horz" wrap="square" lIns="82265" tIns="41134" rIns="82265" bIns="41134" numCol="1" anchor="t" anchorCtr="0" compatLnSpc="1">
              <a:prstTxWarp prst="textNoShape">
                <a:avLst/>
              </a:prstTxWarp>
            </a:bodyPr>
            <a:lstStyle/>
            <a:p>
              <a:pPr defTabSz="672226">
                <a:defRPr/>
              </a:pPr>
              <a:endParaRPr lang="en-US" sz="1424" kern="0">
                <a:solidFill>
                  <a:srgbClr val="292929"/>
                </a:solidFill>
                <a:latin typeface="Segoe UI Semilight"/>
              </a:endParaRPr>
            </a:p>
          </p:txBody>
        </p:sp>
      </p:grpSp>
      <p:grpSp>
        <p:nvGrpSpPr>
          <p:cNvPr id="16" name="Group 19">
            <a:extLst>
              <a:ext uri="{FF2B5EF4-FFF2-40B4-BE49-F238E27FC236}">
                <a16:creationId xmlns:a16="http://schemas.microsoft.com/office/drawing/2014/main" id="{926AEDA2-7169-40E7-8FA3-8281196D1B76}"/>
              </a:ext>
            </a:extLst>
          </p:cNvPr>
          <p:cNvGrpSpPr/>
          <p:nvPr/>
        </p:nvGrpSpPr>
        <p:grpSpPr>
          <a:xfrm>
            <a:off x="2183623" y="2708130"/>
            <a:ext cx="493823" cy="886460"/>
            <a:chOff x="579438" y="2735262"/>
            <a:chExt cx="671690" cy="1205750"/>
          </a:xfrm>
        </p:grpSpPr>
        <p:sp>
          <p:nvSpPr>
            <p:cNvPr id="17" name="Rectangle 21">
              <a:extLst>
                <a:ext uri="{FF2B5EF4-FFF2-40B4-BE49-F238E27FC236}">
                  <a16:creationId xmlns:a16="http://schemas.microsoft.com/office/drawing/2014/main" id="{9A83238F-006D-46BC-9EAF-EC0EF6ACA6A1}"/>
                </a:ext>
              </a:extLst>
            </p:cNvPr>
            <p:cNvSpPr/>
            <p:nvPr/>
          </p:nvSpPr>
          <p:spPr bwMode="auto">
            <a:xfrm>
              <a:off x="607718" y="3040062"/>
              <a:ext cx="621350" cy="824750"/>
            </a:xfrm>
            <a:prstGeom prst="rect">
              <a:avLst/>
            </a:prstGeom>
            <a:solidFill>
              <a:srgbClr val="0078D7"/>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87" rIns="0" bIns="34287" numCol="1" rtlCol="0" anchor="ctr" anchorCtr="0" compatLnSpc="1">
              <a:prstTxWarp prst="textNoShape">
                <a:avLst/>
              </a:prstTxWarp>
            </a:bodyPr>
            <a:lstStyle/>
            <a:p>
              <a:pPr algn="ctr" defTabSz="685512" fontAlgn="base">
                <a:spcBef>
                  <a:spcPct val="0"/>
                </a:spcBef>
                <a:spcAft>
                  <a:spcPct val="0"/>
                </a:spcAft>
                <a:defRPr/>
              </a:pPr>
              <a:endParaRPr lang="en-US" sz="1470" kern="0">
                <a:gradFill>
                  <a:gsLst>
                    <a:gs pos="0">
                      <a:srgbClr val="FFFFFF"/>
                    </a:gs>
                    <a:gs pos="100000">
                      <a:srgbClr val="FFFFFF"/>
                    </a:gs>
                  </a:gsLst>
                  <a:lin ang="5400000" scaled="0"/>
                </a:gradFill>
                <a:latin typeface="Segoe UI Semilight"/>
              </a:endParaRPr>
            </a:p>
          </p:txBody>
        </p:sp>
        <p:sp>
          <p:nvSpPr>
            <p:cNvPr id="18" name="Freeform 6">
              <a:extLst>
                <a:ext uri="{FF2B5EF4-FFF2-40B4-BE49-F238E27FC236}">
                  <a16:creationId xmlns:a16="http://schemas.microsoft.com/office/drawing/2014/main" id="{927DD4E0-14E4-4CF5-93D5-EF76636CF5B9}"/>
                </a:ext>
              </a:extLst>
            </p:cNvPr>
            <p:cNvSpPr>
              <a:spLocks noEditPoints="1"/>
            </p:cNvSpPr>
            <p:nvPr/>
          </p:nvSpPr>
          <p:spPr bwMode="auto">
            <a:xfrm>
              <a:off x="579438" y="2735262"/>
              <a:ext cx="671690" cy="1205750"/>
            </a:xfrm>
            <a:custGeom>
              <a:avLst/>
              <a:gdLst>
                <a:gd name="T0" fmla="*/ 192 w 221"/>
                <a:gd name="T1" fmla="*/ 0 h 374"/>
                <a:gd name="T2" fmla="*/ 192 w 221"/>
                <a:gd name="T3" fmla="*/ 0 h 374"/>
                <a:gd name="T4" fmla="*/ 221 w 221"/>
                <a:gd name="T5" fmla="*/ 29 h 374"/>
                <a:gd name="T6" fmla="*/ 221 w 221"/>
                <a:gd name="T7" fmla="*/ 345 h 374"/>
                <a:gd name="T8" fmla="*/ 192 w 221"/>
                <a:gd name="T9" fmla="*/ 374 h 374"/>
                <a:gd name="T10" fmla="*/ 29 w 221"/>
                <a:gd name="T11" fmla="*/ 374 h 374"/>
                <a:gd name="T12" fmla="*/ 0 w 221"/>
                <a:gd name="T13" fmla="*/ 345 h 374"/>
                <a:gd name="T14" fmla="*/ 0 w 221"/>
                <a:gd name="T15" fmla="*/ 29 h 374"/>
                <a:gd name="T16" fmla="*/ 29 w 221"/>
                <a:gd name="T17" fmla="*/ 0 h 374"/>
                <a:gd name="T18" fmla="*/ 192 w 221"/>
                <a:gd name="T19" fmla="*/ 0 h 374"/>
                <a:gd name="T20" fmla="*/ 181 w 221"/>
                <a:gd name="T21" fmla="*/ 311 h 374"/>
                <a:gd name="T22" fmla="*/ 49 w 221"/>
                <a:gd name="T23" fmla="*/ 311 h 374"/>
                <a:gd name="T24" fmla="*/ 38 w 221"/>
                <a:gd name="T25" fmla="*/ 299 h 374"/>
                <a:gd name="T26" fmla="*/ 49 w 221"/>
                <a:gd name="T27" fmla="*/ 288 h 374"/>
                <a:gd name="T28" fmla="*/ 181 w 221"/>
                <a:gd name="T29" fmla="*/ 288 h 374"/>
                <a:gd name="T30" fmla="*/ 193 w 221"/>
                <a:gd name="T31" fmla="*/ 299 h 374"/>
                <a:gd name="T32" fmla="*/ 181 w 221"/>
                <a:gd name="T33" fmla="*/ 311 h 374"/>
                <a:gd name="T34" fmla="*/ 181 w 221"/>
                <a:gd name="T35" fmla="*/ 258 h 374"/>
                <a:gd name="T36" fmla="*/ 49 w 221"/>
                <a:gd name="T37" fmla="*/ 258 h 374"/>
                <a:gd name="T38" fmla="*/ 38 w 221"/>
                <a:gd name="T39" fmla="*/ 246 h 374"/>
                <a:gd name="T40" fmla="*/ 49 w 221"/>
                <a:gd name="T41" fmla="*/ 235 h 374"/>
                <a:gd name="T42" fmla="*/ 181 w 221"/>
                <a:gd name="T43" fmla="*/ 235 h 374"/>
                <a:gd name="T44" fmla="*/ 193 w 221"/>
                <a:gd name="T45" fmla="*/ 246 h 374"/>
                <a:gd name="T46" fmla="*/ 181 w 221"/>
                <a:gd name="T47" fmla="*/ 258 h 374"/>
                <a:gd name="T48" fmla="*/ 177 w 221"/>
                <a:gd name="T49" fmla="*/ 194 h 374"/>
                <a:gd name="T50" fmla="*/ 161 w 221"/>
                <a:gd name="T51" fmla="*/ 178 h 374"/>
                <a:gd name="T52" fmla="*/ 177 w 221"/>
                <a:gd name="T53" fmla="*/ 162 h 374"/>
                <a:gd name="T54" fmla="*/ 193 w 221"/>
                <a:gd name="T55" fmla="*/ 178 h 374"/>
                <a:gd name="T56" fmla="*/ 177 w 221"/>
                <a:gd name="T57" fmla="*/ 194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1" h="374">
                  <a:moveTo>
                    <a:pt x="192" y="0"/>
                  </a:moveTo>
                  <a:cubicBezTo>
                    <a:pt x="192" y="0"/>
                    <a:pt x="192" y="0"/>
                    <a:pt x="192" y="0"/>
                  </a:cubicBezTo>
                  <a:cubicBezTo>
                    <a:pt x="208" y="0"/>
                    <a:pt x="221" y="13"/>
                    <a:pt x="221" y="29"/>
                  </a:cubicBezTo>
                  <a:cubicBezTo>
                    <a:pt x="221" y="29"/>
                    <a:pt x="221" y="29"/>
                    <a:pt x="221" y="345"/>
                  </a:cubicBezTo>
                  <a:cubicBezTo>
                    <a:pt x="221" y="361"/>
                    <a:pt x="208" y="374"/>
                    <a:pt x="192" y="374"/>
                  </a:cubicBezTo>
                  <a:cubicBezTo>
                    <a:pt x="192" y="374"/>
                    <a:pt x="192" y="374"/>
                    <a:pt x="29" y="374"/>
                  </a:cubicBezTo>
                  <a:cubicBezTo>
                    <a:pt x="12" y="374"/>
                    <a:pt x="0" y="361"/>
                    <a:pt x="0" y="345"/>
                  </a:cubicBezTo>
                  <a:cubicBezTo>
                    <a:pt x="0" y="345"/>
                    <a:pt x="0" y="345"/>
                    <a:pt x="0" y="29"/>
                  </a:cubicBezTo>
                  <a:cubicBezTo>
                    <a:pt x="0" y="13"/>
                    <a:pt x="12" y="0"/>
                    <a:pt x="29" y="0"/>
                  </a:cubicBezTo>
                  <a:lnTo>
                    <a:pt x="192" y="0"/>
                  </a:lnTo>
                  <a:close/>
                  <a:moveTo>
                    <a:pt x="181" y="311"/>
                  </a:moveTo>
                  <a:cubicBezTo>
                    <a:pt x="49" y="311"/>
                    <a:pt x="49" y="311"/>
                    <a:pt x="49" y="311"/>
                  </a:cubicBezTo>
                  <a:cubicBezTo>
                    <a:pt x="43" y="311"/>
                    <a:pt x="38" y="306"/>
                    <a:pt x="38" y="299"/>
                  </a:cubicBezTo>
                  <a:cubicBezTo>
                    <a:pt x="38" y="293"/>
                    <a:pt x="43" y="288"/>
                    <a:pt x="49" y="288"/>
                  </a:cubicBezTo>
                  <a:cubicBezTo>
                    <a:pt x="181" y="288"/>
                    <a:pt x="181" y="288"/>
                    <a:pt x="181" y="288"/>
                  </a:cubicBezTo>
                  <a:cubicBezTo>
                    <a:pt x="188" y="288"/>
                    <a:pt x="193" y="293"/>
                    <a:pt x="193" y="299"/>
                  </a:cubicBezTo>
                  <a:cubicBezTo>
                    <a:pt x="193" y="306"/>
                    <a:pt x="188" y="311"/>
                    <a:pt x="181" y="311"/>
                  </a:cubicBezTo>
                  <a:close/>
                  <a:moveTo>
                    <a:pt x="181" y="258"/>
                  </a:moveTo>
                  <a:cubicBezTo>
                    <a:pt x="49" y="258"/>
                    <a:pt x="49" y="258"/>
                    <a:pt x="49" y="258"/>
                  </a:cubicBezTo>
                  <a:cubicBezTo>
                    <a:pt x="43" y="258"/>
                    <a:pt x="38" y="253"/>
                    <a:pt x="38" y="246"/>
                  </a:cubicBezTo>
                  <a:cubicBezTo>
                    <a:pt x="38" y="240"/>
                    <a:pt x="43" y="235"/>
                    <a:pt x="49" y="235"/>
                  </a:cubicBezTo>
                  <a:cubicBezTo>
                    <a:pt x="181" y="235"/>
                    <a:pt x="181" y="235"/>
                    <a:pt x="181" y="235"/>
                  </a:cubicBezTo>
                  <a:cubicBezTo>
                    <a:pt x="188" y="235"/>
                    <a:pt x="193" y="240"/>
                    <a:pt x="193" y="246"/>
                  </a:cubicBezTo>
                  <a:cubicBezTo>
                    <a:pt x="193" y="253"/>
                    <a:pt x="188" y="258"/>
                    <a:pt x="181" y="258"/>
                  </a:cubicBezTo>
                  <a:close/>
                  <a:moveTo>
                    <a:pt x="177" y="194"/>
                  </a:moveTo>
                  <a:cubicBezTo>
                    <a:pt x="168" y="194"/>
                    <a:pt x="161" y="187"/>
                    <a:pt x="161" y="178"/>
                  </a:cubicBezTo>
                  <a:cubicBezTo>
                    <a:pt x="161" y="170"/>
                    <a:pt x="168" y="162"/>
                    <a:pt x="177" y="162"/>
                  </a:cubicBezTo>
                  <a:cubicBezTo>
                    <a:pt x="186" y="162"/>
                    <a:pt x="193" y="170"/>
                    <a:pt x="193" y="178"/>
                  </a:cubicBezTo>
                  <a:cubicBezTo>
                    <a:pt x="193" y="187"/>
                    <a:pt x="186" y="194"/>
                    <a:pt x="177" y="194"/>
                  </a:cubicBezTo>
                  <a:close/>
                </a:path>
              </a:pathLst>
            </a:custGeom>
            <a:solidFill>
              <a:srgbClr val="595959"/>
            </a:solidFill>
            <a:ln>
              <a:noFill/>
            </a:ln>
          </p:spPr>
          <p:txBody>
            <a:bodyPr vert="horz" wrap="square" lIns="82265" tIns="41134" rIns="82265" bIns="41134" numCol="1" anchor="t" anchorCtr="0" compatLnSpc="1">
              <a:prstTxWarp prst="textNoShape">
                <a:avLst/>
              </a:prstTxWarp>
            </a:bodyPr>
            <a:lstStyle/>
            <a:p>
              <a:pPr defTabSz="672226">
                <a:defRPr/>
              </a:pPr>
              <a:endParaRPr lang="en-US" sz="1424" kern="0">
                <a:solidFill>
                  <a:srgbClr val="292929"/>
                </a:solidFill>
                <a:latin typeface="Segoe UI Semilight"/>
              </a:endParaRPr>
            </a:p>
          </p:txBody>
        </p:sp>
      </p:grpSp>
      <p:sp>
        <p:nvSpPr>
          <p:cNvPr id="19" name="Rectangle 24">
            <a:extLst>
              <a:ext uri="{FF2B5EF4-FFF2-40B4-BE49-F238E27FC236}">
                <a16:creationId xmlns:a16="http://schemas.microsoft.com/office/drawing/2014/main" id="{4A459F6A-240A-4C7D-825D-B0E8F8D43C0D}"/>
              </a:ext>
            </a:extLst>
          </p:cNvPr>
          <p:cNvSpPr/>
          <p:nvPr/>
        </p:nvSpPr>
        <p:spPr bwMode="auto">
          <a:xfrm>
            <a:off x="2339148" y="3057506"/>
            <a:ext cx="456813" cy="606350"/>
          </a:xfrm>
          <a:prstGeom prst="rect">
            <a:avLst/>
          </a:prstGeom>
          <a:solidFill>
            <a:srgbClr val="0078D7"/>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87" rIns="0" bIns="34287" numCol="1" rtlCol="0" anchor="ctr" anchorCtr="0" compatLnSpc="1">
            <a:prstTxWarp prst="textNoShape">
              <a:avLst/>
            </a:prstTxWarp>
          </a:bodyPr>
          <a:lstStyle/>
          <a:p>
            <a:pPr algn="ctr" defTabSz="685512" fontAlgn="base">
              <a:spcBef>
                <a:spcPct val="0"/>
              </a:spcBef>
              <a:spcAft>
                <a:spcPct val="0"/>
              </a:spcAft>
              <a:defRPr/>
            </a:pPr>
            <a:endParaRPr lang="en-US" sz="1470" kern="0">
              <a:gradFill>
                <a:gsLst>
                  <a:gs pos="0">
                    <a:srgbClr val="FFFFFF"/>
                  </a:gs>
                  <a:gs pos="100000">
                    <a:srgbClr val="FFFFFF"/>
                  </a:gs>
                </a:gsLst>
                <a:lin ang="5400000" scaled="0"/>
              </a:gradFill>
              <a:latin typeface="Segoe UI Semilight"/>
            </a:endParaRPr>
          </a:p>
        </p:txBody>
      </p:sp>
      <p:sp>
        <p:nvSpPr>
          <p:cNvPr id="20" name="Freeform 6">
            <a:extLst>
              <a:ext uri="{FF2B5EF4-FFF2-40B4-BE49-F238E27FC236}">
                <a16:creationId xmlns:a16="http://schemas.microsoft.com/office/drawing/2014/main" id="{70671EDB-01DD-45DA-85A2-354BE8AFDD85}"/>
              </a:ext>
            </a:extLst>
          </p:cNvPr>
          <p:cNvSpPr>
            <a:spLocks noEditPoints="1"/>
          </p:cNvSpPr>
          <p:nvPr/>
        </p:nvSpPr>
        <p:spPr bwMode="auto">
          <a:xfrm>
            <a:off x="2318357" y="2833419"/>
            <a:ext cx="493823" cy="886460"/>
          </a:xfrm>
          <a:custGeom>
            <a:avLst/>
            <a:gdLst>
              <a:gd name="T0" fmla="*/ 192 w 221"/>
              <a:gd name="T1" fmla="*/ 0 h 374"/>
              <a:gd name="T2" fmla="*/ 192 w 221"/>
              <a:gd name="T3" fmla="*/ 0 h 374"/>
              <a:gd name="T4" fmla="*/ 221 w 221"/>
              <a:gd name="T5" fmla="*/ 29 h 374"/>
              <a:gd name="T6" fmla="*/ 221 w 221"/>
              <a:gd name="T7" fmla="*/ 345 h 374"/>
              <a:gd name="T8" fmla="*/ 192 w 221"/>
              <a:gd name="T9" fmla="*/ 374 h 374"/>
              <a:gd name="T10" fmla="*/ 29 w 221"/>
              <a:gd name="T11" fmla="*/ 374 h 374"/>
              <a:gd name="T12" fmla="*/ 0 w 221"/>
              <a:gd name="T13" fmla="*/ 345 h 374"/>
              <a:gd name="T14" fmla="*/ 0 w 221"/>
              <a:gd name="T15" fmla="*/ 29 h 374"/>
              <a:gd name="T16" fmla="*/ 29 w 221"/>
              <a:gd name="T17" fmla="*/ 0 h 374"/>
              <a:gd name="T18" fmla="*/ 192 w 221"/>
              <a:gd name="T19" fmla="*/ 0 h 374"/>
              <a:gd name="T20" fmla="*/ 181 w 221"/>
              <a:gd name="T21" fmla="*/ 311 h 374"/>
              <a:gd name="T22" fmla="*/ 49 w 221"/>
              <a:gd name="T23" fmla="*/ 311 h 374"/>
              <a:gd name="T24" fmla="*/ 38 w 221"/>
              <a:gd name="T25" fmla="*/ 299 h 374"/>
              <a:gd name="T26" fmla="*/ 49 w 221"/>
              <a:gd name="T27" fmla="*/ 288 h 374"/>
              <a:gd name="T28" fmla="*/ 181 w 221"/>
              <a:gd name="T29" fmla="*/ 288 h 374"/>
              <a:gd name="T30" fmla="*/ 193 w 221"/>
              <a:gd name="T31" fmla="*/ 299 h 374"/>
              <a:gd name="T32" fmla="*/ 181 w 221"/>
              <a:gd name="T33" fmla="*/ 311 h 374"/>
              <a:gd name="T34" fmla="*/ 181 w 221"/>
              <a:gd name="T35" fmla="*/ 258 h 374"/>
              <a:gd name="T36" fmla="*/ 49 w 221"/>
              <a:gd name="T37" fmla="*/ 258 h 374"/>
              <a:gd name="T38" fmla="*/ 38 w 221"/>
              <a:gd name="T39" fmla="*/ 246 h 374"/>
              <a:gd name="T40" fmla="*/ 49 w 221"/>
              <a:gd name="T41" fmla="*/ 235 h 374"/>
              <a:gd name="T42" fmla="*/ 181 w 221"/>
              <a:gd name="T43" fmla="*/ 235 h 374"/>
              <a:gd name="T44" fmla="*/ 193 w 221"/>
              <a:gd name="T45" fmla="*/ 246 h 374"/>
              <a:gd name="T46" fmla="*/ 181 w 221"/>
              <a:gd name="T47" fmla="*/ 258 h 374"/>
              <a:gd name="T48" fmla="*/ 177 w 221"/>
              <a:gd name="T49" fmla="*/ 194 h 374"/>
              <a:gd name="T50" fmla="*/ 161 w 221"/>
              <a:gd name="T51" fmla="*/ 178 h 374"/>
              <a:gd name="T52" fmla="*/ 177 w 221"/>
              <a:gd name="T53" fmla="*/ 162 h 374"/>
              <a:gd name="T54" fmla="*/ 193 w 221"/>
              <a:gd name="T55" fmla="*/ 178 h 374"/>
              <a:gd name="T56" fmla="*/ 177 w 221"/>
              <a:gd name="T57" fmla="*/ 194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1" h="374">
                <a:moveTo>
                  <a:pt x="192" y="0"/>
                </a:moveTo>
                <a:cubicBezTo>
                  <a:pt x="192" y="0"/>
                  <a:pt x="192" y="0"/>
                  <a:pt x="192" y="0"/>
                </a:cubicBezTo>
                <a:cubicBezTo>
                  <a:pt x="208" y="0"/>
                  <a:pt x="221" y="13"/>
                  <a:pt x="221" y="29"/>
                </a:cubicBezTo>
                <a:cubicBezTo>
                  <a:pt x="221" y="29"/>
                  <a:pt x="221" y="29"/>
                  <a:pt x="221" y="345"/>
                </a:cubicBezTo>
                <a:cubicBezTo>
                  <a:pt x="221" y="361"/>
                  <a:pt x="208" y="374"/>
                  <a:pt x="192" y="374"/>
                </a:cubicBezTo>
                <a:cubicBezTo>
                  <a:pt x="192" y="374"/>
                  <a:pt x="192" y="374"/>
                  <a:pt x="29" y="374"/>
                </a:cubicBezTo>
                <a:cubicBezTo>
                  <a:pt x="12" y="374"/>
                  <a:pt x="0" y="361"/>
                  <a:pt x="0" y="345"/>
                </a:cubicBezTo>
                <a:cubicBezTo>
                  <a:pt x="0" y="345"/>
                  <a:pt x="0" y="345"/>
                  <a:pt x="0" y="29"/>
                </a:cubicBezTo>
                <a:cubicBezTo>
                  <a:pt x="0" y="13"/>
                  <a:pt x="12" y="0"/>
                  <a:pt x="29" y="0"/>
                </a:cubicBezTo>
                <a:lnTo>
                  <a:pt x="192" y="0"/>
                </a:lnTo>
                <a:close/>
                <a:moveTo>
                  <a:pt x="181" y="311"/>
                </a:moveTo>
                <a:cubicBezTo>
                  <a:pt x="49" y="311"/>
                  <a:pt x="49" y="311"/>
                  <a:pt x="49" y="311"/>
                </a:cubicBezTo>
                <a:cubicBezTo>
                  <a:pt x="43" y="311"/>
                  <a:pt x="38" y="306"/>
                  <a:pt x="38" y="299"/>
                </a:cubicBezTo>
                <a:cubicBezTo>
                  <a:pt x="38" y="293"/>
                  <a:pt x="43" y="288"/>
                  <a:pt x="49" y="288"/>
                </a:cubicBezTo>
                <a:cubicBezTo>
                  <a:pt x="181" y="288"/>
                  <a:pt x="181" y="288"/>
                  <a:pt x="181" y="288"/>
                </a:cubicBezTo>
                <a:cubicBezTo>
                  <a:pt x="188" y="288"/>
                  <a:pt x="193" y="293"/>
                  <a:pt x="193" y="299"/>
                </a:cubicBezTo>
                <a:cubicBezTo>
                  <a:pt x="193" y="306"/>
                  <a:pt x="188" y="311"/>
                  <a:pt x="181" y="311"/>
                </a:cubicBezTo>
                <a:close/>
                <a:moveTo>
                  <a:pt x="181" y="258"/>
                </a:moveTo>
                <a:cubicBezTo>
                  <a:pt x="49" y="258"/>
                  <a:pt x="49" y="258"/>
                  <a:pt x="49" y="258"/>
                </a:cubicBezTo>
                <a:cubicBezTo>
                  <a:pt x="43" y="258"/>
                  <a:pt x="38" y="253"/>
                  <a:pt x="38" y="246"/>
                </a:cubicBezTo>
                <a:cubicBezTo>
                  <a:pt x="38" y="240"/>
                  <a:pt x="43" y="235"/>
                  <a:pt x="49" y="235"/>
                </a:cubicBezTo>
                <a:cubicBezTo>
                  <a:pt x="181" y="235"/>
                  <a:pt x="181" y="235"/>
                  <a:pt x="181" y="235"/>
                </a:cubicBezTo>
                <a:cubicBezTo>
                  <a:pt x="188" y="235"/>
                  <a:pt x="193" y="240"/>
                  <a:pt x="193" y="246"/>
                </a:cubicBezTo>
                <a:cubicBezTo>
                  <a:pt x="193" y="253"/>
                  <a:pt x="188" y="258"/>
                  <a:pt x="181" y="258"/>
                </a:cubicBezTo>
                <a:close/>
                <a:moveTo>
                  <a:pt x="177" y="194"/>
                </a:moveTo>
                <a:cubicBezTo>
                  <a:pt x="168" y="194"/>
                  <a:pt x="161" y="187"/>
                  <a:pt x="161" y="178"/>
                </a:cubicBezTo>
                <a:cubicBezTo>
                  <a:pt x="161" y="170"/>
                  <a:pt x="168" y="162"/>
                  <a:pt x="177" y="162"/>
                </a:cubicBezTo>
                <a:cubicBezTo>
                  <a:pt x="186" y="162"/>
                  <a:pt x="193" y="170"/>
                  <a:pt x="193" y="178"/>
                </a:cubicBezTo>
                <a:cubicBezTo>
                  <a:pt x="193" y="187"/>
                  <a:pt x="186" y="194"/>
                  <a:pt x="177" y="194"/>
                </a:cubicBezTo>
                <a:close/>
              </a:path>
            </a:pathLst>
          </a:custGeom>
          <a:solidFill>
            <a:srgbClr val="595959"/>
          </a:solidFill>
          <a:ln>
            <a:noFill/>
          </a:ln>
        </p:spPr>
        <p:txBody>
          <a:bodyPr vert="horz" wrap="square" lIns="82265" tIns="41134" rIns="82265" bIns="41134" numCol="1" anchor="t" anchorCtr="0" compatLnSpc="1">
            <a:prstTxWarp prst="textNoShape">
              <a:avLst/>
            </a:prstTxWarp>
          </a:bodyPr>
          <a:lstStyle/>
          <a:p>
            <a:pPr defTabSz="672226">
              <a:defRPr/>
            </a:pPr>
            <a:endParaRPr lang="en-US" sz="1424" kern="0">
              <a:solidFill>
                <a:srgbClr val="292929"/>
              </a:solidFill>
              <a:latin typeface="Segoe UI Semilight"/>
            </a:endParaRPr>
          </a:p>
        </p:txBody>
      </p:sp>
      <p:pic>
        <p:nvPicPr>
          <p:cNvPr id="21" name="Picture 26">
            <a:extLst>
              <a:ext uri="{FF2B5EF4-FFF2-40B4-BE49-F238E27FC236}">
                <a16:creationId xmlns:a16="http://schemas.microsoft.com/office/drawing/2014/main" id="{2BBE4479-5F2C-4A1E-85BC-B68B2ECA6AEF}"/>
              </a:ext>
            </a:extLst>
          </p:cNvPr>
          <p:cNvPicPr>
            <a:picLocks noChangeAspect="1"/>
          </p:cNvPicPr>
          <p:nvPr/>
        </p:nvPicPr>
        <p:blipFill>
          <a:blip r:embed="rId4"/>
          <a:stretch>
            <a:fillRect/>
          </a:stretch>
        </p:blipFill>
        <p:spPr>
          <a:xfrm>
            <a:off x="9205054" y="2624098"/>
            <a:ext cx="951666" cy="951666"/>
          </a:xfrm>
          <a:prstGeom prst="rect">
            <a:avLst/>
          </a:prstGeom>
        </p:spPr>
      </p:pic>
    </p:spTree>
    <p:extLst>
      <p:ext uri="{BB962C8B-B14F-4D97-AF65-F5344CB8AC3E}">
        <p14:creationId xmlns:p14="http://schemas.microsoft.com/office/powerpoint/2010/main" val="2570555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right)">
                                      <p:cBhvr>
                                        <p:cTn id="7" dur="500"/>
                                        <p:tgtEl>
                                          <p:spTgt spid="12"/>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left)">
                                      <p:cBhvr>
                                        <p:cTn id="1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llipse 3">
            <a:extLst>
              <a:ext uri="{FF2B5EF4-FFF2-40B4-BE49-F238E27FC236}">
                <a16:creationId xmlns:a16="http://schemas.microsoft.com/office/drawing/2014/main" id="{8FC53243-8DD1-439F-B7FE-79B171A6B155}"/>
              </a:ext>
            </a:extLst>
          </p:cNvPr>
          <p:cNvSpPr/>
          <p:nvPr/>
        </p:nvSpPr>
        <p:spPr>
          <a:xfrm>
            <a:off x="280195" y="389046"/>
            <a:ext cx="922536" cy="922536"/>
          </a:xfrm>
          <a:prstGeom prst="ellipse">
            <a:avLst/>
          </a:prstGeom>
          <a:solidFill>
            <a:schemeClr val="tx2"/>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6" name="Rechteck 5" descr="Employee Badge">
            <a:extLst>
              <a:ext uri="{FF2B5EF4-FFF2-40B4-BE49-F238E27FC236}">
                <a16:creationId xmlns:a16="http://schemas.microsoft.com/office/drawing/2014/main" id="{867456D7-56D9-4237-A9D3-F652C3BEB058}"/>
              </a:ext>
            </a:extLst>
          </p:cNvPr>
          <p:cNvSpPr/>
          <p:nvPr/>
        </p:nvSpPr>
        <p:spPr>
          <a:xfrm>
            <a:off x="473928" y="582779"/>
            <a:ext cx="535071" cy="535071"/>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sp>
        <p:nvSpPr>
          <p:cNvPr id="8" name="Titel 9">
            <a:extLst>
              <a:ext uri="{FF2B5EF4-FFF2-40B4-BE49-F238E27FC236}">
                <a16:creationId xmlns:a16="http://schemas.microsoft.com/office/drawing/2014/main" id="{DD01336B-200A-4368-8397-FD9C43CB793E}"/>
              </a:ext>
            </a:extLst>
          </p:cNvPr>
          <p:cNvSpPr txBox="1">
            <a:spLocks/>
          </p:cNvSpPr>
          <p:nvPr/>
        </p:nvSpPr>
        <p:spPr>
          <a:xfrm>
            <a:off x="1425627" y="567457"/>
            <a:ext cx="10572697" cy="830020"/>
          </a:xfrm>
          <a:prstGeom prst="rect">
            <a:avLst/>
          </a:prstGeom>
        </p:spPr>
        <p:txBody>
          <a:bodyPr vert="horz" wrap="square" lIns="0" tIns="91440" rIns="146304" bIns="91440" rtlCol="0" anchor="t">
            <a:noAutofit/>
          </a:bodyPr>
          <a:lstStyle>
            <a:lvl1pPr algn="l" defTabSz="932742" rtl="0" eaLnBrk="1" latinLnBrk="0" hangingPunct="1">
              <a:lnSpc>
                <a:spcPct val="90000"/>
              </a:lnSpc>
              <a:spcBef>
                <a:spcPct val="0"/>
              </a:spcBef>
              <a:buNone/>
              <a:defRPr lang="en-US" sz="2800" b="0" kern="1200" cap="none" spc="-50" baseline="0" dirty="0" smtClean="0">
                <a:ln w="3175">
                  <a:noFill/>
                </a:ln>
                <a:solidFill>
                  <a:schemeClr val="tx1"/>
                </a:solidFill>
                <a:effectLst/>
                <a:latin typeface="+mj-lt"/>
                <a:ea typeface="+mn-ea"/>
                <a:cs typeface="Segoe UI" pitchFamily="34" charset="0"/>
              </a:defRPr>
            </a:lvl1pPr>
          </a:lstStyle>
          <a:p>
            <a:r>
              <a:rPr lang="en-GB" dirty="0">
                <a:solidFill>
                  <a:schemeClr val="tx2"/>
                </a:solidFill>
              </a:rPr>
              <a:t>IAM – </a:t>
            </a:r>
            <a:r>
              <a:rPr lang="de-DE" dirty="0"/>
              <a:t>Azure AD Application Proxy</a:t>
            </a:r>
          </a:p>
        </p:txBody>
      </p:sp>
      <p:pic>
        <p:nvPicPr>
          <p:cNvPr id="8194" name="Picture 2">
            <a:extLst>
              <a:ext uri="{FF2B5EF4-FFF2-40B4-BE49-F238E27FC236}">
                <a16:creationId xmlns:a16="http://schemas.microsoft.com/office/drawing/2014/main" id="{48926CF6-B924-4C20-A6FA-D66C388222E0}"/>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a:stretch/>
        </p:blipFill>
        <p:spPr bwMode="auto">
          <a:xfrm>
            <a:off x="1425627" y="1808018"/>
            <a:ext cx="9753600" cy="44184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2508252"/>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llipse 3">
            <a:extLst>
              <a:ext uri="{FF2B5EF4-FFF2-40B4-BE49-F238E27FC236}">
                <a16:creationId xmlns:a16="http://schemas.microsoft.com/office/drawing/2014/main" id="{8FC53243-8DD1-439F-B7FE-79B171A6B155}"/>
              </a:ext>
            </a:extLst>
          </p:cNvPr>
          <p:cNvSpPr/>
          <p:nvPr/>
        </p:nvSpPr>
        <p:spPr>
          <a:xfrm>
            <a:off x="280195" y="389046"/>
            <a:ext cx="922536" cy="922536"/>
          </a:xfrm>
          <a:prstGeom prst="ellipse">
            <a:avLst/>
          </a:prstGeom>
          <a:solidFill>
            <a:schemeClr val="tx2"/>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6" name="Rechteck 5" descr="Employee Badge">
            <a:extLst>
              <a:ext uri="{FF2B5EF4-FFF2-40B4-BE49-F238E27FC236}">
                <a16:creationId xmlns:a16="http://schemas.microsoft.com/office/drawing/2014/main" id="{867456D7-56D9-4237-A9D3-F652C3BEB058}"/>
              </a:ext>
            </a:extLst>
          </p:cNvPr>
          <p:cNvSpPr/>
          <p:nvPr/>
        </p:nvSpPr>
        <p:spPr>
          <a:xfrm>
            <a:off x="473928" y="582779"/>
            <a:ext cx="535071" cy="535071"/>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sp>
        <p:nvSpPr>
          <p:cNvPr id="8" name="Titel 9">
            <a:extLst>
              <a:ext uri="{FF2B5EF4-FFF2-40B4-BE49-F238E27FC236}">
                <a16:creationId xmlns:a16="http://schemas.microsoft.com/office/drawing/2014/main" id="{DD01336B-200A-4368-8397-FD9C43CB793E}"/>
              </a:ext>
            </a:extLst>
          </p:cNvPr>
          <p:cNvSpPr txBox="1">
            <a:spLocks/>
          </p:cNvSpPr>
          <p:nvPr/>
        </p:nvSpPr>
        <p:spPr>
          <a:xfrm>
            <a:off x="1425627" y="567457"/>
            <a:ext cx="10572697" cy="830020"/>
          </a:xfrm>
          <a:prstGeom prst="rect">
            <a:avLst/>
          </a:prstGeom>
        </p:spPr>
        <p:txBody>
          <a:bodyPr vert="horz" wrap="square" lIns="0" tIns="91440" rIns="146304" bIns="91440" rtlCol="0" anchor="t">
            <a:noAutofit/>
          </a:bodyPr>
          <a:lstStyle>
            <a:lvl1pPr algn="l" defTabSz="932742" rtl="0" eaLnBrk="1" latinLnBrk="0" hangingPunct="1">
              <a:lnSpc>
                <a:spcPct val="90000"/>
              </a:lnSpc>
              <a:spcBef>
                <a:spcPct val="0"/>
              </a:spcBef>
              <a:buNone/>
              <a:defRPr lang="en-US" sz="2800" b="0" kern="1200" cap="none" spc="-50" baseline="0" dirty="0" smtClean="0">
                <a:ln w="3175">
                  <a:noFill/>
                </a:ln>
                <a:solidFill>
                  <a:schemeClr val="tx1"/>
                </a:solidFill>
                <a:effectLst/>
                <a:latin typeface="+mj-lt"/>
                <a:ea typeface="+mn-ea"/>
                <a:cs typeface="Segoe UI" pitchFamily="34" charset="0"/>
              </a:defRPr>
            </a:lvl1pPr>
          </a:lstStyle>
          <a:p>
            <a:r>
              <a:rPr lang="en-GB" dirty="0">
                <a:solidFill>
                  <a:schemeClr val="tx2"/>
                </a:solidFill>
              </a:rPr>
              <a:t>IAM – </a:t>
            </a:r>
            <a:r>
              <a:rPr lang="de-DE" dirty="0"/>
              <a:t>Design </a:t>
            </a:r>
            <a:r>
              <a:rPr lang="de-DE" dirty="0" err="1"/>
              <a:t>Recommendations</a:t>
            </a:r>
            <a:r>
              <a:rPr lang="de-DE" dirty="0"/>
              <a:t> II</a:t>
            </a:r>
            <a:br>
              <a:rPr lang="en-GB" dirty="0"/>
            </a:br>
            <a:endParaRPr lang="de-DE" dirty="0"/>
          </a:p>
        </p:txBody>
      </p:sp>
      <p:sp>
        <p:nvSpPr>
          <p:cNvPr id="10" name="Textfeld 9">
            <a:extLst>
              <a:ext uri="{FF2B5EF4-FFF2-40B4-BE49-F238E27FC236}">
                <a16:creationId xmlns:a16="http://schemas.microsoft.com/office/drawing/2014/main" id="{72A5A04F-FE55-4E72-A937-5A23D8A0C17B}"/>
              </a:ext>
            </a:extLst>
          </p:cNvPr>
          <p:cNvSpPr txBox="1"/>
          <p:nvPr/>
        </p:nvSpPr>
        <p:spPr>
          <a:xfrm>
            <a:off x="1425627" y="2050712"/>
            <a:ext cx="8847085" cy="3877985"/>
          </a:xfrm>
          <a:prstGeom prst="rect">
            <a:avLst/>
          </a:prstGeom>
          <a:noFill/>
        </p:spPr>
        <p:txBody>
          <a:bodyPr wrap="square">
            <a:spAutoFit/>
          </a:bodyPr>
          <a:lstStyle/>
          <a:p>
            <a:pPr marL="285750" indent="-285750" algn="l">
              <a:spcBef>
                <a:spcPts val="600"/>
              </a:spcBef>
              <a:spcAft>
                <a:spcPts val="600"/>
              </a:spcAft>
              <a:buFont typeface="Arial" panose="020B0604020202020204" pitchFamily="34" charset="0"/>
              <a:buChar char="•"/>
            </a:pPr>
            <a:r>
              <a:rPr lang="en-US" b="0" i="0" dirty="0">
                <a:solidFill>
                  <a:srgbClr val="171717"/>
                </a:solidFill>
                <a:effectLst/>
                <a:latin typeface="Segoe UI" panose="020B0502040204020203" pitchFamily="34" charset="0"/>
              </a:rPr>
              <a:t>There's a </a:t>
            </a:r>
            <a:r>
              <a:rPr lang="en-US" b="0" i="0" dirty="0">
                <a:solidFill>
                  <a:schemeClr val="tx2"/>
                </a:solidFill>
                <a:effectLst/>
                <a:latin typeface="Segoe UI" panose="020B0502040204020203" pitchFamily="34" charset="0"/>
              </a:rPr>
              <a:t>difference</a:t>
            </a:r>
            <a:r>
              <a:rPr lang="en-US" b="0" i="0" dirty="0">
                <a:solidFill>
                  <a:srgbClr val="171717"/>
                </a:solidFill>
                <a:effectLst/>
                <a:latin typeface="Segoe UI" panose="020B0502040204020203" pitchFamily="34" charset="0"/>
              </a:rPr>
              <a:t> between </a:t>
            </a:r>
            <a:r>
              <a:rPr lang="en-US" b="0" i="0" dirty="0">
                <a:solidFill>
                  <a:schemeClr val="tx2"/>
                </a:solidFill>
                <a:effectLst/>
                <a:latin typeface="Segoe UI" panose="020B0502040204020203" pitchFamily="34" charset="0"/>
              </a:rPr>
              <a:t>Azure AD, Azure AD DS, and AD DS </a:t>
            </a:r>
            <a:r>
              <a:rPr lang="en-US" b="0" i="0" dirty="0">
                <a:solidFill>
                  <a:srgbClr val="171717"/>
                </a:solidFill>
                <a:effectLst/>
                <a:latin typeface="Segoe UI" panose="020B0502040204020203" pitchFamily="34" charset="0"/>
              </a:rPr>
              <a:t>running on Windows Server. Evaluate your application needs, and understand and document the authentication provider that each one will be using. Plan accordingly for all applications.</a:t>
            </a:r>
          </a:p>
          <a:p>
            <a:pPr marL="285750" indent="-285750" algn="l">
              <a:spcBef>
                <a:spcPts val="600"/>
              </a:spcBef>
              <a:spcAft>
                <a:spcPts val="600"/>
              </a:spcAft>
              <a:buFont typeface="Arial" panose="020B0604020202020204" pitchFamily="34" charset="0"/>
              <a:buChar char="•"/>
            </a:pPr>
            <a:r>
              <a:rPr lang="en-US" b="0" i="0" dirty="0">
                <a:solidFill>
                  <a:srgbClr val="171717"/>
                </a:solidFill>
                <a:effectLst/>
                <a:latin typeface="Segoe UI" panose="020B0502040204020203" pitchFamily="34" charset="0"/>
              </a:rPr>
              <a:t>Evaluate the </a:t>
            </a:r>
            <a:r>
              <a:rPr lang="en-US" b="0" i="0" dirty="0">
                <a:solidFill>
                  <a:schemeClr val="tx2"/>
                </a:solidFill>
                <a:effectLst/>
                <a:latin typeface="Segoe UI" panose="020B0502040204020203" pitchFamily="34" charset="0"/>
              </a:rPr>
              <a:t>compatibility of workloads </a:t>
            </a:r>
            <a:r>
              <a:rPr lang="en-US" b="0" i="0" dirty="0">
                <a:solidFill>
                  <a:srgbClr val="171717"/>
                </a:solidFill>
                <a:effectLst/>
                <a:latin typeface="Segoe UI" panose="020B0502040204020203" pitchFamily="34" charset="0"/>
              </a:rPr>
              <a:t>for AD DS on Windows Server and for Azure AD DS.</a:t>
            </a:r>
          </a:p>
          <a:p>
            <a:pPr marL="285750" indent="-285750" algn="l">
              <a:spcBef>
                <a:spcPts val="600"/>
              </a:spcBef>
              <a:spcAft>
                <a:spcPts val="600"/>
              </a:spcAft>
              <a:buFont typeface="Arial" panose="020B0604020202020204" pitchFamily="34" charset="0"/>
              <a:buChar char="•"/>
            </a:pPr>
            <a:r>
              <a:rPr lang="en-US" b="0" i="0" dirty="0">
                <a:solidFill>
                  <a:srgbClr val="171717"/>
                </a:solidFill>
                <a:effectLst/>
                <a:latin typeface="Segoe UI" panose="020B0502040204020203" pitchFamily="34" charset="0"/>
              </a:rPr>
              <a:t>Ensure your </a:t>
            </a:r>
            <a:r>
              <a:rPr lang="en-US" b="0" i="0" dirty="0">
                <a:solidFill>
                  <a:schemeClr val="tx2"/>
                </a:solidFill>
                <a:effectLst/>
                <a:latin typeface="Segoe UI" panose="020B0502040204020203" pitchFamily="34" charset="0"/>
              </a:rPr>
              <a:t>network design </a:t>
            </a:r>
            <a:r>
              <a:rPr lang="en-US" b="0" i="0" dirty="0">
                <a:solidFill>
                  <a:srgbClr val="171717"/>
                </a:solidFill>
                <a:effectLst/>
                <a:latin typeface="Segoe UI" panose="020B0502040204020203" pitchFamily="34" charset="0"/>
              </a:rPr>
              <a:t>allows resources that require AD DS on Windows Server for local authentication and management to access the appropriate domain controllers.</a:t>
            </a:r>
          </a:p>
          <a:p>
            <a:pPr marL="752121" lvl="1" indent="-285750">
              <a:spcBef>
                <a:spcPts val="600"/>
              </a:spcBef>
              <a:spcAft>
                <a:spcPts val="600"/>
              </a:spcAft>
              <a:buFont typeface="Arial" panose="020B0604020202020204" pitchFamily="34" charset="0"/>
              <a:buChar char="•"/>
            </a:pPr>
            <a:r>
              <a:rPr lang="en-US" b="0" i="0" dirty="0">
                <a:solidFill>
                  <a:srgbClr val="171717"/>
                </a:solidFill>
                <a:effectLst/>
                <a:latin typeface="Segoe UI" panose="020B0502040204020203" pitchFamily="34" charset="0"/>
              </a:rPr>
              <a:t>For </a:t>
            </a:r>
            <a:r>
              <a:rPr lang="en-US" b="0" i="0" dirty="0">
                <a:solidFill>
                  <a:schemeClr val="tx2"/>
                </a:solidFill>
                <a:effectLst/>
                <a:latin typeface="Segoe UI" panose="020B0502040204020203" pitchFamily="34" charset="0"/>
              </a:rPr>
              <a:t>AD DS on Windows Server</a:t>
            </a:r>
            <a:r>
              <a:rPr lang="en-US" b="0" i="0" dirty="0">
                <a:solidFill>
                  <a:srgbClr val="171717"/>
                </a:solidFill>
                <a:effectLst/>
                <a:latin typeface="Segoe UI" panose="020B0502040204020203" pitchFamily="34" charset="0"/>
              </a:rPr>
              <a:t>, consider shared services environments that offer local authentication and host management in a larger enterprise-wide network context.</a:t>
            </a:r>
          </a:p>
        </p:txBody>
      </p:sp>
    </p:spTree>
    <p:extLst>
      <p:ext uri="{BB962C8B-B14F-4D97-AF65-F5344CB8AC3E}">
        <p14:creationId xmlns:p14="http://schemas.microsoft.com/office/powerpoint/2010/main" val="3192704466"/>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phic 3">
            <a:extLst>
              <a:ext uri="{FF2B5EF4-FFF2-40B4-BE49-F238E27FC236}">
                <a16:creationId xmlns:a16="http://schemas.microsoft.com/office/drawing/2014/main" id="{52947DDA-CCD7-4BDD-9B7D-3080484B1B1D}"/>
              </a:ext>
            </a:extLst>
          </p:cNvPr>
          <p:cNvPicPr>
            <a:picLocks noChangeAspect="1"/>
          </p:cNvPicPr>
          <p:nvPr/>
        </p:nvPicPr>
        <p:blipFill rotWithShape="1">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t="23026" r="77008" b="46320"/>
          <a:stretch/>
        </p:blipFill>
        <p:spPr>
          <a:xfrm>
            <a:off x="8444633" y="2784954"/>
            <a:ext cx="3553691" cy="3642114"/>
          </a:xfrm>
          <a:prstGeom prst="rect">
            <a:avLst/>
          </a:prstGeom>
        </p:spPr>
      </p:pic>
      <p:sp>
        <p:nvSpPr>
          <p:cNvPr id="4" name="Ellipse 3">
            <a:extLst>
              <a:ext uri="{FF2B5EF4-FFF2-40B4-BE49-F238E27FC236}">
                <a16:creationId xmlns:a16="http://schemas.microsoft.com/office/drawing/2014/main" id="{8FC53243-8DD1-439F-B7FE-79B171A6B155}"/>
              </a:ext>
            </a:extLst>
          </p:cNvPr>
          <p:cNvSpPr/>
          <p:nvPr/>
        </p:nvSpPr>
        <p:spPr>
          <a:xfrm>
            <a:off x="280195" y="389046"/>
            <a:ext cx="922536" cy="922536"/>
          </a:xfrm>
          <a:prstGeom prst="ellipse">
            <a:avLst/>
          </a:prstGeom>
          <a:solidFill>
            <a:schemeClr val="tx2"/>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6" name="Rechteck 5" descr="Employee Badge">
            <a:extLst>
              <a:ext uri="{FF2B5EF4-FFF2-40B4-BE49-F238E27FC236}">
                <a16:creationId xmlns:a16="http://schemas.microsoft.com/office/drawing/2014/main" id="{867456D7-56D9-4237-A9D3-F652C3BEB058}"/>
              </a:ext>
            </a:extLst>
          </p:cNvPr>
          <p:cNvSpPr/>
          <p:nvPr/>
        </p:nvSpPr>
        <p:spPr>
          <a:xfrm>
            <a:off x="473928" y="582779"/>
            <a:ext cx="535071" cy="535071"/>
          </a:xfrm>
          <a:prstGeom prst="rect">
            <a:avLst/>
          </a:prstGeom>
          <a: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sp>
        <p:nvSpPr>
          <p:cNvPr id="8" name="Titel 9">
            <a:extLst>
              <a:ext uri="{FF2B5EF4-FFF2-40B4-BE49-F238E27FC236}">
                <a16:creationId xmlns:a16="http://schemas.microsoft.com/office/drawing/2014/main" id="{DD01336B-200A-4368-8397-FD9C43CB793E}"/>
              </a:ext>
            </a:extLst>
          </p:cNvPr>
          <p:cNvSpPr txBox="1">
            <a:spLocks/>
          </p:cNvSpPr>
          <p:nvPr/>
        </p:nvSpPr>
        <p:spPr>
          <a:xfrm>
            <a:off x="1425627" y="567457"/>
            <a:ext cx="10572697" cy="830020"/>
          </a:xfrm>
          <a:prstGeom prst="rect">
            <a:avLst/>
          </a:prstGeom>
        </p:spPr>
        <p:txBody>
          <a:bodyPr vert="horz" wrap="square" lIns="0" tIns="91440" rIns="146304" bIns="91440" rtlCol="0" anchor="t">
            <a:noAutofit/>
          </a:bodyPr>
          <a:lstStyle>
            <a:lvl1pPr algn="l" defTabSz="932742" rtl="0" eaLnBrk="1" latinLnBrk="0" hangingPunct="1">
              <a:lnSpc>
                <a:spcPct val="90000"/>
              </a:lnSpc>
              <a:spcBef>
                <a:spcPct val="0"/>
              </a:spcBef>
              <a:buNone/>
              <a:defRPr lang="en-US" sz="2800" b="0" kern="1200" cap="none" spc="-50" baseline="0" dirty="0" smtClean="0">
                <a:ln w="3175">
                  <a:noFill/>
                </a:ln>
                <a:solidFill>
                  <a:schemeClr val="tx1"/>
                </a:solidFill>
                <a:effectLst/>
                <a:latin typeface="+mj-lt"/>
                <a:ea typeface="+mn-ea"/>
                <a:cs typeface="Segoe UI" pitchFamily="34" charset="0"/>
              </a:defRPr>
            </a:lvl1pPr>
          </a:lstStyle>
          <a:p>
            <a:r>
              <a:rPr lang="en-GB" dirty="0">
                <a:solidFill>
                  <a:schemeClr val="tx2"/>
                </a:solidFill>
              </a:rPr>
              <a:t>IAM – </a:t>
            </a:r>
            <a:r>
              <a:rPr lang="de-DE" dirty="0"/>
              <a:t>Design </a:t>
            </a:r>
            <a:r>
              <a:rPr lang="de-DE" dirty="0" err="1"/>
              <a:t>Recommendations</a:t>
            </a:r>
            <a:r>
              <a:rPr lang="de-DE" dirty="0"/>
              <a:t> III</a:t>
            </a:r>
            <a:br>
              <a:rPr lang="en-GB" dirty="0"/>
            </a:br>
            <a:endParaRPr lang="de-DE" dirty="0"/>
          </a:p>
        </p:txBody>
      </p:sp>
      <p:sp>
        <p:nvSpPr>
          <p:cNvPr id="10" name="Textfeld 9">
            <a:extLst>
              <a:ext uri="{FF2B5EF4-FFF2-40B4-BE49-F238E27FC236}">
                <a16:creationId xmlns:a16="http://schemas.microsoft.com/office/drawing/2014/main" id="{72A5A04F-FE55-4E72-A937-5A23D8A0C17B}"/>
              </a:ext>
            </a:extLst>
          </p:cNvPr>
          <p:cNvSpPr txBox="1"/>
          <p:nvPr/>
        </p:nvSpPr>
        <p:spPr>
          <a:xfrm>
            <a:off x="1425627" y="2050712"/>
            <a:ext cx="9227859" cy="1354217"/>
          </a:xfrm>
          <a:prstGeom prst="rect">
            <a:avLst/>
          </a:prstGeom>
          <a:noFill/>
        </p:spPr>
        <p:txBody>
          <a:bodyPr wrap="square">
            <a:spAutoFit/>
          </a:bodyPr>
          <a:lstStyle/>
          <a:p>
            <a:pPr marL="285750" indent="-285750" algn="l">
              <a:spcBef>
                <a:spcPts val="600"/>
              </a:spcBef>
              <a:spcAft>
                <a:spcPts val="600"/>
              </a:spcAft>
              <a:buFont typeface="Arial" panose="020B0604020202020204" pitchFamily="34" charset="0"/>
              <a:buChar char="•"/>
            </a:pPr>
            <a:r>
              <a:rPr lang="en-US" b="0" i="0" dirty="0">
                <a:solidFill>
                  <a:srgbClr val="171717"/>
                </a:solidFill>
                <a:effectLst/>
                <a:latin typeface="Segoe UI" panose="020B0502040204020203" pitchFamily="34" charset="0"/>
              </a:rPr>
              <a:t>Deploy </a:t>
            </a:r>
            <a:r>
              <a:rPr lang="en-US" b="0" i="0" dirty="0">
                <a:solidFill>
                  <a:schemeClr val="tx2"/>
                </a:solidFill>
                <a:effectLst/>
                <a:latin typeface="Segoe UI" panose="020B0502040204020203" pitchFamily="34" charset="0"/>
              </a:rPr>
              <a:t>Azure AD DS </a:t>
            </a:r>
            <a:r>
              <a:rPr lang="en-US" b="0" i="0" dirty="0">
                <a:solidFill>
                  <a:srgbClr val="171717"/>
                </a:solidFill>
                <a:effectLst/>
                <a:latin typeface="Segoe UI" panose="020B0502040204020203" pitchFamily="34" charset="0"/>
              </a:rPr>
              <a:t>within the primary region because this service can only be projected into one subscription.</a:t>
            </a:r>
          </a:p>
          <a:p>
            <a:pPr marL="285750" indent="-285750" algn="l">
              <a:spcBef>
                <a:spcPts val="600"/>
              </a:spcBef>
              <a:spcAft>
                <a:spcPts val="600"/>
              </a:spcAft>
              <a:buFont typeface="Arial" panose="020B0604020202020204" pitchFamily="34" charset="0"/>
              <a:buChar char="•"/>
            </a:pPr>
            <a:r>
              <a:rPr lang="en-US" b="0" i="0" dirty="0">
                <a:solidFill>
                  <a:srgbClr val="171717"/>
                </a:solidFill>
                <a:effectLst/>
                <a:latin typeface="Segoe UI" panose="020B0502040204020203" pitchFamily="34" charset="0"/>
              </a:rPr>
              <a:t>Use </a:t>
            </a:r>
            <a:r>
              <a:rPr lang="en-US" b="0" i="0" dirty="0">
                <a:solidFill>
                  <a:schemeClr val="tx2"/>
                </a:solidFill>
                <a:effectLst/>
                <a:latin typeface="Segoe UI" panose="020B0502040204020203" pitchFamily="34" charset="0"/>
              </a:rPr>
              <a:t>managed identities instead of service principals </a:t>
            </a:r>
            <a:r>
              <a:rPr lang="en-US" b="0" i="0" dirty="0">
                <a:solidFill>
                  <a:srgbClr val="171717"/>
                </a:solidFill>
                <a:effectLst/>
                <a:latin typeface="Segoe UI" panose="020B0502040204020203" pitchFamily="34" charset="0"/>
              </a:rPr>
              <a:t>for authentication to Azure services. This approach reduces exposure to credential theft.</a:t>
            </a:r>
          </a:p>
        </p:txBody>
      </p:sp>
    </p:spTree>
    <p:extLst>
      <p:ext uri="{BB962C8B-B14F-4D97-AF65-F5344CB8AC3E}">
        <p14:creationId xmlns:p14="http://schemas.microsoft.com/office/powerpoint/2010/main" val="3834155385"/>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D5737B-C4DD-4834-BDED-D083D733D650}"/>
              </a:ext>
            </a:extLst>
          </p:cNvPr>
          <p:cNvSpPr>
            <a:spLocks noGrp="1"/>
          </p:cNvSpPr>
          <p:nvPr>
            <p:ph type="title"/>
          </p:nvPr>
        </p:nvSpPr>
        <p:spPr>
          <a:xfrm>
            <a:off x="465138" y="960438"/>
            <a:ext cx="7604124" cy="3629025"/>
          </a:xfrm>
        </p:spPr>
        <p:txBody>
          <a:bodyPr/>
          <a:lstStyle/>
          <a:p>
            <a:r>
              <a:rPr lang="en-US"/>
              <a:t>Photo layout 1</a:t>
            </a:r>
          </a:p>
        </p:txBody>
      </p:sp>
      <p:sp>
        <p:nvSpPr>
          <p:cNvPr id="4" name="Footer Placeholder 3">
            <a:extLst>
              <a:ext uri="{FF2B5EF4-FFF2-40B4-BE49-F238E27FC236}">
                <a16:creationId xmlns:a16="http://schemas.microsoft.com/office/drawing/2014/main" id="{294C7786-9F78-4D63-B7B8-AD0F1472F174}"/>
              </a:ext>
            </a:extLst>
          </p:cNvPr>
          <p:cNvSpPr>
            <a:spLocks noGrp="1"/>
          </p:cNvSpPr>
          <p:nvPr>
            <p:ph type="ftr" sz="quarter" idx="4294967295"/>
          </p:nvPr>
        </p:nvSpPr>
        <p:spPr>
          <a:xfrm>
            <a:off x="615950" y="6578600"/>
            <a:ext cx="11820525" cy="120650"/>
          </a:xfrm>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tint val="75000"/>
                  </a:srgbClr>
                </a:solidFill>
                <a:effectLst/>
                <a:uLnTx/>
                <a:uFillTx/>
                <a:latin typeface="Segoe UI"/>
                <a:ea typeface="+mn-ea"/>
                <a:cs typeface="+mn-cs"/>
              </a:rPr>
              <a:t>© Microsoft Corporation                                                                                  								</a:t>
            </a:r>
          </a:p>
        </p:txBody>
      </p:sp>
      <p:pic>
        <p:nvPicPr>
          <p:cNvPr id="6" name="Grafik 5">
            <a:extLst>
              <a:ext uri="{FF2B5EF4-FFF2-40B4-BE49-F238E27FC236}">
                <a16:creationId xmlns:a16="http://schemas.microsoft.com/office/drawing/2014/main" id="{42B64995-48C9-4606-A83A-07D302D9B54B}"/>
              </a:ext>
            </a:extLst>
          </p:cNvPr>
          <p:cNvPicPr>
            <a:picLocks noChangeAspect="1"/>
          </p:cNvPicPr>
          <p:nvPr/>
        </p:nvPicPr>
        <p:blipFill rotWithShape="1">
          <a:blip r:embed="rId3"/>
          <a:srcRect r="57997"/>
          <a:stretch/>
        </p:blipFill>
        <p:spPr>
          <a:xfrm>
            <a:off x="-9526" y="-7937"/>
            <a:ext cx="5223641" cy="2176383"/>
          </a:xfrm>
          <a:prstGeom prst="rect">
            <a:avLst/>
          </a:prstGeom>
        </p:spPr>
      </p:pic>
      <p:sp>
        <p:nvSpPr>
          <p:cNvPr id="9" name="Text Placeholder 8">
            <a:extLst>
              <a:ext uri="{FF2B5EF4-FFF2-40B4-BE49-F238E27FC236}">
                <a16:creationId xmlns:a16="http://schemas.microsoft.com/office/drawing/2014/main" id="{B051C6F8-B021-4AE4-9CC8-B4C9600FE04E}"/>
              </a:ext>
            </a:extLst>
          </p:cNvPr>
          <p:cNvSpPr>
            <a:spLocks noGrp="1"/>
          </p:cNvSpPr>
          <p:nvPr>
            <p:ph type="body" sz="quarter" idx="4294967295"/>
          </p:nvPr>
        </p:nvSpPr>
        <p:spPr>
          <a:xfrm>
            <a:off x="-9526" y="3060377"/>
            <a:ext cx="12446001" cy="553998"/>
          </a:xfrm>
        </p:spPr>
        <p:txBody>
          <a:bodyPr/>
          <a:lstStyle/>
          <a:p>
            <a:pPr algn="ctr"/>
            <a:r>
              <a:rPr lang="en-US" dirty="0"/>
              <a:t>Management Group &amp; Subscription Organization</a:t>
            </a:r>
          </a:p>
        </p:txBody>
      </p:sp>
      <p:pic>
        <p:nvPicPr>
          <p:cNvPr id="14" name="Grafik 13">
            <a:extLst>
              <a:ext uri="{FF2B5EF4-FFF2-40B4-BE49-F238E27FC236}">
                <a16:creationId xmlns:a16="http://schemas.microsoft.com/office/drawing/2014/main" id="{F8B07B34-3BED-4A81-AC20-FE1DDC328EEC}"/>
              </a:ext>
            </a:extLst>
          </p:cNvPr>
          <p:cNvPicPr>
            <a:picLocks noChangeAspect="1"/>
          </p:cNvPicPr>
          <p:nvPr/>
        </p:nvPicPr>
        <p:blipFill rotWithShape="1">
          <a:blip r:embed="rId3"/>
          <a:srcRect l="63888" t="-1477" r="772" b="1477"/>
          <a:stretch/>
        </p:blipFill>
        <p:spPr>
          <a:xfrm>
            <a:off x="7953375" y="4402217"/>
            <a:ext cx="4394965" cy="2176383"/>
          </a:xfrm>
          <a:prstGeom prst="rect">
            <a:avLst/>
          </a:prstGeom>
        </p:spPr>
      </p:pic>
    </p:spTree>
    <p:extLst>
      <p:ext uri="{BB962C8B-B14F-4D97-AF65-F5344CB8AC3E}">
        <p14:creationId xmlns:p14="http://schemas.microsoft.com/office/powerpoint/2010/main" val="3170041894"/>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el 9">
            <a:extLst>
              <a:ext uri="{FF2B5EF4-FFF2-40B4-BE49-F238E27FC236}">
                <a16:creationId xmlns:a16="http://schemas.microsoft.com/office/drawing/2014/main" id="{BD503B87-A2CE-4F48-ABAD-B9E6CF328620}"/>
              </a:ext>
            </a:extLst>
          </p:cNvPr>
          <p:cNvSpPr>
            <a:spLocks noGrp="1"/>
          </p:cNvSpPr>
          <p:nvPr>
            <p:ph type="title"/>
          </p:nvPr>
        </p:nvSpPr>
        <p:spPr>
          <a:xfrm>
            <a:off x="1425627" y="567457"/>
            <a:ext cx="10572697" cy="830020"/>
          </a:xfrm>
        </p:spPr>
        <p:txBody>
          <a:bodyPr/>
          <a:lstStyle/>
          <a:p>
            <a:r>
              <a:rPr lang="en-GB" sz="2800">
                <a:solidFill>
                  <a:schemeClr val="tx2"/>
                </a:solidFill>
              </a:rPr>
              <a:t>Management Group Hierarchy</a:t>
            </a:r>
            <a:br>
              <a:rPr lang="en-GB" sz="2800">
                <a:solidFill>
                  <a:schemeClr val="tx2"/>
                </a:solidFill>
              </a:rPr>
            </a:br>
            <a:br>
              <a:rPr lang="en-GB" sz="2800"/>
            </a:br>
            <a:endParaRPr lang="de-DE"/>
          </a:p>
        </p:txBody>
      </p:sp>
      <p:sp>
        <p:nvSpPr>
          <p:cNvPr id="3" name="Content Placeholder 2">
            <a:extLst>
              <a:ext uri="{FF2B5EF4-FFF2-40B4-BE49-F238E27FC236}">
                <a16:creationId xmlns:a16="http://schemas.microsoft.com/office/drawing/2014/main" id="{2C63DFDA-8637-4082-A042-07C920B63B05}"/>
              </a:ext>
            </a:extLst>
          </p:cNvPr>
          <p:cNvSpPr>
            <a:spLocks noGrp="1"/>
          </p:cNvSpPr>
          <p:nvPr>
            <p:ph sz="quarter" idx="10"/>
          </p:nvPr>
        </p:nvSpPr>
        <p:spPr>
          <a:xfrm>
            <a:off x="1229682" y="2360817"/>
            <a:ext cx="10572697" cy="1600438"/>
          </a:xfrm>
          <a:prstGeom prst="rect">
            <a:avLst/>
          </a:prstGeom>
        </p:spPr>
        <p:txBody>
          <a:bodyPr wrap="square" anchor="ctr">
            <a:noAutofit/>
          </a:bodyPr>
          <a:lstStyle/>
          <a:p>
            <a:pPr lvl="0"/>
            <a:r>
              <a:rPr lang="en-GB" sz="4800">
                <a:latin typeface="Segoe UI Semibold" panose="020B0702040204020203" pitchFamily="34" charset="0"/>
                <a:cs typeface="Segoe UI Semibold" panose="020B0702040204020203" pitchFamily="34" charset="0"/>
              </a:rPr>
              <a:t>Why do we talk about this? </a:t>
            </a:r>
          </a:p>
        </p:txBody>
      </p:sp>
      <p:grpSp>
        <p:nvGrpSpPr>
          <p:cNvPr id="5" name="Group 4">
            <a:extLst>
              <a:ext uri="{FF2B5EF4-FFF2-40B4-BE49-F238E27FC236}">
                <a16:creationId xmlns:a16="http://schemas.microsoft.com/office/drawing/2014/main" id="{DA75AE04-AB9A-463B-8D50-5BCA183F7C6B}"/>
              </a:ext>
            </a:extLst>
          </p:cNvPr>
          <p:cNvGrpSpPr/>
          <p:nvPr/>
        </p:nvGrpSpPr>
        <p:grpSpPr>
          <a:xfrm>
            <a:off x="296611" y="373976"/>
            <a:ext cx="933071" cy="933071"/>
            <a:chOff x="-649496" y="382043"/>
            <a:chExt cx="914859" cy="914859"/>
          </a:xfrm>
        </p:grpSpPr>
        <p:sp>
          <p:nvSpPr>
            <p:cNvPr id="11" name="Oval 10">
              <a:extLst>
                <a:ext uri="{FF2B5EF4-FFF2-40B4-BE49-F238E27FC236}">
                  <a16:creationId xmlns:a16="http://schemas.microsoft.com/office/drawing/2014/main" id="{2E5B7495-68F8-4356-BE18-CDD191CD9E58}"/>
                </a:ext>
              </a:extLst>
            </p:cNvPr>
            <p:cNvSpPr/>
            <p:nvPr/>
          </p:nvSpPr>
          <p:spPr>
            <a:xfrm>
              <a:off x="-649496" y="382043"/>
              <a:ext cx="914859" cy="914859"/>
            </a:xfrm>
            <a:prstGeom prst="ellipse">
              <a:avLst/>
            </a:prstGeom>
            <a:solidFill>
              <a:schemeClr val="tx2"/>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2" name="Rectangle 11" descr="Users">
              <a:extLst>
                <a:ext uri="{FF2B5EF4-FFF2-40B4-BE49-F238E27FC236}">
                  <a16:creationId xmlns:a16="http://schemas.microsoft.com/office/drawing/2014/main" id="{1ADFBBF7-AC06-4143-A416-ECFC5142D829}"/>
                </a:ext>
              </a:extLst>
            </p:cNvPr>
            <p:cNvSpPr/>
            <p:nvPr/>
          </p:nvSpPr>
          <p:spPr>
            <a:xfrm>
              <a:off x="-457376" y="574164"/>
              <a:ext cx="530618" cy="5306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grpSp>
    </p:spTree>
    <p:extLst>
      <p:ext uri="{BB962C8B-B14F-4D97-AF65-F5344CB8AC3E}">
        <p14:creationId xmlns:p14="http://schemas.microsoft.com/office/powerpoint/2010/main" val="3966864142"/>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el 9">
            <a:extLst>
              <a:ext uri="{FF2B5EF4-FFF2-40B4-BE49-F238E27FC236}">
                <a16:creationId xmlns:a16="http://schemas.microsoft.com/office/drawing/2014/main" id="{BD503B87-A2CE-4F48-ABAD-B9E6CF328620}"/>
              </a:ext>
            </a:extLst>
          </p:cNvPr>
          <p:cNvSpPr>
            <a:spLocks noGrp="1"/>
          </p:cNvSpPr>
          <p:nvPr>
            <p:ph type="title"/>
          </p:nvPr>
        </p:nvSpPr>
        <p:spPr>
          <a:xfrm>
            <a:off x="1425627" y="567457"/>
            <a:ext cx="10572697" cy="830020"/>
          </a:xfrm>
        </p:spPr>
        <p:txBody>
          <a:bodyPr/>
          <a:lstStyle/>
          <a:p>
            <a:r>
              <a:rPr lang="en-GB" sz="2800" err="1">
                <a:solidFill>
                  <a:schemeClr val="tx2"/>
                </a:solidFill>
              </a:rPr>
              <a:t>Enrollment</a:t>
            </a:r>
            <a:r>
              <a:rPr lang="en-GB" sz="2800">
                <a:solidFill>
                  <a:schemeClr val="tx2"/>
                </a:solidFill>
              </a:rPr>
              <a:t> Hierarchy Options </a:t>
            </a:r>
            <a:br>
              <a:rPr lang="en-GB" sz="2800"/>
            </a:br>
            <a:endParaRPr lang="de-DE"/>
          </a:p>
        </p:txBody>
      </p:sp>
      <p:grpSp>
        <p:nvGrpSpPr>
          <p:cNvPr id="5" name="Group 4">
            <a:extLst>
              <a:ext uri="{FF2B5EF4-FFF2-40B4-BE49-F238E27FC236}">
                <a16:creationId xmlns:a16="http://schemas.microsoft.com/office/drawing/2014/main" id="{DA75AE04-AB9A-463B-8D50-5BCA183F7C6B}"/>
              </a:ext>
            </a:extLst>
          </p:cNvPr>
          <p:cNvGrpSpPr/>
          <p:nvPr/>
        </p:nvGrpSpPr>
        <p:grpSpPr>
          <a:xfrm>
            <a:off x="296611" y="373976"/>
            <a:ext cx="933071" cy="933071"/>
            <a:chOff x="-649496" y="382043"/>
            <a:chExt cx="914859" cy="914859"/>
          </a:xfrm>
        </p:grpSpPr>
        <p:sp>
          <p:nvSpPr>
            <p:cNvPr id="11" name="Oval 10">
              <a:extLst>
                <a:ext uri="{FF2B5EF4-FFF2-40B4-BE49-F238E27FC236}">
                  <a16:creationId xmlns:a16="http://schemas.microsoft.com/office/drawing/2014/main" id="{2E5B7495-68F8-4356-BE18-CDD191CD9E58}"/>
                </a:ext>
              </a:extLst>
            </p:cNvPr>
            <p:cNvSpPr/>
            <p:nvPr/>
          </p:nvSpPr>
          <p:spPr>
            <a:xfrm>
              <a:off x="-649496" y="382043"/>
              <a:ext cx="914859" cy="914859"/>
            </a:xfrm>
            <a:prstGeom prst="ellipse">
              <a:avLst/>
            </a:prstGeom>
            <a:solidFill>
              <a:schemeClr val="tx2"/>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2" name="Rectangle 11" descr="Users">
              <a:extLst>
                <a:ext uri="{FF2B5EF4-FFF2-40B4-BE49-F238E27FC236}">
                  <a16:creationId xmlns:a16="http://schemas.microsoft.com/office/drawing/2014/main" id="{1ADFBBF7-AC06-4143-A416-ECFC5142D829}"/>
                </a:ext>
              </a:extLst>
            </p:cNvPr>
            <p:cNvSpPr/>
            <p:nvPr/>
          </p:nvSpPr>
          <p:spPr>
            <a:xfrm>
              <a:off x="-457376" y="574164"/>
              <a:ext cx="530618" cy="5306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grpSp>
      <p:sp>
        <p:nvSpPr>
          <p:cNvPr id="9" name="Rectangle 107">
            <a:extLst>
              <a:ext uri="{FF2B5EF4-FFF2-40B4-BE49-F238E27FC236}">
                <a16:creationId xmlns:a16="http://schemas.microsoft.com/office/drawing/2014/main" id="{0554CF48-B768-4226-98C9-E8B7781F0B7B}"/>
              </a:ext>
            </a:extLst>
          </p:cNvPr>
          <p:cNvSpPr/>
          <p:nvPr/>
        </p:nvSpPr>
        <p:spPr>
          <a:xfrm>
            <a:off x="250932" y="2826474"/>
            <a:ext cx="10342536" cy="69374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3" name="Rectangle 14">
            <a:extLst>
              <a:ext uri="{FF2B5EF4-FFF2-40B4-BE49-F238E27FC236}">
                <a16:creationId xmlns:a16="http://schemas.microsoft.com/office/drawing/2014/main" id="{F39BA707-01D1-47B4-9D05-D4BFD08900BD}"/>
              </a:ext>
            </a:extLst>
          </p:cNvPr>
          <p:cNvSpPr/>
          <p:nvPr/>
        </p:nvSpPr>
        <p:spPr>
          <a:xfrm>
            <a:off x="255250" y="3552265"/>
            <a:ext cx="10329365" cy="693749"/>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4" name="Rectangle 84">
            <a:extLst>
              <a:ext uri="{FF2B5EF4-FFF2-40B4-BE49-F238E27FC236}">
                <a16:creationId xmlns:a16="http://schemas.microsoft.com/office/drawing/2014/main" id="{49D18C51-6FD3-4FDE-92E2-8C0121B35D31}"/>
              </a:ext>
            </a:extLst>
          </p:cNvPr>
          <p:cNvSpPr/>
          <p:nvPr/>
        </p:nvSpPr>
        <p:spPr>
          <a:xfrm>
            <a:off x="250932" y="5052149"/>
            <a:ext cx="10329364" cy="702551"/>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5" name="Rectangle 79">
            <a:extLst>
              <a:ext uri="{FF2B5EF4-FFF2-40B4-BE49-F238E27FC236}">
                <a16:creationId xmlns:a16="http://schemas.microsoft.com/office/drawing/2014/main" id="{ACABC876-7641-4CD8-8D8B-63D8E22B3D5F}"/>
              </a:ext>
            </a:extLst>
          </p:cNvPr>
          <p:cNvSpPr/>
          <p:nvPr/>
        </p:nvSpPr>
        <p:spPr>
          <a:xfrm>
            <a:off x="250932" y="4283891"/>
            <a:ext cx="10329365" cy="724366"/>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grpSp>
        <p:nvGrpSpPr>
          <p:cNvPr id="16" name="Group 130">
            <a:extLst>
              <a:ext uri="{FF2B5EF4-FFF2-40B4-BE49-F238E27FC236}">
                <a16:creationId xmlns:a16="http://schemas.microsoft.com/office/drawing/2014/main" id="{B177724B-8D08-47A6-9D54-AE3026A7AC51}"/>
              </a:ext>
            </a:extLst>
          </p:cNvPr>
          <p:cNvGrpSpPr/>
          <p:nvPr/>
        </p:nvGrpSpPr>
        <p:grpSpPr>
          <a:xfrm>
            <a:off x="4606587" y="2987562"/>
            <a:ext cx="2616799" cy="2640989"/>
            <a:chOff x="1911604" y="3313944"/>
            <a:chExt cx="2566026" cy="2589747"/>
          </a:xfrm>
        </p:grpSpPr>
        <p:sp>
          <p:nvSpPr>
            <p:cNvPr id="17" name="Rounded Rectangle 4">
              <a:extLst>
                <a:ext uri="{FF2B5EF4-FFF2-40B4-BE49-F238E27FC236}">
                  <a16:creationId xmlns:a16="http://schemas.microsoft.com/office/drawing/2014/main" id="{F8287845-0A8D-495F-A5DA-47564256EEB5}"/>
                </a:ext>
              </a:extLst>
            </p:cNvPr>
            <p:cNvSpPr/>
            <p:nvPr/>
          </p:nvSpPr>
          <p:spPr>
            <a:xfrm>
              <a:off x="3027779" y="3313944"/>
              <a:ext cx="944546" cy="295422"/>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3245" tIns="46623" rIns="93245" bIns="46623" numCol="1" spcCol="0" rtlCol="0" fromWordArt="0" anchor="ctr" anchorCtr="0" forceAA="0" compatLnSpc="1">
              <a:prstTxWarp prst="textNoShape">
                <a:avLst/>
              </a:prstTxWarp>
              <a:noAutofit/>
            </a:bodyPr>
            <a:lstStyle/>
            <a:p>
              <a:pPr algn="ctr"/>
              <a:r>
                <a:rPr lang="en-US" sz="1020" b="1">
                  <a:solidFill>
                    <a:schemeClr val="tx2">
                      <a:alpha val="99000"/>
                    </a:schemeClr>
                  </a:solidFill>
                </a:rPr>
                <a:t>Enterprise</a:t>
              </a:r>
            </a:p>
          </p:txBody>
        </p:sp>
        <p:sp>
          <p:nvSpPr>
            <p:cNvPr id="18" name="Right Brace 134">
              <a:extLst>
                <a:ext uri="{FF2B5EF4-FFF2-40B4-BE49-F238E27FC236}">
                  <a16:creationId xmlns:a16="http://schemas.microsoft.com/office/drawing/2014/main" id="{7060805A-E452-479A-BD1A-18304CB3B020}"/>
                </a:ext>
              </a:extLst>
            </p:cNvPr>
            <p:cNvSpPr/>
            <p:nvPr/>
          </p:nvSpPr>
          <p:spPr>
            <a:xfrm rot="16200000">
              <a:off x="3324665" y="3356147"/>
              <a:ext cx="422032" cy="1069143"/>
            </a:xfrm>
            <a:prstGeom prst="rightBrace">
              <a:avLst>
                <a:gd name="adj1" fmla="val 0"/>
                <a:gd name="adj2" fmla="val 50000"/>
              </a:avLst>
            </a:prstGeom>
            <a:ln w="15875">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36"/>
            </a:p>
          </p:txBody>
        </p:sp>
        <p:sp>
          <p:nvSpPr>
            <p:cNvPr id="19" name="Rounded Rectangle 4">
              <a:extLst>
                <a:ext uri="{FF2B5EF4-FFF2-40B4-BE49-F238E27FC236}">
                  <a16:creationId xmlns:a16="http://schemas.microsoft.com/office/drawing/2014/main" id="{079F72BE-040C-455C-805F-DBDAAAA28F37}"/>
                </a:ext>
              </a:extLst>
            </p:cNvPr>
            <p:cNvSpPr/>
            <p:nvPr/>
          </p:nvSpPr>
          <p:spPr>
            <a:xfrm>
              <a:off x="3649494" y="4088558"/>
              <a:ext cx="828136" cy="295422"/>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3245" tIns="46623" rIns="93245" bIns="46623" numCol="1" spcCol="0" rtlCol="0" fromWordArt="0" anchor="ctr" anchorCtr="0" forceAA="0" compatLnSpc="1">
              <a:prstTxWarp prst="textNoShape">
                <a:avLst/>
              </a:prstTxWarp>
              <a:noAutofit/>
            </a:bodyPr>
            <a:lstStyle/>
            <a:p>
              <a:pPr algn="ctr"/>
              <a:r>
                <a:rPr lang="en-US" sz="1020" b="1">
                  <a:solidFill>
                    <a:schemeClr val="tx2">
                      <a:alpha val="99000"/>
                    </a:schemeClr>
                  </a:solidFill>
                </a:rPr>
                <a:t>Aerospace</a:t>
              </a:r>
            </a:p>
          </p:txBody>
        </p:sp>
        <p:sp>
          <p:nvSpPr>
            <p:cNvPr id="20" name="Rounded Rectangle 4">
              <a:extLst>
                <a:ext uri="{FF2B5EF4-FFF2-40B4-BE49-F238E27FC236}">
                  <a16:creationId xmlns:a16="http://schemas.microsoft.com/office/drawing/2014/main" id="{71CFC8DA-085A-44B0-944B-97A901B67A89}"/>
                </a:ext>
              </a:extLst>
            </p:cNvPr>
            <p:cNvSpPr/>
            <p:nvPr/>
          </p:nvSpPr>
          <p:spPr>
            <a:xfrm>
              <a:off x="2610907" y="4088558"/>
              <a:ext cx="771991" cy="295422"/>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3245" tIns="46623" rIns="93245" bIns="46623" numCol="1" spcCol="0" rtlCol="0" fromWordArt="0" anchor="ctr" anchorCtr="0" forceAA="0" compatLnSpc="1">
              <a:prstTxWarp prst="textNoShape">
                <a:avLst/>
              </a:prstTxWarp>
              <a:noAutofit/>
            </a:bodyPr>
            <a:lstStyle/>
            <a:p>
              <a:pPr algn="ctr"/>
              <a:r>
                <a:rPr lang="en-US" sz="1020" b="1">
                  <a:solidFill>
                    <a:schemeClr val="tx2">
                      <a:alpha val="99000"/>
                    </a:schemeClr>
                  </a:solidFill>
                </a:rPr>
                <a:t>Auto</a:t>
              </a:r>
            </a:p>
          </p:txBody>
        </p:sp>
        <p:sp>
          <p:nvSpPr>
            <p:cNvPr id="21" name="Right Brace 140">
              <a:extLst>
                <a:ext uri="{FF2B5EF4-FFF2-40B4-BE49-F238E27FC236}">
                  <a16:creationId xmlns:a16="http://schemas.microsoft.com/office/drawing/2014/main" id="{E3132419-8CB4-4BE5-AF21-F4CA7C27D39E}"/>
                </a:ext>
              </a:extLst>
            </p:cNvPr>
            <p:cNvSpPr/>
            <p:nvPr/>
          </p:nvSpPr>
          <p:spPr>
            <a:xfrm rot="16200000">
              <a:off x="2344522" y="4746153"/>
              <a:ext cx="841602" cy="952299"/>
            </a:xfrm>
            <a:prstGeom prst="rightBrace">
              <a:avLst>
                <a:gd name="adj1" fmla="val 0"/>
                <a:gd name="adj2" fmla="val 50000"/>
              </a:avLst>
            </a:prstGeom>
            <a:ln w="15875">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36"/>
            </a:p>
          </p:txBody>
        </p:sp>
        <p:sp>
          <p:nvSpPr>
            <p:cNvPr id="22" name="Rounded Rectangle 4">
              <a:extLst>
                <a:ext uri="{FF2B5EF4-FFF2-40B4-BE49-F238E27FC236}">
                  <a16:creationId xmlns:a16="http://schemas.microsoft.com/office/drawing/2014/main" id="{A76145C8-2820-48EB-849D-206206E4C34C}"/>
                </a:ext>
              </a:extLst>
            </p:cNvPr>
            <p:cNvSpPr/>
            <p:nvPr/>
          </p:nvSpPr>
          <p:spPr>
            <a:xfrm>
              <a:off x="1911604" y="5605924"/>
              <a:ext cx="800689" cy="297767"/>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0" tIns="46623" rIns="0" bIns="46623" numCol="1" spcCol="0" rtlCol="0" fromWordArt="0" anchor="ctr" anchorCtr="0" forceAA="0" compatLnSpc="1">
              <a:prstTxWarp prst="textNoShape">
                <a:avLst/>
              </a:prstTxWarp>
              <a:noAutofit/>
            </a:bodyPr>
            <a:lstStyle/>
            <a:p>
              <a:pPr algn="ctr"/>
              <a:r>
                <a:rPr lang="en-US" sz="1020" b="1">
                  <a:solidFill>
                    <a:schemeClr val="tx2">
                      <a:alpha val="99000"/>
                    </a:schemeClr>
                  </a:solidFill>
                </a:rPr>
                <a:t>Application 1</a:t>
              </a:r>
            </a:p>
          </p:txBody>
        </p:sp>
        <p:sp>
          <p:nvSpPr>
            <p:cNvPr id="23" name="Rounded Rectangle 4">
              <a:extLst>
                <a:ext uri="{FF2B5EF4-FFF2-40B4-BE49-F238E27FC236}">
                  <a16:creationId xmlns:a16="http://schemas.microsoft.com/office/drawing/2014/main" id="{D2BBC90B-4A64-4ECF-8ABE-C084174DC758}"/>
                </a:ext>
              </a:extLst>
            </p:cNvPr>
            <p:cNvSpPr/>
            <p:nvPr/>
          </p:nvSpPr>
          <p:spPr>
            <a:xfrm>
              <a:off x="2766731" y="5603500"/>
              <a:ext cx="800689" cy="297767"/>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0" tIns="46623" rIns="0" bIns="46623" numCol="1" spcCol="0" rtlCol="0" fromWordArt="0" anchor="ctr" anchorCtr="0" forceAA="0" compatLnSpc="1">
              <a:prstTxWarp prst="textNoShape">
                <a:avLst/>
              </a:prstTxWarp>
              <a:noAutofit/>
            </a:bodyPr>
            <a:lstStyle/>
            <a:p>
              <a:pPr algn="ctr"/>
              <a:r>
                <a:rPr lang="en-US" sz="1020" b="1">
                  <a:solidFill>
                    <a:schemeClr val="tx2">
                      <a:alpha val="99000"/>
                    </a:schemeClr>
                  </a:solidFill>
                </a:rPr>
                <a:t>Application 2</a:t>
              </a:r>
            </a:p>
          </p:txBody>
        </p:sp>
        <p:sp>
          <p:nvSpPr>
            <p:cNvPr id="24" name="Rounded Rectangle 4">
              <a:extLst>
                <a:ext uri="{FF2B5EF4-FFF2-40B4-BE49-F238E27FC236}">
                  <a16:creationId xmlns:a16="http://schemas.microsoft.com/office/drawing/2014/main" id="{AA9C5CD8-2380-4EB3-8EBF-8865F70F00FB}"/>
                </a:ext>
              </a:extLst>
            </p:cNvPr>
            <p:cNvSpPr/>
            <p:nvPr/>
          </p:nvSpPr>
          <p:spPr>
            <a:xfrm>
              <a:off x="3649494" y="5602465"/>
              <a:ext cx="800689" cy="297767"/>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0" tIns="46623" rIns="0" bIns="46623" numCol="1" spcCol="0" rtlCol="0" fromWordArt="0" anchor="ctr" anchorCtr="0" forceAA="0" compatLnSpc="1">
              <a:prstTxWarp prst="textNoShape">
                <a:avLst/>
              </a:prstTxWarp>
              <a:noAutofit/>
            </a:bodyPr>
            <a:lstStyle/>
            <a:p>
              <a:pPr algn="ctr"/>
              <a:r>
                <a:rPr lang="en-US" sz="1020" b="1">
                  <a:solidFill>
                    <a:schemeClr val="tx2">
                      <a:alpha val="99000"/>
                    </a:schemeClr>
                  </a:solidFill>
                </a:rPr>
                <a:t>Application 3</a:t>
              </a:r>
            </a:p>
          </p:txBody>
        </p:sp>
        <p:cxnSp>
          <p:nvCxnSpPr>
            <p:cNvPr id="25" name="Straight Connector 144">
              <a:extLst>
                <a:ext uri="{FF2B5EF4-FFF2-40B4-BE49-F238E27FC236}">
                  <a16:creationId xmlns:a16="http://schemas.microsoft.com/office/drawing/2014/main" id="{9D34FE05-26FB-4847-BB32-72E6209D0B65}"/>
                </a:ext>
              </a:extLst>
            </p:cNvPr>
            <p:cNvCxnSpPr/>
            <p:nvPr/>
          </p:nvCxnSpPr>
          <p:spPr>
            <a:xfrm>
              <a:off x="4091634" y="4773370"/>
              <a:ext cx="0" cy="825401"/>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sp>
          <p:nvSpPr>
            <p:cNvPr id="26" name="Rounded Rectangle 4">
              <a:extLst>
                <a:ext uri="{FF2B5EF4-FFF2-40B4-BE49-F238E27FC236}">
                  <a16:creationId xmlns:a16="http://schemas.microsoft.com/office/drawing/2014/main" id="{2AF7A0A1-76C9-4838-9F22-6112723E721C}"/>
                </a:ext>
              </a:extLst>
            </p:cNvPr>
            <p:cNvSpPr/>
            <p:nvPr/>
          </p:nvSpPr>
          <p:spPr>
            <a:xfrm>
              <a:off x="2436966" y="4736719"/>
              <a:ext cx="771991" cy="295422"/>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3245" tIns="46623" rIns="93245" bIns="46623" numCol="1" spcCol="0" rtlCol="0" fromWordArt="0" anchor="ctr" anchorCtr="0" forceAA="0" compatLnSpc="1">
              <a:prstTxWarp prst="textNoShape">
                <a:avLst/>
              </a:prstTxWarp>
              <a:noAutofit/>
            </a:bodyPr>
            <a:lstStyle/>
            <a:p>
              <a:pPr algn="ctr"/>
              <a:r>
                <a:rPr lang="en-US" sz="1020" b="1" err="1">
                  <a:solidFill>
                    <a:schemeClr val="tx2">
                      <a:alpha val="99000"/>
                    </a:schemeClr>
                  </a:solidFill>
                </a:rPr>
                <a:t>Proj</a:t>
              </a:r>
              <a:r>
                <a:rPr lang="en-US" sz="1020" b="1">
                  <a:solidFill>
                    <a:schemeClr val="tx2">
                      <a:alpha val="99000"/>
                    </a:schemeClr>
                  </a:solidFill>
                </a:rPr>
                <a:t> New Car</a:t>
              </a:r>
            </a:p>
          </p:txBody>
        </p:sp>
        <p:sp>
          <p:nvSpPr>
            <p:cNvPr id="27" name="Rounded Rectangle 4">
              <a:extLst>
                <a:ext uri="{FF2B5EF4-FFF2-40B4-BE49-F238E27FC236}">
                  <a16:creationId xmlns:a16="http://schemas.microsoft.com/office/drawing/2014/main" id="{51C9A25B-BC4A-4678-A4E6-2FC0E3555DFE}"/>
                </a:ext>
              </a:extLst>
            </p:cNvPr>
            <p:cNvSpPr/>
            <p:nvPr/>
          </p:nvSpPr>
          <p:spPr>
            <a:xfrm>
              <a:off x="3688712" y="4725772"/>
              <a:ext cx="771991" cy="295422"/>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3245" tIns="46623" rIns="93245" bIns="46623" numCol="1" spcCol="0" rtlCol="0" fromWordArt="0" anchor="ctr" anchorCtr="0" forceAA="0" compatLnSpc="1">
              <a:prstTxWarp prst="textNoShape">
                <a:avLst/>
              </a:prstTxWarp>
              <a:noAutofit/>
            </a:bodyPr>
            <a:lstStyle/>
            <a:p>
              <a:pPr algn="ctr"/>
              <a:r>
                <a:rPr lang="en-US" sz="1020" b="1" err="1">
                  <a:solidFill>
                    <a:schemeClr val="tx2">
                      <a:alpha val="99000"/>
                    </a:schemeClr>
                  </a:solidFill>
                </a:rPr>
                <a:t>Proj</a:t>
              </a:r>
              <a:r>
                <a:rPr lang="en-US" sz="1020" b="1">
                  <a:solidFill>
                    <a:schemeClr val="tx2">
                      <a:alpha val="99000"/>
                    </a:schemeClr>
                  </a:solidFill>
                </a:rPr>
                <a:t> New Plane</a:t>
              </a:r>
            </a:p>
          </p:txBody>
        </p:sp>
        <p:cxnSp>
          <p:nvCxnSpPr>
            <p:cNvPr id="28" name="Straight Connector 149">
              <a:extLst>
                <a:ext uri="{FF2B5EF4-FFF2-40B4-BE49-F238E27FC236}">
                  <a16:creationId xmlns:a16="http://schemas.microsoft.com/office/drawing/2014/main" id="{E6AF2298-453D-4C8E-B17C-5052BA52B916}"/>
                </a:ext>
              </a:extLst>
            </p:cNvPr>
            <p:cNvCxnSpPr/>
            <p:nvPr/>
          </p:nvCxnSpPr>
          <p:spPr>
            <a:xfrm>
              <a:off x="2996902" y="4383980"/>
              <a:ext cx="0" cy="341792"/>
            </a:xfrm>
            <a:prstGeom prst="line">
              <a:avLst/>
            </a:prstGeom>
            <a:ln w="15875">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150">
              <a:extLst>
                <a:ext uri="{FF2B5EF4-FFF2-40B4-BE49-F238E27FC236}">
                  <a16:creationId xmlns:a16="http://schemas.microsoft.com/office/drawing/2014/main" id="{DFC4F1DF-350B-4921-AB85-1E5BA2271FB0}"/>
                </a:ext>
              </a:extLst>
            </p:cNvPr>
            <p:cNvCxnSpPr/>
            <p:nvPr/>
          </p:nvCxnSpPr>
          <p:spPr>
            <a:xfrm>
              <a:off x="4091634" y="4374851"/>
              <a:ext cx="0" cy="325523"/>
            </a:xfrm>
            <a:prstGeom prst="line">
              <a:avLst/>
            </a:prstGeom>
            <a:ln w="15875">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30" name="Group 85">
            <a:extLst>
              <a:ext uri="{FF2B5EF4-FFF2-40B4-BE49-F238E27FC236}">
                <a16:creationId xmlns:a16="http://schemas.microsoft.com/office/drawing/2014/main" id="{30169EAA-51C5-48D3-9159-9C7C1096DC1F}"/>
              </a:ext>
            </a:extLst>
          </p:cNvPr>
          <p:cNvGrpSpPr/>
          <p:nvPr/>
        </p:nvGrpSpPr>
        <p:grpSpPr>
          <a:xfrm>
            <a:off x="7610892" y="2987562"/>
            <a:ext cx="2609583" cy="2626272"/>
            <a:chOff x="1918679" y="3313944"/>
            <a:chExt cx="2558950" cy="2575315"/>
          </a:xfrm>
        </p:grpSpPr>
        <p:sp>
          <p:nvSpPr>
            <p:cNvPr id="31" name="Rounded Rectangle 4">
              <a:extLst>
                <a:ext uri="{FF2B5EF4-FFF2-40B4-BE49-F238E27FC236}">
                  <a16:creationId xmlns:a16="http://schemas.microsoft.com/office/drawing/2014/main" id="{26AFBC2E-5FD8-43CB-A265-E5C62DCE03F7}"/>
                </a:ext>
              </a:extLst>
            </p:cNvPr>
            <p:cNvSpPr/>
            <p:nvPr/>
          </p:nvSpPr>
          <p:spPr>
            <a:xfrm>
              <a:off x="3068634" y="3313944"/>
              <a:ext cx="1001620" cy="295422"/>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3245" tIns="46623" rIns="93245" bIns="46623" numCol="1" spcCol="0" rtlCol="0" fromWordArt="0" anchor="ctr" anchorCtr="0" forceAA="0" compatLnSpc="1">
              <a:prstTxWarp prst="textNoShape">
                <a:avLst/>
              </a:prstTxWarp>
              <a:noAutofit/>
            </a:bodyPr>
            <a:lstStyle/>
            <a:p>
              <a:pPr algn="ctr"/>
              <a:r>
                <a:rPr lang="en-US" sz="1020" b="1">
                  <a:solidFill>
                    <a:schemeClr val="tx2">
                      <a:alpha val="99000"/>
                    </a:schemeClr>
                  </a:solidFill>
                </a:rPr>
                <a:t>Enterprise</a:t>
              </a:r>
            </a:p>
          </p:txBody>
        </p:sp>
        <p:sp>
          <p:nvSpPr>
            <p:cNvPr id="32" name="Right Brace 89">
              <a:extLst>
                <a:ext uri="{FF2B5EF4-FFF2-40B4-BE49-F238E27FC236}">
                  <a16:creationId xmlns:a16="http://schemas.microsoft.com/office/drawing/2014/main" id="{B1A01233-8CB2-4278-9417-5DF2501A27B6}"/>
                </a:ext>
              </a:extLst>
            </p:cNvPr>
            <p:cNvSpPr/>
            <p:nvPr/>
          </p:nvSpPr>
          <p:spPr>
            <a:xfrm rot="16200000">
              <a:off x="3324665" y="3356147"/>
              <a:ext cx="422032" cy="1069143"/>
            </a:xfrm>
            <a:prstGeom prst="rightBrace">
              <a:avLst>
                <a:gd name="adj1" fmla="val 0"/>
                <a:gd name="adj2" fmla="val 50000"/>
              </a:avLst>
            </a:prstGeom>
            <a:ln w="15875">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36"/>
            </a:p>
          </p:txBody>
        </p:sp>
        <p:sp>
          <p:nvSpPr>
            <p:cNvPr id="33" name="Rounded Rectangle 4">
              <a:extLst>
                <a:ext uri="{FF2B5EF4-FFF2-40B4-BE49-F238E27FC236}">
                  <a16:creationId xmlns:a16="http://schemas.microsoft.com/office/drawing/2014/main" id="{AC42B9F2-709E-444D-B9FD-8283F3FCCDC0}"/>
                </a:ext>
              </a:extLst>
            </p:cNvPr>
            <p:cNvSpPr/>
            <p:nvPr/>
          </p:nvSpPr>
          <p:spPr>
            <a:xfrm>
              <a:off x="3705638" y="4088558"/>
              <a:ext cx="771991" cy="295422"/>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3245" tIns="46623" rIns="93245" bIns="46623" numCol="1" spcCol="0" rtlCol="0" fromWordArt="0" anchor="ctr" anchorCtr="0" forceAA="0" compatLnSpc="1">
              <a:prstTxWarp prst="textNoShape">
                <a:avLst/>
              </a:prstTxWarp>
              <a:noAutofit/>
            </a:bodyPr>
            <a:lstStyle/>
            <a:p>
              <a:pPr algn="ctr"/>
              <a:r>
                <a:rPr lang="en-US" sz="1020" b="1">
                  <a:solidFill>
                    <a:schemeClr val="tx2">
                      <a:alpha val="99000"/>
                    </a:schemeClr>
                  </a:solidFill>
                </a:rPr>
                <a:t>Europe</a:t>
              </a:r>
            </a:p>
          </p:txBody>
        </p:sp>
        <p:sp>
          <p:nvSpPr>
            <p:cNvPr id="34" name="Rounded Rectangle 4">
              <a:extLst>
                <a:ext uri="{FF2B5EF4-FFF2-40B4-BE49-F238E27FC236}">
                  <a16:creationId xmlns:a16="http://schemas.microsoft.com/office/drawing/2014/main" id="{3CC8CC47-4D90-4A11-AAC9-C11359DB4787}"/>
                </a:ext>
              </a:extLst>
            </p:cNvPr>
            <p:cNvSpPr/>
            <p:nvPr/>
          </p:nvSpPr>
          <p:spPr>
            <a:xfrm>
              <a:off x="2610907" y="4088558"/>
              <a:ext cx="771991" cy="295422"/>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3245" tIns="46623" rIns="93245" bIns="46623" numCol="1" spcCol="0" rtlCol="0" fromWordArt="0" anchor="ctr" anchorCtr="0" forceAA="0" compatLnSpc="1">
              <a:prstTxWarp prst="textNoShape">
                <a:avLst/>
              </a:prstTxWarp>
              <a:noAutofit/>
            </a:bodyPr>
            <a:lstStyle/>
            <a:p>
              <a:pPr algn="ctr"/>
              <a:r>
                <a:rPr lang="en-US" sz="1020" b="1">
                  <a:solidFill>
                    <a:schemeClr val="tx2">
                      <a:alpha val="99000"/>
                    </a:schemeClr>
                  </a:solidFill>
                </a:rPr>
                <a:t>North America</a:t>
              </a:r>
            </a:p>
          </p:txBody>
        </p:sp>
        <p:sp>
          <p:nvSpPr>
            <p:cNvPr id="35" name="Right Brace 95">
              <a:extLst>
                <a:ext uri="{FF2B5EF4-FFF2-40B4-BE49-F238E27FC236}">
                  <a16:creationId xmlns:a16="http://schemas.microsoft.com/office/drawing/2014/main" id="{94A9CC38-15F3-4720-AC4F-E5A6ACB04CEA}"/>
                </a:ext>
              </a:extLst>
            </p:cNvPr>
            <p:cNvSpPr/>
            <p:nvPr/>
          </p:nvSpPr>
          <p:spPr>
            <a:xfrm rot="16200000">
              <a:off x="2357501" y="4714799"/>
              <a:ext cx="797267" cy="970675"/>
            </a:xfrm>
            <a:prstGeom prst="rightBrace">
              <a:avLst>
                <a:gd name="adj1" fmla="val 0"/>
                <a:gd name="adj2" fmla="val 50000"/>
              </a:avLst>
            </a:prstGeom>
            <a:ln w="15875">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36"/>
            </a:p>
          </p:txBody>
        </p:sp>
        <p:sp>
          <p:nvSpPr>
            <p:cNvPr id="36" name="Rounded Rectangle 4">
              <a:extLst>
                <a:ext uri="{FF2B5EF4-FFF2-40B4-BE49-F238E27FC236}">
                  <a16:creationId xmlns:a16="http://schemas.microsoft.com/office/drawing/2014/main" id="{B82A7140-4662-4D9C-BB45-4EC7E9AFF054}"/>
                </a:ext>
              </a:extLst>
            </p:cNvPr>
            <p:cNvSpPr/>
            <p:nvPr/>
          </p:nvSpPr>
          <p:spPr>
            <a:xfrm>
              <a:off x="1918679" y="5591492"/>
              <a:ext cx="800689" cy="297767"/>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0" tIns="46623" rIns="0" bIns="46623" numCol="1" spcCol="0" rtlCol="0" fromWordArt="0" anchor="ctr" anchorCtr="0" forceAA="0" compatLnSpc="1">
              <a:prstTxWarp prst="textNoShape">
                <a:avLst/>
              </a:prstTxWarp>
              <a:noAutofit/>
            </a:bodyPr>
            <a:lstStyle/>
            <a:p>
              <a:pPr algn="ctr"/>
              <a:r>
                <a:rPr lang="en-US" sz="1020" b="1">
                  <a:solidFill>
                    <a:schemeClr val="tx2">
                      <a:alpha val="99000"/>
                    </a:schemeClr>
                  </a:solidFill>
                </a:rPr>
                <a:t>Project 1</a:t>
              </a:r>
            </a:p>
          </p:txBody>
        </p:sp>
        <p:sp>
          <p:nvSpPr>
            <p:cNvPr id="37" name="Rounded Rectangle 4">
              <a:extLst>
                <a:ext uri="{FF2B5EF4-FFF2-40B4-BE49-F238E27FC236}">
                  <a16:creationId xmlns:a16="http://schemas.microsoft.com/office/drawing/2014/main" id="{3BB8457C-6C0E-4DED-A698-9DB423E91E48}"/>
                </a:ext>
              </a:extLst>
            </p:cNvPr>
            <p:cNvSpPr/>
            <p:nvPr/>
          </p:nvSpPr>
          <p:spPr>
            <a:xfrm>
              <a:off x="2768308" y="5591491"/>
              <a:ext cx="800689" cy="297767"/>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0" tIns="46623" rIns="0" bIns="46623" numCol="1" spcCol="0" rtlCol="0" fromWordArt="0" anchor="ctr" anchorCtr="0" forceAA="0" compatLnSpc="1">
              <a:prstTxWarp prst="textNoShape">
                <a:avLst/>
              </a:prstTxWarp>
              <a:noAutofit/>
            </a:bodyPr>
            <a:lstStyle/>
            <a:p>
              <a:pPr algn="ctr"/>
              <a:r>
                <a:rPr lang="en-US" sz="1020" b="1">
                  <a:solidFill>
                    <a:schemeClr val="tx2">
                      <a:alpha val="99000"/>
                    </a:schemeClr>
                  </a:solidFill>
                </a:rPr>
                <a:t>Project  2</a:t>
              </a:r>
            </a:p>
          </p:txBody>
        </p:sp>
        <p:sp>
          <p:nvSpPr>
            <p:cNvPr id="38" name="Rounded Rectangle 4">
              <a:extLst>
                <a:ext uri="{FF2B5EF4-FFF2-40B4-BE49-F238E27FC236}">
                  <a16:creationId xmlns:a16="http://schemas.microsoft.com/office/drawing/2014/main" id="{8278412C-811B-4FE2-B488-EE13D76EDC2B}"/>
                </a:ext>
              </a:extLst>
            </p:cNvPr>
            <p:cNvSpPr/>
            <p:nvPr/>
          </p:nvSpPr>
          <p:spPr>
            <a:xfrm>
              <a:off x="3663072" y="5591492"/>
              <a:ext cx="800689" cy="297767"/>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0" tIns="46623" rIns="0" bIns="46623" numCol="1" spcCol="0" rtlCol="0" fromWordArt="0" anchor="ctr" anchorCtr="0" forceAA="0" compatLnSpc="1">
              <a:prstTxWarp prst="textNoShape">
                <a:avLst/>
              </a:prstTxWarp>
              <a:noAutofit/>
            </a:bodyPr>
            <a:lstStyle/>
            <a:p>
              <a:pPr algn="ctr"/>
              <a:r>
                <a:rPr lang="en-US" sz="1020">
                  <a:solidFill>
                    <a:schemeClr val="tx2">
                      <a:alpha val="99000"/>
                    </a:schemeClr>
                  </a:solidFill>
                </a:rPr>
                <a:t> </a:t>
              </a:r>
              <a:r>
                <a:rPr lang="en-US" sz="1020" b="1">
                  <a:solidFill>
                    <a:schemeClr val="tx2">
                      <a:alpha val="99000"/>
                    </a:schemeClr>
                  </a:solidFill>
                </a:rPr>
                <a:t>Project 3</a:t>
              </a:r>
            </a:p>
          </p:txBody>
        </p:sp>
        <p:cxnSp>
          <p:nvCxnSpPr>
            <p:cNvPr id="39" name="Straight Connector 99">
              <a:extLst>
                <a:ext uri="{FF2B5EF4-FFF2-40B4-BE49-F238E27FC236}">
                  <a16:creationId xmlns:a16="http://schemas.microsoft.com/office/drawing/2014/main" id="{7BD5CC64-979C-4AE1-A63E-BB7661F13711}"/>
                </a:ext>
              </a:extLst>
            </p:cNvPr>
            <p:cNvCxnSpPr/>
            <p:nvPr/>
          </p:nvCxnSpPr>
          <p:spPr>
            <a:xfrm>
              <a:off x="4091634" y="4742548"/>
              <a:ext cx="0" cy="858761"/>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sp>
          <p:nvSpPr>
            <p:cNvPr id="40" name="Rounded Rectangle 4">
              <a:extLst>
                <a:ext uri="{FF2B5EF4-FFF2-40B4-BE49-F238E27FC236}">
                  <a16:creationId xmlns:a16="http://schemas.microsoft.com/office/drawing/2014/main" id="{20F7A557-7D97-4497-843B-70D1F23054E4}"/>
                </a:ext>
              </a:extLst>
            </p:cNvPr>
            <p:cNvSpPr/>
            <p:nvPr/>
          </p:nvSpPr>
          <p:spPr>
            <a:xfrm>
              <a:off x="2393643" y="4716526"/>
              <a:ext cx="771991" cy="295422"/>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3245" tIns="46623" rIns="93245" bIns="46623" numCol="1" spcCol="0" rtlCol="0" fromWordArt="0" anchor="ctr" anchorCtr="0" forceAA="0" compatLnSpc="1">
              <a:prstTxWarp prst="textNoShape">
                <a:avLst/>
              </a:prstTxWarp>
              <a:noAutofit/>
            </a:bodyPr>
            <a:lstStyle/>
            <a:p>
              <a:pPr algn="ctr"/>
              <a:r>
                <a:rPr lang="en-US" sz="1020" b="1">
                  <a:solidFill>
                    <a:schemeClr val="tx2">
                      <a:alpha val="99000"/>
                    </a:schemeClr>
                  </a:solidFill>
                </a:rPr>
                <a:t>Prod </a:t>
              </a:r>
            </a:p>
          </p:txBody>
        </p:sp>
        <p:sp>
          <p:nvSpPr>
            <p:cNvPr id="41" name="Rounded Rectangle 4">
              <a:extLst>
                <a:ext uri="{FF2B5EF4-FFF2-40B4-BE49-F238E27FC236}">
                  <a16:creationId xmlns:a16="http://schemas.microsoft.com/office/drawing/2014/main" id="{5C131114-7454-473D-93FB-AE3A1CCFEAD0}"/>
                </a:ext>
              </a:extLst>
            </p:cNvPr>
            <p:cNvSpPr/>
            <p:nvPr/>
          </p:nvSpPr>
          <p:spPr>
            <a:xfrm>
              <a:off x="3593590" y="4715498"/>
              <a:ext cx="867113" cy="295422"/>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3245" tIns="46623" rIns="93245" bIns="46623" numCol="1" spcCol="0" rtlCol="0" fromWordArt="0" anchor="ctr" anchorCtr="0" forceAA="0" compatLnSpc="1">
              <a:prstTxWarp prst="textNoShape">
                <a:avLst/>
              </a:prstTxWarp>
              <a:noAutofit/>
            </a:bodyPr>
            <a:lstStyle/>
            <a:p>
              <a:pPr algn="ctr"/>
              <a:r>
                <a:rPr lang="en-US" sz="1020" b="1">
                  <a:solidFill>
                    <a:schemeClr val="tx2">
                      <a:alpha val="99000"/>
                    </a:schemeClr>
                  </a:solidFill>
                </a:rPr>
                <a:t>Non-Prod</a:t>
              </a:r>
            </a:p>
          </p:txBody>
        </p:sp>
        <p:cxnSp>
          <p:nvCxnSpPr>
            <p:cNvPr id="42" name="Straight Connector 105">
              <a:extLst>
                <a:ext uri="{FF2B5EF4-FFF2-40B4-BE49-F238E27FC236}">
                  <a16:creationId xmlns:a16="http://schemas.microsoft.com/office/drawing/2014/main" id="{EC4BD74A-B3E6-41ED-991B-9415C58DF5C1}"/>
                </a:ext>
              </a:extLst>
            </p:cNvPr>
            <p:cNvCxnSpPr/>
            <p:nvPr/>
          </p:nvCxnSpPr>
          <p:spPr>
            <a:xfrm>
              <a:off x="2996902" y="4401651"/>
              <a:ext cx="0" cy="294327"/>
            </a:xfrm>
            <a:prstGeom prst="line">
              <a:avLst/>
            </a:prstGeom>
            <a:ln w="15875">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106">
              <a:extLst>
                <a:ext uri="{FF2B5EF4-FFF2-40B4-BE49-F238E27FC236}">
                  <a16:creationId xmlns:a16="http://schemas.microsoft.com/office/drawing/2014/main" id="{FE4D74CE-2D8D-4059-A735-A207E865CF2A}"/>
                </a:ext>
              </a:extLst>
            </p:cNvPr>
            <p:cNvCxnSpPr/>
            <p:nvPr/>
          </p:nvCxnSpPr>
          <p:spPr>
            <a:xfrm flipH="1">
              <a:off x="4092488" y="4385217"/>
              <a:ext cx="1" cy="325523"/>
            </a:xfrm>
            <a:prstGeom prst="line">
              <a:avLst/>
            </a:prstGeom>
            <a:ln w="15875">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44" name="Group 7">
            <a:extLst>
              <a:ext uri="{FF2B5EF4-FFF2-40B4-BE49-F238E27FC236}">
                <a16:creationId xmlns:a16="http://schemas.microsoft.com/office/drawing/2014/main" id="{52F8943D-8A56-4CF6-8B7A-75E71C6CAB95}"/>
              </a:ext>
            </a:extLst>
          </p:cNvPr>
          <p:cNvGrpSpPr/>
          <p:nvPr/>
        </p:nvGrpSpPr>
        <p:grpSpPr>
          <a:xfrm>
            <a:off x="312228" y="2503472"/>
            <a:ext cx="3957649" cy="3151565"/>
            <a:chOff x="596769" y="2821576"/>
            <a:chExt cx="3880860" cy="3090416"/>
          </a:xfrm>
        </p:grpSpPr>
        <p:sp>
          <p:nvSpPr>
            <p:cNvPr id="45" name="Rounded Rectangle 4">
              <a:extLst>
                <a:ext uri="{FF2B5EF4-FFF2-40B4-BE49-F238E27FC236}">
                  <a16:creationId xmlns:a16="http://schemas.microsoft.com/office/drawing/2014/main" id="{9089BDE0-79F9-4DA0-86B1-82401C27E836}"/>
                </a:ext>
              </a:extLst>
            </p:cNvPr>
            <p:cNvSpPr/>
            <p:nvPr/>
          </p:nvSpPr>
          <p:spPr>
            <a:xfrm>
              <a:off x="2996902" y="3313944"/>
              <a:ext cx="1073351" cy="295422"/>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3245" tIns="46623" rIns="93245" bIns="46623" numCol="1" spcCol="0" rtlCol="0" fromWordArt="0" anchor="ctr" anchorCtr="0" forceAA="0" compatLnSpc="1">
              <a:prstTxWarp prst="textNoShape">
                <a:avLst/>
              </a:prstTxWarp>
              <a:noAutofit/>
            </a:bodyPr>
            <a:lstStyle/>
            <a:p>
              <a:pPr algn="ctr"/>
              <a:r>
                <a:rPr lang="en-US" sz="1020" b="1">
                  <a:solidFill>
                    <a:schemeClr val="tx2">
                      <a:alpha val="99000"/>
                    </a:schemeClr>
                  </a:solidFill>
                </a:rPr>
                <a:t>Enterprise</a:t>
              </a:r>
            </a:p>
          </p:txBody>
        </p:sp>
        <p:sp>
          <p:nvSpPr>
            <p:cNvPr id="46" name="Right Brace 19">
              <a:extLst>
                <a:ext uri="{FF2B5EF4-FFF2-40B4-BE49-F238E27FC236}">
                  <a16:creationId xmlns:a16="http://schemas.microsoft.com/office/drawing/2014/main" id="{4B453EDA-77E6-4AA8-98AD-356FCF7E3703}"/>
                </a:ext>
              </a:extLst>
            </p:cNvPr>
            <p:cNvSpPr/>
            <p:nvPr/>
          </p:nvSpPr>
          <p:spPr>
            <a:xfrm rot="16200000">
              <a:off x="3324665" y="3356147"/>
              <a:ext cx="422032" cy="1069143"/>
            </a:xfrm>
            <a:prstGeom prst="rightBrace">
              <a:avLst>
                <a:gd name="adj1" fmla="val 0"/>
                <a:gd name="adj2" fmla="val 50000"/>
              </a:avLst>
            </a:prstGeom>
            <a:ln w="15875">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36"/>
            </a:p>
          </p:txBody>
        </p:sp>
        <p:sp>
          <p:nvSpPr>
            <p:cNvPr id="47" name="Rounded Rectangle 4">
              <a:extLst>
                <a:ext uri="{FF2B5EF4-FFF2-40B4-BE49-F238E27FC236}">
                  <a16:creationId xmlns:a16="http://schemas.microsoft.com/office/drawing/2014/main" id="{81E2347B-DE11-41BB-B842-F7DD0B3EBC2C}"/>
                </a:ext>
              </a:extLst>
            </p:cNvPr>
            <p:cNvSpPr/>
            <p:nvPr/>
          </p:nvSpPr>
          <p:spPr>
            <a:xfrm>
              <a:off x="3663632" y="4088558"/>
              <a:ext cx="813997" cy="295422"/>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3245" tIns="46623" rIns="93245" bIns="46623" numCol="1" spcCol="0" rtlCol="0" fromWordArt="0" anchor="ctr" anchorCtr="0" forceAA="0" compatLnSpc="1">
              <a:prstTxWarp prst="textNoShape">
                <a:avLst/>
              </a:prstTxWarp>
              <a:noAutofit/>
            </a:bodyPr>
            <a:lstStyle/>
            <a:p>
              <a:pPr algn="ctr"/>
              <a:r>
                <a:rPr lang="en-US" sz="1020" b="1">
                  <a:solidFill>
                    <a:schemeClr val="tx2">
                      <a:alpha val="99000"/>
                    </a:schemeClr>
                  </a:solidFill>
                </a:rPr>
                <a:t>Marketing</a:t>
              </a:r>
            </a:p>
          </p:txBody>
        </p:sp>
        <p:sp>
          <p:nvSpPr>
            <p:cNvPr id="48" name="Rounded Rectangle 4">
              <a:extLst>
                <a:ext uri="{FF2B5EF4-FFF2-40B4-BE49-F238E27FC236}">
                  <a16:creationId xmlns:a16="http://schemas.microsoft.com/office/drawing/2014/main" id="{F697129D-70E3-4A48-84D6-CB60162F7582}"/>
                </a:ext>
              </a:extLst>
            </p:cNvPr>
            <p:cNvSpPr/>
            <p:nvPr/>
          </p:nvSpPr>
          <p:spPr>
            <a:xfrm>
              <a:off x="2610907" y="4088558"/>
              <a:ext cx="771991" cy="295422"/>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3245" tIns="46623" rIns="93245" bIns="46623" numCol="1" spcCol="0" rtlCol="0" fromWordArt="0" anchor="ctr" anchorCtr="0" forceAA="0" compatLnSpc="1">
              <a:prstTxWarp prst="textNoShape">
                <a:avLst/>
              </a:prstTxWarp>
              <a:noAutofit/>
            </a:bodyPr>
            <a:lstStyle/>
            <a:p>
              <a:pPr algn="ctr"/>
              <a:r>
                <a:rPr lang="en-US" sz="1020" b="1">
                  <a:solidFill>
                    <a:schemeClr val="tx2">
                      <a:alpha val="99000"/>
                    </a:schemeClr>
                  </a:solidFill>
                </a:rPr>
                <a:t>Finance</a:t>
              </a:r>
            </a:p>
          </p:txBody>
        </p:sp>
        <p:sp>
          <p:nvSpPr>
            <p:cNvPr id="49" name="TextBox 6">
              <a:extLst>
                <a:ext uri="{FF2B5EF4-FFF2-40B4-BE49-F238E27FC236}">
                  <a16:creationId xmlns:a16="http://schemas.microsoft.com/office/drawing/2014/main" id="{5E2C03FA-2540-4393-BBA6-92C6C024F38E}"/>
                </a:ext>
              </a:extLst>
            </p:cNvPr>
            <p:cNvSpPr txBox="1"/>
            <p:nvPr/>
          </p:nvSpPr>
          <p:spPr>
            <a:xfrm>
              <a:off x="601883" y="3203940"/>
              <a:ext cx="714939" cy="188385"/>
            </a:xfrm>
            <a:prstGeom prst="rect">
              <a:avLst/>
            </a:prstGeom>
            <a:noFill/>
          </p:spPr>
          <p:txBody>
            <a:bodyPr wrap="none" lIns="0" tIns="0" rIns="0" bIns="0" rtlCol="0">
              <a:spAutoFit/>
            </a:bodyPr>
            <a:lstStyle/>
            <a:p>
              <a:r>
                <a:rPr lang="en-US" sz="1224" b="1" kern="0">
                  <a:solidFill>
                    <a:srgbClr val="000000">
                      <a:alpha val="99000"/>
                    </a:srgbClr>
                  </a:solidFill>
                  <a:latin typeface="Segoe UI Semibold" pitchFamily="34" charset="0"/>
                </a:rPr>
                <a:t>Enterprise</a:t>
              </a:r>
            </a:p>
          </p:txBody>
        </p:sp>
        <p:sp>
          <p:nvSpPr>
            <p:cNvPr id="50" name="Right Brace 31">
              <a:extLst>
                <a:ext uri="{FF2B5EF4-FFF2-40B4-BE49-F238E27FC236}">
                  <a16:creationId xmlns:a16="http://schemas.microsoft.com/office/drawing/2014/main" id="{BF20664E-26C9-4CE7-8374-00C5CCC7902E}"/>
                </a:ext>
              </a:extLst>
            </p:cNvPr>
            <p:cNvSpPr/>
            <p:nvPr/>
          </p:nvSpPr>
          <p:spPr>
            <a:xfrm rot="16200000">
              <a:off x="2538309" y="4825054"/>
              <a:ext cx="852759" cy="836424"/>
            </a:xfrm>
            <a:prstGeom prst="rightBrace">
              <a:avLst>
                <a:gd name="adj1" fmla="val 0"/>
                <a:gd name="adj2" fmla="val 50000"/>
              </a:avLst>
            </a:prstGeom>
            <a:ln w="15875">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36"/>
            </a:p>
          </p:txBody>
        </p:sp>
        <p:sp>
          <p:nvSpPr>
            <p:cNvPr id="51" name="Rounded Rectangle 4">
              <a:extLst>
                <a:ext uri="{FF2B5EF4-FFF2-40B4-BE49-F238E27FC236}">
                  <a16:creationId xmlns:a16="http://schemas.microsoft.com/office/drawing/2014/main" id="{A0518569-A987-4CC5-B9F5-B16CFAB8109B}"/>
                </a:ext>
              </a:extLst>
            </p:cNvPr>
            <p:cNvSpPr/>
            <p:nvPr/>
          </p:nvSpPr>
          <p:spPr>
            <a:xfrm>
              <a:off x="1911692" y="5614225"/>
              <a:ext cx="800689" cy="297767"/>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0" tIns="46623" rIns="0" bIns="46623" numCol="1" spcCol="0" rtlCol="0" fromWordArt="0" anchor="ctr" anchorCtr="0" forceAA="0" compatLnSpc="1">
              <a:prstTxWarp prst="textNoShape">
                <a:avLst/>
              </a:prstTxWarp>
              <a:noAutofit/>
            </a:bodyPr>
            <a:lstStyle/>
            <a:p>
              <a:pPr algn="ctr"/>
              <a:r>
                <a:rPr lang="en-US" sz="1020" b="1">
                  <a:solidFill>
                    <a:schemeClr val="tx2">
                      <a:alpha val="99000"/>
                    </a:schemeClr>
                  </a:solidFill>
                </a:rPr>
                <a:t>Project 1 Dev</a:t>
              </a:r>
            </a:p>
          </p:txBody>
        </p:sp>
        <p:sp>
          <p:nvSpPr>
            <p:cNvPr id="52" name="Rounded Rectangle 4">
              <a:extLst>
                <a:ext uri="{FF2B5EF4-FFF2-40B4-BE49-F238E27FC236}">
                  <a16:creationId xmlns:a16="http://schemas.microsoft.com/office/drawing/2014/main" id="{53305A04-5C8F-4DFD-BFC7-F8395D6559A0}"/>
                </a:ext>
              </a:extLst>
            </p:cNvPr>
            <p:cNvSpPr/>
            <p:nvPr/>
          </p:nvSpPr>
          <p:spPr>
            <a:xfrm>
              <a:off x="2755757" y="5608686"/>
              <a:ext cx="800689" cy="297767"/>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0" tIns="46623" rIns="0" bIns="46623" numCol="1" spcCol="0" rtlCol="0" fromWordArt="0" anchor="ctr" anchorCtr="0" forceAA="0" compatLnSpc="1">
              <a:prstTxWarp prst="textNoShape">
                <a:avLst/>
              </a:prstTxWarp>
              <a:noAutofit/>
            </a:bodyPr>
            <a:lstStyle/>
            <a:p>
              <a:pPr algn="ctr"/>
              <a:r>
                <a:rPr lang="en-US" sz="1020" b="1">
                  <a:solidFill>
                    <a:schemeClr val="tx2">
                      <a:alpha val="99000"/>
                    </a:schemeClr>
                  </a:solidFill>
                </a:rPr>
                <a:t>Project 1 Test</a:t>
              </a:r>
            </a:p>
          </p:txBody>
        </p:sp>
        <p:sp>
          <p:nvSpPr>
            <p:cNvPr id="53" name="Rounded Rectangle 4">
              <a:extLst>
                <a:ext uri="{FF2B5EF4-FFF2-40B4-BE49-F238E27FC236}">
                  <a16:creationId xmlns:a16="http://schemas.microsoft.com/office/drawing/2014/main" id="{D8DFC6C8-187F-4607-AA5D-A1CF2A224B62}"/>
                </a:ext>
              </a:extLst>
            </p:cNvPr>
            <p:cNvSpPr/>
            <p:nvPr/>
          </p:nvSpPr>
          <p:spPr>
            <a:xfrm>
              <a:off x="3632687" y="5596534"/>
              <a:ext cx="800689" cy="297767"/>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0" tIns="46623" rIns="0" bIns="46623" numCol="1" spcCol="0" rtlCol="0" fromWordArt="0" anchor="ctr" anchorCtr="0" forceAA="0" compatLnSpc="1">
              <a:prstTxWarp prst="textNoShape">
                <a:avLst/>
              </a:prstTxWarp>
              <a:noAutofit/>
            </a:bodyPr>
            <a:lstStyle/>
            <a:p>
              <a:pPr algn="ctr"/>
              <a:r>
                <a:rPr lang="en-US" sz="1020" b="1">
                  <a:solidFill>
                    <a:schemeClr val="tx2">
                      <a:alpha val="99000"/>
                    </a:schemeClr>
                  </a:solidFill>
                </a:rPr>
                <a:t>Production Web Sites</a:t>
              </a:r>
            </a:p>
          </p:txBody>
        </p:sp>
        <p:cxnSp>
          <p:nvCxnSpPr>
            <p:cNvPr id="54" name="Straight Connector 11">
              <a:extLst>
                <a:ext uri="{FF2B5EF4-FFF2-40B4-BE49-F238E27FC236}">
                  <a16:creationId xmlns:a16="http://schemas.microsoft.com/office/drawing/2014/main" id="{3F4F67C1-F529-47FE-A926-52177A2A879C}"/>
                </a:ext>
              </a:extLst>
            </p:cNvPr>
            <p:cNvCxnSpPr/>
            <p:nvPr/>
          </p:nvCxnSpPr>
          <p:spPr>
            <a:xfrm flipH="1">
              <a:off x="4091633" y="4773370"/>
              <a:ext cx="1" cy="825401"/>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sp>
          <p:nvSpPr>
            <p:cNvPr id="55" name="TextBox 40">
              <a:extLst>
                <a:ext uri="{FF2B5EF4-FFF2-40B4-BE49-F238E27FC236}">
                  <a16:creationId xmlns:a16="http://schemas.microsoft.com/office/drawing/2014/main" id="{D0200E4F-D5FB-4338-9EFD-6E87301C4EBC}"/>
                </a:ext>
              </a:extLst>
            </p:cNvPr>
            <p:cNvSpPr txBox="1"/>
            <p:nvPr/>
          </p:nvSpPr>
          <p:spPr>
            <a:xfrm>
              <a:off x="2565443" y="2821576"/>
              <a:ext cx="1235916" cy="313932"/>
            </a:xfrm>
            <a:prstGeom prst="rect">
              <a:avLst/>
            </a:prstGeom>
            <a:noFill/>
          </p:spPr>
          <p:txBody>
            <a:bodyPr wrap="none" lIns="0" tIns="0" rIns="0" bIns="0" rtlCol="0">
              <a:spAutoFit/>
            </a:bodyPr>
            <a:lstStyle/>
            <a:p>
              <a:pPr algn="ctr"/>
              <a:r>
                <a:rPr lang="en-US" sz="2040">
                  <a:solidFill>
                    <a:schemeClr val="bg1">
                      <a:alpha val="99000"/>
                    </a:schemeClr>
                  </a:solidFill>
                  <a:latin typeface="Segoe UI Semibold" pitchFamily="34" charset="0"/>
                </a:rPr>
                <a:t>Functional</a:t>
              </a:r>
            </a:p>
          </p:txBody>
        </p:sp>
        <p:sp>
          <p:nvSpPr>
            <p:cNvPr id="56" name="Rounded Rectangle 4">
              <a:extLst>
                <a:ext uri="{FF2B5EF4-FFF2-40B4-BE49-F238E27FC236}">
                  <a16:creationId xmlns:a16="http://schemas.microsoft.com/office/drawing/2014/main" id="{564C78BC-FF77-468C-A487-1BBD421B9330}"/>
                </a:ext>
              </a:extLst>
            </p:cNvPr>
            <p:cNvSpPr/>
            <p:nvPr/>
          </p:nvSpPr>
          <p:spPr>
            <a:xfrm>
              <a:off x="2610907" y="4737074"/>
              <a:ext cx="771991" cy="295422"/>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3245" tIns="46623" rIns="93245" bIns="46623" numCol="1" spcCol="0" rtlCol="0" fromWordArt="0" anchor="ctr" anchorCtr="0" forceAA="0" compatLnSpc="1">
              <a:prstTxWarp prst="textNoShape">
                <a:avLst/>
              </a:prstTxWarp>
              <a:noAutofit/>
            </a:bodyPr>
            <a:lstStyle/>
            <a:p>
              <a:pPr algn="ctr"/>
              <a:r>
                <a:rPr lang="en-US" sz="1020" b="1">
                  <a:solidFill>
                    <a:schemeClr val="tx2">
                      <a:alpha val="99000"/>
                    </a:schemeClr>
                  </a:solidFill>
                </a:rPr>
                <a:t>Joe Smith</a:t>
              </a:r>
            </a:p>
          </p:txBody>
        </p:sp>
        <p:sp>
          <p:nvSpPr>
            <p:cNvPr id="57" name="Rounded Rectangle 4">
              <a:extLst>
                <a:ext uri="{FF2B5EF4-FFF2-40B4-BE49-F238E27FC236}">
                  <a16:creationId xmlns:a16="http://schemas.microsoft.com/office/drawing/2014/main" id="{6053A570-83C3-45F6-92B6-B7EB78A3E1A4}"/>
                </a:ext>
              </a:extLst>
            </p:cNvPr>
            <p:cNvSpPr/>
            <p:nvPr/>
          </p:nvSpPr>
          <p:spPr>
            <a:xfrm>
              <a:off x="3688712" y="4746320"/>
              <a:ext cx="771991" cy="295422"/>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3245" tIns="46623" rIns="93245" bIns="46623" numCol="1" spcCol="0" rtlCol="0" fromWordArt="0" anchor="ctr" anchorCtr="0" forceAA="0" compatLnSpc="1">
              <a:prstTxWarp prst="textNoShape">
                <a:avLst/>
              </a:prstTxWarp>
              <a:noAutofit/>
            </a:bodyPr>
            <a:lstStyle/>
            <a:p>
              <a:pPr algn="ctr"/>
              <a:r>
                <a:rPr lang="en-US" sz="1020" b="1">
                  <a:solidFill>
                    <a:schemeClr val="tx2">
                      <a:alpha val="99000"/>
                    </a:schemeClr>
                  </a:solidFill>
                </a:rPr>
                <a:t>Jane Doe</a:t>
              </a:r>
            </a:p>
          </p:txBody>
        </p:sp>
        <p:cxnSp>
          <p:nvCxnSpPr>
            <p:cNvPr id="58" name="Straight Connector 4">
              <a:extLst>
                <a:ext uri="{FF2B5EF4-FFF2-40B4-BE49-F238E27FC236}">
                  <a16:creationId xmlns:a16="http://schemas.microsoft.com/office/drawing/2014/main" id="{AF649566-93AA-4235-A0B7-580606B87AD3}"/>
                </a:ext>
              </a:extLst>
            </p:cNvPr>
            <p:cNvCxnSpPr>
              <a:endCxn id="56" idx="0"/>
            </p:cNvCxnSpPr>
            <p:nvPr/>
          </p:nvCxnSpPr>
          <p:spPr>
            <a:xfrm>
              <a:off x="2996902" y="4383980"/>
              <a:ext cx="1" cy="353094"/>
            </a:xfrm>
            <a:prstGeom prst="line">
              <a:avLst/>
            </a:prstGeom>
            <a:ln w="15875">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83">
              <a:extLst>
                <a:ext uri="{FF2B5EF4-FFF2-40B4-BE49-F238E27FC236}">
                  <a16:creationId xmlns:a16="http://schemas.microsoft.com/office/drawing/2014/main" id="{968D8E15-8F4F-4BA3-86F2-BD6E668ECBB4}"/>
                </a:ext>
              </a:extLst>
            </p:cNvPr>
            <p:cNvCxnSpPr/>
            <p:nvPr/>
          </p:nvCxnSpPr>
          <p:spPr>
            <a:xfrm flipH="1">
              <a:off x="4091633" y="4364577"/>
              <a:ext cx="1" cy="372497"/>
            </a:xfrm>
            <a:prstGeom prst="line">
              <a:avLst/>
            </a:prstGeom>
            <a:ln w="15875">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sp>
          <p:nvSpPr>
            <p:cNvPr id="60" name="TextBox 26">
              <a:extLst>
                <a:ext uri="{FF2B5EF4-FFF2-40B4-BE49-F238E27FC236}">
                  <a16:creationId xmlns:a16="http://schemas.microsoft.com/office/drawing/2014/main" id="{29E087F8-5A8A-48F0-B0E5-0F1B1E5E6340}"/>
                </a:ext>
              </a:extLst>
            </p:cNvPr>
            <p:cNvSpPr txBox="1"/>
            <p:nvPr/>
          </p:nvSpPr>
          <p:spPr>
            <a:xfrm>
              <a:off x="596769" y="5411868"/>
              <a:ext cx="955390" cy="188385"/>
            </a:xfrm>
            <a:prstGeom prst="rect">
              <a:avLst/>
            </a:prstGeom>
            <a:noFill/>
          </p:spPr>
          <p:txBody>
            <a:bodyPr wrap="none" lIns="0" tIns="0" rIns="0" bIns="0" rtlCol="0">
              <a:spAutoFit/>
            </a:bodyPr>
            <a:lstStyle/>
            <a:p>
              <a:r>
                <a:rPr lang="en-US" sz="1224" kern="0">
                  <a:solidFill>
                    <a:srgbClr val="000000">
                      <a:alpha val="99000"/>
                    </a:srgbClr>
                  </a:solidFill>
                  <a:latin typeface="Segoe UI Semibold" pitchFamily="34" charset="0"/>
                </a:rPr>
                <a:t>Subscriptions</a:t>
              </a:r>
            </a:p>
          </p:txBody>
        </p:sp>
      </p:grpSp>
      <p:sp>
        <p:nvSpPr>
          <p:cNvPr id="61" name="Rectangle 8">
            <a:extLst>
              <a:ext uri="{FF2B5EF4-FFF2-40B4-BE49-F238E27FC236}">
                <a16:creationId xmlns:a16="http://schemas.microsoft.com/office/drawing/2014/main" id="{6852B232-F074-4986-B5C9-A41E67EE131C}"/>
              </a:ext>
            </a:extLst>
          </p:cNvPr>
          <p:cNvSpPr/>
          <p:nvPr/>
        </p:nvSpPr>
        <p:spPr bwMode="auto">
          <a:xfrm rot="5400000">
            <a:off x="5674072" y="-2111273"/>
            <a:ext cx="532177" cy="9307279"/>
          </a:xfrm>
          <a:prstGeom prst="rect">
            <a:avLst/>
          </a:prstGeom>
          <a:solidFill>
            <a:schemeClr val="accent5"/>
          </a:solidFill>
          <a:ln>
            <a:noFill/>
            <a:headEnd type="none" w="med" len="med"/>
            <a:tailEnd type="none" w="med" len="med"/>
          </a:ln>
          <a:effectLst>
            <a:outerShdw blurRad="114300" dist="38100" dir="5400000" algn="t" rotWithShape="0">
              <a:prstClr val="black">
                <a:alpha val="15000"/>
              </a:prstClr>
            </a:outerShdw>
          </a:effectLst>
          <a:scene3d>
            <a:camera prst="orthographicFront"/>
            <a:lightRig rig="threePt" dir="tl"/>
          </a:scene3d>
          <a:sp3d prstMaterial="matte"/>
        </p:spPr>
        <p:style>
          <a:lnRef idx="0">
            <a:schemeClr val="accent1"/>
          </a:lnRef>
          <a:fillRef idx="3">
            <a:schemeClr val="accent1"/>
          </a:fillRef>
          <a:effectRef idx="3">
            <a:schemeClr val="accent1"/>
          </a:effectRef>
          <a:fontRef idx="minor">
            <a:schemeClr val="lt1"/>
          </a:fontRef>
        </p:style>
        <p:txBody>
          <a:bodyPr vert="horz" wrap="square" lIns="93245" tIns="46623" rIns="93245" bIns="46623" numCol="1" rtlCol="0" anchor="ctr" anchorCtr="0" compatLnSpc="1">
            <a:prstTxWarp prst="textNoShape">
              <a:avLst/>
            </a:prstTxWarp>
          </a:bodyPr>
          <a:lstStyle/>
          <a:p>
            <a:pPr algn="ctr" defTabSz="932198"/>
            <a:endParaRPr lang="en-US" sz="2448">
              <a:solidFill>
                <a:schemeClr val="tx1"/>
              </a:solidFill>
            </a:endParaRPr>
          </a:p>
        </p:txBody>
      </p:sp>
      <p:sp>
        <p:nvSpPr>
          <p:cNvPr id="62" name="TextBox 43">
            <a:extLst>
              <a:ext uri="{FF2B5EF4-FFF2-40B4-BE49-F238E27FC236}">
                <a16:creationId xmlns:a16="http://schemas.microsoft.com/office/drawing/2014/main" id="{A43E0824-C565-40B0-A944-07DA3DA74232}"/>
              </a:ext>
            </a:extLst>
          </p:cNvPr>
          <p:cNvSpPr txBox="1"/>
          <p:nvPr/>
        </p:nvSpPr>
        <p:spPr>
          <a:xfrm>
            <a:off x="4897045" y="2423446"/>
            <a:ext cx="2067922" cy="320144"/>
          </a:xfrm>
          <a:prstGeom prst="rect">
            <a:avLst/>
          </a:prstGeom>
          <a:noFill/>
        </p:spPr>
        <p:txBody>
          <a:bodyPr wrap="none" lIns="0" tIns="0" rIns="0" bIns="0" rtlCol="0">
            <a:spAutoFit/>
          </a:bodyPr>
          <a:lstStyle/>
          <a:p>
            <a:pPr algn="ctr"/>
            <a:r>
              <a:rPr lang="en-US" sz="2040">
                <a:solidFill>
                  <a:schemeClr val="tx1">
                    <a:alpha val="99000"/>
                  </a:schemeClr>
                </a:solidFill>
                <a:latin typeface="Segoe UI Semibold" pitchFamily="34" charset="0"/>
              </a:rPr>
              <a:t>Business Division</a:t>
            </a:r>
          </a:p>
        </p:txBody>
      </p:sp>
      <p:sp>
        <p:nvSpPr>
          <p:cNvPr id="63" name="TextBox 44">
            <a:extLst>
              <a:ext uri="{FF2B5EF4-FFF2-40B4-BE49-F238E27FC236}">
                <a16:creationId xmlns:a16="http://schemas.microsoft.com/office/drawing/2014/main" id="{E3F6A4EB-C174-4D67-BCEB-FC2849384CA9}"/>
              </a:ext>
            </a:extLst>
          </p:cNvPr>
          <p:cNvSpPr txBox="1"/>
          <p:nvPr/>
        </p:nvSpPr>
        <p:spPr>
          <a:xfrm>
            <a:off x="8145226" y="2456047"/>
            <a:ext cx="1396052" cy="320144"/>
          </a:xfrm>
          <a:prstGeom prst="rect">
            <a:avLst/>
          </a:prstGeom>
          <a:noFill/>
        </p:spPr>
        <p:txBody>
          <a:bodyPr wrap="none" lIns="0" tIns="0" rIns="0" bIns="0" rtlCol="0">
            <a:spAutoFit/>
          </a:bodyPr>
          <a:lstStyle/>
          <a:p>
            <a:pPr algn="ctr"/>
            <a:r>
              <a:rPr lang="en-US" sz="2040">
                <a:solidFill>
                  <a:schemeClr val="tx1">
                    <a:alpha val="99000"/>
                  </a:schemeClr>
                </a:solidFill>
                <a:latin typeface="Segoe UI Semibold" pitchFamily="34" charset="0"/>
              </a:rPr>
              <a:t>Geographic</a:t>
            </a:r>
          </a:p>
        </p:txBody>
      </p:sp>
      <p:sp>
        <p:nvSpPr>
          <p:cNvPr id="64" name="TextBox 129">
            <a:extLst>
              <a:ext uri="{FF2B5EF4-FFF2-40B4-BE49-F238E27FC236}">
                <a16:creationId xmlns:a16="http://schemas.microsoft.com/office/drawing/2014/main" id="{76E25D08-3407-41AB-9DE9-93856F72DB40}"/>
              </a:ext>
            </a:extLst>
          </p:cNvPr>
          <p:cNvSpPr txBox="1"/>
          <p:nvPr/>
        </p:nvSpPr>
        <p:spPr>
          <a:xfrm>
            <a:off x="2304260" y="2423445"/>
            <a:ext cx="1260370" cy="320144"/>
          </a:xfrm>
          <a:prstGeom prst="rect">
            <a:avLst/>
          </a:prstGeom>
          <a:noFill/>
        </p:spPr>
        <p:txBody>
          <a:bodyPr wrap="none" lIns="0" tIns="0" rIns="0" bIns="0" rtlCol="0">
            <a:spAutoFit/>
          </a:bodyPr>
          <a:lstStyle/>
          <a:p>
            <a:pPr algn="ctr"/>
            <a:r>
              <a:rPr lang="en-US" sz="2040">
                <a:solidFill>
                  <a:schemeClr val="tx1">
                    <a:alpha val="99000"/>
                  </a:schemeClr>
                </a:solidFill>
                <a:latin typeface="Segoe UI Semibold" pitchFamily="34" charset="0"/>
              </a:rPr>
              <a:t>Functional</a:t>
            </a:r>
          </a:p>
        </p:txBody>
      </p:sp>
      <p:sp>
        <p:nvSpPr>
          <p:cNvPr id="65" name="TextBox 100">
            <a:extLst>
              <a:ext uri="{FF2B5EF4-FFF2-40B4-BE49-F238E27FC236}">
                <a16:creationId xmlns:a16="http://schemas.microsoft.com/office/drawing/2014/main" id="{CEA6DC31-8D1F-4172-9250-5A51E2EBC8AE}"/>
              </a:ext>
            </a:extLst>
          </p:cNvPr>
          <p:cNvSpPr txBox="1"/>
          <p:nvPr/>
        </p:nvSpPr>
        <p:spPr>
          <a:xfrm>
            <a:off x="288854" y="4296788"/>
            <a:ext cx="665332" cy="192112"/>
          </a:xfrm>
          <a:prstGeom prst="rect">
            <a:avLst/>
          </a:prstGeom>
          <a:noFill/>
        </p:spPr>
        <p:txBody>
          <a:bodyPr wrap="none" lIns="0" tIns="0" rIns="0" bIns="0" rtlCol="0">
            <a:spAutoFit/>
          </a:bodyPr>
          <a:lstStyle/>
          <a:p>
            <a:r>
              <a:rPr lang="en-US" sz="1224" b="1" kern="0">
                <a:solidFill>
                  <a:srgbClr val="000000">
                    <a:alpha val="99000"/>
                  </a:srgbClr>
                </a:solidFill>
                <a:latin typeface="Segoe UI Semibold" pitchFamily="34" charset="0"/>
              </a:rPr>
              <a:t>Accounts</a:t>
            </a:r>
          </a:p>
        </p:txBody>
      </p:sp>
      <p:sp>
        <p:nvSpPr>
          <p:cNvPr id="66" name="TextBox 108">
            <a:extLst>
              <a:ext uri="{FF2B5EF4-FFF2-40B4-BE49-F238E27FC236}">
                <a16:creationId xmlns:a16="http://schemas.microsoft.com/office/drawing/2014/main" id="{E488D283-7295-407E-8107-4A5CC0A4E50D}"/>
              </a:ext>
            </a:extLst>
          </p:cNvPr>
          <p:cNvSpPr txBox="1"/>
          <p:nvPr/>
        </p:nvSpPr>
        <p:spPr>
          <a:xfrm>
            <a:off x="290711" y="3585318"/>
            <a:ext cx="941599" cy="192112"/>
          </a:xfrm>
          <a:prstGeom prst="rect">
            <a:avLst/>
          </a:prstGeom>
          <a:noFill/>
        </p:spPr>
        <p:txBody>
          <a:bodyPr wrap="none" lIns="0" tIns="0" rIns="0" bIns="0" rtlCol="0">
            <a:spAutoFit/>
          </a:bodyPr>
          <a:lstStyle/>
          <a:p>
            <a:r>
              <a:rPr lang="en-US" sz="1224" b="1" kern="0">
                <a:solidFill>
                  <a:srgbClr val="000000">
                    <a:alpha val="99000"/>
                  </a:srgbClr>
                </a:solidFill>
                <a:latin typeface="Segoe UI Semibold" pitchFamily="34" charset="0"/>
              </a:rPr>
              <a:t>Departments</a:t>
            </a:r>
          </a:p>
        </p:txBody>
      </p:sp>
      <p:cxnSp>
        <p:nvCxnSpPr>
          <p:cNvPr id="67" name="Straight Connector 21">
            <a:extLst>
              <a:ext uri="{FF2B5EF4-FFF2-40B4-BE49-F238E27FC236}">
                <a16:creationId xmlns:a16="http://schemas.microsoft.com/office/drawing/2014/main" id="{F3F1B6FE-FAF5-4CC8-BA62-29BD4FE25829}"/>
              </a:ext>
            </a:extLst>
          </p:cNvPr>
          <p:cNvCxnSpPr/>
          <p:nvPr/>
        </p:nvCxnSpPr>
        <p:spPr>
          <a:xfrm flipH="1">
            <a:off x="4492101" y="2272784"/>
            <a:ext cx="10477" cy="3481916"/>
          </a:xfrm>
          <a:prstGeom prst="line">
            <a:avLst/>
          </a:prstGeom>
          <a:ln w="190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109">
            <a:extLst>
              <a:ext uri="{FF2B5EF4-FFF2-40B4-BE49-F238E27FC236}">
                <a16:creationId xmlns:a16="http://schemas.microsoft.com/office/drawing/2014/main" id="{81A81A42-B833-486F-9261-0730A9996889}"/>
              </a:ext>
            </a:extLst>
          </p:cNvPr>
          <p:cNvCxnSpPr/>
          <p:nvPr/>
        </p:nvCxnSpPr>
        <p:spPr>
          <a:xfrm flipH="1">
            <a:off x="7359742" y="2259191"/>
            <a:ext cx="12677" cy="3481916"/>
          </a:xfrm>
          <a:prstGeom prst="line">
            <a:avLst/>
          </a:prstGeom>
          <a:ln w="190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20754157"/>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el 9">
            <a:extLst>
              <a:ext uri="{FF2B5EF4-FFF2-40B4-BE49-F238E27FC236}">
                <a16:creationId xmlns:a16="http://schemas.microsoft.com/office/drawing/2014/main" id="{BD503B87-A2CE-4F48-ABAD-B9E6CF328620}"/>
              </a:ext>
            </a:extLst>
          </p:cNvPr>
          <p:cNvSpPr>
            <a:spLocks noGrp="1"/>
          </p:cNvSpPr>
          <p:nvPr>
            <p:ph type="title"/>
          </p:nvPr>
        </p:nvSpPr>
        <p:spPr>
          <a:xfrm>
            <a:off x="1425627" y="567457"/>
            <a:ext cx="10572697" cy="830020"/>
          </a:xfrm>
        </p:spPr>
        <p:txBody>
          <a:bodyPr/>
          <a:lstStyle/>
          <a:p>
            <a:r>
              <a:rPr lang="en-GB" sz="2800">
                <a:solidFill>
                  <a:schemeClr val="tx2"/>
                </a:solidFill>
              </a:rPr>
              <a:t>Management Group Hierarchy</a:t>
            </a:r>
            <a:br>
              <a:rPr lang="en-GB" sz="2800">
                <a:solidFill>
                  <a:schemeClr val="tx2"/>
                </a:solidFill>
              </a:rPr>
            </a:br>
            <a:br>
              <a:rPr lang="en-GB" sz="2800"/>
            </a:br>
            <a:endParaRPr lang="de-DE"/>
          </a:p>
        </p:txBody>
      </p:sp>
      <p:grpSp>
        <p:nvGrpSpPr>
          <p:cNvPr id="5" name="Group 4">
            <a:extLst>
              <a:ext uri="{FF2B5EF4-FFF2-40B4-BE49-F238E27FC236}">
                <a16:creationId xmlns:a16="http://schemas.microsoft.com/office/drawing/2014/main" id="{DA75AE04-AB9A-463B-8D50-5BCA183F7C6B}"/>
              </a:ext>
            </a:extLst>
          </p:cNvPr>
          <p:cNvGrpSpPr/>
          <p:nvPr/>
        </p:nvGrpSpPr>
        <p:grpSpPr>
          <a:xfrm>
            <a:off x="296611" y="373976"/>
            <a:ext cx="933071" cy="933071"/>
            <a:chOff x="-649496" y="382043"/>
            <a:chExt cx="914859" cy="914859"/>
          </a:xfrm>
        </p:grpSpPr>
        <p:sp>
          <p:nvSpPr>
            <p:cNvPr id="11" name="Oval 10">
              <a:extLst>
                <a:ext uri="{FF2B5EF4-FFF2-40B4-BE49-F238E27FC236}">
                  <a16:creationId xmlns:a16="http://schemas.microsoft.com/office/drawing/2014/main" id="{2E5B7495-68F8-4356-BE18-CDD191CD9E58}"/>
                </a:ext>
              </a:extLst>
            </p:cNvPr>
            <p:cNvSpPr/>
            <p:nvPr/>
          </p:nvSpPr>
          <p:spPr>
            <a:xfrm>
              <a:off x="-649496" y="382043"/>
              <a:ext cx="914859" cy="914859"/>
            </a:xfrm>
            <a:prstGeom prst="ellipse">
              <a:avLst/>
            </a:prstGeom>
            <a:solidFill>
              <a:schemeClr val="tx2"/>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2" name="Rectangle 11" descr="Users">
              <a:extLst>
                <a:ext uri="{FF2B5EF4-FFF2-40B4-BE49-F238E27FC236}">
                  <a16:creationId xmlns:a16="http://schemas.microsoft.com/office/drawing/2014/main" id="{1ADFBBF7-AC06-4143-A416-ECFC5142D829}"/>
                </a:ext>
              </a:extLst>
            </p:cNvPr>
            <p:cNvSpPr/>
            <p:nvPr/>
          </p:nvSpPr>
          <p:spPr>
            <a:xfrm>
              <a:off x="-457376" y="574164"/>
              <a:ext cx="530618" cy="5306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grpSp>
      <p:sp>
        <p:nvSpPr>
          <p:cNvPr id="9" name="Content Placeholder 2">
            <a:extLst>
              <a:ext uri="{FF2B5EF4-FFF2-40B4-BE49-F238E27FC236}">
                <a16:creationId xmlns:a16="http://schemas.microsoft.com/office/drawing/2014/main" id="{7DF9CF71-9BA4-452A-AE88-191684CDD618}"/>
              </a:ext>
            </a:extLst>
          </p:cNvPr>
          <p:cNvSpPr txBox="1">
            <a:spLocks/>
          </p:cNvSpPr>
          <p:nvPr/>
        </p:nvSpPr>
        <p:spPr>
          <a:xfrm>
            <a:off x="1229682" y="2809392"/>
            <a:ext cx="10572697" cy="1600438"/>
          </a:xfrm>
          <a:prstGeom prst="rect">
            <a:avLst/>
          </a:prstGeom>
        </p:spPr>
        <p:txBody>
          <a:bodyPr vert="horz" wrap="square" lIns="0" tIns="91440" rIns="146304" bIns="91440" rtlCol="0" anchor="ctr">
            <a:no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GB" sz="2000" b="1" i="0" u="none" strike="noStrike" kern="1200" cap="none" spc="-50" normalizeH="0" baseline="0" noProof="0">
                <a:ln>
                  <a:noFill/>
                </a:ln>
                <a:solidFill>
                  <a:srgbClr val="3C3C41"/>
                </a:solidFill>
                <a:effectLst/>
                <a:uLnTx/>
                <a:uFillTx/>
                <a:latin typeface="Segoe UI" panose="020B0502040204020203" pitchFamily="34" charset="0"/>
                <a:ea typeface="+mn-ea"/>
                <a:cs typeface="Segoe UI" panose="020B0502040204020203" pitchFamily="34" charset="0"/>
              </a:rPr>
              <a:t>Management Group: </a:t>
            </a:r>
          </a:p>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GB" sz="2000" b="1" i="0" u="none" strike="noStrike" kern="1200" cap="none" spc="-50" normalizeH="0" baseline="0" noProof="0">
                <a:ln>
                  <a:noFill/>
                </a:ln>
                <a:solidFill>
                  <a:srgbClr val="3C3C41"/>
                </a:solidFill>
                <a:effectLst/>
                <a:uLnTx/>
                <a:uFillTx/>
                <a:latin typeface="Segoe UI" panose="020B0502040204020203" pitchFamily="34" charset="0"/>
                <a:ea typeface="+mn-ea"/>
                <a:cs typeface="Segoe UI" panose="020B0502040204020203" pitchFamily="34" charset="0"/>
              </a:rPr>
              <a:t>	</a:t>
            </a:r>
            <a:r>
              <a:rPr kumimoji="0" lang="en-GB" sz="2000" b="0" i="0" u="none" strike="noStrike" kern="1200" cap="none" spc="-50" normalizeH="0" baseline="0" noProof="0">
                <a:ln>
                  <a:noFill/>
                </a:ln>
                <a:solidFill>
                  <a:srgbClr val="3C3C41"/>
                </a:solidFill>
                <a:effectLst/>
                <a:uLnTx/>
                <a:uFillTx/>
                <a:latin typeface="Segoe UI" panose="020B0502040204020203" pitchFamily="34" charset="0"/>
                <a:ea typeface="+mn-ea"/>
                <a:cs typeface="Segoe UI" panose="020B0502040204020203" pitchFamily="34" charset="0"/>
              </a:rPr>
              <a:t>Container of multiple subscriptions </a:t>
            </a:r>
            <a:r>
              <a:rPr kumimoji="0" lang="en-US" sz="2000" b="0" i="0" u="none" strike="noStrike" kern="1200" cap="none" spc="-50" normalizeH="0" baseline="0" noProof="0">
                <a:ln>
                  <a:noFill/>
                </a:ln>
                <a:solidFill>
                  <a:srgbClr val="3C3C41"/>
                </a:solidFill>
                <a:effectLst/>
                <a:uLnTx/>
                <a:uFillTx/>
                <a:latin typeface="Segoe UI" panose="020B0502040204020203" pitchFamily="34" charset="0"/>
                <a:ea typeface="+mn-ea"/>
                <a:cs typeface="Segoe UI" panose="020B0502040204020203" pitchFamily="34" charset="0"/>
              </a:rPr>
              <a:t>to efficiently manage access, policies, and compliance 	for those subscriptions at scale. </a:t>
            </a:r>
          </a:p>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endParaRPr kumimoji="0" lang="en-GB" sz="2000" b="1" i="0" u="none" strike="noStrike" kern="1200" cap="none" spc="-50" normalizeH="0" baseline="0" noProof="0">
              <a:ln>
                <a:noFill/>
              </a:ln>
              <a:solidFill>
                <a:srgbClr val="3C3C41"/>
              </a:solidFill>
              <a:effectLst/>
              <a:uLnTx/>
              <a:uFillTx/>
              <a:latin typeface="Segoe UI" panose="020B0502040204020203" pitchFamily="34" charset="0"/>
              <a:ea typeface="+mn-ea"/>
              <a:cs typeface="Segoe UI" panose="020B0502040204020203" pitchFamily="34" charset="0"/>
            </a:endParaRPr>
          </a:p>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GB" sz="2000" b="1" i="0" u="none" strike="noStrike" kern="1200" cap="none" spc="-50" normalizeH="0" baseline="0" noProof="0">
                <a:ln>
                  <a:noFill/>
                </a:ln>
                <a:solidFill>
                  <a:srgbClr val="3C3C41"/>
                </a:solidFill>
                <a:effectLst/>
                <a:uLnTx/>
                <a:uFillTx/>
                <a:latin typeface="Segoe UI" panose="020B0502040204020203" pitchFamily="34" charset="0"/>
                <a:ea typeface="+mn-ea"/>
                <a:cs typeface="Segoe UI" panose="020B0502040204020203" pitchFamily="34" charset="0"/>
              </a:rPr>
              <a:t>Dependent on single AAD Tenant: </a:t>
            </a:r>
          </a:p>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GB" sz="2000" b="0" i="0" u="none" strike="noStrike" kern="1200" cap="none" spc="-50" normalizeH="0" baseline="0" noProof="0">
                <a:ln>
                  <a:noFill/>
                </a:ln>
                <a:solidFill>
                  <a:srgbClr val="3C3C41"/>
                </a:solidFill>
                <a:effectLst/>
                <a:uLnTx/>
                <a:uFillTx/>
                <a:latin typeface="Segoe UI" panose="020B0502040204020203" pitchFamily="34" charset="0"/>
                <a:ea typeface="+mn-ea"/>
                <a:cs typeface="Segoe UI" panose="020B0502040204020203" pitchFamily="34" charset="0"/>
              </a:rPr>
              <a:t>	Subscriptions are connected to an AAD Tenant, therefore Management Group Hierarchies 	are always dependent on one single AAD Tenant and all subscriptions underneath are 	placed under the root management group by default. </a:t>
            </a:r>
          </a:p>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endParaRPr kumimoji="0" lang="en-GB" sz="2000" b="0" i="0" u="none" strike="noStrike" kern="1200" cap="none" spc="-50" normalizeH="0" baseline="0" noProof="0">
              <a:ln>
                <a:noFill/>
              </a:ln>
              <a:solidFill>
                <a:srgbClr val="3C3C41"/>
              </a:solidFill>
              <a:effectLst/>
              <a:uLnTx/>
              <a:uFillTx/>
              <a:latin typeface="Segoe UI" panose="020B0502040204020203" pitchFamily="34" charset="0"/>
              <a:ea typeface="+mn-ea"/>
              <a:cs typeface="Segoe UI" panose="020B0502040204020203" pitchFamily="34" charset="0"/>
            </a:endParaRPr>
          </a:p>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GB" sz="2000" b="0" i="0" u="none" strike="noStrike" kern="1200" cap="none" spc="-50" normalizeH="0" baseline="0" noProof="0">
                <a:ln>
                  <a:noFill/>
                </a:ln>
                <a:solidFill>
                  <a:srgbClr val="3C3C41"/>
                </a:solidFill>
                <a:effectLst/>
                <a:uLnTx/>
                <a:uFillTx/>
                <a:latin typeface="Segoe UI" panose="020B0502040204020203" pitchFamily="34" charset="0"/>
                <a:ea typeface="+mn-ea"/>
                <a:cs typeface="Segoe UI" panose="020B0502040204020203" pitchFamily="34" charset="0"/>
              </a:rPr>
              <a:t>Limited to six levels of depth – keep management group hierarchy flat! </a:t>
            </a:r>
          </a:p>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endParaRPr kumimoji="0" lang="en-GB" sz="2000" b="0" i="0" u="none" strike="noStrike" kern="1200" cap="none" spc="-50" normalizeH="0" baseline="0" noProof="0">
              <a:ln>
                <a:noFill/>
              </a:ln>
              <a:solidFill>
                <a:srgbClr val="3C3C41"/>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37275545"/>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51FBDB7-01CA-4BE7-81B3-1D438F6FD319}"/>
              </a:ext>
            </a:extLst>
          </p:cNvPr>
          <p:cNvSpPr txBox="1"/>
          <p:nvPr/>
        </p:nvSpPr>
        <p:spPr>
          <a:xfrm>
            <a:off x="345784" y="2559251"/>
            <a:ext cx="3588052" cy="864412"/>
          </a:xfrm>
          <a:prstGeom prst="rect">
            <a:avLst/>
          </a:prstGeom>
          <a:noFill/>
        </p:spPr>
        <p:txBody>
          <a:bodyPr wrap="square" lIns="0" tIns="0" rIns="0" bIns="0" rtlCol="0">
            <a:spAutoFit/>
          </a:bodyPr>
          <a:lstStyle/>
          <a:p>
            <a:pPr marL="0" marR="0" lvl="0" indent="0" algn="l" defTabSz="932384"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Make environment management easier by grouping subscriptions together  </a:t>
            </a:r>
          </a:p>
        </p:txBody>
      </p:sp>
      <p:sp>
        <p:nvSpPr>
          <p:cNvPr id="7" name="TextBox 6">
            <a:extLst>
              <a:ext uri="{FF2B5EF4-FFF2-40B4-BE49-F238E27FC236}">
                <a16:creationId xmlns:a16="http://schemas.microsoft.com/office/drawing/2014/main" id="{F3BC39ED-0F82-4B98-B27E-EC72FC5328FE}"/>
              </a:ext>
            </a:extLst>
          </p:cNvPr>
          <p:cNvSpPr txBox="1"/>
          <p:nvPr/>
        </p:nvSpPr>
        <p:spPr>
          <a:xfrm>
            <a:off x="4519269" y="2559250"/>
            <a:ext cx="4092009" cy="576274"/>
          </a:xfrm>
          <a:prstGeom prst="rect">
            <a:avLst/>
          </a:prstGeom>
          <a:noFill/>
        </p:spPr>
        <p:txBody>
          <a:bodyPr wrap="square" lIns="0" tIns="0" rIns="0" bIns="0" rtlCol="0">
            <a:spAutoFit/>
          </a:bodyPr>
          <a:lstStyle/>
          <a:p>
            <a:pPr marL="0" marR="0" lvl="0" indent="0" algn="l" defTabSz="932384"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Create a hierarchy of management groups that fit your organization </a:t>
            </a:r>
          </a:p>
        </p:txBody>
      </p:sp>
      <p:sp>
        <p:nvSpPr>
          <p:cNvPr id="8" name="TextBox 7">
            <a:extLst>
              <a:ext uri="{FF2B5EF4-FFF2-40B4-BE49-F238E27FC236}">
                <a16:creationId xmlns:a16="http://schemas.microsoft.com/office/drawing/2014/main" id="{E1D1027A-1984-4CD2-9B5D-458EEF14506B}"/>
              </a:ext>
            </a:extLst>
          </p:cNvPr>
          <p:cNvSpPr txBox="1"/>
          <p:nvPr/>
        </p:nvSpPr>
        <p:spPr>
          <a:xfrm>
            <a:off x="8747074" y="2559251"/>
            <a:ext cx="3823434" cy="864412"/>
          </a:xfrm>
          <a:prstGeom prst="rect">
            <a:avLst/>
          </a:prstGeom>
          <a:noFill/>
        </p:spPr>
        <p:txBody>
          <a:bodyPr wrap="square" lIns="0" tIns="0" rIns="0" bIns="0" rtlCol="0">
            <a:spAutoFit/>
          </a:bodyPr>
          <a:lstStyle/>
          <a:p>
            <a:pPr marL="0" marR="0" lvl="0" indent="0" algn="l" defTabSz="932384"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Apply governance controls with policies and access controls along with other Azure services </a:t>
            </a:r>
          </a:p>
        </p:txBody>
      </p:sp>
      <p:cxnSp>
        <p:nvCxnSpPr>
          <p:cNvPr id="9" name="Straight Connector 8">
            <a:extLst>
              <a:ext uri="{FF2B5EF4-FFF2-40B4-BE49-F238E27FC236}">
                <a16:creationId xmlns:a16="http://schemas.microsoft.com/office/drawing/2014/main" id="{B8D25C21-961A-4022-8C07-29B35C7F382A}"/>
              </a:ext>
            </a:extLst>
          </p:cNvPr>
          <p:cNvCxnSpPr/>
          <p:nvPr/>
        </p:nvCxnSpPr>
        <p:spPr>
          <a:xfrm>
            <a:off x="4139037" y="2323870"/>
            <a:ext cx="0" cy="3358707"/>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085992E-47E2-488F-9454-535B220985C3}"/>
              </a:ext>
            </a:extLst>
          </p:cNvPr>
          <p:cNvCxnSpPr/>
          <p:nvPr/>
        </p:nvCxnSpPr>
        <p:spPr>
          <a:xfrm>
            <a:off x="8406076" y="2323870"/>
            <a:ext cx="0" cy="3358707"/>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B0A446E4-CB8D-4EEF-8F85-79117312FA10}"/>
              </a:ext>
            </a:extLst>
          </p:cNvPr>
          <p:cNvSpPr txBox="1"/>
          <p:nvPr/>
        </p:nvSpPr>
        <p:spPr>
          <a:xfrm>
            <a:off x="345783" y="3681837"/>
            <a:ext cx="3413014" cy="2817743"/>
          </a:xfrm>
          <a:prstGeom prst="rect">
            <a:avLst/>
          </a:prstGeom>
          <a:noFill/>
        </p:spPr>
        <p:txBody>
          <a:bodyPr wrap="square" lIns="0" tIns="0" rIns="0" bIns="0" rtlCol="0">
            <a:spAutoFit/>
          </a:bodyPr>
          <a:lstStyle/>
          <a:p>
            <a:pPr marL="349656" marR="0" lvl="0" indent="-349656" algn="l" defTabSz="93238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32"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Grouping subscriptions into logical groups allow for new organization models </a:t>
            </a:r>
          </a:p>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632"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a:p>
            <a:pPr marL="349656" marR="0" lvl="0" indent="-349656" algn="l" defTabSz="93238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32"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Inheritance allows for single assignment of controls that apply to all subscriptions   </a:t>
            </a:r>
          </a:p>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632"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a:p>
            <a:pPr marL="349656" marR="0" lvl="0" indent="-349656" algn="l" defTabSz="93238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32"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Aggregated views above the subscription level </a:t>
            </a:r>
          </a:p>
          <a:p>
            <a:pPr marL="349656" marR="0" lvl="0" indent="-349656" algn="l" defTabSz="932384"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632"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p:txBody>
      </p:sp>
      <p:sp>
        <p:nvSpPr>
          <p:cNvPr id="12" name="TextBox 11">
            <a:extLst>
              <a:ext uri="{FF2B5EF4-FFF2-40B4-BE49-F238E27FC236}">
                <a16:creationId xmlns:a16="http://schemas.microsoft.com/office/drawing/2014/main" id="{CD7DEBED-22A7-4E05-A424-37C2FAAD36DB}"/>
              </a:ext>
            </a:extLst>
          </p:cNvPr>
          <p:cNvSpPr txBox="1"/>
          <p:nvPr/>
        </p:nvSpPr>
        <p:spPr>
          <a:xfrm>
            <a:off x="4652065" y="3678000"/>
            <a:ext cx="3413014" cy="2817743"/>
          </a:xfrm>
          <a:prstGeom prst="rect">
            <a:avLst/>
          </a:prstGeom>
          <a:noFill/>
        </p:spPr>
        <p:txBody>
          <a:bodyPr wrap="square" lIns="0" tIns="0" rIns="0" bIns="0" rtlCol="0">
            <a:spAutoFit/>
          </a:bodyPr>
          <a:lstStyle/>
          <a:p>
            <a:pPr marL="349656" marR="0" lvl="0" indent="-349656" algn="l" defTabSz="93238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32"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Create a flexible hierarchy that can be updated quickly </a:t>
            </a:r>
          </a:p>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632"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a:p>
            <a:pPr marL="349656" marR="0" lvl="0" indent="-349656" algn="l" defTabSz="93238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32"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Hierarchy doesn’t need to model the organizations billing hierarchy</a:t>
            </a:r>
          </a:p>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632"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a:p>
            <a:pPr marL="349656" marR="0" lvl="0" indent="-349656" algn="l" defTabSz="93238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32"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Can easily scale up or down depending on the organizational needs </a:t>
            </a:r>
          </a:p>
          <a:p>
            <a:pPr marL="349656" marR="0" lvl="0" indent="-349656" algn="l" defTabSz="932384"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632"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p:txBody>
      </p:sp>
      <p:sp>
        <p:nvSpPr>
          <p:cNvPr id="13" name="TextBox 12">
            <a:extLst>
              <a:ext uri="{FF2B5EF4-FFF2-40B4-BE49-F238E27FC236}">
                <a16:creationId xmlns:a16="http://schemas.microsoft.com/office/drawing/2014/main" id="{CD3F1F43-2800-4643-9DBD-CB282986484E}"/>
              </a:ext>
            </a:extLst>
          </p:cNvPr>
          <p:cNvSpPr txBox="1"/>
          <p:nvPr/>
        </p:nvSpPr>
        <p:spPr>
          <a:xfrm>
            <a:off x="8747074" y="3677999"/>
            <a:ext cx="3413014" cy="2817743"/>
          </a:xfrm>
          <a:prstGeom prst="rect">
            <a:avLst/>
          </a:prstGeom>
          <a:noFill/>
        </p:spPr>
        <p:txBody>
          <a:bodyPr wrap="square" lIns="0" tIns="0" rIns="0" bIns="0" rtlCol="0">
            <a:spAutoFit/>
          </a:bodyPr>
          <a:lstStyle/>
          <a:p>
            <a:pPr marL="349656" marR="0" lvl="0" indent="-349656" algn="l" defTabSz="93238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32"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Azure Resource Manager (ARM) objects that allow integrations with other Azure services </a:t>
            </a:r>
          </a:p>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632"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a:p>
            <a:pPr marL="349656" marR="0" lvl="0" indent="-349656" algn="l" defTabSz="93238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32"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Azure services: </a:t>
            </a:r>
          </a:p>
          <a:p>
            <a:pPr marL="815849" marR="0" lvl="1" indent="-349656" algn="l" defTabSz="93238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32"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Azure Policy</a:t>
            </a:r>
          </a:p>
          <a:p>
            <a:pPr marL="815849" marR="0" lvl="1" indent="-349656" algn="l" defTabSz="93238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32"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RBAC</a:t>
            </a:r>
          </a:p>
          <a:p>
            <a:pPr marL="815849" marR="0" lvl="1" indent="-349656" algn="l" defTabSz="93238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32"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Azure Cost Management</a:t>
            </a:r>
          </a:p>
          <a:p>
            <a:pPr marL="815849" marR="0" lvl="1" indent="-349656" algn="l" defTabSz="93238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32"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Azure Blueprints</a:t>
            </a:r>
          </a:p>
          <a:p>
            <a:pPr marL="815849" marR="0" lvl="1" indent="-349656" algn="l" defTabSz="93238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32"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Azure Security Center </a:t>
            </a:r>
          </a:p>
          <a:p>
            <a:pPr marL="349656" marR="0" lvl="0" indent="-349656" algn="l" defTabSz="932384"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632"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p:txBody>
      </p:sp>
      <p:pic>
        <p:nvPicPr>
          <p:cNvPr id="17" name="Picture 16" descr="A close up of a logo&#10;&#10;Description generated with high confidence">
            <a:extLst>
              <a:ext uri="{FF2B5EF4-FFF2-40B4-BE49-F238E27FC236}">
                <a16:creationId xmlns:a16="http://schemas.microsoft.com/office/drawing/2014/main" id="{3B36B366-0BD7-4739-B214-283DADEEB37A}"/>
              </a:ext>
            </a:extLst>
          </p:cNvPr>
          <p:cNvPicPr>
            <a:picLocks noChangeAspect="1"/>
          </p:cNvPicPr>
          <p:nvPr/>
        </p:nvPicPr>
        <p:blipFill>
          <a:blip r:embed="rId3"/>
          <a:stretch>
            <a:fillRect/>
          </a:stretch>
        </p:blipFill>
        <p:spPr>
          <a:xfrm>
            <a:off x="4887929" y="498782"/>
            <a:ext cx="564947" cy="564947"/>
          </a:xfrm>
          <a:prstGeom prst="rect">
            <a:avLst/>
          </a:prstGeom>
        </p:spPr>
      </p:pic>
      <p:pic>
        <p:nvPicPr>
          <p:cNvPr id="18" name="Graphic 17">
            <a:extLst>
              <a:ext uri="{FF2B5EF4-FFF2-40B4-BE49-F238E27FC236}">
                <a16:creationId xmlns:a16="http://schemas.microsoft.com/office/drawing/2014/main" id="{B0854297-B4F5-4D2F-AE90-31737B345B1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873717" y="1729667"/>
            <a:ext cx="797682" cy="797682"/>
          </a:xfrm>
          <a:prstGeom prst="rect">
            <a:avLst/>
          </a:prstGeom>
        </p:spPr>
      </p:pic>
      <p:sp>
        <p:nvSpPr>
          <p:cNvPr id="19" name="Freeform 96" title="Icon of a gear with a wrench">
            <a:extLst>
              <a:ext uri="{FF2B5EF4-FFF2-40B4-BE49-F238E27FC236}">
                <a16:creationId xmlns:a16="http://schemas.microsoft.com/office/drawing/2014/main" id="{3EC23438-EFFE-4332-8717-A3A091223E1E}"/>
              </a:ext>
            </a:extLst>
          </p:cNvPr>
          <p:cNvSpPr>
            <a:spLocks noChangeAspect="1" noEditPoints="1"/>
          </p:cNvSpPr>
          <p:nvPr/>
        </p:nvSpPr>
        <p:spPr bwMode="auto">
          <a:xfrm>
            <a:off x="10038056" y="1844936"/>
            <a:ext cx="520150" cy="478934"/>
          </a:xfrm>
          <a:custGeom>
            <a:avLst/>
            <a:gdLst>
              <a:gd name="T0" fmla="*/ 224 w 356"/>
              <a:gd name="T1" fmla="*/ 273 h 328"/>
              <a:gd name="T2" fmla="*/ 181 w 356"/>
              <a:gd name="T3" fmla="*/ 295 h 328"/>
              <a:gd name="T4" fmla="*/ 181 w 356"/>
              <a:gd name="T5" fmla="*/ 328 h 328"/>
              <a:gd name="T6" fmla="*/ 121 w 356"/>
              <a:gd name="T7" fmla="*/ 328 h 328"/>
              <a:gd name="T8" fmla="*/ 121 w 356"/>
              <a:gd name="T9" fmla="*/ 291 h 328"/>
              <a:gd name="T10" fmla="*/ 57 w 356"/>
              <a:gd name="T11" fmla="*/ 254 h 328"/>
              <a:gd name="T12" fmla="*/ 28 w 356"/>
              <a:gd name="T13" fmla="*/ 269 h 328"/>
              <a:gd name="T14" fmla="*/ 0 w 356"/>
              <a:gd name="T15" fmla="*/ 214 h 328"/>
              <a:gd name="T16" fmla="*/ 28 w 356"/>
              <a:gd name="T17" fmla="*/ 199 h 328"/>
              <a:gd name="T18" fmla="*/ 21 w 356"/>
              <a:gd name="T19" fmla="*/ 162 h 328"/>
              <a:gd name="T20" fmla="*/ 28 w 356"/>
              <a:gd name="T21" fmla="*/ 125 h 328"/>
              <a:gd name="T22" fmla="*/ 0 w 356"/>
              <a:gd name="T23" fmla="*/ 111 h 328"/>
              <a:gd name="T24" fmla="*/ 28 w 356"/>
              <a:gd name="T25" fmla="*/ 55 h 328"/>
              <a:gd name="T26" fmla="*/ 57 w 356"/>
              <a:gd name="T27" fmla="*/ 70 h 328"/>
              <a:gd name="T28" fmla="*/ 121 w 356"/>
              <a:gd name="T29" fmla="*/ 33 h 328"/>
              <a:gd name="T30" fmla="*/ 121 w 356"/>
              <a:gd name="T31" fmla="*/ 0 h 328"/>
              <a:gd name="T32" fmla="*/ 181 w 356"/>
              <a:gd name="T33" fmla="*/ 0 h 328"/>
              <a:gd name="T34" fmla="*/ 181 w 356"/>
              <a:gd name="T35" fmla="*/ 30 h 328"/>
              <a:gd name="T36" fmla="*/ 249 w 356"/>
              <a:gd name="T37" fmla="*/ 70 h 328"/>
              <a:gd name="T38" fmla="*/ 274 w 356"/>
              <a:gd name="T39" fmla="*/ 55 h 328"/>
              <a:gd name="T40" fmla="*/ 306 w 356"/>
              <a:gd name="T41" fmla="*/ 111 h 328"/>
              <a:gd name="T42" fmla="*/ 277 w 356"/>
              <a:gd name="T43" fmla="*/ 125 h 328"/>
              <a:gd name="T44" fmla="*/ 282 w 356"/>
              <a:gd name="T45" fmla="*/ 162 h 328"/>
              <a:gd name="T46" fmla="*/ 279 w 356"/>
              <a:gd name="T47" fmla="*/ 188 h 328"/>
              <a:gd name="T48" fmla="*/ 186 w 356"/>
              <a:gd name="T49" fmla="*/ 100 h 328"/>
              <a:gd name="T50" fmla="*/ 150 w 356"/>
              <a:gd name="T51" fmla="*/ 89 h 328"/>
              <a:gd name="T52" fmla="*/ 75 w 356"/>
              <a:gd name="T53" fmla="*/ 166 h 328"/>
              <a:gd name="T54" fmla="*/ 107 w 356"/>
              <a:gd name="T55" fmla="*/ 231 h 328"/>
              <a:gd name="T56" fmla="*/ 209 w 356"/>
              <a:gd name="T57" fmla="*/ 238 h 328"/>
              <a:gd name="T58" fmla="*/ 310 w 356"/>
              <a:gd name="T59" fmla="*/ 302 h 328"/>
              <a:gd name="T60" fmla="*/ 348 w 356"/>
              <a:gd name="T61" fmla="*/ 294 h 328"/>
              <a:gd name="T62" fmla="*/ 340 w 356"/>
              <a:gd name="T63" fmla="*/ 256 h 328"/>
              <a:gd name="T64" fmla="*/ 237 w 356"/>
              <a:gd name="T65" fmla="*/ 195 h 328"/>
              <a:gd name="T66" fmla="*/ 235 w 356"/>
              <a:gd name="T67" fmla="*/ 194 h 328"/>
              <a:gd name="T68" fmla="*/ 234 w 356"/>
              <a:gd name="T69" fmla="*/ 179 h 328"/>
              <a:gd name="T70" fmla="*/ 172 w 356"/>
              <a:gd name="T71" fmla="*/ 139 h 328"/>
              <a:gd name="T72" fmla="*/ 145 w 356"/>
              <a:gd name="T73" fmla="*/ 153 h 328"/>
              <a:gd name="T74" fmla="*/ 194 w 356"/>
              <a:gd name="T75" fmla="*/ 183 h 328"/>
              <a:gd name="T76" fmla="*/ 182 w 356"/>
              <a:gd name="T77" fmla="*/ 199 h 328"/>
              <a:gd name="T78" fmla="*/ 135 w 356"/>
              <a:gd name="T79" fmla="*/ 169 h 328"/>
              <a:gd name="T80" fmla="*/ 132 w 356"/>
              <a:gd name="T81" fmla="*/ 201 h 328"/>
              <a:gd name="T82" fmla="*/ 194 w 356"/>
              <a:gd name="T83" fmla="*/ 241 h 328"/>
              <a:gd name="T84" fmla="*/ 207 w 356"/>
              <a:gd name="T85" fmla="*/ 237 h 328"/>
              <a:gd name="T86" fmla="*/ 209 w 356"/>
              <a:gd name="T87" fmla="*/ 23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6" h="328">
                <a:moveTo>
                  <a:pt x="224" y="273"/>
                </a:moveTo>
                <a:cubicBezTo>
                  <a:pt x="213" y="284"/>
                  <a:pt x="195" y="291"/>
                  <a:pt x="181" y="295"/>
                </a:cubicBezTo>
                <a:cubicBezTo>
                  <a:pt x="181" y="295"/>
                  <a:pt x="181" y="295"/>
                  <a:pt x="181" y="328"/>
                </a:cubicBezTo>
                <a:cubicBezTo>
                  <a:pt x="181" y="328"/>
                  <a:pt x="181" y="328"/>
                  <a:pt x="121" y="328"/>
                </a:cubicBezTo>
                <a:cubicBezTo>
                  <a:pt x="121" y="328"/>
                  <a:pt x="121" y="328"/>
                  <a:pt x="121" y="291"/>
                </a:cubicBezTo>
                <a:cubicBezTo>
                  <a:pt x="96" y="287"/>
                  <a:pt x="75" y="273"/>
                  <a:pt x="57" y="254"/>
                </a:cubicBezTo>
                <a:cubicBezTo>
                  <a:pt x="57" y="254"/>
                  <a:pt x="57" y="254"/>
                  <a:pt x="28" y="269"/>
                </a:cubicBezTo>
                <a:cubicBezTo>
                  <a:pt x="28" y="269"/>
                  <a:pt x="28" y="269"/>
                  <a:pt x="0" y="214"/>
                </a:cubicBezTo>
                <a:cubicBezTo>
                  <a:pt x="0" y="214"/>
                  <a:pt x="0" y="214"/>
                  <a:pt x="28" y="199"/>
                </a:cubicBezTo>
                <a:cubicBezTo>
                  <a:pt x="25" y="188"/>
                  <a:pt x="21" y="177"/>
                  <a:pt x="21" y="162"/>
                </a:cubicBezTo>
                <a:cubicBezTo>
                  <a:pt x="21" y="151"/>
                  <a:pt x="25" y="136"/>
                  <a:pt x="28" y="125"/>
                </a:cubicBezTo>
                <a:cubicBezTo>
                  <a:pt x="28" y="125"/>
                  <a:pt x="28" y="125"/>
                  <a:pt x="0" y="111"/>
                </a:cubicBezTo>
                <a:cubicBezTo>
                  <a:pt x="0" y="111"/>
                  <a:pt x="0" y="111"/>
                  <a:pt x="28" y="55"/>
                </a:cubicBezTo>
                <a:cubicBezTo>
                  <a:pt x="28" y="55"/>
                  <a:pt x="28" y="55"/>
                  <a:pt x="57" y="70"/>
                </a:cubicBezTo>
                <a:cubicBezTo>
                  <a:pt x="75" y="52"/>
                  <a:pt x="96" y="37"/>
                  <a:pt x="121" y="33"/>
                </a:cubicBezTo>
                <a:cubicBezTo>
                  <a:pt x="121" y="33"/>
                  <a:pt x="121" y="33"/>
                  <a:pt x="121" y="0"/>
                </a:cubicBezTo>
                <a:cubicBezTo>
                  <a:pt x="121" y="0"/>
                  <a:pt x="121" y="0"/>
                  <a:pt x="181" y="0"/>
                </a:cubicBezTo>
                <a:cubicBezTo>
                  <a:pt x="181" y="0"/>
                  <a:pt x="181" y="0"/>
                  <a:pt x="181" y="30"/>
                </a:cubicBezTo>
                <a:cubicBezTo>
                  <a:pt x="206" y="37"/>
                  <a:pt x="231" y="52"/>
                  <a:pt x="249" y="70"/>
                </a:cubicBezTo>
                <a:cubicBezTo>
                  <a:pt x="249" y="70"/>
                  <a:pt x="249" y="70"/>
                  <a:pt x="274" y="55"/>
                </a:cubicBezTo>
                <a:cubicBezTo>
                  <a:pt x="274" y="55"/>
                  <a:pt x="274" y="55"/>
                  <a:pt x="306" y="111"/>
                </a:cubicBezTo>
                <a:cubicBezTo>
                  <a:pt x="306" y="111"/>
                  <a:pt x="306" y="111"/>
                  <a:pt x="277" y="125"/>
                </a:cubicBezTo>
                <a:cubicBezTo>
                  <a:pt x="281" y="136"/>
                  <a:pt x="282" y="150"/>
                  <a:pt x="282" y="162"/>
                </a:cubicBezTo>
                <a:cubicBezTo>
                  <a:pt x="282" y="169"/>
                  <a:pt x="282" y="178"/>
                  <a:pt x="279" y="188"/>
                </a:cubicBezTo>
                <a:moveTo>
                  <a:pt x="186" y="100"/>
                </a:moveTo>
                <a:cubicBezTo>
                  <a:pt x="176" y="93"/>
                  <a:pt x="165" y="89"/>
                  <a:pt x="150" y="89"/>
                </a:cubicBezTo>
                <a:cubicBezTo>
                  <a:pt x="107" y="89"/>
                  <a:pt x="75" y="126"/>
                  <a:pt x="75" y="166"/>
                </a:cubicBezTo>
                <a:cubicBezTo>
                  <a:pt x="75" y="195"/>
                  <a:pt x="85" y="217"/>
                  <a:pt x="107" y="231"/>
                </a:cubicBezTo>
                <a:moveTo>
                  <a:pt x="209" y="238"/>
                </a:moveTo>
                <a:cubicBezTo>
                  <a:pt x="310" y="302"/>
                  <a:pt x="310" y="302"/>
                  <a:pt x="310" y="302"/>
                </a:cubicBezTo>
                <a:cubicBezTo>
                  <a:pt x="323" y="310"/>
                  <a:pt x="340" y="307"/>
                  <a:pt x="348" y="294"/>
                </a:cubicBezTo>
                <a:cubicBezTo>
                  <a:pt x="356" y="282"/>
                  <a:pt x="353" y="265"/>
                  <a:pt x="340" y="256"/>
                </a:cubicBezTo>
                <a:cubicBezTo>
                  <a:pt x="237" y="195"/>
                  <a:pt x="237" y="195"/>
                  <a:pt x="237" y="195"/>
                </a:cubicBezTo>
                <a:cubicBezTo>
                  <a:pt x="235" y="194"/>
                  <a:pt x="235" y="194"/>
                  <a:pt x="235" y="194"/>
                </a:cubicBezTo>
                <a:cubicBezTo>
                  <a:pt x="236" y="189"/>
                  <a:pt x="235" y="184"/>
                  <a:pt x="234" y="179"/>
                </a:cubicBezTo>
                <a:cubicBezTo>
                  <a:pt x="228" y="151"/>
                  <a:pt x="200" y="132"/>
                  <a:pt x="172" y="139"/>
                </a:cubicBezTo>
                <a:cubicBezTo>
                  <a:pt x="162" y="141"/>
                  <a:pt x="152" y="146"/>
                  <a:pt x="145" y="153"/>
                </a:cubicBezTo>
                <a:cubicBezTo>
                  <a:pt x="194" y="183"/>
                  <a:pt x="194" y="183"/>
                  <a:pt x="194" y="183"/>
                </a:cubicBezTo>
                <a:cubicBezTo>
                  <a:pt x="182" y="199"/>
                  <a:pt x="182" y="199"/>
                  <a:pt x="182" y="199"/>
                </a:cubicBezTo>
                <a:cubicBezTo>
                  <a:pt x="135" y="169"/>
                  <a:pt x="135" y="169"/>
                  <a:pt x="135" y="169"/>
                </a:cubicBezTo>
                <a:cubicBezTo>
                  <a:pt x="131" y="179"/>
                  <a:pt x="129" y="190"/>
                  <a:pt x="132" y="201"/>
                </a:cubicBezTo>
                <a:cubicBezTo>
                  <a:pt x="138" y="229"/>
                  <a:pt x="165" y="247"/>
                  <a:pt x="194" y="241"/>
                </a:cubicBezTo>
                <a:cubicBezTo>
                  <a:pt x="198" y="240"/>
                  <a:pt x="203" y="239"/>
                  <a:pt x="207" y="237"/>
                </a:cubicBezTo>
                <a:lnTo>
                  <a:pt x="209" y="238"/>
                </a:lnTo>
                <a:close/>
              </a:path>
            </a:pathLst>
          </a:custGeom>
          <a:noFill/>
          <a:ln w="19050" cap="flat">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90" tIns="45696" rIns="91390" bIns="45696" numCol="1" anchor="t" anchorCtr="0" compatLnSpc="1">
            <a:prstTxWarp prst="textNoShape">
              <a:avLst/>
            </a:prstTxWarp>
          </a:bodyPr>
          <a:lstStyle/>
          <a:p>
            <a:pPr marL="0" marR="0" lvl="0" indent="0" algn="l" defTabSz="93214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282828"/>
              </a:solidFill>
              <a:effectLst/>
              <a:uLnTx/>
              <a:uFillTx/>
              <a:latin typeface="Segoe UI"/>
              <a:ea typeface="+mn-ea"/>
              <a:cs typeface="+mn-cs"/>
            </a:endParaRPr>
          </a:p>
        </p:txBody>
      </p:sp>
      <p:sp>
        <p:nvSpPr>
          <p:cNvPr id="20" name="Freeform 14">
            <a:extLst>
              <a:ext uri="{FF2B5EF4-FFF2-40B4-BE49-F238E27FC236}">
                <a16:creationId xmlns:a16="http://schemas.microsoft.com/office/drawing/2014/main" id="{7ADE4C4C-FE35-4D74-B242-01883759AED9}"/>
              </a:ext>
            </a:extLst>
          </p:cNvPr>
          <p:cNvSpPr>
            <a:spLocks noEditPoints="1"/>
          </p:cNvSpPr>
          <p:nvPr/>
        </p:nvSpPr>
        <p:spPr bwMode="black">
          <a:xfrm>
            <a:off x="1792881" y="1869163"/>
            <a:ext cx="518822" cy="518686"/>
          </a:xfrm>
          <a:custGeom>
            <a:avLst/>
            <a:gdLst>
              <a:gd name="T0" fmla="*/ 518 w 709"/>
              <a:gd name="T1" fmla="*/ 343 h 709"/>
              <a:gd name="T2" fmla="*/ 449 w 709"/>
              <a:gd name="T3" fmla="*/ 258 h 709"/>
              <a:gd name="T4" fmla="*/ 362 w 709"/>
              <a:gd name="T5" fmla="*/ 189 h 709"/>
              <a:gd name="T6" fmla="*/ 449 w 709"/>
              <a:gd name="T7" fmla="*/ 0 h 709"/>
              <a:gd name="T8" fmla="*/ 260 w 709"/>
              <a:gd name="T9" fmla="*/ 189 h 709"/>
              <a:gd name="T10" fmla="*/ 345 w 709"/>
              <a:gd name="T11" fmla="*/ 258 h 709"/>
              <a:gd name="T12" fmla="*/ 260 w 709"/>
              <a:gd name="T13" fmla="*/ 343 h 709"/>
              <a:gd name="T14" fmla="*/ 189 w 709"/>
              <a:gd name="T15" fmla="*/ 258 h 709"/>
              <a:gd name="T16" fmla="*/ 0 w 709"/>
              <a:gd name="T17" fmla="*/ 447 h 709"/>
              <a:gd name="T18" fmla="*/ 85 w 709"/>
              <a:gd name="T19" fmla="*/ 520 h 709"/>
              <a:gd name="T20" fmla="*/ 0 w 709"/>
              <a:gd name="T21" fmla="*/ 709 h 709"/>
              <a:gd name="T22" fmla="*/ 189 w 709"/>
              <a:gd name="T23" fmla="*/ 520 h 709"/>
              <a:gd name="T24" fmla="*/ 104 w 709"/>
              <a:gd name="T25" fmla="*/ 447 h 709"/>
              <a:gd name="T26" fmla="*/ 189 w 709"/>
              <a:gd name="T27" fmla="*/ 362 h 709"/>
              <a:gd name="T28" fmla="*/ 260 w 709"/>
              <a:gd name="T29" fmla="*/ 447 h 709"/>
              <a:gd name="T30" fmla="*/ 345 w 709"/>
              <a:gd name="T31" fmla="*/ 520 h 709"/>
              <a:gd name="T32" fmla="*/ 260 w 709"/>
              <a:gd name="T33" fmla="*/ 709 h 709"/>
              <a:gd name="T34" fmla="*/ 449 w 709"/>
              <a:gd name="T35" fmla="*/ 520 h 709"/>
              <a:gd name="T36" fmla="*/ 362 w 709"/>
              <a:gd name="T37" fmla="*/ 447 h 709"/>
              <a:gd name="T38" fmla="*/ 449 w 709"/>
              <a:gd name="T39" fmla="*/ 362 h 709"/>
              <a:gd name="T40" fmla="*/ 518 w 709"/>
              <a:gd name="T41" fmla="*/ 447 h 709"/>
              <a:gd name="T42" fmla="*/ 709 w 709"/>
              <a:gd name="T43" fmla="*/ 258 h 709"/>
              <a:gd name="T44" fmla="*/ 277 w 709"/>
              <a:gd name="T45" fmla="*/ 17 h 709"/>
              <a:gd name="T46" fmla="*/ 433 w 709"/>
              <a:gd name="T47" fmla="*/ 170 h 709"/>
              <a:gd name="T48" fmla="*/ 277 w 709"/>
              <a:gd name="T49" fmla="*/ 17 h 709"/>
              <a:gd name="T50" fmla="*/ 17 w 709"/>
              <a:gd name="T51" fmla="*/ 690 h 709"/>
              <a:gd name="T52" fmla="*/ 173 w 709"/>
              <a:gd name="T53" fmla="*/ 536 h 709"/>
              <a:gd name="T54" fmla="*/ 173 w 709"/>
              <a:gd name="T55" fmla="*/ 430 h 709"/>
              <a:gd name="T56" fmla="*/ 17 w 709"/>
              <a:gd name="T57" fmla="*/ 274 h 709"/>
              <a:gd name="T58" fmla="*/ 173 w 709"/>
              <a:gd name="T59" fmla="*/ 430 h 709"/>
              <a:gd name="T60" fmla="*/ 277 w 709"/>
              <a:gd name="T61" fmla="*/ 690 h 709"/>
              <a:gd name="T62" fmla="*/ 433 w 709"/>
              <a:gd name="T63" fmla="*/ 536 h 709"/>
              <a:gd name="T64" fmla="*/ 433 w 709"/>
              <a:gd name="T65" fmla="*/ 430 h 709"/>
              <a:gd name="T66" fmla="*/ 277 w 709"/>
              <a:gd name="T67" fmla="*/ 274 h 709"/>
              <a:gd name="T68" fmla="*/ 433 w 709"/>
              <a:gd name="T69" fmla="*/ 430 h 709"/>
              <a:gd name="T70" fmla="*/ 536 w 709"/>
              <a:gd name="T71" fmla="*/ 430 h 709"/>
              <a:gd name="T72" fmla="*/ 690 w 709"/>
              <a:gd name="T73" fmla="*/ 274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9" h="709">
                <a:moveTo>
                  <a:pt x="518" y="258"/>
                </a:moveTo>
                <a:lnTo>
                  <a:pt x="518" y="343"/>
                </a:lnTo>
                <a:lnTo>
                  <a:pt x="449" y="343"/>
                </a:lnTo>
                <a:lnTo>
                  <a:pt x="449" y="258"/>
                </a:lnTo>
                <a:lnTo>
                  <a:pt x="362" y="258"/>
                </a:lnTo>
                <a:lnTo>
                  <a:pt x="362" y="189"/>
                </a:lnTo>
                <a:lnTo>
                  <a:pt x="449" y="189"/>
                </a:lnTo>
                <a:lnTo>
                  <a:pt x="449" y="0"/>
                </a:lnTo>
                <a:lnTo>
                  <a:pt x="260" y="0"/>
                </a:lnTo>
                <a:lnTo>
                  <a:pt x="260" y="189"/>
                </a:lnTo>
                <a:lnTo>
                  <a:pt x="345" y="189"/>
                </a:lnTo>
                <a:lnTo>
                  <a:pt x="345" y="258"/>
                </a:lnTo>
                <a:lnTo>
                  <a:pt x="260" y="258"/>
                </a:lnTo>
                <a:lnTo>
                  <a:pt x="260" y="343"/>
                </a:lnTo>
                <a:lnTo>
                  <a:pt x="189" y="343"/>
                </a:lnTo>
                <a:lnTo>
                  <a:pt x="189" y="258"/>
                </a:lnTo>
                <a:lnTo>
                  <a:pt x="0" y="258"/>
                </a:lnTo>
                <a:lnTo>
                  <a:pt x="0" y="447"/>
                </a:lnTo>
                <a:lnTo>
                  <a:pt x="85" y="447"/>
                </a:lnTo>
                <a:lnTo>
                  <a:pt x="85" y="520"/>
                </a:lnTo>
                <a:lnTo>
                  <a:pt x="0" y="520"/>
                </a:lnTo>
                <a:lnTo>
                  <a:pt x="0" y="709"/>
                </a:lnTo>
                <a:lnTo>
                  <a:pt x="189" y="709"/>
                </a:lnTo>
                <a:lnTo>
                  <a:pt x="189" y="520"/>
                </a:lnTo>
                <a:lnTo>
                  <a:pt x="104" y="520"/>
                </a:lnTo>
                <a:lnTo>
                  <a:pt x="104" y="447"/>
                </a:lnTo>
                <a:lnTo>
                  <a:pt x="189" y="447"/>
                </a:lnTo>
                <a:lnTo>
                  <a:pt x="189" y="362"/>
                </a:lnTo>
                <a:lnTo>
                  <a:pt x="260" y="362"/>
                </a:lnTo>
                <a:lnTo>
                  <a:pt x="260" y="447"/>
                </a:lnTo>
                <a:lnTo>
                  <a:pt x="345" y="447"/>
                </a:lnTo>
                <a:lnTo>
                  <a:pt x="345" y="520"/>
                </a:lnTo>
                <a:lnTo>
                  <a:pt x="260" y="520"/>
                </a:lnTo>
                <a:lnTo>
                  <a:pt x="260" y="709"/>
                </a:lnTo>
                <a:lnTo>
                  <a:pt x="449" y="709"/>
                </a:lnTo>
                <a:lnTo>
                  <a:pt x="449" y="520"/>
                </a:lnTo>
                <a:lnTo>
                  <a:pt x="362" y="520"/>
                </a:lnTo>
                <a:lnTo>
                  <a:pt x="362" y="447"/>
                </a:lnTo>
                <a:lnTo>
                  <a:pt x="449" y="447"/>
                </a:lnTo>
                <a:lnTo>
                  <a:pt x="449" y="362"/>
                </a:lnTo>
                <a:lnTo>
                  <a:pt x="518" y="362"/>
                </a:lnTo>
                <a:lnTo>
                  <a:pt x="518" y="447"/>
                </a:lnTo>
                <a:lnTo>
                  <a:pt x="709" y="447"/>
                </a:lnTo>
                <a:lnTo>
                  <a:pt x="709" y="258"/>
                </a:lnTo>
                <a:lnTo>
                  <a:pt x="518" y="258"/>
                </a:lnTo>
                <a:close/>
                <a:moveTo>
                  <a:pt x="277" y="17"/>
                </a:moveTo>
                <a:lnTo>
                  <a:pt x="433" y="17"/>
                </a:lnTo>
                <a:lnTo>
                  <a:pt x="433" y="170"/>
                </a:lnTo>
                <a:lnTo>
                  <a:pt x="277" y="170"/>
                </a:lnTo>
                <a:lnTo>
                  <a:pt x="277" y="17"/>
                </a:lnTo>
                <a:close/>
                <a:moveTo>
                  <a:pt x="173" y="690"/>
                </a:moveTo>
                <a:lnTo>
                  <a:pt x="17" y="690"/>
                </a:lnTo>
                <a:lnTo>
                  <a:pt x="17" y="536"/>
                </a:lnTo>
                <a:lnTo>
                  <a:pt x="173" y="536"/>
                </a:lnTo>
                <a:lnTo>
                  <a:pt x="173" y="690"/>
                </a:lnTo>
                <a:close/>
                <a:moveTo>
                  <a:pt x="173" y="430"/>
                </a:moveTo>
                <a:lnTo>
                  <a:pt x="17" y="430"/>
                </a:lnTo>
                <a:lnTo>
                  <a:pt x="17" y="274"/>
                </a:lnTo>
                <a:lnTo>
                  <a:pt x="173" y="274"/>
                </a:lnTo>
                <a:lnTo>
                  <a:pt x="173" y="430"/>
                </a:lnTo>
                <a:close/>
                <a:moveTo>
                  <a:pt x="433" y="690"/>
                </a:moveTo>
                <a:lnTo>
                  <a:pt x="277" y="690"/>
                </a:lnTo>
                <a:lnTo>
                  <a:pt x="277" y="536"/>
                </a:lnTo>
                <a:lnTo>
                  <a:pt x="433" y="536"/>
                </a:lnTo>
                <a:lnTo>
                  <a:pt x="433" y="690"/>
                </a:lnTo>
                <a:close/>
                <a:moveTo>
                  <a:pt x="433" y="430"/>
                </a:moveTo>
                <a:lnTo>
                  <a:pt x="277" y="430"/>
                </a:lnTo>
                <a:lnTo>
                  <a:pt x="277" y="274"/>
                </a:lnTo>
                <a:lnTo>
                  <a:pt x="433" y="274"/>
                </a:lnTo>
                <a:lnTo>
                  <a:pt x="433" y="430"/>
                </a:lnTo>
                <a:close/>
                <a:moveTo>
                  <a:pt x="690" y="430"/>
                </a:moveTo>
                <a:lnTo>
                  <a:pt x="536" y="430"/>
                </a:lnTo>
                <a:lnTo>
                  <a:pt x="536" y="274"/>
                </a:lnTo>
                <a:lnTo>
                  <a:pt x="690" y="274"/>
                </a:lnTo>
                <a:lnTo>
                  <a:pt x="690" y="430"/>
                </a:lnTo>
                <a:close/>
              </a:path>
            </a:pathLst>
          </a:custGeom>
          <a:solidFill>
            <a:srgbClr val="FFFFFF"/>
          </a:solidFill>
          <a:ln>
            <a:solidFill>
              <a:srgbClr val="505050"/>
            </a:solidFill>
          </a:ln>
        </p:spPr>
        <p:txBody>
          <a:bodyPr vert="horz" wrap="square" lIns="83931" tIns="41966" rIns="83931" bIns="4196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632" b="0" i="0" u="none" strike="noStrike" kern="1200" cap="none" spc="0" normalizeH="0" baseline="0" noProof="0">
              <a:ln>
                <a:noFill/>
              </a:ln>
              <a:solidFill>
                <a:srgbClr val="1A1A1A"/>
              </a:solidFill>
              <a:effectLst/>
              <a:uLnTx/>
              <a:uFillTx/>
              <a:latin typeface="Segoe UI"/>
              <a:ea typeface="+mn-ea"/>
              <a:cs typeface="+mn-cs"/>
            </a:endParaRPr>
          </a:p>
        </p:txBody>
      </p:sp>
      <p:sp>
        <p:nvSpPr>
          <p:cNvPr id="25" name="Titel 9">
            <a:extLst>
              <a:ext uri="{FF2B5EF4-FFF2-40B4-BE49-F238E27FC236}">
                <a16:creationId xmlns:a16="http://schemas.microsoft.com/office/drawing/2014/main" id="{0A68FD1C-9022-4CC1-B078-FE2F8F2EC324}"/>
              </a:ext>
            </a:extLst>
          </p:cNvPr>
          <p:cNvSpPr>
            <a:spLocks noGrp="1"/>
          </p:cNvSpPr>
          <p:nvPr>
            <p:ph type="title"/>
          </p:nvPr>
        </p:nvSpPr>
        <p:spPr>
          <a:xfrm>
            <a:off x="1425627" y="567457"/>
            <a:ext cx="10572697" cy="830020"/>
          </a:xfrm>
        </p:spPr>
        <p:txBody>
          <a:bodyPr/>
          <a:lstStyle/>
          <a:p>
            <a:r>
              <a:rPr lang="en-GB" sz="2800">
                <a:solidFill>
                  <a:schemeClr val="tx2"/>
                </a:solidFill>
              </a:rPr>
              <a:t>Management Groups</a:t>
            </a:r>
            <a:br>
              <a:rPr lang="en-GB" sz="2800">
                <a:solidFill>
                  <a:schemeClr val="tx2"/>
                </a:solidFill>
              </a:rPr>
            </a:br>
            <a:br>
              <a:rPr lang="en-GB" sz="2800"/>
            </a:br>
            <a:endParaRPr lang="de-DE"/>
          </a:p>
        </p:txBody>
      </p:sp>
      <p:grpSp>
        <p:nvGrpSpPr>
          <p:cNvPr id="26" name="Group 4">
            <a:extLst>
              <a:ext uri="{FF2B5EF4-FFF2-40B4-BE49-F238E27FC236}">
                <a16:creationId xmlns:a16="http://schemas.microsoft.com/office/drawing/2014/main" id="{2339ED08-02AB-4ECF-BC27-3183E1A10281}"/>
              </a:ext>
            </a:extLst>
          </p:cNvPr>
          <p:cNvGrpSpPr/>
          <p:nvPr/>
        </p:nvGrpSpPr>
        <p:grpSpPr>
          <a:xfrm>
            <a:off x="296611" y="373976"/>
            <a:ext cx="933071" cy="933071"/>
            <a:chOff x="-649496" y="382043"/>
            <a:chExt cx="914859" cy="914859"/>
          </a:xfrm>
        </p:grpSpPr>
        <p:sp>
          <p:nvSpPr>
            <p:cNvPr id="27" name="Oval 10">
              <a:extLst>
                <a:ext uri="{FF2B5EF4-FFF2-40B4-BE49-F238E27FC236}">
                  <a16:creationId xmlns:a16="http://schemas.microsoft.com/office/drawing/2014/main" id="{D2EC91D9-66B6-4158-BA62-BFD1A813EAC0}"/>
                </a:ext>
              </a:extLst>
            </p:cNvPr>
            <p:cNvSpPr/>
            <p:nvPr/>
          </p:nvSpPr>
          <p:spPr>
            <a:xfrm>
              <a:off x="-649496" y="382043"/>
              <a:ext cx="914859" cy="914859"/>
            </a:xfrm>
            <a:prstGeom prst="ellipse">
              <a:avLst/>
            </a:prstGeom>
            <a:solidFill>
              <a:schemeClr val="tx2"/>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28" name="Rectangle 11" descr="Users">
              <a:extLst>
                <a:ext uri="{FF2B5EF4-FFF2-40B4-BE49-F238E27FC236}">
                  <a16:creationId xmlns:a16="http://schemas.microsoft.com/office/drawing/2014/main" id="{7F9BB683-47AA-43A5-A794-F1C0BE506439}"/>
                </a:ext>
              </a:extLst>
            </p:cNvPr>
            <p:cNvSpPr/>
            <p:nvPr/>
          </p:nvSpPr>
          <p:spPr>
            <a:xfrm>
              <a:off x="-457376" y="574164"/>
              <a:ext cx="530618" cy="530618"/>
            </a:xfrm>
            <a:prstGeom prst="rect">
              <a:avLst/>
            </a:prstGeom>
            <a: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grpSp>
    </p:spTree>
    <p:extLst>
      <p:ext uri="{BB962C8B-B14F-4D97-AF65-F5344CB8AC3E}">
        <p14:creationId xmlns:p14="http://schemas.microsoft.com/office/powerpoint/2010/main" val="1049022545"/>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9">
            <a:extLst>
              <a:ext uri="{FF2B5EF4-FFF2-40B4-BE49-F238E27FC236}">
                <a16:creationId xmlns:a16="http://schemas.microsoft.com/office/drawing/2014/main" id="{8B8D1F14-E55B-4D15-93E0-E1D9579AF586}"/>
              </a:ext>
            </a:extLst>
          </p:cNvPr>
          <p:cNvSpPr>
            <a:spLocks noGrp="1"/>
          </p:cNvSpPr>
          <p:nvPr>
            <p:ph type="title"/>
          </p:nvPr>
        </p:nvSpPr>
        <p:spPr>
          <a:xfrm>
            <a:off x="1425627" y="567457"/>
            <a:ext cx="10572697" cy="830020"/>
          </a:xfrm>
        </p:spPr>
        <p:txBody>
          <a:bodyPr/>
          <a:lstStyle/>
          <a:p>
            <a:r>
              <a:rPr lang="en-GB" sz="2800">
                <a:solidFill>
                  <a:schemeClr val="tx2"/>
                </a:solidFill>
              </a:rPr>
              <a:t>Management Group &amp; Azure Active Directory</a:t>
            </a:r>
            <a:br>
              <a:rPr lang="en-GB" sz="2800">
                <a:solidFill>
                  <a:schemeClr val="tx2"/>
                </a:solidFill>
              </a:rPr>
            </a:br>
            <a:br>
              <a:rPr lang="en-GB" sz="2800"/>
            </a:br>
            <a:endParaRPr lang="de-DE"/>
          </a:p>
        </p:txBody>
      </p:sp>
      <p:pic>
        <p:nvPicPr>
          <p:cNvPr id="8" name="Picture 7" descr="A screenshot of a cell phone&#10;&#10;Description automatically generated">
            <a:extLst>
              <a:ext uri="{FF2B5EF4-FFF2-40B4-BE49-F238E27FC236}">
                <a16:creationId xmlns:a16="http://schemas.microsoft.com/office/drawing/2014/main" id="{9E4CA300-6645-4F87-8F8E-A2D131633F65}"/>
              </a:ext>
            </a:extLst>
          </p:cNvPr>
          <p:cNvPicPr>
            <a:picLocks noChangeAspect="1"/>
          </p:cNvPicPr>
          <p:nvPr/>
        </p:nvPicPr>
        <p:blipFill>
          <a:blip r:embed="rId3"/>
          <a:stretch>
            <a:fillRect/>
          </a:stretch>
        </p:blipFill>
        <p:spPr>
          <a:xfrm>
            <a:off x="1574680" y="1262039"/>
            <a:ext cx="7458262" cy="4992978"/>
          </a:xfrm>
          <a:prstGeom prst="rect">
            <a:avLst/>
          </a:prstGeom>
        </p:spPr>
      </p:pic>
      <p:sp>
        <p:nvSpPr>
          <p:cNvPr id="3" name="TextBox 2">
            <a:extLst>
              <a:ext uri="{FF2B5EF4-FFF2-40B4-BE49-F238E27FC236}">
                <a16:creationId xmlns:a16="http://schemas.microsoft.com/office/drawing/2014/main" id="{7A8D7D24-AC6B-46B9-83D3-9D36A9A6DFCE}"/>
              </a:ext>
            </a:extLst>
          </p:cNvPr>
          <p:cNvSpPr txBox="1"/>
          <p:nvPr/>
        </p:nvSpPr>
        <p:spPr>
          <a:xfrm>
            <a:off x="2037469" y="5732486"/>
            <a:ext cx="1756160" cy="503031"/>
          </a:xfrm>
          <a:prstGeom prst="rect">
            <a:avLst/>
          </a:prstGeom>
          <a:noFill/>
        </p:spPr>
        <p:txBody>
          <a:bodyPr wrap="none" lIns="186521" tIns="149217" rIns="186521" bIns="149217" rtlCol="0">
            <a:spAutoFit/>
          </a:bodyPr>
          <a:lstStyle/>
          <a:p>
            <a:pPr marL="0" marR="0" lvl="0" indent="0" algn="l" defTabSz="932742" rtl="0" eaLnBrk="1" fontAlgn="auto" latinLnBrk="0" hangingPunct="1">
              <a:lnSpc>
                <a:spcPct val="90000"/>
              </a:lnSpc>
              <a:spcBef>
                <a:spcPts val="0"/>
              </a:spcBef>
              <a:spcAft>
                <a:spcPts val="612"/>
              </a:spcAft>
              <a:buClrTx/>
              <a:buSzTx/>
              <a:buFontTx/>
              <a:buNone/>
              <a:tabLst/>
              <a:defRPr/>
            </a:pPr>
            <a:r>
              <a:rPr kumimoji="0" lang="en-US" sz="1428" b="0" i="0" u="none" strike="noStrike" kern="1200" cap="none" spc="0" normalizeH="0" baseline="0" noProof="0">
                <a:ln>
                  <a:noFill/>
                </a:ln>
                <a:gradFill>
                  <a:gsLst>
                    <a:gs pos="2917">
                      <a:srgbClr val="3C3C41"/>
                    </a:gs>
                    <a:gs pos="30000">
                      <a:srgbClr val="3C3C41"/>
                    </a:gs>
                  </a:gsLst>
                  <a:lin ang="5400000" scaled="0"/>
                </a:gradFill>
                <a:effectLst/>
                <a:uLnTx/>
                <a:uFillTx/>
                <a:latin typeface="Segoe UI"/>
                <a:ea typeface="+mn-ea"/>
                <a:cs typeface="+mn-cs"/>
              </a:rPr>
              <a:t>portal.azure.com</a:t>
            </a:r>
          </a:p>
        </p:txBody>
      </p:sp>
      <p:sp>
        <p:nvSpPr>
          <p:cNvPr id="6" name="TextBox 5">
            <a:extLst>
              <a:ext uri="{FF2B5EF4-FFF2-40B4-BE49-F238E27FC236}">
                <a16:creationId xmlns:a16="http://schemas.microsoft.com/office/drawing/2014/main" id="{0A5F34C7-A9F8-4DDC-8B23-9F42DAF8B70D}"/>
              </a:ext>
            </a:extLst>
          </p:cNvPr>
          <p:cNvSpPr txBox="1"/>
          <p:nvPr/>
        </p:nvSpPr>
        <p:spPr>
          <a:xfrm>
            <a:off x="4769908" y="1256915"/>
            <a:ext cx="2096222" cy="1063348"/>
          </a:xfrm>
          <a:prstGeom prst="rect">
            <a:avLst/>
          </a:prstGeom>
          <a:noFill/>
        </p:spPr>
        <p:txBody>
          <a:bodyPr wrap="none" lIns="186521" tIns="149217" rIns="186521" bIns="149217" rtlCol="0">
            <a:spAutoFit/>
          </a:bodyPr>
          <a:lstStyle/>
          <a:p>
            <a:pPr marL="0" marR="0" lvl="0" indent="0" algn="l" defTabSz="932742" rtl="0" eaLnBrk="1" fontAlgn="auto" latinLnBrk="0" hangingPunct="1">
              <a:lnSpc>
                <a:spcPct val="90000"/>
              </a:lnSpc>
              <a:spcBef>
                <a:spcPts val="0"/>
              </a:spcBef>
              <a:spcAft>
                <a:spcPts val="612"/>
              </a:spcAft>
              <a:buClrTx/>
              <a:buSzTx/>
              <a:buFontTx/>
              <a:buNone/>
              <a:tabLst/>
              <a:defRPr/>
            </a:pPr>
            <a:r>
              <a:rPr kumimoji="0" lang="en-US" sz="1428" b="0" i="0" u="none" strike="noStrike" kern="1200" cap="none" spc="0" normalizeH="0" baseline="0" noProof="0">
                <a:ln>
                  <a:noFill/>
                </a:ln>
                <a:gradFill>
                  <a:gsLst>
                    <a:gs pos="2917">
                      <a:srgbClr val="3C3C41"/>
                    </a:gs>
                    <a:gs pos="30000">
                      <a:srgbClr val="3C3C41"/>
                    </a:gs>
                  </a:gsLst>
                  <a:lin ang="5400000" scaled="0"/>
                </a:gradFill>
                <a:effectLst/>
                <a:uLnTx/>
                <a:uFillTx/>
                <a:latin typeface="Segoe UI"/>
                <a:ea typeface="+mn-ea"/>
                <a:cs typeface="+mn-cs"/>
              </a:rPr>
              <a:t>aad.portal.azure.com</a:t>
            </a:r>
          </a:p>
          <a:p>
            <a:pPr marL="0" marR="0" lvl="0" indent="0" algn="l" defTabSz="932742" rtl="0" eaLnBrk="1" fontAlgn="auto" latinLnBrk="0" hangingPunct="1">
              <a:lnSpc>
                <a:spcPct val="90000"/>
              </a:lnSpc>
              <a:spcBef>
                <a:spcPts val="0"/>
              </a:spcBef>
              <a:spcAft>
                <a:spcPts val="612"/>
              </a:spcAft>
              <a:buClrTx/>
              <a:buSzTx/>
              <a:buFontTx/>
              <a:buNone/>
              <a:tabLst/>
              <a:defRPr/>
            </a:pPr>
            <a:r>
              <a:rPr kumimoji="0" lang="en-US" sz="1428" b="0" i="0" u="none" strike="noStrike" kern="1200" cap="none" spc="0" normalizeH="0" baseline="0" noProof="0">
                <a:ln>
                  <a:noFill/>
                </a:ln>
                <a:gradFill>
                  <a:gsLst>
                    <a:gs pos="2917">
                      <a:srgbClr val="3C3C41"/>
                    </a:gs>
                    <a:gs pos="30000">
                      <a:srgbClr val="3C3C41"/>
                    </a:gs>
                  </a:gsLst>
                  <a:lin ang="5400000" scaled="0"/>
                </a:gradFill>
                <a:effectLst/>
                <a:uLnTx/>
                <a:uFillTx/>
                <a:latin typeface="Segoe UI"/>
                <a:ea typeface="+mn-ea"/>
                <a:cs typeface="+mn-cs"/>
              </a:rPr>
              <a:t>portal.office.com</a:t>
            </a:r>
          </a:p>
          <a:p>
            <a:pPr marL="0" marR="0" lvl="0" indent="0" algn="l" defTabSz="932742" rtl="0" eaLnBrk="1" fontAlgn="auto" latinLnBrk="0" hangingPunct="1">
              <a:lnSpc>
                <a:spcPct val="90000"/>
              </a:lnSpc>
              <a:spcBef>
                <a:spcPts val="0"/>
              </a:spcBef>
              <a:spcAft>
                <a:spcPts val="612"/>
              </a:spcAft>
              <a:buClrTx/>
              <a:buSzTx/>
              <a:buFontTx/>
              <a:buNone/>
              <a:tabLst/>
              <a:defRPr/>
            </a:pPr>
            <a:r>
              <a:rPr kumimoji="0" lang="en-US" sz="1428" b="0" i="0" u="none" strike="noStrike" kern="1200" cap="none" spc="0" normalizeH="0" baseline="0" noProof="0">
                <a:ln>
                  <a:noFill/>
                </a:ln>
                <a:gradFill>
                  <a:gsLst>
                    <a:gs pos="2917">
                      <a:srgbClr val="3C3C41"/>
                    </a:gs>
                    <a:gs pos="30000">
                      <a:srgbClr val="3C3C41"/>
                    </a:gs>
                  </a:gsLst>
                  <a:lin ang="5400000" scaled="0"/>
                </a:gradFill>
                <a:effectLst/>
                <a:uLnTx/>
                <a:uFillTx/>
                <a:latin typeface="Segoe UI"/>
                <a:ea typeface="+mn-ea"/>
                <a:cs typeface="+mn-cs"/>
              </a:rPr>
              <a:t>portal.azure.com</a:t>
            </a:r>
          </a:p>
        </p:txBody>
      </p:sp>
      <p:sp>
        <p:nvSpPr>
          <p:cNvPr id="5" name="TextBox 4">
            <a:extLst>
              <a:ext uri="{FF2B5EF4-FFF2-40B4-BE49-F238E27FC236}">
                <a16:creationId xmlns:a16="http://schemas.microsoft.com/office/drawing/2014/main" id="{60858D45-8C61-4824-8EF7-820E1A269DA6}"/>
              </a:ext>
            </a:extLst>
          </p:cNvPr>
          <p:cNvSpPr txBox="1"/>
          <p:nvPr/>
        </p:nvSpPr>
        <p:spPr>
          <a:xfrm>
            <a:off x="7628967" y="4957145"/>
            <a:ext cx="2994968" cy="783190"/>
          </a:xfrm>
          <a:prstGeom prst="rect">
            <a:avLst/>
          </a:prstGeom>
          <a:noFill/>
        </p:spPr>
        <p:txBody>
          <a:bodyPr wrap="none" lIns="186521" tIns="149217" rIns="186521" bIns="149217" rtlCol="0">
            <a:spAutoFit/>
          </a:bodyPr>
          <a:lstStyle/>
          <a:p>
            <a:pPr marL="0" marR="0" lvl="0" indent="0" algn="l" defTabSz="932742" rtl="0" eaLnBrk="1" fontAlgn="auto" latinLnBrk="0" hangingPunct="1">
              <a:lnSpc>
                <a:spcPct val="90000"/>
              </a:lnSpc>
              <a:spcBef>
                <a:spcPts val="0"/>
              </a:spcBef>
              <a:spcAft>
                <a:spcPts val="612"/>
              </a:spcAft>
              <a:buClrTx/>
              <a:buSzTx/>
              <a:buFontTx/>
              <a:buNone/>
              <a:tabLst/>
              <a:defRPr/>
            </a:pPr>
            <a:r>
              <a:rPr kumimoji="0" lang="en-US" sz="1428" b="0" i="0" u="none" strike="noStrike" kern="1200" cap="none" spc="0" normalizeH="0" baseline="0" noProof="0">
                <a:ln>
                  <a:noFill/>
                </a:ln>
                <a:gradFill>
                  <a:gsLst>
                    <a:gs pos="2917">
                      <a:srgbClr val="3C3C41"/>
                    </a:gs>
                    <a:gs pos="30000">
                      <a:srgbClr val="3C3C41"/>
                    </a:gs>
                  </a:gsLst>
                  <a:lin ang="5400000" scaled="0"/>
                </a:gradFill>
                <a:effectLst/>
                <a:uLnTx/>
                <a:uFillTx/>
                <a:latin typeface="Segoe UI"/>
                <a:ea typeface="+mn-ea"/>
                <a:cs typeface="+mn-cs"/>
              </a:rPr>
              <a:t>ea.azure.com</a:t>
            </a:r>
          </a:p>
          <a:p>
            <a:pPr marL="0" marR="0" lvl="0" indent="0" algn="l" defTabSz="932742" rtl="0" eaLnBrk="1" fontAlgn="auto" latinLnBrk="0" hangingPunct="1">
              <a:lnSpc>
                <a:spcPct val="90000"/>
              </a:lnSpc>
              <a:spcBef>
                <a:spcPts val="0"/>
              </a:spcBef>
              <a:spcAft>
                <a:spcPts val="612"/>
              </a:spcAft>
              <a:buClrTx/>
              <a:buSzTx/>
              <a:buFontTx/>
              <a:buNone/>
              <a:tabLst/>
              <a:defRPr/>
            </a:pPr>
            <a:r>
              <a:rPr kumimoji="0" lang="en-US" sz="1428" b="0" i="0" u="none" strike="noStrike" kern="1200" cap="none" spc="0" normalizeH="0" baseline="0" noProof="0">
                <a:ln>
                  <a:noFill/>
                </a:ln>
                <a:gradFill>
                  <a:gsLst>
                    <a:gs pos="2917">
                      <a:srgbClr val="3C3C41"/>
                    </a:gs>
                    <a:gs pos="30000">
                      <a:srgbClr val="3C3C41"/>
                    </a:gs>
                  </a:gsLst>
                  <a:lin ang="5400000" scaled="0"/>
                </a:gradFill>
                <a:effectLst/>
                <a:uLnTx/>
                <a:uFillTx/>
                <a:latin typeface="Segoe UI"/>
                <a:ea typeface="+mn-ea"/>
                <a:cs typeface="+mn-cs"/>
              </a:rPr>
              <a:t>account.azure.com/subscription</a:t>
            </a:r>
          </a:p>
        </p:txBody>
      </p:sp>
      <p:grpSp>
        <p:nvGrpSpPr>
          <p:cNvPr id="9" name="Group 4">
            <a:extLst>
              <a:ext uri="{FF2B5EF4-FFF2-40B4-BE49-F238E27FC236}">
                <a16:creationId xmlns:a16="http://schemas.microsoft.com/office/drawing/2014/main" id="{8B8A3C95-D672-4145-86BC-804738952EB1}"/>
              </a:ext>
            </a:extLst>
          </p:cNvPr>
          <p:cNvGrpSpPr/>
          <p:nvPr/>
        </p:nvGrpSpPr>
        <p:grpSpPr>
          <a:xfrm>
            <a:off x="296611" y="373976"/>
            <a:ext cx="933071" cy="933071"/>
            <a:chOff x="-649496" y="382043"/>
            <a:chExt cx="914859" cy="914859"/>
          </a:xfrm>
        </p:grpSpPr>
        <p:sp>
          <p:nvSpPr>
            <p:cNvPr id="10" name="Oval 10">
              <a:extLst>
                <a:ext uri="{FF2B5EF4-FFF2-40B4-BE49-F238E27FC236}">
                  <a16:creationId xmlns:a16="http://schemas.microsoft.com/office/drawing/2014/main" id="{3E9170F9-6CD0-4BCF-8365-8AE2BD163820}"/>
                </a:ext>
              </a:extLst>
            </p:cNvPr>
            <p:cNvSpPr/>
            <p:nvPr/>
          </p:nvSpPr>
          <p:spPr>
            <a:xfrm>
              <a:off x="-649496" y="382043"/>
              <a:ext cx="914859" cy="914859"/>
            </a:xfrm>
            <a:prstGeom prst="ellipse">
              <a:avLst/>
            </a:prstGeom>
            <a:solidFill>
              <a:schemeClr val="tx2"/>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1" name="Rectangle 11" descr="Users">
              <a:extLst>
                <a:ext uri="{FF2B5EF4-FFF2-40B4-BE49-F238E27FC236}">
                  <a16:creationId xmlns:a16="http://schemas.microsoft.com/office/drawing/2014/main" id="{06052326-A18F-49D8-823D-07C32F384416}"/>
                </a:ext>
              </a:extLst>
            </p:cNvPr>
            <p:cNvSpPr/>
            <p:nvPr/>
          </p:nvSpPr>
          <p:spPr>
            <a:xfrm>
              <a:off x="-457376" y="574164"/>
              <a:ext cx="530618" cy="530618"/>
            </a:xfrm>
            <a:prstGeom prst="rect">
              <a:avLst/>
            </a:prstGeom>
            <a: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grpSp>
    </p:spTree>
    <p:extLst>
      <p:ext uri="{BB962C8B-B14F-4D97-AF65-F5344CB8AC3E}">
        <p14:creationId xmlns:p14="http://schemas.microsoft.com/office/powerpoint/2010/main" val="1618660872"/>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E910F40-4BF2-4A42-ACA3-D8E827C67DEE}"/>
              </a:ext>
            </a:extLst>
          </p:cNvPr>
          <p:cNvSpPr>
            <a:spLocks noGrp="1"/>
          </p:cNvSpPr>
          <p:nvPr>
            <p:ph type="body" sz="quarter" idx="4294967295"/>
          </p:nvPr>
        </p:nvSpPr>
        <p:spPr>
          <a:xfrm>
            <a:off x="330162" y="1473209"/>
            <a:ext cx="5315516" cy="4751323"/>
          </a:xfrm>
        </p:spPr>
        <p:txBody>
          <a:bodyPr/>
          <a:lstStyle/>
          <a:p>
            <a:pPr marL="0" indent="0">
              <a:buNone/>
            </a:pPr>
            <a:r>
              <a:rPr lang="en-US">
                <a:solidFill>
                  <a:schemeClr val="accent1"/>
                </a:solidFill>
              </a:rPr>
              <a:t>Finance codes </a:t>
            </a:r>
          </a:p>
          <a:p>
            <a:pPr marL="233149" lvl="1" indent="0">
              <a:buNone/>
            </a:pPr>
            <a:r>
              <a:rPr lang="en-US" err="1"/>
              <a:t>CostCenter</a:t>
            </a:r>
            <a:r>
              <a:rPr lang="en-US"/>
              <a:t> tag, etc.</a:t>
            </a:r>
          </a:p>
          <a:p>
            <a:pPr marL="233149" lvl="1" indent="0">
              <a:buNone/>
            </a:pPr>
            <a:endParaRPr lang="en-US"/>
          </a:p>
          <a:p>
            <a:pPr marL="0" indent="0">
              <a:buNone/>
            </a:pPr>
            <a:r>
              <a:rPr lang="en-US">
                <a:solidFill>
                  <a:schemeClr val="accent1"/>
                </a:solidFill>
              </a:rPr>
              <a:t>Application context</a:t>
            </a:r>
          </a:p>
          <a:p>
            <a:pPr marL="233149" lvl="1" indent="0">
              <a:buNone/>
            </a:pPr>
            <a:r>
              <a:rPr lang="en-US"/>
              <a:t>AppService tag, etc.</a:t>
            </a:r>
          </a:p>
          <a:p>
            <a:pPr marL="233149" lvl="1" indent="0">
              <a:buNone/>
            </a:pPr>
            <a:endParaRPr lang="en-US"/>
          </a:p>
          <a:p>
            <a:pPr marL="0" indent="0">
              <a:buNone/>
            </a:pPr>
            <a:r>
              <a:rPr lang="en-US">
                <a:solidFill>
                  <a:schemeClr val="accent1"/>
                </a:solidFill>
              </a:rPr>
              <a:t>Deployment context</a:t>
            </a:r>
          </a:p>
          <a:p>
            <a:pPr marL="233149" lvl="1" indent="0">
              <a:buNone/>
            </a:pPr>
            <a:r>
              <a:rPr lang="en-US"/>
              <a:t>Environment tag, etc.</a:t>
            </a:r>
          </a:p>
          <a:p>
            <a:pPr marL="233149" lvl="1" indent="0">
              <a:buNone/>
            </a:pPr>
            <a:endParaRPr lang="en-US"/>
          </a:p>
          <a:p>
            <a:pPr marL="0" indent="0">
              <a:buNone/>
            </a:pPr>
            <a:r>
              <a:rPr lang="en-US">
                <a:solidFill>
                  <a:schemeClr val="accent1"/>
                </a:solidFill>
              </a:rPr>
              <a:t>Who is accountable</a:t>
            </a:r>
          </a:p>
          <a:p>
            <a:pPr marL="233149" lvl="1" indent="0">
              <a:buNone/>
            </a:pPr>
            <a:r>
              <a:rPr lang="en-US" err="1"/>
              <a:t>BusinessOwner</a:t>
            </a:r>
            <a:r>
              <a:rPr lang="en-US"/>
              <a:t> tag, etc.</a:t>
            </a:r>
          </a:p>
        </p:txBody>
      </p:sp>
      <p:sp>
        <p:nvSpPr>
          <p:cNvPr id="4" name="Text Placeholder 3">
            <a:extLst>
              <a:ext uri="{FF2B5EF4-FFF2-40B4-BE49-F238E27FC236}">
                <a16:creationId xmlns:a16="http://schemas.microsoft.com/office/drawing/2014/main" id="{B0083398-0D61-4099-95AC-AF444556854F}"/>
              </a:ext>
            </a:extLst>
          </p:cNvPr>
          <p:cNvSpPr>
            <a:spLocks noGrp="1"/>
          </p:cNvSpPr>
          <p:nvPr>
            <p:ph type="body" sz="quarter" idx="4294967295"/>
          </p:nvPr>
        </p:nvSpPr>
        <p:spPr>
          <a:xfrm>
            <a:off x="8164399" y="1463669"/>
            <a:ext cx="4271194" cy="5010154"/>
          </a:xfrm>
        </p:spPr>
        <p:txBody>
          <a:bodyPr/>
          <a:lstStyle/>
          <a:p>
            <a:pPr marL="0" indent="0">
              <a:buNone/>
            </a:pPr>
            <a:r>
              <a:rPr lang="en-US">
                <a:solidFill>
                  <a:schemeClr val="accent1"/>
                </a:solidFill>
              </a:rPr>
              <a:t>Tags should be enforced by configuration policies</a:t>
            </a:r>
          </a:p>
          <a:p>
            <a:pPr marL="233149" lvl="1" indent="0">
              <a:buNone/>
            </a:pPr>
            <a:endParaRPr lang="en-US"/>
          </a:p>
          <a:p>
            <a:pPr marL="0" indent="0">
              <a:buNone/>
            </a:pPr>
            <a:r>
              <a:rPr lang="en-US">
                <a:solidFill>
                  <a:schemeClr val="accent1"/>
                </a:solidFill>
              </a:rPr>
              <a:t>Use Azure Policy to set and track ARM tagging policies</a:t>
            </a:r>
          </a:p>
          <a:p>
            <a:pPr marL="233149" lvl="1" indent="0">
              <a:buNone/>
            </a:pPr>
            <a:r>
              <a:rPr lang="en-US"/>
              <a:t>	</a:t>
            </a:r>
          </a:p>
          <a:p>
            <a:pPr marL="233149" lvl="1" indent="0">
              <a:buNone/>
            </a:pPr>
            <a:r>
              <a:rPr lang="en-US"/>
              <a:t>MG, Subscription, RG scopes </a:t>
            </a:r>
          </a:p>
          <a:p>
            <a:pPr marL="233149" lvl="1" indent="0">
              <a:buNone/>
            </a:pPr>
            <a:r>
              <a:rPr lang="en-US"/>
              <a:t>	Enforce that tags exist</a:t>
            </a:r>
          </a:p>
          <a:p>
            <a:pPr marL="233149" lvl="1" indent="0">
              <a:buNone/>
            </a:pPr>
            <a:r>
              <a:rPr lang="en-US"/>
              <a:t>	Set default values for tags</a:t>
            </a:r>
          </a:p>
          <a:p>
            <a:pPr marL="233149" lvl="1" indent="0">
              <a:buNone/>
            </a:pPr>
            <a:r>
              <a:rPr lang="en-US"/>
              <a:t>	Audit if tags are missing</a:t>
            </a:r>
          </a:p>
          <a:p>
            <a:pPr lvl="1"/>
            <a:endParaRPr lang="en-US"/>
          </a:p>
          <a:p>
            <a:endParaRPr lang="en-US"/>
          </a:p>
        </p:txBody>
      </p:sp>
      <p:sp>
        <p:nvSpPr>
          <p:cNvPr id="5" name="TextBox 4">
            <a:extLst>
              <a:ext uri="{FF2B5EF4-FFF2-40B4-BE49-F238E27FC236}">
                <a16:creationId xmlns:a16="http://schemas.microsoft.com/office/drawing/2014/main" id="{F70E48A2-3DE4-4DBA-97DC-D65A96B1670D}"/>
              </a:ext>
            </a:extLst>
          </p:cNvPr>
          <p:cNvSpPr txBox="1"/>
          <p:nvPr/>
        </p:nvSpPr>
        <p:spPr>
          <a:xfrm>
            <a:off x="5249219" y="1472346"/>
            <a:ext cx="1510138" cy="384205"/>
          </a:xfrm>
          <a:prstGeom prst="rect">
            <a:avLst/>
          </a:prstGeom>
          <a:noFill/>
          <a:effectLst>
            <a:outerShdw blurRad="50800" dist="38100" dir="2700000" algn="tl" rotWithShape="0">
              <a:prstClr val="black">
                <a:alpha val="40000"/>
              </a:prstClr>
            </a:outerShdw>
          </a:effectLst>
        </p:spPr>
        <p:txBody>
          <a:bodyPr wrap="none" lIns="0" tIns="0" rIns="0" bIns="0" rtlCol="0">
            <a:sp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2448" b="0" i="0" u="none" strike="noStrike" kern="1200" cap="none" spc="0" normalizeH="0" baseline="0" noProof="0">
                <a:ln>
                  <a:noFill/>
                </a:ln>
                <a:solidFill>
                  <a:srgbClr val="1A1A1A"/>
                </a:solidFill>
                <a:effectLst/>
                <a:uLnTx/>
                <a:uFillTx/>
                <a:latin typeface="Segoe UI"/>
                <a:ea typeface="+mn-ea"/>
                <a:cs typeface="+mn-cs"/>
              </a:rPr>
              <a:t>TAG </a:t>
            </a:r>
            <a:r>
              <a:rPr kumimoji="0" lang="en-US" sz="2448" b="1" i="0" u="none" strike="noStrike" kern="1200" cap="none" spc="0" normalizeH="0" baseline="0" noProof="0">
                <a:ln>
                  <a:noFill/>
                </a:ln>
                <a:solidFill>
                  <a:srgbClr val="1A1A1A"/>
                </a:solidFill>
                <a:effectLst/>
                <a:uLnTx/>
                <a:uFillTx/>
                <a:latin typeface="Segoe UI"/>
                <a:ea typeface="+mn-ea"/>
                <a:cs typeface="+mn-cs"/>
              </a:rPr>
              <a:t>= </a:t>
            </a:r>
            <a:r>
              <a:rPr kumimoji="0" lang="en-US" sz="2448" b="1" i="0" u="none" strike="noStrike" kern="1200" cap="none" spc="0" normalizeH="0" baseline="0" noProof="0">
                <a:ln>
                  <a:noFill/>
                </a:ln>
                <a:solidFill>
                  <a:srgbClr val="D83B01"/>
                </a:solidFill>
                <a:effectLst/>
                <a:uLnTx/>
                <a:uFillTx/>
                <a:latin typeface="Segoe UI"/>
                <a:ea typeface="+mn-ea"/>
                <a:cs typeface="+mn-cs"/>
              </a:rPr>
              <a:t>!!!</a:t>
            </a:r>
            <a:r>
              <a:rPr kumimoji="0" lang="en-US" sz="2448" b="1" i="0" u="none" strike="noStrike" kern="1200" cap="none" spc="0" normalizeH="0" baseline="0" noProof="0">
                <a:ln>
                  <a:noFill/>
                </a:ln>
                <a:solidFill>
                  <a:srgbClr val="0078D4"/>
                </a:solidFill>
                <a:effectLst/>
                <a:uLnTx/>
                <a:uFillTx/>
                <a:latin typeface="Segoe UI"/>
                <a:ea typeface="+mn-ea"/>
                <a:cs typeface="+mn-cs"/>
              </a:rPr>
              <a:t> </a:t>
            </a:r>
            <a:r>
              <a:rPr kumimoji="0" lang="en-US" sz="2448" b="1" i="0" u="none" strike="noStrike" kern="1200" cap="none" spc="0" normalizeH="0" baseline="0" noProof="0">
                <a:ln>
                  <a:noFill/>
                </a:ln>
                <a:solidFill>
                  <a:srgbClr val="1A1A1A"/>
                </a:solidFill>
                <a:effectLst/>
                <a:uLnTx/>
                <a:uFillTx/>
                <a:latin typeface="Segoe UI"/>
                <a:ea typeface="+mn-ea"/>
                <a:cs typeface="+mn-cs"/>
              </a:rPr>
              <a:t>?</a:t>
            </a:r>
          </a:p>
        </p:txBody>
      </p:sp>
      <p:sp>
        <p:nvSpPr>
          <p:cNvPr id="19" name="Isosceles Triangle 18">
            <a:extLst>
              <a:ext uri="{FF2B5EF4-FFF2-40B4-BE49-F238E27FC236}">
                <a16:creationId xmlns:a16="http://schemas.microsoft.com/office/drawing/2014/main" id="{17D7D2BF-1882-40A8-A33C-A3334DF7AB9D}"/>
              </a:ext>
            </a:extLst>
          </p:cNvPr>
          <p:cNvSpPr/>
          <p:nvPr/>
        </p:nvSpPr>
        <p:spPr bwMode="auto">
          <a:xfrm>
            <a:off x="3880833" y="1850650"/>
            <a:ext cx="4270453" cy="4228167"/>
          </a:xfrm>
          <a:prstGeom prst="triangle">
            <a:avLst/>
          </a:prstGeom>
          <a:solidFill>
            <a:schemeClr val="accent6"/>
          </a:solidFill>
          <a:ln>
            <a:solidFill>
              <a:schemeClr val="tx2"/>
            </a:solidFill>
            <a:headEnd type="none" w="med" len="med"/>
            <a:tailEnd type="none" w="med" len="med"/>
          </a:ln>
          <a:effectLst/>
        </p:spPr>
        <p:style>
          <a:lnRef idx="2">
            <a:schemeClr val="dk1"/>
          </a:lnRef>
          <a:fillRef idx="1">
            <a:schemeClr val="lt1"/>
          </a:fillRef>
          <a:effectRef idx="0">
            <a:schemeClr val="dk1"/>
          </a:effectRef>
          <a:fontRef idx="minor">
            <a:schemeClr val="dk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1632"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21" name="Group 20">
            <a:extLst>
              <a:ext uri="{FF2B5EF4-FFF2-40B4-BE49-F238E27FC236}">
                <a16:creationId xmlns:a16="http://schemas.microsoft.com/office/drawing/2014/main" id="{F786E831-0F8F-4269-AE52-A0E2F2901278}"/>
              </a:ext>
            </a:extLst>
          </p:cNvPr>
          <p:cNvGrpSpPr/>
          <p:nvPr/>
        </p:nvGrpSpPr>
        <p:grpSpPr>
          <a:xfrm>
            <a:off x="4241161" y="4200260"/>
            <a:ext cx="3521894" cy="1851035"/>
            <a:chOff x="4298188" y="4218758"/>
            <a:chExt cx="3453151" cy="1814905"/>
          </a:xfrm>
        </p:grpSpPr>
        <p:sp>
          <p:nvSpPr>
            <p:cNvPr id="22" name="TextBox 21">
              <a:extLst>
                <a:ext uri="{FF2B5EF4-FFF2-40B4-BE49-F238E27FC236}">
                  <a16:creationId xmlns:a16="http://schemas.microsoft.com/office/drawing/2014/main" id="{72DA5D0A-DC93-4CEC-B387-135CE22AE6FD}"/>
                </a:ext>
              </a:extLst>
            </p:cNvPr>
            <p:cNvSpPr txBox="1"/>
            <p:nvPr/>
          </p:nvSpPr>
          <p:spPr>
            <a:xfrm>
              <a:off x="4910803" y="4218758"/>
              <a:ext cx="297848" cy="313932"/>
            </a:xfrm>
            <a:prstGeom prst="rect">
              <a:avLst/>
            </a:prstGeom>
            <a:noFill/>
          </p:spPr>
          <p:txBody>
            <a:bodyPr wrap="square" lIns="0" tIns="0" rIns="0" bIns="0" rtlCol="0">
              <a:spAutoFit/>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US" sz="2040" b="1" i="0" u="none" strike="noStrike" kern="1200" cap="none" spc="0" normalizeH="0" baseline="0" noProof="0">
                  <a:ln>
                    <a:noFill/>
                  </a:ln>
                  <a:solidFill>
                    <a:srgbClr val="D83B01"/>
                  </a:solidFill>
                  <a:effectLst/>
                  <a:uLnTx/>
                  <a:uFillTx/>
                  <a:latin typeface="Segoe UI"/>
                  <a:ea typeface="+mn-ea"/>
                  <a:cs typeface="+mn-cs"/>
                </a:rPr>
                <a:t>!!!</a:t>
              </a:r>
            </a:p>
          </p:txBody>
        </p:sp>
        <p:sp>
          <p:nvSpPr>
            <p:cNvPr id="23" name="TextBox 22">
              <a:extLst>
                <a:ext uri="{FF2B5EF4-FFF2-40B4-BE49-F238E27FC236}">
                  <a16:creationId xmlns:a16="http://schemas.microsoft.com/office/drawing/2014/main" id="{FCAD1205-0F33-496F-9B45-3B5D1F5E5CA8}"/>
                </a:ext>
              </a:extLst>
            </p:cNvPr>
            <p:cNvSpPr txBox="1"/>
            <p:nvPr/>
          </p:nvSpPr>
          <p:spPr>
            <a:xfrm>
              <a:off x="7453491" y="5719731"/>
              <a:ext cx="297848" cy="313932"/>
            </a:xfrm>
            <a:prstGeom prst="rect">
              <a:avLst/>
            </a:prstGeom>
            <a:noFill/>
          </p:spPr>
          <p:txBody>
            <a:bodyPr wrap="square" lIns="0" tIns="0" rIns="0" bIns="0" rtlCol="0">
              <a:spAutoFit/>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US" sz="2040" b="1" i="0" u="none" strike="noStrike" kern="1200" cap="none" spc="0" normalizeH="0" baseline="0" noProof="0">
                  <a:ln>
                    <a:noFill/>
                  </a:ln>
                  <a:solidFill>
                    <a:srgbClr val="D83B01"/>
                  </a:solidFill>
                  <a:effectLst/>
                  <a:uLnTx/>
                  <a:uFillTx/>
                  <a:latin typeface="Segoe UI"/>
                  <a:ea typeface="+mn-ea"/>
                  <a:cs typeface="+mn-cs"/>
                </a:rPr>
                <a:t>!!!</a:t>
              </a:r>
            </a:p>
          </p:txBody>
        </p:sp>
        <p:sp>
          <p:nvSpPr>
            <p:cNvPr id="24" name="TextBox 23">
              <a:extLst>
                <a:ext uri="{FF2B5EF4-FFF2-40B4-BE49-F238E27FC236}">
                  <a16:creationId xmlns:a16="http://schemas.microsoft.com/office/drawing/2014/main" id="{9797EDDB-B063-4F27-9B40-BFB3A136A5FF}"/>
                </a:ext>
              </a:extLst>
            </p:cNvPr>
            <p:cNvSpPr txBox="1"/>
            <p:nvPr/>
          </p:nvSpPr>
          <p:spPr>
            <a:xfrm>
              <a:off x="6061777" y="5699198"/>
              <a:ext cx="297848" cy="313932"/>
            </a:xfrm>
            <a:prstGeom prst="rect">
              <a:avLst/>
            </a:prstGeom>
            <a:noFill/>
          </p:spPr>
          <p:txBody>
            <a:bodyPr wrap="square" lIns="0" tIns="0" rIns="0" bIns="0" rtlCol="0">
              <a:spAutoFit/>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US" sz="2040" b="1" i="0" u="none" strike="noStrike" kern="1200" cap="none" spc="0" normalizeH="0" baseline="0" noProof="0">
                  <a:ln>
                    <a:noFill/>
                  </a:ln>
                  <a:solidFill>
                    <a:srgbClr val="D83B01"/>
                  </a:solidFill>
                  <a:effectLst/>
                  <a:uLnTx/>
                  <a:uFillTx/>
                  <a:latin typeface="Segoe UI"/>
                  <a:ea typeface="+mn-ea"/>
                  <a:cs typeface="+mn-cs"/>
                </a:rPr>
                <a:t>!!!</a:t>
              </a:r>
            </a:p>
          </p:txBody>
        </p:sp>
        <p:sp>
          <p:nvSpPr>
            <p:cNvPr id="25" name="TextBox 24">
              <a:extLst>
                <a:ext uri="{FF2B5EF4-FFF2-40B4-BE49-F238E27FC236}">
                  <a16:creationId xmlns:a16="http://schemas.microsoft.com/office/drawing/2014/main" id="{3BD17DEF-2177-4834-A571-9387F9B9ED1F}"/>
                </a:ext>
              </a:extLst>
            </p:cNvPr>
            <p:cNvSpPr txBox="1"/>
            <p:nvPr/>
          </p:nvSpPr>
          <p:spPr>
            <a:xfrm>
              <a:off x="7142290" y="5719730"/>
              <a:ext cx="297848" cy="313932"/>
            </a:xfrm>
            <a:prstGeom prst="rect">
              <a:avLst/>
            </a:prstGeom>
            <a:noFill/>
          </p:spPr>
          <p:txBody>
            <a:bodyPr wrap="square" lIns="0" tIns="0" rIns="0" bIns="0" rtlCol="0">
              <a:spAutoFit/>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US" sz="2040" b="1" i="0" u="none" strike="noStrike" kern="1200" cap="none" spc="0" normalizeH="0" baseline="0" noProof="0">
                  <a:ln>
                    <a:noFill/>
                  </a:ln>
                  <a:solidFill>
                    <a:srgbClr val="D83B01"/>
                  </a:solidFill>
                  <a:effectLst/>
                  <a:uLnTx/>
                  <a:uFillTx/>
                  <a:latin typeface="Segoe UI"/>
                  <a:ea typeface="+mn-ea"/>
                  <a:cs typeface="+mn-cs"/>
                </a:rPr>
                <a:t>!!!</a:t>
              </a:r>
            </a:p>
          </p:txBody>
        </p:sp>
        <p:sp>
          <p:nvSpPr>
            <p:cNvPr id="26" name="TextBox 25">
              <a:extLst>
                <a:ext uri="{FF2B5EF4-FFF2-40B4-BE49-F238E27FC236}">
                  <a16:creationId xmlns:a16="http://schemas.microsoft.com/office/drawing/2014/main" id="{DD4B4243-79E3-4082-A2F8-A734CC54ECB1}"/>
                </a:ext>
              </a:extLst>
            </p:cNvPr>
            <p:cNvSpPr txBox="1"/>
            <p:nvPr/>
          </p:nvSpPr>
          <p:spPr>
            <a:xfrm>
              <a:off x="5247036" y="4223775"/>
              <a:ext cx="297848" cy="313932"/>
            </a:xfrm>
            <a:prstGeom prst="rect">
              <a:avLst/>
            </a:prstGeom>
            <a:noFill/>
          </p:spPr>
          <p:txBody>
            <a:bodyPr wrap="square" lIns="0" tIns="0" rIns="0" bIns="0" rtlCol="0">
              <a:spAutoFit/>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US" sz="2040" b="1" i="0" u="none" strike="noStrike" kern="1200" cap="none" spc="0" normalizeH="0" baseline="0" noProof="0">
                  <a:ln>
                    <a:noFill/>
                  </a:ln>
                  <a:solidFill>
                    <a:srgbClr val="D83B01"/>
                  </a:solidFill>
                  <a:effectLst/>
                  <a:uLnTx/>
                  <a:uFillTx/>
                  <a:latin typeface="Segoe UI"/>
                  <a:ea typeface="+mn-ea"/>
                  <a:cs typeface="+mn-cs"/>
                </a:rPr>
                <a:t>!!!</a:t>
              </a:r>
            </a:p>
          </p:txBody>
        </p:sp>
        <p:sp>
          <p:nvSpPr>
            <p:cNvPr id="27" name="TextBox 26">
              <a:extLst>
                <a:ext uri="{FF2B5EF4-FFF2-40B4-BE49-F238E27FC236}">
                  <a16:creationId xmlns:a16="http://schemas.microsoft.com/office/drawing/2014/main" id="{F1BFA0F4-1A40-4858-BE7E-894BE4AB4E3F}"/>
                </a:ext>
              </a:extLst>
            </p:cNvPr>
            <p:cNvSpPr txBox="1"/>
            <p:nvPr/>
          </p:nvSpPr>
          <p:spPr>
            <a:xfrm>
              <a:off x="4298188" y="5704072"/>
              <a:ext cx="297848" cy="313932"/>
            </a:xfrm>
            <a:prstGeom prst="rect">
              <a:avLst/>
            </a:prstGeom>
            <a:noFill/>
          </p:spPr>
          <p:txBody>
            <a:bodyPr wrap="square" lIns="0" tIns="0" rIns="0" bIns="0" rtlCol="0">
              <a:spAutoFit/>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US" sz="2040" b="1" i="0" u="none" strike="noStrike" kern="1200" cap="none" spc="0" normalizeH="0" baseline="0" noProof="0">
                  <a:ln>
                    <a:noFill/>
                  </a:ln>
                  <a:solidFill>
                    <a:srgbClr val="D83B01"/>
                  </a:solidFill>
                  <a:effectLst/>
                  <a:uLnTx/>
                  <a:uFillTx/>
                  <a:latin typeface="Segoe UI"/>
                  <a:ea typeface="+mn-ea"/>
                  <a:cs typeface="+mn-cs"/>
                </a:rPr>
                <a:t>!!!</a:t>
              </a:r>
            </a:p>
          </p:txBody>
        </p:sp>
        <p:sp>
          <p:nvSpPr>
            <p:cNvPr id="28" name="TextBox 27">
              <a:extLst>
                <a:ext uri="{FF2B5EF4-FFF2-40B4-BE49-F238E27FC236}">
                  <a16:creationId xmlns:a16="http://schemas.microsoft.com/office/drawing/2014/main" id="{58C7F814-DCA7-469D-BC09-F09529BB74E6}"/>
                </a:ext>
              </a:extLst>
            </p:cNvPr>
            <p:cNvSpPr txBox="1"/>
            <p:nvPr/>
          </p:nvSpPr>
          <p:spPr>
            <a:xfrm>
              <a:off x="4920590" y="5708458"/>
              <a:ext cx="297848" cy="313932"/>
            </a:xfrm>
            <a:prstGeom prst="rect">
              <a:avLst/>
            </a:prstGeom>
            <a:noFill/>
          </p:spPr>
          <p:txBody>
            <a:bodyPr wrap="square" lIns="0" tIns="0" rIns="0" bIns="0" rtlCol="0">
              <a:spAutoFit/>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US" sz="2040" b="1" i="0" u="none" strike="noStrike" kern="1200" cap="none" spc="0" normalizeH="0" baseline="0" noProof="0">
                  <a:ln>
                    <a:noFill/>
                  </a:ln>
                  <a:solidFill>
                    <a:srgbClr val="D83B01"/>
                  </a:solidFill>
                  <a:effectLst/>
                  <a:uLnTx/>
                  <a:uFillTx/>
                  <a:latin typeface="Segoe UI"/>
                  <a:ea typeface="+mn-ea"/>
                  <a:cs typeface="+mn-cs"/>
                </a:rPr>
                <a:t>!!!</a:t>
              </a:r>
            </a:p>
          </p:txBody>
        </p:sp>
        <p:sp>
          <p:nvSpPr>
            <p:cNvPr id="29" name="TextBox 28">
              <a:extLst>
                <a:ext uri="{FF2B5EF4-FFF2-40B4-BE49-F238E27FC236}">
                  <a16:creationId xmlns:a16="http://schemas.microsoft.com/office/drawing/2014/main" id="{E1F6510A-EC46-4AF4-B3E4-581C9D0034F3}"/>
                </a:ext>
              </a:extLst>
            </p:cNvPr>
            <p:cNvSpPr txBox="1"/>
            <p:nvPr/>
          </p:nvSpPr>
          <p:spPr>
            <a:xfrm>
              <a:off x="4609389" y="5708457"/>
              <a:ext cx="297848" cy="313932"/>
            </a:xfrm>
            <a:prstGeom prst="rect">
              <a:avLst/>
            </a:prstGeom>
            <a:noFill/>
          </p:spPr>
          <p:txBody>
            <a:bodyPr wrap="square" lIns="0" tIns="0" rIns="0" bIns="0" rtlCol="0">
              <a:spAutoFit/>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US" sz="2040" b="1" i="0" u="none" strike="noStrike" kern="1200" cap="none" spc="0" normalizeH="0" baseline="0" noProof="0">
                  <a:ln>
                    <a:noFill/>
                  </a:ln>
                  <a:solidFill>
                    <a:srgbClr val="D83B01"/>
                  </a:solidFill>
                  <a:effectLst/>
                  <a:uLnTx/>
                  <a:uFillTx/>
                  <a:latin typeface="Segoe UI"/>
                  <a:ea typeface="+mn-ea"/>
                  <a:cs typeface="+mn-cs"/>
                </a:rPr>
                <a:t>!!!</a:t>
              </a:r>
            </a:p>
          </p:txBody>
        </p:sp>
      </p:grpSp>
      <p:grpSp>
        <p:nvGrpSpPr>
          <p:cNvPr id="30" name="Group 29">
            <a:extLst>
              <a:ext uri="{FF2B5EF4-FFF2-40B4-BE49-F238E27FC236}">
                <a16:creationId xmlns:a16="http://schemas.microsoft.com/office/drawing/2014/main" id="{66580793-85C3-42B7-9035-6FEE78367DCD}"/>
              </a:ext>
            </a:extLst>
          </p:cNvPr>
          <p:cNvGrpSpPr/>
          <p:nvPr/>
        </p:nvGrpSpPr>
        <p:grpSpPr>
          <a:xfrm>
            <a:off x="4810783" y="2245647"/>
            <a:ext cx="2761225" cy="3399553"/>
            <a:chOff x="4856691" y="2302297"/>
            <a:chExt cx="2707329" cy="3333198"/>
          </a:xfrm>
        </p:grpSpPr>
        <p:pic>
          <p:nvPicPr>
            <p:cNvPr id="31" name="Graphic 30">
              <a:extLst>
                <a:ext uri="{FF2B5EF4-FFF2-40B4-BE49-F238E27FC236}">
                  <a16:creationId xmlns:a16="http://schemas.microsoft.com/office/drawing/2014/main" id="{B3778412-3853-457E-B792-4AAFBCCF6F9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787795" y="4566149"/>
              <a:ext cx="313567" cy="313567"/>
            </a:xfrm>
            <a:prstGeom prst="rect">
              <a:avLst/>
            </a:prstGeom>
            <a:effectLst>
              <a:outerShdw blurRad="50800" dist="38100" dir="2700000" algn="tl" rotWithShape="0">
                <a:prstClr val="black">
                  <a:alpha val="40000"/>
                </a:prstClr>
              </a:outerShdw>
            </a:effectLst>
          </p:spPr>
        </p:pic>
        <p:pic>
          <p:nvPicPr>
            <p:cNvPr id="32" name="Graphic 31">
              <a:extLst>
                <a:ext uri="{FF2B5EF4-FFF2-40B4-BE49-F238E27FC236}">
                  <a16:creationId xmlns:a16="http://schemas.microsoft.com/office/drawing/2014/main" id="{F2F259DA-D0CD-41F2-ADCA-A15FE8EB65F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858143" y="2302297"/>
              <a:ext cx="313567" cy="313567"/>
            </a:xfrm>
            <a:prstGeom prst="rect">
              <a:avLst/>
            </a:prstGeom>
            <a:effectLst>
              <a:outerShdw blurRad="50800" dist="38100" dir="2700000" algn="tl" rotWithShape="0">
                <a:prstClr val="black">
                  <a:alpha val="40000"/>
                </a:prstClr>
              </a:outerShdw>
            </a:effectLst>
          </p:spPr>
        </p:pic>
        <p:pic>
          <p:nvPicPr>
            <p:cNvPr id="33" name="Graphic 32">
              <a:extLst>
                <a:ext uri="{FF2B5EF4-FFF2-40B4-BE49-F238E27FC236}">
                  <a16:creationId xmlns:a16="http://schemas.microsoft.com/office/drawing/2014/main" id="{87FFDEDE-6263-4FD3-86C5-236CCBA1B82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195227" y="3095258"/>
              <a:ext cx="313567" cy="313567"/>
            </a:xfrm>
            <a:prstGeom prst="rect">
              <a:avLst/>
            </a:prstGeom>
            <a:effectLst>
              <a:outerShdw blurRad="50800" dist="38100" dir="2700000" algn="tl" rotWithShape="0">
                <a:prstClr val="black">
                  <a:alpha val="40000"/>
                </a:prstClr>
              </a:outerShdw>
            </a:effectLst>
          </p:spPr>
        </p:pic>
        <p:pic>
          <p:nvPicPr>
            <p:cNvPr id="34" name="Graphic 33">
              <a:extLst>
                <a:ext uri="{FF2B5EF4-FFF2-40B4-BE49-F238E27FC236}">
                  <a16:creationId xmlns:a16="http://schemas.microsoft.com/office/drawing/2014/main" id="{8F802A6D-C8B4-492D-A601-2E8ECB7CFA4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250453" y="5321928"/>
              <a:ext cx="313567" cy="313567"/>
            </a:xfrm>
            <a:prstGeom prst="rect">
              <a:avLst/>
            </a:prstGeom>
          </p:spPr>
        </p:pic>
        <p:pic>
          <p:nvPicPr>
            <p:cNvPr id="35" name="Graphic 34">
              <a:extLst>
                <a:ext uri="{FF2B5EF4-FFF2-40B4-BE49-F238E27FC236}">
                  <a16:creationId xmlns:a16="http://schemas.microsoft.com/office/drawing/2014/main" id="{811BBD87-B3F7-4D53-B432-DF81AB9261F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544576" y="3084540"/>
              <a:ext cx="313567" cy="313567"/>
            </a:xfrm>
            <a:prstGeom prst="rect">
              <a:avLst/>
            </a:prstGeom>
            <a:effectLst>
              <a:outerShdw blurRad="50800" dist="38100" dir="2700000" algn="tl" rotWithShape="0">
                <a:prstClr val="black">
                  <a:alpha val="40000"/>
                </a:prstClr>
              </a:outerShdw>
            </a:effectLst>
          </p:spPr>
        </p:pic>
        <p:pic>
          <p:nvPicPr>
            <p:cNvPr id="36" name="Graphic 35">
              <a:extLst>
                <a:ext uri="{FF2B5EF4-FFF2-40B4-BE49-F238E27FC236}">
                  <a16:creationId xmlns:a16="http://schemas.microsoft.com/office/drawing/2014/main" id="{22F33490-69C2-44F4-87DF-6051E803BA5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256062" y="3821842"/>
              <a:ext cx="313567" cy="313567"/>
            </a:xfrm>
            <a:prstGeom prst="rect">
              <a:avLst/>
            </a:prstGeom>
          </p:spPr>
        </p:pic>
        <p:pic>
          <p:nvPicPr>
            <p:cNvPr id="37" name="Graphic 36">
              <a:extLst>
                <a:ext uri="{FF2B5EF4-FFF2-40B4-BE49-F238E27FC236}">
                  <a16:creationId xmlns:a16="http://schemas.microsoft.com/office/drawing/2014/main" id="{E7AD0D78-A018-4F1E-B1F2-77A3CC9EA96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881660" y="3831046"/>
              <a:ext cx="313567" cy="313567"/>
            </a:xfrm>
            <a:prstGeom prst="rect">
              <a:avLst/>
            </a:prstGeom>
            <a:effectLst>
              <a:outerShdw blurRad="50800" dist="38100" dir="2700000" algn="tl" rotWithShape="0">
                <a:prstClr val="black">
                  <a:alpha val="40000"/>
                </a:prstClr>
              </a:outerShdw>
            </a:effectLst>
          </p:spPr>
        </p:pic>
        <p:pic>
          <p:nvPicPr>
            <p:cNvPr id="38" name="Graphic 37">
              <a:extLst>
                <a:ext uri="{FF2B5EF4-FFF2-40B4-BE49-F238E27FC236}">
                  <a16:creationId xmlns:a16="http://schemas.microsoft.com/office/drawing/2014/main" id="{B8F968A6-2EDB-4398-92B6-6E1E50D774E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100369" y="4579919"/>
              <a:ext cx="313567" cy="313567"/>
            </a:xfrm>
            <a:prstGeom prst="rect">
              <a:avLst/>
            </a:prstGeom>
            <a:effectLst>
              <a:outerShdw blurRad="50800" dist="38100" dir="2700000" algn="tl" rotWithShape="0">
                <a:prstClr val="black">
                  <a:alpha val="40000"/>
                </a:prstClr>
              </a:outerShdw>
            </a:effectLst>
          </p:spPr>
        </p:pic>
        <p:pic>
          <p:nvPicPr>
            <p:cNvPr id="39" name="Graphic 38">
              <a:extLst>
                <a:ext uri="{FF2B5EF4-FFF2-40B4-BE49-F238E27FC236}">
                  <a16:creationId xmlns:a16="http://schemas.microsoft.com/office/drawing/2014/main" id="{D8C476D8-50CA-4D56-B948-4157044BC1C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657082" y="5317543"/>
              <a:ext cx="313567" cy="313567"/>
            </a:xfrm>
            <a:prstGeom prst="rect">
              <a:avLst/>
            </a:prstGeom>
          </p:spPr>
        </p:pic>
        <p:pic>
          <p:nvPicPr>
            <p:cNvPr id="40" name="Graphic 39">
              <a:extLst>
                <a:ext uri="{FF2B5EF4-FFF2-40B4-BE49-F238E27FC236}">
                  <a16:creationId xmlns:a16="http://schemas.microsoft.com/office/drawing/2014/main" id="{A4624F03-0974-4E6E-A8DE-9A0A08A3C5D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460460" y="4573655"/>
              <a:ext cx="313567" cy="313567"/>
            </a:xfrm>
            <a:prstGeom prst="rect">
              <a:avLst/>
            </a:prstGeom>
            <a:effectLst>
              <a:outerShdw blurRad="50800" dist="38100" dir="2700000" algn="tl" rotWithShape="0">
                <a:prstClr val="black">
                  <a:alpha val="40000"/>
                </a:prstClr>
              </a:outerShdw>
            </a:effectLst>
          </p:spPr>
        </p:pic>
        <p:pic>
          <p:nvPicPr>
            <p:cNvPr id="41" name="Graphic 40">
              <a:extLst>
                <a:ext uri="{FF2B5EF4-FFF2-40B4-BE49-F238E27FC236}">
                  <a16:creationId xmlns:a16="http://schemas.microsoft.com/office/drawing/2014/main" id="{96EE0061-1C00-481C-AB47-BBFF1CE5BB8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057761" y="5317542"/>
              <a:ext cx="313567" cy="313567"/>
            </a:xfrm>
            <a:prstGeom prst="rect">
              <a:avLst/>
            </a:prstGeom>
          </p:spPr>
        </p:pic>
        <p:pic>
          <p:nvPicPr>
            <p:cNvPr id="42" name="Graphic 41">
              <a:extLst>
                <a:ext uri="{FF2B5EF4-FFF2-40B4-BE49-F238E27FC236}">
                  <a16:creationId xmlns:a16="http://schemas.microsoft.com/office/drawing/2014/main" id="{B1A966DE-3F52-4956-8073-09327802185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507258" y="3821842"/>
              <a:ext cx="313567" cy="313567"/>
            </a:xfrm>
            <a:prstGeom prst="rect">
              <a:avLst/>
            </a:prstGeom>
            <a:effectLst>
              <a:outerShdw blurRad="50800" dist="38100" dir="2700000" algn="tl" rotWithShape="0">
                <a:prstClr val="black">
                  <a:alpha val="40000"/>
                </a:prstClr>
              </a:outerShdw>
            </a:effectLst>
          </p:spPr>
        </p:pic>
        <p:pic>
          <p:nvPicPr>
            <p:cNvPr id="43" name="Graphic 42">
              <a:extLst>
                <a:ext uri="{FF2B5EF4-FFF2-40B4-BE49-F238E27FC236}">
                  <a16:creationId xmlns:a16="http://schemas.microsoft.com/office/drawing/2014/main" id="{2F6F8867-BD80-43F1-B1C6-37834339255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458440" y="5316311"/>
              <a:ext cx="313567" cy="313567"/>
            </a:xfrm>
            <a:prstGeom prst="rect">
              <a:avLst/>
            </a:prstGeom>
          </p:spPr>
        </p:pic>
        <p:pic>
          <p:nvPicPr>
            <p:cNvPr id="44" name="Graphic 43">
              <a:extLst>
                <a:ext uri="{FF2B5EF4-FFF2-40B4-BE49-F238E27FC236}">
                  <a16:creationId xmlns:a16="http://schemas.microsoft.com/office/drawing/2014/main" id="{EF0BDDE3-42EF-40E9-920E-708200EDF79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856691" y="5316310"/>
              <a:ext cx="313567" cy="313567"/>
            </a:xfrm>
            <a:prstGeom prst="rect">
              <a:avLst/>
            </a:prstGeom>
          </p:spPr>
        </p:pic>
        <p:cxnSp>
          <p:nvCxnSpPr>
            <p:cNvPr id="45" name="Straight Connector 44">
              <a:extLst>
                <a:ext uri="{FF2B5EF4-FFF2-40B4-BE49-F238E27FC236}">
                  <a16:creationId xmlns:a16="http://schemas.microsoft.com/office/drawing/2014/main" id="{4FEC007A-31BC-4677-973A-5508DE7FB3BA}"/>
                </a:ext>
              </a:extLst>
            </p:cNvPr>
            <p:cNvCxnSpPr>
              <a:stCxn id="32" idx="2"/>
              <a:endCxn id="33" idx="0"/>
            </p:cNvCxnSpPr>
            <p:nvPr/>
          </p:nvCxnSpPr>
          <p:spPr>
            <a:xfrm>
              <a:off x="6014927" y="2615864"/>
              <a:ext cx="337084" cy="479394"/>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B3784A03-5449-42E4-850D-6358644F148E}"/>
                </a:ext>
              </a:extLst>
            </p:cNvPr>
            <p:cNvCxnSpPr>
              <a:stCxn id="32" idx="2"/>
              <a:endCxn id="35" idx="0"/>
            </p:cNvCxnSpPr>
            <p:nvPr/>
          </p:nvCxnSpPr>
          <p:spPr>
            <a:xfrm flipH="1">
              <a:off x="5701360" y="2615864"/>
              <a:ext cx="313567" cy="468676"/>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A98CE2A1-71CE-4C82-9F10-3F53E587857E}"/>
                </a:ext>
              </a:extLst>
            </p:cNvPr>
            <p:cNvCxnSpPr>
              <a:stCxn id="33" idx="2"/>
              <a:endCxn id="42" idx="0"/>
            </p:cNvCxnSpPr>
            <p:nvPr/>
          </p:nvCxnSpPr>
          <p:spPr>
            <a:xfrm>
              <a:off x="6352011" y="3408825"/>
              <a:ext cx="312031" cy="413017"/>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476C6CBB-A041-424A-8A32-4AB786B35E58}"/>
                </a:ext>
              </a:extLst>
            </p:cNvPr>
            <p:cNvCxnSpPr>
              <a:stCxn id="33" idx="2"/>
              <a:endCxn id="37" idx="0"/>
            </p:cNvCxnSpPr>
            <p:nvPr/>
          </p:nvCxnSpPr>
          <p:spPr>
            <a:xfrm flipH="1">
              <a:off x="6038444" y="3408825"/>
              <a:ext cx="313567" cy="422221"/>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6DE0BBF7-3827-45B8-BD96-671D91EBBC78}"/>
                </a:ext>
              </a:extLst>
            </p:cNvPr>
            <p:cNvCxnSpPr>
              <a:stCxn id="35" idx="2"/>
              <a:endCxn id="36" idx="0"/>
            </p:cNvCxnSpPr>
            <p:nvPr/>
          </p:nvCxnSpPr>
          <p:spPr>
            <a:xfrm flipH="1">
              <a:off x="5412846" y="3398107"/>
              <a:ext cx="288514" cy="423735"/>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41539F41-C09F-44B2-884B-D4F64DEEEB0E}"/>
                </a:ext>
              </a:extLst>
            </p:cNvPr>
            <p:cNvCxnSpPr>
              <a:stCxn id="42" idx="2"/>
              <a:endCxn id="31" idx="0"/>
            </p:cNvCxnSpPr>
            <p:nvPr/>
          </p:nvCxnSpPr>
          <p:spPr>
            <a:xfrm>
              <a:off x="6664042" y="4135409"/>
              <a:ext cx="280537" cy="43074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04B1864F-3C7C-4257-8C4C-9AAE13B12A59}"/>
                </a:ext>
              </a:extLst>
            </p:cNvPr>
            <p:cNvCxnSpPr>
              <a:stCxn id="31" idx="2"/>
              <a:endCxn id="39" idx="0"/>
            </p:cNvCxnSpPr>
            <p:nvPr/>
          </p:nvCxnSpPr>
          <p:spPr>
            <a:xfrm flipH="1">
              <a:off x="6813866" y="4879716"/>
              <a:ext cx="130713" cy="437827"/>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2D760F22-0B57-4EBA-B9E6-6F27DA2302E8}"/>
                </a:ext>
              </a:extLst>
            </p:cNvPr>
            <p:cNvCxnSpPr>
              <a:stCxn id="31" idx="2"/>
              <a:endCxn id="34" idx="0"/>
            </p:cNvCxnSpPr>
            <p:nvPr/>
          </p:nvCxnSpPr>
          <p:spPr>
            <a:xfrm>
              <a:off x="6944579" y="4879716"/>
              <a:ext cx="462658" cy="442212"/>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4326D3CD-A9D0-420E-998A-51B26F7C08C0}"/>
                </a:ext>
              </a:extLst>
            </p:cNvPr>
            <p:cNvCxnSpPr>
              <a:stCxn id="37" idx="2"/>
              <a:endCxn id="38" idx="0"/>
            </p:cNvCxnSpPr>
            <p:nvPr/>
          </p:nvCxnSpPr>
          <p:spPr>
            <a:xfrm>
              <a:off x="6038444" y="4144613"/>
              <a:ext cx="218709" cy="435306"/>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2D02EA49-93DD-470A-9CB8-905EDBA3A35C}"/>
                </a:ext>
              </a:extLst>
            </p:cNvPr>
            <p:cNvCxnSpPr>
              <a:stCxn id="37" idx="2"/>
              <a:endCxn id="40" idx="0"/>
            </p:cNvCxnSpPr>
            <p:nvPr/>
          </p:nvCxnSpPr>
          <p:spPr>
            <a:xfrm flipH="1">
              <a:off x="5617244" y="4144613"/>
              <a:ext cx="421200" cy="429042"/>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FE82F0F6-35F0-411E-B3E3-B89310E39A32}"/>
                </a:ext>
              </a:extLst>
            </p:cNvPr>
            <p:cNvCxnSpPr>
              <a:stCxn id="38" idx="2"/>
              <a:endCxn id="41" idx="0"/>
            </p:cNvCxnSpPr>
            <p:nvPr/>
          </p:nvCxnSpPr>
          <p:spPr>
            <a:xfrm flipH="1">
              <a:off x="6214545" y="4893486"/>
              <a:ext cx="42608" cy="424056"/>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6C2B69C4-FCED-4CB9-A579-4783505D03D9}"/>
                </a:ext>
              </a:extLst>
            </p:cNvPr>
            <p:cNvCxnSpPr>
              <a:stCxn id="40" idx="2"/>
              <a:endCxn id="43" idx="0"/>
            </p:cNvCxnSpPr>
            <p:nvPr/>
          </p:nvCxnSpPr>
          <p:spPr>
            <a:xfrm flipH="1">
              <a:off x="5615224" y="4887222"/>
              <a:ext cx="2020" cy="429089"/>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F515E18D-76BF-412D-8762-3A8068F58E77}"/>
                </a:ext>
              </a:extLst>
            </p:cNvPr>
            <p:cNvCxnSpPr>
              <a:cxnSpLocks/>
              <a:stCxn id="40" idx="2"/>
              <a:endCxn id="44" idx="0"/>
            </p:cNvCxnSpPr>
            <p:nvPr/>
          </p:nvCxnSpPr>
          <p:spPr>
            <a:xfrm flipH="1">
              <a:off x="5013475" y="4887222"/>
              <a:ext cx="603769" cy="429088"/>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62" name="Titel 9">
            <a:extLst>
              <a:ext uri="{FF2B5EF4-FFF2-40B4-BE49-F238E27FC236}">
                <a16:creationId xmlns:a16="http://schemas.microsoft.com/office/drawing/2014/main" id="{E5EDA6A5-73F5-436F-9F98-791A6D09C7AC}"/>
              </a:ext>
            </a:extLst>
          </p:cNvPr>
          <p:cNvSpPr txBox="1">
            <a:spLocks/>
          </p:cNvSpPr>
          <p:nvPr/>
        </p:nvSpPr>
        <p:spPr>
          <a:xfrm>
            <a:off x="1425627" y="567457"/>
            <a:ext cx="10572697" cy="830020"/>
          </a:xfrm>
          <a:prstGeom prst="rect">
            <a:avLst/>
          </a:prstGeom>
        </p:spPr>
        <p:txBody>
          <a:bodyPr vert="horz" wrap="square" lIns="0" tIns="91440" rIns="146304" bIns="91440" rtlCol="0" anchor="t">
            <a:noAutofit/>
          </a:bodyPr>
          <a:lstStyle>
            <a:lvl1pPr algn="l" defTabSz="932742" rtl="0" eaLnBrk="1" latinLnBrk="0" hangingPunct="1">
              <a:lnSpc>
                <a:spcPct val="90000"/>
              </a:lnSpc>
              <a:spcBef>
                <a:spcPct val="0"/>
              </a:spcBef>
              <a:buNone/>
              <a:defRPr lang="en-US" sz="28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50" normalizeH="0" baseline="0" noProof="0">
                <a:ln w="3175">
                  <a:noFill/>
                </a:ln>
                <a:solidFill>
                  <a:srgbClr val="0078D4"/>
                </a:solidFill>
                <a:effectLst/>
                <a:uLnTx/>
                <a:uFillTx/>
                <a:latin typeface="Segoe UI Semibold"/>
                <a:ea typeface="+mn-ea"/>
                <a:cs typeface="Segoe UI" pitchFamily="34" charset="0"/>
              </a:rPr>
              <a:t>Tags add context without mapping hierarchy to MGs</a:t>
            </a:r>
            <a:br>
              <a:rPr kumimoji="0" lang="en-GB" sz="2800" b="0" i="0" u="none" strike="noStrike" kern="1200" cap="none" spc="-50" normalizeH="0" baseline="0" noProof="0">
                <a:ln w="3175">
                  <a:noFill/>
                </a:ln>
                <a:solidFill>
                  <a:srgbClr val="0078D3"/>
                </a:solidFill>
                <a:effectLst/>
                <a:uLnTx/>
                <a:uFillTx/>
                <a:latin typeface="Segoe UI Semibold"/>
                <a:ea typeface="+mn-ea"/>
                <a:cs typeface="Segoe UI" pitchFamily="34" charset="0"/>
              </a:rPr>
            </a:br>
            <a:br>
              <a:rPr kumimoji="0" lang="en-GB" sz="2800" b="0" i="0" u="none" strike="noStrike" kern="1200" cap="none" spc="-50" normalizeH="0" baseline="0" noProof="0">
                <a:ln w="3175">
                  <a:noFill/>
                </a:ln>
                <a:solidFill>
                  <a:srgbClr val="3C3C41"/>
                </a:solidFill>
                <a:effectLst/>
                <a:uLnTx/>
                <a:uFillTx/>
                <a:latin typeface="Segoe UI Semibold"/>
                <a:ea typeface="+mn-ea"/>
                <a:cs typeface="Segoe UI" pitchFamily="34" charset="0"/>
              </a:rPr>
            </a:br>
            <a:endParaRPr kumimoji="0" lang="de-DE" sz="2800" b="0" i="0" u="none" strike="noStrike" kern="1200" cap="none" spc="-50" normalizeH="0" baseline="0" noProof="0">
              <a:ln w="3175">
                <a:noFill/>
              </a:ln>
              <a:solidFill>
                <a:srgbClr val="3C3C41"/>
              </a:solidFill>
              <a:effectLst/>
              <a:uLnTx/>
              <a:uFillTx/>
              <a:latin typeface="Segoe UI Semibold"/>
              <a:ea typeface="+mn-ea"/>
              <a:cs typeface="Segoe UI" pitchFamily="34" charset="0"/>
            </a:endParaRPr>
          </a:p>
        </p:txBody>
      </p:sp>
      <p:grpSp>
        <p:nvGrpSpPr>
          <p:cNvPr id="63" name="Group 4">
            <a:extLst>
              <a:ext uri="{FF2B5EF4-FFF2-40B4-BE49-F238E27FC236}">
                <a16:creationId xmlns:a16="http://schemas.microsoft.com/office/drawing/2014/main" id="{4B303FC4-DB9F-4145-9BE4-B76969FE9F20}"/>
              </a:ext>
            </a:extLst>
          </p:cNvPr>
          <p:cNvGrpSpPr/>
          <p:nvPr/>
        </p:nvGrpSpPr>
        <p:grpSpPr>
          <a:xfrm>
            <a:off x="296611" y="373976"/>
            <a:ext cx="933071" cy="933071"/>
            <a:chOff x="-649496" y="382043"/>
            <a:chExt cx="914859" cy="914859"/>
          </a:xfrm>
        </p:grpSpPr>
        <p:sp>
          <p:nvSpPr>
            <p:cNvPr id="64" name="Oval 10">
              <a:extLst>
                <a:ext uri="{FF2B5EF4-FFF2-40B4-BE49-F238E27FC236}">
                  <a16:creationId xmlns:a16="http://schemas.microsoft.com/office/drawing/2014/main" id="{915AE98E-F70E-4E42-AF02-38470C188250}"/>
                </a:ext>
              </a:extLst>
            </p:cNvPr>
            <p:cNvSpPr/>
            <p:nvPr/>
          </p:nvSpPr>
          <p:spPr>
            <a:xfrm>
              <a:off x="-649496" y="382043"/>
              <a:ext cx="914859" cy="914859"/>
            </a:xfrm>
            <a:prstGeom prst="ellipse">
              <a:avLst/>
            </a:prstGeom>
            <a:solidFill>
              <a:srgbClr val="0078D3"/>
            </a:solidFill>
            <a:ln>
              <a:noFill/>
            </a:ln>
            <a:effectLst/>
          </p:spPr>
        </p:sp>
        <p:sp>
          <p:nvSpPr>
            <p:cNvPr id="65" name="Rectangle 11" descr="Users">
              <a:extLst>
                <a:ext uri="{FF2B5EF4-FFF2-40B4-BE49-F238E27FC236}">
                  <a16:creationId xmlns:a16="http://schemas.microsoft.com/office/drawing/2014/main" id="{E8D6AA9E-08FA-4093-981A-3449B1E763E4}"/>
                </a:ext>
              </a:extLst>
            </p:cNvPr>
            <p:cNvSpPr/>
            <p:nvPr/>
          </p:nvSpPr>
          <p:spPr>
            <a:xfrm>
              <a:off x="-457376" y="574164"/>
              <a:ext cx="530618" cy="530618"/>
            </a:xfrm>
            <a:prstGeom prst="rect">
              <a:avLst/>
            </a:prstGeom>
            <a: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0795" cap="flat" cmpd="sng" algn="ctr">
              <a:noFill/>
              <a:prstDash val="solid"/>
            </a:ln>
            <a:effectLst/>
          </p:spPr>
        </p:sp>
      </p:grpSp>
    </p:spTree>
    <p:extLst>
      <p:ext uri="{BB962C8B-B14F-4D97-AF65-F5344CB8AC3E}">
        <p14:creationId xmlns:p14="http://schemas.microsoft.com/office/powerpoint/2010/main" val="35592129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1" fill="hold" grpId="0" nodeType="after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wipe(up)">
                                      <p:cBhvr>
                                        <p:cTn id="13" dur="500"/>
                                        <p:tgtEl>
                                          <p:spTgt spid="19"/>
                                        </p:tgtEl>
                                      </p:cBhvr>
                                    </p:animEffect>
                                  </p:childTnLst>
                                </p:cTn>
                              </p:par>
                              <p:par>
                                <p:cTn id="14" presetID="22" presetClass="entr" presetSubtype="1" fill="hold" nodeType="withEffect">
                                  <p:stCondLst>
                                    <p:cond delay="250"/>
                                  </p:stCondLst>
                                  <p:childTnLst>
                                    <p:set>
                                      <p:cBhvr>
                                        <p:cTn id="15" dur="1" fill="hold">
                                          <p:stCondLst>
                                            <p:cond delay="0"/>
                                          </p:stCondLst>
                                        </p:cTn>
                                        <p:tgtEl>
                                          <p:spTgt spid="21"/>
                                        </p:tgtEl>
                                        <p:attrNameLst>
                                          <p:attrName>style.visibility</p:attrName>
                                        </p:attrNameLst>
                                      </p:cBhvr>
                                      <p:to>
                                        <p:strVal val="visible"/>
                                      </p:to>
                                    </p:set>
                                    <p:animEffect transition="in" filter="wipe(up)">
                                      <p:cBhvr>
                                        <p:cTn id="16"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9"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el 9">
            <a:extLst>
              <a:ext uri="{FF2B5EF4-FFF2-40B4-BE49-F238E27FC236}">
                <a16:creationId xmlns:a16="http://schemas.microsoft.com/office/drawing/2014/main" id="{BD503B87-A2CE-4F48-ABAD-B9E6CF328620}"/>
              </a:ext>
            </a:extLst>
          </p:cNvPr>
          <p:cNvSpPr>
            <a:spLocks noGrp="1"/>
          </p:cNvSpPr>
          <p:nvPr>
            <p:ph type="title"/>
          </p:nvPr>
        </p:nvSpPr>
        <p:spPr>
          <a:xfrm>
            <a:off x="1425627" y="567457"/>
            <a:ext cx="10572697" cy="830020"/>
          </a:xfrm>
        </p:spPr>
        <p:txBody>
          <a:bodyPr/>
          <a:lstStyle/>
          <a:p>
            <a:r>
              <a:rPr lang="en-GB" sz="2800">
                <a:solidFill>
                  <a:schemeClr val="tx2"/>
                </a:solidFill>
              </a:rPr>
              <a:t>Management Group Hierarchy – Enterprise-Scale</a:t>
            </a:r>
            <a:br>
              <a:rPr lang="en-GB" sz="2800"/>
            </a:br>
            <a:endParaRPr lang="de-DE"/>
          </a:p>
        </p:txBody>
      </p:sp>
      <p:grpSp>
        <p:nvGrpSpPr>
          <p:cNvPr id="5" name="Group 4">
            <a:extLst>
              <a:ext uri="{FF2B5EF4-FFF2-40B4-BE49-F238E27FC236}">
                <a16:creationId xmlns:a16="http://schemas.microsoft.com/office/drawing/2014/main" id="{DA75AE04-AB9A-463B-8D50-5BCA183F7C6B}"/>
              </a:ext>
            </a:extLst>
          </p:cNvPr>
          <p:cNvGrpSpPr/>
          <p:nvPr/>
        </p:nvGrpSpPr>
        <p:grpSpPr>
          <a:xfrm>
            <a:off x="296611" y="373976"/>
            <a:ext cx="933071" cy="933071"/>
            <a:chOff x="-649496" y="382043"/>
            <a:chExt cx="914859" cy="914859"/>
          </a:xfrm>
        </p:grpSpPr>
        <p:sp>
          <p:nvSpPr>
            <p:cNvPr id="11" name="Oval 10">
              <a:extLst>
                <a:ext uri="{FF2B5EF4-FFF2-40B4-BE49-F238E27FC236}">
                  <a16:creationId xmlns:a16="http://schemas.microsoft.com/office/drawing/2014/main" id="{2E5B7495-68F8-4356-BE18-CDD191CD9E58}"/>
                </a:ext>
              </a:extLst>
            </p:cNvPr>
            <p:cNvSpPr/>
            <p:nvPr/>
          </p:nvSpPr>
          <p:spPr>
            <a:xfrm>
              <a:off x="-649496" y="382043"/>
              <a:ext cx="914859" cy="914859"/>
            </a:xfrm>
            <a:prstGeom prst="ellipse">
              <a:avLst/>
            </a:prstGeom>
            <a:solidFill>
              <a:schemeClr val="tx2"/>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2" name="Rectangle 11" descr="Users">
              <a:extLst>
                <a:ext uri="{FF2B5EF4-FFF2-40B4-BE49-F238E27FC236}">
                  <a16:creationId xmlns:a16="http://schemas.microsoft.com/office/drawing/2014/main" id="{1ADFBBF7-AC06-4143-A416-ECFC5142D829}"/>
                </a:ext>
              </a:extLst>
            </p:cNvPr>
            <p:cNvSpPr/>
            <p:nvPr/>
          </p:nvSpPr>
          <p:spPr>
            <a:xfrm>
              <a:off x="-457376" y="574164"/>
              <a:ext cx="530618" cy="5306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grpSp>
      <p:pic>
        <p:nvPicPr>
          <p:cNvPr id="1026" name="Picture 2" descr="Diagram that shows management group hierarchy.">
            <a:extLst>
              <a:ext uri="{FF2B5EF4-FFF2-40B4-BE49-F238E27FC236}">
                <a16:creationId xmlns:a16="http://schemas.microsoft.com/office/drawing/2014/main" id="{9ACD9003-6579-4C8A-BEE6-126FA465868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25627" y="1602159"/>
            <a:ext cx="9585221" cy="42042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4252217"/>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el 9">
            <a:extLst>
              <a:ext uri="{FF2B5EF4-FFF2-40B4-BE49-F238E27FC236}">
                <a16:creationId xmlns:a16="http://schemas.microsoft.com/office/drawing/2014/main" id="{BD503B87-A2CE-4F48-ABAD-B9E6CF328620}"/>
              </a:ext>
            </a:extLst>
          </p:cNvPr>
          <p:cNvSpPr>
            <a:spLocks noGrp="1"/>
          </p:cNvSpPr>
          <p:nvPr>
            <p:ph type="title"/>
          </p:nvPr>
        </p:nvSpPr>
        <p:spPr>
          <a:xfrm>
            <a:off x="1425627" y="567457"/>
            <a:ext cx="10572697" cy="830020"/>
          </a:xfrm>
        </p:spPr>
        <p:txBody>
          <a:bodyPr/>
          <a:lstStyle/>
          <a:p>
            <a:r>
              <a:rPr lang="en-GB" sz="2800">
                <a:solidFill>
                  <a:schemeClr val="tx2"/>
                </a:solidFill>
              </a:rPr>
              <a:t>Management Group Hierarchy r</a:t>
            </a:r>
            <a:r>
              <a:rPr lang="en-GB">
                <a:solidFill>
                  <a:schemeClr val="tx2"/>
                </a:solidFill>
              </a:rPr>
              <a:t>ecommendations and why? </a:t>
            </a:r>
            <a:br>
              <a:rPr lang="en-GB" sz="2800"/>
            </a:br>
            <a:endParaRPr lang="de-DE"/>
          </a:p>
        </p:txBody>
      </p:sp>
      <p:sp>
        <p:nvSpPr>
          <p:cNvPr id="3" name="Content Placeholder 2">
            <a:extLst>
              <a:ext uri="{FF2B5EF4-FFF2-40B4-BE49-F238E27FC236}">
                <a16:creationId xmlns:a16="http://schemas.microsoft.com/office/drawing/2014/main" id="{2C63DFDA-8637-4082-A042-07C920B63B05}"/>
              </a:ext>
            </a:extLst>
          </p:cNvPr>
          <p:cNvSpPr>
            <a:spLocks noGrp="1"/>
          </p:cNvSpPr>
          <p:nvPr>
            <p:ph sz="quarter" idx="10"/>
          </p:nvPr>
        </p:nvSpPr>
        <p:spPr>
          <a:xfrm>
            <a:off x="1229682" y="1397477"/>
            <a:ext cx="10572697" cy="5029591"/>
          </a:xfrm>
          <a:prstGeom prst="rect">
            <a:avLst/>
          </a:prstGeom>
        </p:spPr>
        <p:txBody>
          <a:bodyPr wrap="square" anchor="ctr">
            <a:noAutofit/>
          </a:bodyPr>
          <a:lstStyle/>
          <a:p>
            <a:pPr marL="342900" indent="-342900" algn="l">
              <a:buFont typeface="Arial" panose="020B0604020202020204" pitchFamily="34" charset="0"/>
              <a:buChar char="•"/>
            </a:pPr>
            <a:r>
              <a:rPr lang="en-US" sz="2000" b="1" dirty="0">
                <a:solidFill>
                  <a:srgbClr val="24292E"/>
                </a:solidFill>
                <a:latin typeface="Segoe UI" panose="020B0502040204020203" pitchFamily="34" charset="0"/>
                <a:cs typeface="Segoe UI" panose="020B0502040204020203" pitchFamily="34" charset="0"/>
              </a:rPr>
              <a:t>Root: </a:t>
            </a:r>
            <a:r>
              <a:rPr lang="en-US" sz="2000" dirty="0">
                <a:solidFill>
                  <a:srgbClr val="24292E"/>
                </a:solidFill>
                <a:latin typeface="Segoe UI" panose="020B0502040204020203" pitchFamily="34" charset="0"/>
                <a:cs typeface="Segoe UI" panose="020B0502040204020203" pitchFamily="34" charset="0"/>
              </a:rPr>
              <a:t>No subscriptions under root, Limited policy assignments dedicated policies for levels underneath</a:t>
            </a:r>
          </a:p>
          <a:p>
            <a:pPr marL="342900" indent="-342900" algn="l">
              <a:buFont typeface="Arial" panose="020B0604020202020204" pitchFamily="34" charset="0"/>
              <a:buChar char="•"/>
            </a:pPr>
            <a:r>
              <a:rPr lang="en-US" sz="2000" b="1" dirty="0">
                <a:solidFill>
                  <a:srgbClr val="24292E"/>
                </a:solidFill>
                <a:latin typeface="Segoe UI" panose="020B0502040204020203" pitchFamily="34" charset="0"/>
                <a:cs typeface="Segoe UI" panose="020B0502040204020203" pitchFamily="34" charset="0"/>
              </a:rPr>
              <a:t>Depth: </a:t>
            </a:r>
            <a:r>
              <a:rPr lang="en-US" sz="2000" dirty="0">
                <a:solidFill>
                  <a:srgbClr val="24292E"/>
                </a:solidFill>
                <a:latin typeface="Segoe UI" panose="020B0502040204020203" pitchFamily="34" charset="0"/>
                <a:cs typeface="Segoe UI" panose="020B0502040204020203" pitchFamily="34" charset="0"/>
              </a:rPr>
              <a:t>Flat Management Group Hierarchy – no more that 3 – 4 levels. </a:t>
            </a:r>
          </a:p>
          <a:p>
            <a:pPr marL="342900" indent="-342900" algn="l">
              <a:buFont typeface="Arial" panose="020B0604020202020204" pitchFamily="34" charset="0"/>
              <a:buChar char="•"/>
            </a:pPr>
            <a:r>
              <a:rPr lang="en-US" sz="2000" b="1" dirty="0">
                <a:solidFill>
                  <a:srgbClr val="24292E"/>
                </a:solidFill>
                <a:latin typeface="Segoe UI" panose="020B0502040204020203" pitchFamily="34" charset="0"/>
                <a:cs typeface="Segoe UI" panose="020B0502040204020203" pitchFamily="34" charset="0"/>
              </a:rPr>
              <a:t>Groups based on: </a:t>
            </a:r>
            <a:r>
              <a:rPr lang="en-US" sz="2000" dirty="0">
                <a:solidFill>
                  <a:srgbClr val="24292E"/>
                </a:solidFill>
                <a:latin typeface="Segoe UI" panose="020B0502040204020203" pitchFamily="34" charset="0"/>
                <a:cs typeface="Segoe UI" panose="020B0502040204020203" pitchFamily="34" charset="0"/>
              </a:rPr>
              <a:t>workloads &amp; policy Assignment, not billing purposes.</a:t>
            </a:r>
          </a:p>
          <a:p>
            <a:pPr marL="342900" indent="-342900" algn="l">
              <a:buFont typeface="Arial" panose="020B0604020202020204" pitchFamily="34" charset="0"/>
              <a:buChar char="•"/>
            </a:pPr>
            <a:r>
              <a:rPr lang="en-US" sz="2000" b="1" dirty="0">
                <a:solidFill>
                  <a:srgbClr val="24292E"/>
                </a:solidFill>
                <a:latin typeface="Segoe UI" panose="020B0502040204020203" pitchFamily="34" charset="0"/>
                <a:cs typeface="Segoe UI" panose="020B0502040204020203" pitchFamily="34" charset="0"/>
              </a:rPr>
              <a:t>Tags: </a:t>
            </a:r>
            <a:r>
              <a:rPr lang="en-US" sz="2000" dirty="0">
                <a:solidFill>
                  <a:srgbClr val="24292E"/>
                </a:solidFill>
                <a:latin typeface="Segoe UI" panose="020B0502040204020203" pitchFamily="34" charset="0"/>
                <a:cs typeface="Segoe UI" panose="020B0502040204020203" pitchFamily="34" charset="0"/>
              </a:rPr>
              <a:t>Query for resources based on tags, don’t search through management group hierarchy</a:t>
            </a:r>
          </a:p>
          <a:p>
            <a:pPr marL="342900" indent="-342900" algn="l">
              <a:buFont typeface="Arial" panose="020B0604020202020204" pitchFamily="34" charset="0"/>
              <a:buChar char="•"/>
            </a:pPr>
            <a:r>
              <a:rPr lang="en-US" sz="2000" b="1" dirty="0">
                <a:solidFill>
                  <a:srgbClr val="24292E"/>
                </a:solidFill>
                <a:latin typeface="Segoe UI" panose="020B0502040204020203" pitchFamily="34" charset="0"/>
                <a:cs typeface="Segoe UI" panose="020B0502040204020203" pitchFamily="34" charset="0"/>
              </a:rPr>
              <a:t>Sandboxes: </a:t>
            </a:r>
            <a:r>
              <a:rPr lang="en-US" sz="2000" dirty="0">
                <a:solidFill>
                  <a:srgbClr val="24292E"/>
                </a:solidFill>
                <a:latin typeface="Segoe UI" panose="020B0502040204020203" pitchFamily="34" charset="0"/>
                <a:cs typeface="Segoe UI" panose="020B0502040204020203" pitchFamily="34" charset="0"/>
              </a:rPr>
              <a:t>completely isolated to experiment besides enterprise guardrails</a:t>
            </a:r>
          </a:p>
          <a:p>
            <a:pPr marL="342900" indent="-342900" algn="l">
              <a:buFont typeface="Arial" panose="020B0604020202020204" pitchFamily="34" charset="0"/>
              <a:buChar char="•"/>
            </a:pPr>
            <a:r>
              <a:rPr lang="en-US" sz="2000" b="1" dirty="0">
                <a:solidFill>
                  <a:srgbClr val="24292E"/>
                </a:solidFill>
                <a:latin typeface="Segoe UI" panose="020B0502040204020203" pitchFamily="34" charset="0"/>
                <a:cs typeface="Segoe UI" panose="020B0502040204020203" pitchFamily="34" charset="0"/>
              </a:rPr>
              <a:t>Platform</a:t>
            </a:r>
            <a:r>
              <a:rPr lang="en-US" sz="2000" dirty="0">
                <a:solidFill>
                  <a:srgbClr val="24292E"/>
                </a:solidFill>
                <a:latin typeface="Segoe UI" panose="020B0502040204020203" pitchFamily="34" charset="0"/>
                <a:cs typeface="Segoe UI" panose="020B0502040204020203" pitchFamily="34" charset="0"/>
              </a:rPr>
              <a:t>: Dedicated policies and central billing used for central Azure foundation </a:t>
            </a:r>
          </a:p>
          <a:p>
            <a:pPr marL="342900" indent="-342900" algn="l">
              <a:buFont typeface="Arial" panose="020B0604020202020204" pitchFamily="34" charset="0"/>
              <a:buChar char="•"/>
            </a:pPr>
            <a:r>
              <a:rPr lang="en-US" sz="2000" b="1" dirty="0">
                <a:solidFill>
                  <a:srgbClr val="24292E"/>
                </a:solidFill>
                <a:latin typeface="Segoe UI" panose="020B0502040204020203" pitchFamily="34" charset="0"/>
                <a:cs typeface="Segoe UI" panose="020B0502040204020203" pitchFamily="34" charset="0"/>
              </a:rPr>
              <a:t>Access &amp; Management: </a:t>
            </a:r>
            <a:r>
              <a:rPr lang="en-US" sz="2000" dirty="0">
                <a:solidFill>
                  <a:srgbClr val="24292E"/>
                </a:solidFill>
                <a:latin typeface="Segoe UI" panose="020B0502040204020203" pitchFamily="34" charset="0"/>
                <a:cs typeface="Segoe UI" panose="020B0502040204020203" pitchFamily="34" charset="0"/>
              </a:rPr>
              <a:t>Elevated access on root only for dedicated Service Principal </a:t>
            </a:r>
          </a:p>
          <a:p>
            <a:pPr marL="342900" indent="-342900" algn="l">
              <a:buFont typeface="Arial" panose="020B0604020202020204" pitchFamily="34" charset="0"/>
              <a:buChar char="•"/>
            </a:pPr>
            <a:r>
              <a:rPr lang="en-US" sz="2000" b="1" dirty="0">
                <a:solidFill>
                  <a:srgbClr val="24292E"/>
                </a:solidFill>
                <a:latin typeface="Segoe UI" panose="020B0502040204020203" pitchFamily="34" charset="0"/>
                <a:cs typeface="Segoe UI" panose="020B0502040204020203" pitchFamily="34" charset="0"/>
              </a:rPr>
              <a:t>New subscriptions: </a:t>
            </a:r>
            <a:r>
              <a:rPr lang="en-US" sz="2000" dirty="0">
                <a:solidFill>
                  <a:srgbClr val="24292E"/>
                </a:solidFill>
                <a:latin typeface="Segoe UI" panose="020B0502040204020203" pitchFamily="34" charset="0"/>
                <a:cs typeface="Segoe UI" panose="020B0502040204020203" pitchFamily="34" charset="0"/>
              </a:rPr>
              <a:t>Define default management group for new subscriptions</a:t>
            </a:r>
          </a:p>
        </p:txBody>
      </p:sp>
      <p:grpSp>
        <p:nvGrpSpPr>
          <p:cNvPr id="5" name="Group 4">
            <a:extLst>
              <a:ext uri="{FF2B5EF4-FFF2-40B4-BE49-F238E27FC236}">
                <a16:creationId xmlns:a16="http://schemas.microsoft.com/office/drawing/2014/main" id="{DA75AE04-AB9A-463B-8D50-5BCA183F7C6B}"/>
              </a:ext>
            </a:extLst>
          </p:cNvPr>
          <p:cNvGrpSpPr/>
          <p:nvPr/>
        </p:nvGrpSpPr>
        <p:grpSpPr>
          <a:xfrm>
            <a:off x="296611" y="373976"/>
            <a:ext cx="933071" cy="933071"/>
            <a:chOff x="-649496" y="382043"/>
            <a:chExt cx="914859" cy="914859"/>
          </a:xfrm>
        </p:grpSpPr>
        <p:sp>
          <p:nvSpPr>
            <p:cNvPr id="11" name="Oval 10">
              <a:extLst>
                <a:ext uri="{FF2B5EF4-FFF2-40B4-BE49-F238E27FC236}">
                  <a16:creationId xmlns:a16="http://schemas.microsoft.com/office/drawing/2014/main" id="{2E5B7495-68F8-4356-BE18-CDD191CD9E58}"/>
                </a:ext>
              </a:extLst>
            </p:cNvPr>
            <p:cNvSpPr/>
            <p:nvPr/>
          </p:nvSpPr>
          <p:spPr>
            <a:xfrm>
              <a:off x="-649496" y="382043"/>
              <a:ext cx="914859" cy="914859"/>
            </a:xfrm>
            <a:prstGeom prst="ellipse">
              <a:avLst/>
            </a:prstGeom>
            <a:solidFill>
              <a:schemeClr val="tx2"/>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2" name="Rectangle 11" descr="Users">
              <a:extLst>
                <a:ext uri="{FF2B5EF4-FFF2-40B4-BE49-F238E27FC236}">
                  <a16:creationId xmlns:a16="http://schemas.microsoft.com/office/drawing/2014/main" id="{1ADFBBF7-AC06-4143-A416-ECFC5142D829}"/>
                </a:ext>
              </a:extLst>
            </p:cNvPr>
            <p:cNvSpPr/>
            <p:nvPr/>
          </p:nvSpPr>
          <p:spPr>
            <a:xfrm>
              <a:off x="-457376" y="574164"/>
              <a:ext cx="530618" cy="5306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grpSp>
      <p:pic>
        <p:nvPicPr>
          <p:cNvPr id="4" name="Grafik 3">
            <a:extLst>
              <a:ext uri="{FF2B5EF4-FFF2-40B4-BE49-F238E27FC236}">
                <a16:creationId xmlns:a16="http://schemas.microsoft.com/office/drawing/2014/main" id="{4142561F-4E50-41E1-8604-1B50547189E2}"/>
              </a:ext>
            </a:extLst>
          </p:cNvPr>
          <p:cNvPicPr>
            <a:picLocks noChangeAspect="1"/>
          </p:cNvPicPr>
          <p:nvPr/>
        </p:nvPicPr>
        <p:blipFill>
          <a:blip r:embed="rId5"/>
          <a:stretch>
            <a:fillRect/>
          </a:stretch>
        </p:blipFill>
        <p:spPr>
          <a:xfrm>
            <a:off x="5530192" y="5323223"/>
            <a:ext cx="1971675" cy="962025"/>
          </a:xfrm>
          <a:prstGeom prst="rect">
            <a:avLst/>
          </a:prstGeom>
        </p:spPr>
      </p:pic>
      <p:pic>
        <p:nvPicPr>
          <p:cNvPr id="6" name="Grafik 5">
            <a:extLst>
              <a:ext uri="{FF2B5EF4-FFF2-40B4-BE49-F238E27FC236}">
                <a16:creationId xmlns:a16="http://schemas.microsoft.com/office/drawing/2014/main" id="{CD1E91A8-7860-429C-AD03-67EC6E93AF92}"/>
              </a:ext>
            </a:extLst>
          </p:cNvPr>
          <p:cNvPicPr>
            <a:picLocks noChangeAspect="1"/>
          </p:cNvPicPr>
          <p:nvPr/>
        </p:nvPicPr>
        <p:blipFill>
          <a:blip r:embed="rId6"/>
          <a:stretch>
            <a:fillRect/>
          </a:stretch>
        </p:blipFill>
        <p:spPr>
          <a:xfrm>
            <a:off x="1958062" y="5632785"/>
            <a:ext cx="2133600" cy="342900"/>
          </a:xfrm>
          <a:prstGeom prst="rect">
            <a:avLst/>
          </a:prstGeom>
        </p:spPr>
      </p:pic>
      <p:cxnSp>
        <p:nvCxnSpPr>
          <p:cNvPr id="8" name="Gerade Verbindung mit Pfeil 7">
            <a:extLst>
              <a:ext uri="{FF2B5EF4-FFF2-40B4-BE49-F238E27FC236}">
                <a16:creationId xmlns:a16="http://schemas.microsoft.com/office/drawing/2014/main" id="{4B32BF74-8EF3-4837-A08C-1F5866B15D97}"/>
              </a:ext>
            </a:extLst>
          </p:cNvPr>
          <p:cNvCxnSpPr>
            <a:cxnSpLocks/>
            <a:endCxn id="4" idx="1"/>
          </p:cNvCxnSpPr>
          <p:nvPr/>
        </p:nvCxnSpPr>
        <p:spPr>
          <a:xfrm>
            <a:off x="4194495" y="5804235"/>
            <a:ext cx="1335697" cy="1"/>
          </a:xfrm>
          <a:prstGeom prst="straightConnector1">
            <a:avLst/>
          </a:prstGeom>
          <a:ln w="28575">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4131376"/>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el 9">
            <a:extLst>
              <a:ext uri="{FF2B5EF4-FFF2-40B4-BE49-F238E27FC236}">
                <a16:creationId xmlns:a16="http://schemas.microsoft.com/office/drawing/2014/main" id="{BD503B87-A2CE-4F48-ABAD-B9E6CF328620}"/>
              </a:ext>
            </a:extLst>
          </p:cNvPr>
          <p:cNvSpPr>
            <a:spLocks noGrp="1"/>
          </p:cNvSpPr>
          <p:nvPr>
            <p:ph type="title"/>
          </p:nvPr>
        </p:nvSpPr>
        <p:spPr>
          <a:xfrm>
            <a:off x="1425627" y="567457"/>
            <a:ext cx="10572697" cy="830020"/>
          </a:xfrm>
        </p:spPr>
        <p:txBody>
          <a:bodyPr/>
          <a:lstStyle/>
          <a:p>
            <a:r>
              <a:rPr lang="en-GB" sz="2800">
                <a:solidFill>
                  <a:schemeClr val="tx2"/>
                </a:solidFill>
              </a:rPr>
              <a:t>Subscription Organization &amp; Governance</a:t>
            </a:r>
            <a:br>
              <a:rPr lang="en-GB" sz="2800"/>
            </a:br>
            <a:endParaRPr lang="de-DE"/>
          </a:p>
        </p:txBody>
      </p:sp>
      <p:sp>
        <p:nvSpPr>
          <p:cNvPr id="3" name="Content Placeholder 2">
            <a:extLst>
              <a:ext uri="{FF2B5EF4-FFF2-40B4-BE49-F238E27FC236}">
                <a16:creationId xmlns:a16="http://schemas.microsoft.com/office/drawing/2014/main" id="{2C63DFDA-8637-4082-A042-07C920B63B05}"/>
              </a:ext>
            </a:extLst>
          </p:cNvPr>
          <p:cNvSpPr>
            <a:spLocks noGrp="1"/>
          </p:cNvSpPr>
          <p:nvPr>
            <p:ph sz="quarter" idx="10"/>
          </p:nvPr>
        </p:nvSpPr>
        <p:spPr>
          <a:xfrm>
            <a:off x="1229682" y="2360817"/>
            <a:ext cx="10572697" cy="1600438"/>
          </a:xfrm>
          <a:prstGeom prst="rect">
            <a:avLst/>
          </a:prstGeom>
        </p:spPr>
        <p:txBody>
          <a:bodyPr wrap="square" anchor="ctr">
            <a:noAutofit/>
          </a:bodyPr>
          <a:lstStyle/>
          <a:p>
            <a:pPr lvl="0"/>
            <a:r>
              <a:rPr lang="en-GB" sz="4800">
                <a:latin typeface="Segoe UI Semibold" panose="020B0702040204020203" pitchFamily="34" charset="0"/>
                <a:cs typeface="Segoe UI Semibold" panose="020B0702040204020203" pitchFamily="34" charset="0"/>
              </a:rPr>
              <a:t>Why do we talk about this? </a:t>
            </a:r>
          </a:p>
        </p:txBody>
      </p:sp>
      <p:grpSp>
        <p:nvGrpSpPr>
          <p:cNvPr id="5" name="Group 4">
            <a:extLst>
              <a:ext uri="{FF2B5EF4-FFF2-40B4-BE49-F238E27FC236}">
                <a16:creationId xmlns:a16="http://schemas.microsoft.com/office/drawing/2014/main" id="{DA75AE04-AB9A-463B-8D50-5BCA183F7C6B}"/>
              </a:ext>
            </a:extLst>
          </p:cNvPr>
          <p:cNvGrpSpPr/>
          <p:nvPr/>
        </p:nvGrpSpPr>
        <p:grpSpPr>
          <a:xfrm>
            <a:off x="296611" y="373976"/>
            <a:ext cx="933071" cy="933071"/>
            <a:chOff x="-649496" y="382043"/>
            <a:chExt cx="914859" cy="914859"/>
          </a:xfrm>
        </p:grpSpPr>
        <p:sp>
          <p:nvSpPr>
            <p:cNvPr id="11" name="Oval 10">
              <a:extLst>
                <a:ext uri="{FF2B5EF4-FFF2-40B4-BE49-F238E27FC236}">
                  <a16:creationId xmlns:a16="http://schemas.microsoft.com/office/drawing/2014/main" id="{2E5B7495-68F8-4356-BE18-CDD191CD9E58}"/>
                </a:ext>
              </a:extLst>
            </p:cNvPr>
            <p:cNvSpPr/>
            <p:nvPr/>
          </p:nvSpPr>
          <p:spPr>
            <a:xfrm>
              <a:off x="-649496" y="382043"/>
              <a:ext cx="914859" cy="914859"/>
            </a:xfrm>
            <a:prstGeom prst="ellipse">
              <a:avLst/>
            </a:prstGeom>
            <a:solidFill>
              <a:schemeClr val="tx2"/>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2" name="Rectangle 11" descr="Users">
              <a:extLst>
                <a:ext uri="{FF2B5EF4-FFF2-40B4-BE49-F238E27FC236}">
                  <a16:creationId xmlns:a16="http://schemas.microsoft.com/office/drawing/2014/main" id="{1ADFBBF7-AC06-4143-A416-ECFC5142D829}"/>
                </a:ext>
              </a:extLst>
            </p:cNvPr>
            <p:cNvSpPr/>
            <p:nvPr/>
          </p:nvSpPr>
          <p:spPr>
            <a:xfrm>
              <a:off x="-457376" y="574164"/>
              <a:ext cx="530618" cy="5306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grpSp>
    </p:spTree>
    <p:extLst>
      <p:ext uri="{BB962C8B-B14F-4D97-AF65-F5344CB8AC3E}">
        <p14:creationId xmlns:p14="http://schemas.microsoft.com/office/powerpoint/2010/main" val="2544264689"/>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el 9">
            <a:extLst>
              <a:ext uri="{FF2B5EF4-FFF2-40B4-BE49-F238E27FC236}">
                <a16:creationId xmlns:a16="http://schemas.microsoft.com/office/drawing/2014/main" id="{BD503B87-A2CE-4F48-ABAD-B9E6CF328620}"/>
              </a:ext>
            </a:extLst>
          </p:cNvPr>
          <p:cNvSpPr>
            <a:spLocks noGrp="1"/>
          </p:cNvSpPr>
          <p:nvPr>
            <p:ph type="title"/>
          </p:nvPr>
        </p:nvSpPr>
        <p:spPr>
          <a:xfrm>
            <a:off x="1425627" y="567457"/>
            <a:ext cx="10572697" cy="830020"/>
          </a:xfrm>
        </p:spPr>
        <p:txBody>
          <a:bodyPr/>
          <a:lstStyle/>
          <a:p>
            <a:r>
              <a:rPr lang="en-GB" sz="2800">
                <a:solidFill>
                  <a:schemeClr val="tx2"/>
                </a:solidFill>
              </a:rPr>
              <a:t>Subscription Organization &amp; Governance</a:t>
            </a:r>
            <a:br>
              <a:rPr lang="en-GB" sz="2800"/>
            </a:br>
            <a:endParaRPr lang="de-DE"/>
          </a:p>
        </p:txBody>
      </p:sp>
      <p:sp>
        <p:nvSpPr>
          <p:cNvPr id="3" name="Content Placeholder 2">
            <a:extLst>
              <a:ext uri="{FF2B5EF4-FFF2-40B4-BE49-F238E27FC236}">
                <a16:creationId xmlns:a16="http://schemas.microsoft.com/office/drawing/2014/main" id="{2C63DFDA-8637-4082-A042-07C920B63B05}"/>
              </a:ext>
            </a:extLst>
          </p:cNvPr>
          <p:cNvSpPr>
            <a:spLocks noGrp="1"/>
          </p:cNvSpPr>
          <p:nvPr>
            <p:ph sz="quarter" idx="10"/>
          </p:nvPr>
        </p:nvSpPr>
        <p:spPr>
          <a:xfrm>
            <a:off x="1425626" y="2697043"/>
            <a:ext cx="10572697" cy="1600438"/>
          </a:xfrm>
          <a:prstGeom prst="rect">
            <a:avLst/>
          </a:prstGeom>
        </p:spPr>
        <p:txBody>
          <a:bodyPr wrap="square" anchor="ctr">
            <a:noAutofit/>
          </a:bodyPr>
          <a:lstStyle/>
          <a:p>
            <a:pPr lvl="0"/>
            <a:r>
              <a:rPr lang="en-GB" sz="2000" b="1">
                <a:solidFill>
                  <a:schemeClr val="tx2"/>
                </a:solidFill>
                <a:latin typeface="Segoe UI" panose="020B0502040204020203" pitchFamily="34" charset="0"/>
                <a:cs typeface="Segoe UI" panose="020B0502040204020203" pitchFamily="34" charset="0"/>
              </a:rPr>
              <a:t>Subscription</a:t>
            </a:r>
            <a:r>
              <a:rPr lang="en-GB" sz="2000" b="1">
                <a:latin typeface="Segoe UI" panose="020B0502040204020203" pitchFamily="34" charset="0"/>
                <a:cs typeface="Segoe UI" panose="020B0502040204020203" pitchFamily="34" charset="0"/>
              </a:rPr>
              <a:t>: </a:t>
            </a:r>
          </a:p>
          <a:p>
            <a:pPr lvl="0"/>
            <a:endParaRPr lang="en-GB" sz="2000" b="1">
              <a:latin typeface="Segoe UI" panose="020B0502040204020203" pitchFamily="34" charset="0"/>
              <a:cs typeface="Segoe UI" panose="020B0502040204020203" pitchFamily="34" charset="0"/>
            </a:endParaRPr>
          </a:p>
          <a:p>
            <a:pPr marL="901700" indent="-342900">
              <a:buFont typeface="Arial" panose="020B0604020202020204" pitchFamily="34" charset="0"/>
              <a:buChar char="•"/>
            </a:pPr>
            <a:r>
              <a:rPr lang="en-GB" sz="2000">
                <a:latin typeface="Segoe UI" panose="020B0502040204020203" pitchFamily="34" charset="0"/>
                <a:cs typeface="Segoe UI" panose="020B0502040204020203" pitchFamily="34" charset="0"/>
              </a:rPr>
              <a:t>Unit of management, billing and scale</a:t>
            </a:r>
          </a:p>
          <a:p>
            <a:pPr marL="901700" indent="-342900">
              <a:buFont typeface="Arial" panose="020B0604020202020204" pitchFamily="34" charset="0"/>
              <a:buChar char="•"/>
            </a:pPr>
            <a:r>
              <a:rPr lang="en-GB" sz="2000">
                <a:latin typeface="Segoe UI" panose="020B0502040204020203" pitchFamily="34" charset="0"/>
                <a:cs typeface="Segoe UI" panose="020B0502040204020203" pitchFamily="34" charset="0"/>
              </a:rPr>
              <a:t>Boundary for policies</a:t>
            </a:r>
          </a:p>
          <a:p>
            <a:pPr marL="901700" indent="-342900">
              <a:buFont typeface="Arial" panose="020B0604020202020204" pitchFamily="34" charset="0"/>
              <a:buChar char="•"/>
            </a:pPr>
            <a:r>
              <a:rPr lang="en-GB" sz="2000">
                <a:latin typeface="Segoe UI" panose="020B0502040204020203" pitchFamily="34" charset="0"/>
                <a:cs typeface="Segoe UI" panose="020B0502040204020203" pitchFamily="34" charset="0"/>
              </a:rPr>
              <a:t>factors for subscription design are environment type, ownership, governance model and application needs</a:t>
            </a:r>
          </a:p>
          <a:p>
            <a:pPr marL="901700" indent="-342900">
              <a:buFont typeface="Arial" panose="020B0604020202020204" pitchFamily="34" charset="0"/>
              <a:buChar char="•"/>
            </a:pPr>
            <a:r>
              <a:rPr lang="en-GB" sz="2000">
                <a:latin typeface="Segoe UI" panose="020B0502040204020203" pitchFamily="34" charset="0"/>
                <a:cs typeface="Segoe UI" panose="020B0502040204020203" pitchFamily="34" charset="0"/>
              </a:rPr>
              <a:t>within workload design keep subscription limits in mind </a:t>
            </a:r>
          </a:p>
          <a:p>
            <a:pPr lvl="0"/>
            <a:endParaRPr lang="en-GB" sz="2000" b="1">
              <a:latin typeface="Segoe UI" panose="020B0502040204020203" pitchFamily="34" charset="0"/>
              <a:cs typeface="Segoe UI" panose="020B0502040204020203" pitchFamily="34" charset="0"/>
            </a:endParaRPr>
          </a:p>
          <a:p>
            <a:pPr lvl="0"/>
            <a:endParaRPr lang="en-GB" sz="2000">
              <a:latin typeface="Segoe UI" panose="020B0502040204020203" pitchFamily="34" charset="0"/>
              <a:cs typeface="Segoe UI" panose="020B0502040204020203" pitchFamily="34" charset="0"/>
            </a:endParaRPr>
          </a:p>
        </p:txBody>
      </p:sp>
      <p:grpSp>
        <p:nvGrpSpPr>
          <p:cNvPr id="5" name="Group 4">
            <a:extLst>
              <a:ext uri="{FF2B5EF4-FFF2-40B4-BE49-F238E27FC236}">
                <a16:creationId xmlns:a16="http://schemas.microsoft.com/office/drawing/2014/main" id="{DA75AE04-AB9A-463B-8D50-5BCA183F7C6B}"/>
              </a:ext>
            </a:extLst>
          </p:cNvPr>
          <p:cNvGrpSpPr/>
          <p:nvPr/>
        </p:nvGrpSpPr>
        <p:grpSpPr>
          <a:xfrm>
            <a:off x="296611" y="373976"/>
            <a:ext cx="933071" cy="933071"/>
            <a:chOff x="-649496" y="382043"/>
            <a:chExt cx="914859" cy="914859"/>
          </a:xfrm>
        </p:grpSpPr>
        <p:sp>
          <p:nvSpPr>
            <p:cNvPr id="11" name="Oval 10">
              <a:extLst>
                <a:ext uri="{FF2B5EF4-FFF2-40B4-BE49-F238E27FC236}">
                  <a16:creationId xmlns:a16="http://schemas.microsoft.com/office/drawing/2014/main" id="{2E5B7495-68F8-4356-BE18-CDD191CD9E58}"/>
                </a:ext>
              </a:extLst>
            </p:cNvPr>
            <p:cNvSpPr/>
            <p:nvPr/>
          </p:nvSpPr>
          <p:spPr>
            <a:xfrm>
              <a:off x="-649496" y="382043"/>
              <a:ext cx="914859" cy="914859"/>
            </a:xfrm>
            <a:prstGeom prst="ellipse">
              <a:avLst/>
            </a:prstGeom>
            <a:solidFill>
              <a:schemeClr val="tx2"/>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2" name="Rectangle 11" descr="Users">
              <a:extLst>
                <a:ext uri="{FF2B5EF4-FFF2-40B4-BE49-F238E27FC236}">
                  <a16:creationId xmlns:a16="http://schemas.microsoft.com/office/drawing/2014/main" id="{1ADFBBF7-AC06-4143-A416-ECFC5142D829}"/>
                </a:ext>
              </a:extLst>
            </p:cNvPr>
            <p:cNvSpPr/>
            <p:nvPr/>
          </p:nvSpPr>
          <p:spPr>
            <a:xfrm>
              <a:off x="-457376" y="574164"/>
              <a:ext cx="530618" cy="5306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grpSp>
    </p:spTree>
    <p:extLst>
      <p:ext uri="{BB962C8B-B14F-4D97-AF65-F5344CB8AC3E}">
        <p14:creationId xmlns:p14="http://schemas.microsoft.com/office/powerpoint/2010/main" val="1213766295"/>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9657BDE-E8A6-494F-9D90-31B96E6B1B21}"/>
              </a:ext>
            </a:extLst>
          </p:cNvPr>
          <p:cNvSpPr>
            <a:spLocks noGrp="1"/>
          </p:cNvSpPr>
          <p:nvPr>
            <p:ph type="title"/>
          </p:nvPr>
        </p:nvSpPr>
        <p:spPr/>
        <p:txBody>
          <a:bodyPr/>
          <a:lstStyle/>
          <a:p>
            <a:endParaRPr lang="de-DE"/>
          </a:p>
        </p:txBody>
      </p:sp>
      <p:sp>
        <p:nvSpPr>
          <p:cNvPr id="3" name="Inhaltsplatzhalter 2">
            <a:extLst>
              <a:ext uri="{FF2B5EF4-FFF2-40B4-BE49-F238E27FC236}">
                <a16:creationId xmlns:a16="http://schemas.microsoft.com/office/drawing/2014/main" id="{AD1D8207-8468-47E2-AAEE-B449EAD03931}"/>
              </a:ext>
            </a:extLst>
          </p:cNvPr>
          <p:cNvSpPr>
            <a:spLocks noGrp="1"/>
          </p:cNvSpPr>
          <p:nvPr>
            <p:ph sz="quarter" idx="10"/>
          </p:nvPr>
        </p:nvSpPr>
        <p:spPr/>
        <p:txBody>
          <a:bodyPr/>
          <a:lstStyle/>
          <a:p>
            <a:endParaRPr lang="de-DE"/>
          </a:p>
        </p:txBody>
      </p:sp>
      <p:pic>
        <p:nvPicPr>
          <p:cNvPr id="3074" name="Picture 2">
            <a:extLst>
              <a:ext uri="{FF2B5EF4-FFF2-40B4-BE49-F238E27FC236}">
                <a16:creationId xmlns:a16="http://schemas.microsoft.com/office/drawing/2014/main" id="{76551EFE-EDFC-43BD-896B-68E4A16E88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496"/>
            <a:ext cx="12436475" cy="69955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5370859"/>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el 9">
            <a:extLst>
              <a:ext uri="{FF2B5EF4-FFF2-40B4-BE49-F238E27FC236}">
                <a16:creationId xmlns:a16="http://schemas.microsoft.com/office/drawing/2014/main" id="{BD503B87-A2CE-4F48-ABAD-B9E6CF328620}"/>
              </a:ext>
            </a:extLst>
          </p:cNvPr>
          <p:cNvSpPr>
            <a:spLocks noGrp="1"/>
          </p:cNvSpPr>
          <p:nvPr>
            <p:ph type="title"/>
          </p:nvPr>
        </p:nvSpPr>
        <p:spPr>
          <a:xfrm>
            <a:off x="1425627" y="567457"/>
            <a:ext cx="10572697" cy="830020"/>
          </a:xfrm>
        </p:spPr>
        <p:txBody>
          <a:bodyPr/>
          <a:lstStyle/>
          <a:p>
            <a:r>
              <a:rPr lang="en-GB" sz="2800">
                <a:solidFill>
                  <a:schemeClr val="tx2"/>
                </a:solidFill>
              </a:rPr>
              <a:t>Subscription Organization &amp; Governance</a:t>
            </a:r>
            <a:br>
              <a:rPr lang="en-GB" sz="2800"/>
            </a:br>
            <a:endParaRPr lang="de-DE"/>
          </a:p>
        </p:txBody>
      </p:sp>
      <p:sp>
        <p:nvSpPr>
          <p:cNvPr id="3" name="Content Placeholder 2">
            <a:extLst>
              <a:ext uri="{FF2B5EF4-FFF2-40B4-BE49-F238E27FC236}">
                <a16:creationId xmlns:a16="http://schemas.microsoft.com/office/drawing/2014/main" id="{2C63DFDA-8637-4082-A042-07C920B63B05}"/>
              </a:ext>
            </a:extLst>
          </p:cNvPr>
          <p:cNvSpPr>
            <a:spLocks noGrp="1"/>
          </p:cNvSpPr>
          <p:nvPr>
            <p:ph sz="quarter" idx="10"/>
          </p:nvPr>
        </p:nvSpPr>
        <p:spPr>
          <a:xfrm>
            <a:off x="1425627" y="2117060"/>
            <a:ext cx="10572697" cy="1600438"/>
          </a:xfrm>
          <a:prstGeom prst="rect">
            <a:avLst/>
          </a:prstGeom>
        </p:spPr>
        <p:txBody>
          <a:bodyPr wrap="square" anchor="ctr">
            <a:noAutofit/>
          </a:bodyPr>
          <a:lstStyle/>
          <a:p>
            <a:pPr lvl="0"/>
            <a:r>
              <a:rPr lang="en-GB" sz="2000" b="1">
                <a:solidFill>
                  <a:schemeClr val="tx2"/>
                </a:solidFill>
                <a:latin typeface="Segoe UI" panose="020B0502040204020203" pitchFamily="34" charset="0"/>
                <a:cs typeface="Segoe UI" panose="020B0502040204020203" pitchFamily="34" charset="0"/>
              </a:rPr>
              <a:t>Azure Policy: </a:t>
            </a:r>
          </a:p>
          <a:p>
            <a:pPr marL="901700" lvl="0" indent="-342900">
              <a:buFont typeface="Arial" panose="020B0604020202020204" pitchFamily="34" charset="0"/>
              <a:buChar char="•"/>
            </a:pPr>
            <a:r>
              <a:rPr lang="en-GB" sz="2000">
                <a:latin typeface="Segoe UI" panose="020B0502040204020203" pitchFamily="34" charset="0"/>
                <a:cs typeface="Segoe UI" panose="020B0502040204020203" pitchFamily="34" charset="0"/>
              </a:rPr>
              <a:t>guardrails that establish governance model within a specified scope</a:t>
            </a:r>
          </a:p>
          <a:p>
            <a:pPr marL="901700" lvl="0" indent="-342900">
              <a:buFont typeface="Arial" panose="020B0604020202020204" pitchFamily="34" charset="0"/>
              <a:buChar char="•"/>
            </a:pPr>
            <a:r>
              <a:rPr lang="en-GB" sz="2000">
                <a:latin typeface="Segoe UI" panose="020B0502040204020203" pitchFamily="34" charset="0"/>
                <a:cs typeface="Segoe UI" panose="020B0502040204020203" pitchFamily="34" charset="0"/>
              </a:rPr>
              <a:t>enforces organizational standards </a:t>
            </a:r>
          </a:p>
          <a:p>
            <a:pPr marL="901700" lvl="0" indent="-342900">
              <a:buFont typeface="Arial" panose="020B0604020202020204" pitchFamily="34" charset="0"/>
              <a:buChar char="•"/>
            </a:pPr>
            <a:r>
              <a:rPr lang="en-GB" sz="2000">
                <a:latin typeface="Segoe UI" panose="020B0502040204020203" pitchFamily="34" charset="0"/>
                <a:cs typeface="Segoe UI" panose="020B0502040204020203" pitchFamily="34" charset="0"/>
              </a:rPr>
              <a:t>assess compliance at scale </a:t>
            </a:r>
          </a:p>
          <a:p>
            <a:pPr marL="901700" lvl="0" indent="-342900">
              <a:buFont typeface="Arial" panose="020B0604020202020204" pitchFamily="34" charset="0"/>
              <a:buChar char="•"/>
            </a:pPr>
            <a:r>
              <a:rPr lang="en-GB" sz="2000">
                <a:latin typeface="Segoe UI" panose="020B0502040204020203" pitchFamily="34" charset="0"/>
                <a:cs typeface="Segoe UI" panose="020B0502040204020203" pitchFamily="34" charset="0"/>
              </a:rPr>
              <a:t>used for resource consistency, regulatory compliance, security, cost and management</a:t>
            </a:r>
          </a:p>
          <a:p>
            <a:pPr lvl="0"/>
            <a:endParaRPr lang="en-GB" sz="2000">
              <a:latin typeface="Segoe UI" panose="020B0502040204020203" pitchFamily="34" charset="0"/>
              <a:cs typeface="Segoe UI" panose="020B0502040204020203" pitchFamily="34" charset="0"/>
            </a:endParaRPr>
          </a:p>
        </p:txBody>
      </p:sp>
      <p:grpSp>
        <p:nvGrpSpPr>
          <p:cNvPr id="5" name="Group 4">
            <a:extLst>
              <a:ext uri="{FF2B5EF4-FFF2-40B4-BE49-F238E27FC236}">
                <a16:creationId xmlns:a16="http://schemas.microsoft.com/office/drawing/2014/main" id="{DA75AE04-AB9A-463B-8D50-5BCA183F7C6B}"/>
              </a:ext>
            </a:extLst>
          </p:cNvPr>
          <p:cNvGrpSpPr/>
          <p:nvPr/>
        </p:nvGrpSpPr>
        <p:grpSpPr>
          <a:xfrm>
            <a:off x="296611" y="373976"/>
            <a:ext cx="933071" cy="933071"/>
            <a:chOff x="-649496" y="382043"/>
            <a:chExt cx="914859" cy="914859"/>
          </a:xfrm>
        </p:grpSpPr>
        <p:sp>
          <p:nvSpPr>
            <p:cNvPr id="11" name="Oval 10">
              <a:extLst>
                <a:ext uri="{FF2B5EF4-FFF2-40B4-BE49-F238E27FC236}">
                  <a16:creationId xmlns:a16="http://schemas.microsoft.com/office/drawing/2014/main" id="{2E5B7495-68F8-4356-BE18-CDD191CD9E58}"/>
                </a:ext>
              </a:extLst>
            </p:cNvPr>
            <p:cNvSpPr/>
            <p:nvPr/>
          </p:nvSpPr>
          <p:spPr>
            <a:xfrm>
              <a:off x="-649496" y="382043"/>
              <a:ext cx="914859" cy="914859"/>
            </a:xfrm>
            <a:prstGeom prst="ellipse">
              <a:avLst/>
            </a:prstGeom>
            <a:solidFill>
              <a:schemeClr val="tx2"/>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2" name="Rectangle 11" descr="Users">
              <a:extLst>
                <a:ext uri="{FF2B5EF4-FFF2-40B4-BE49-F238E27FC236}">
                  <a16:creationId xmlns:a16="http://schemas.microsoft.com/office/drawing/2014/main" id="{1ADFBBF7-AC06-4143-A416-ECFC5142D829}"/>
                </a:ext>
              </a:extLst>
            </p:cNvPr>
            <p:cNvSpPr/>
            <p:nvPr/>
          </p:nvSpPr>
          <p:spPr>
            <a:xfrm>
              <a:off x="-457376" y="574164"/>
              <a:ext cx="530618" cy="5306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grpSp>
    </p:spTree>
    <p:extLst>
      <p:ext uri="{BB962C8B-B14F-4D97-AF65-F5344CB8AC3E}">
        <p14:creationId xmlns:p14="http://schemas.microsoft.com/office/powerpoint/2010/main" val="2459803216"/>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el 9">
            <a:extLst>
              <a:ext uri="{FF2B5EF4-FFF2-40B4-BE49-F238E27FC236}">
                <a16:creationId xmlns:a16="http://schemas.microsoft.com/office/drawing/2014/main" id="{BD503B87-A2CE-4F48-ABAD-B9E6CF328620}"/>
              </a:ext>
            </a:extLst>
          </p:cNvPr>
          <p:cNvSpPr>
            <a:spLocks noGrp="1"/>
          </p:cNvSpPr>
          <p:nvPr>
            <p:ph type="title"/>
          </p:nvPr>
        </p:nvSpPr>
        <p:spPr>
          <a:xfrm>
            <a:off x="1425627" y="567457"/>
            <a:ext cx="10572697" cy="830020"/>
          </a:xfrm>
        </p:spPr>
        <p:txBody>
          <a:bodyPr/>
          <a:lstStyle/>
          <a:p>
            <a:r>
              <a:rPr lang="en-GB" sz="2800" err="1">
                <a:solidFill>
                  <a:schemeClr val="tx2"/>
                </a:solidFill>
              </a:rPr>
              <a:t>Enrollment</a:t>
            </a:r>
            <a:r>
              <a:rPr lang="en-GB" sz="2800">
                <a:solidFill>
                  <a:schemeClr val="tx2"/>
                </a:solidFill>
              </a:rPr>
              <a:t> Hierarchy Options </a:t>
            </a:r>
            <a:br>
              <a:rPr lang="en-GB" sz="2800"/>
            </a:br>
            <a:endParaRPr lang="de-DE"/>
          </a:p>
        </p:txBody>
      </p:sp>
      <p:sp>
        <p:nvSpPr>
          <p:cNvPr id="3" name="Content Placeholder 2">
            <a:extLst>
              <a:ext uri="{FF2B5EF4-FFF2-40B4-BE49-F238E27FC236}">
                <a16:creationId xmlns:a16="http://schemas.microsoft.com/office/drawing/2014/main" id="{2C63DFDA-8637-4082-A042-07C920B63B05}"/>
              </a:ext>
            </a:extLst>
          </p:cNvPr>
          <p:cNvSpPr>
            <a:spLocks noGrp="1"/>
          </p:cNvSpPr>
          <p:nvPr>
            <p:ph sz="quarter" idx="10"/>
          </p:nvPr>
        </p:nvSpPr>
        <p:spPr>
          <a:xfrm>
            <a:off x="1229682" y="914400"/>
            <a:ext cx="10572697" cy="5512668"/>
          </a:xfrm>
          <a:prstGeom prst="rect">
            <a:avLst/>
          </a:prstGeom>
        </p:spPr>
        <p:txBody>
          <a:bodyPr wrap="square" anchor="ctr">
            <a:noAutofit/>
          </a:bodyPr>
          <a:lstStyle/>
          <a:p>
            <a:pPr algn="l"/>
            <a:r>
              <a:rPr lang="en-US" sz="2000">
                <a:solidFill>
                  <a:srgbClr val="24292E"/>
                </a:solidFill>
                <a:latin typeface="Segoe UI" panose="020B0502040204020203" pitchFamily="34" charset="0"/>
                <a:cs typeface="Segoe UI" panose="020B0502040204020203" pitchFamily="34" charset="0"/>
              </a:rPr>
              <a:t>Enterprise enrolment roles links users with their </a:t>
            </a:r>
            <a:r>
              <a:rPr lang="en-US" sz="2000" b="1">
                <a:solidFill>
                  <a:srgbClr val="24292E"/>
                </a:solidFill>
                <a:latin typeface="Segoe UI" panose="020B0502040204020203" pitchFamily="34" charset="0"/>
                <a:cs typeface="Segoe UI" panose="020B0502040204020203" pitchFamily="34" charset="0"/>
              </a:rPr>
              <a:t>functional role </a:t>
            </a:r>
            <a:r>
              <a:rPr lang="en-US" sz="2000">
                <a:solidFill>
                  <a:srgbClr val="24292E"/>
                </a:solidFill>
                <a:latin typeface="Segoe UI" panose="020B0502040204020203" pitchFamily="34" charset="0"/>
                <a:cs typeface="Segoe UI" panose="020B0502040204020203" pitchFamily="34" charset="0"/>
              </a:rPr>
              <a:t>and consists of</a:t>
            </a:r>
          </a:p>
          <a:p>
            <a:pPr marL="621671" lvl="1" indent="-388572">
              <a:buFont typeface="Arial" panose="020B0604020202020204" pitchFamily="34" charset="0"/>
              <a:buChar char="•"/>
            </a:pPr>
            <a:r>
              <a:rPr lang="en-US">
                <a:solidFill>
                  <a:srgbClr val="24292E"/>
                </a:solidFill>
                <a:latin typeface="Segoe UI" panose="020B0502040204020203" pitchFamily="34" charset="0"/>
                <a:cs typeface="Segoe UI" panose="020B0502040204020203" pitchFamily="34" charset="0"/>
              </a:rPr>
              <a:t>Enterprise Administrator</a:t>
            </a:r>
          </a:p>
          <a:p>
            <a:pPr marL="621671" lvl="1" indent="-388572">
              <a:buFont typeface="Arial" panose="020B0604020202020204" pitchFamily="34" charset="0"/>
              <a:buChar char="•"/>
            </a:pPr>
            <a:r>
              <a:rPr lang="en-US">
                <a:solidFill>
                  <a:srgbClr val="24292E"/>
                </a:solidFill>
                <a:latin typeface="Segoe UI" panose="020B0502040204020203" pitchFamily="34" charset="0"/>
                <a:cs typeface="Segoe UI" panose="020B0502040204020203" pitchFamily="34" charset="0"/>
              </a:rPr>
              <a:t>Department Administrator</a:t>
            </a:r>
          </a:p>
          <a:p>
            <a:pPr marL="621671" lvl="1" indent="-388572">
              <a:buFont typeface="Arial" panose="020B0604020202020204" pitchFamily="34" charset="0"/>
              <a:buChar char="•"/>
            </a:pPr>
            <a:r>
              <a:rPr lang="en-US">
                <a:solidFill>
                  <a:srgbClr val="24292E"/>
                </a:solidFill>
                <a:latin typeface="Segoe UI" panose="020B0502040204020203" pitchFamily="34" charset="0"/>
                <a:cs typeface="Segoe UI" panose="020B0502040204020203" pitchFamily="34" charset="0"/>
              </a:rPr>
              <a:t>Account Owner</a:t>
            </a:r>
          </a:p>
          <a:p>
            <a:pPr marL="621671" lvl="1" indent="-388572">
              <a:buFont typeface="Arial" panose="020B0604020202020204" pitchFamily="34" charset="0"/>
              <a:buChar char="•"/>
            </a:pPr>
            <a:r>
              <a:rPr lang="en-US">
                <a:solidFill>
                  <a:srgbClr val="24292E"/>
                </a:solidFill>
                <a:latin typeface="Segoe UI" panose="020B0502040204020203" pitchFamily="34" charset="0"/>
                <a:cs typeface="Segoe UI" panose="020B0502040204020203" pitchFamily="34" charset="0"/>
              </a:rPr>
              <a:t>Service Administrator</a:t>
            </a:r>
          </a:p>
          <a:p>
            <a:pPr marL="621671" lvl="1" indent="-388572">
              <a:buFont typeface="Arial" panose="020B0604020202020204" pitchFamily="34" charset="0"/>
              <a:buChar char="•"/>
            </a:pPr>
            <a:r>
              <a:rPr lang="en-US">
                <a:solidFill>
                  <a:srgbClr val="24292E"/>
                </a:solidFill>
                <a:latin typeface="Segoe UI" panose="020B0502040204020203" pitchFamily="34" charset="0"/>
                <a:cs typeface="Segoe UI" panose="020B0502040204020203" pitchFamily="34" charset="0"/>
              </a:rPr>
              <a:t>Notification Contact</a:t>
            </a:r>
          </a:p>
        </p:txBody>
      </p:sp>
      <p:grpSp>
        <p:nvGrpSpPr>
          <p:cNvPr id="5" name="Group 4">
            <a:extLst>
              <a:ext uri="{FF2B5EF4-FFF2-40B4-BE49-F238E27FC236}">
                <a16:creationId xmlns:a16="http://schemas.microsoft.com/office/drawing/2014/main" id="{DA75AE04-AB9A-463B-8D50-5BCA183F7C6B}"/>
              </a:ext>
            </a:extLst>
          </p:cNvPr>
          <p:cNvGrpSpPr/>
          <p:nvPr/>
        </p:nvGrpSpPr>
        <p:grpSpPr>
          <a:xfrm>
            <a:off x="296611" y="373976"/>
            <a:ext cx="933071" cy="933071"/>
            <a:chOff x="-649496" y="382043"/>
            <a:chExt cx="914859" cy="914859"/>
          </a:xfrm>
        </p:grpSpPr>
        <p:sp>
          <p:nvSpPr>
            <p:cNvPr id="11" name="Oval 10">
              <a:extLst>
                <a:ext uri="{FF2B5EF4-FFF2-40B4-BE49-F238E27FC236}">
                  <a16:creationId xmlns:a16="http://schemas.microsoft.com/office/drawing/2014/main" id="{2E5B7495-68F8-4356-BE18-CDD191CD9E58}"/>
                </a:ext>
              </a:extLst>
            </p:cNvPr>
            <p:cNvSpPr/>
            <p:nvPr/>
          </p:nvSpPr>
          <p:spPr>
            <a:xfrm>
              <a:off x="-649496" y="382043"/>
              <a:ext cx="914859" cy="914859"/>
            </a:xfrm>
            <a:prstGeom prst="ellipse">
              <a:avLst/>
            </a:prstGeom>
            <a:solidFill>
              <a:schemeClr val="tx2"/>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2" name="Rectangle 11" descr="Users">
              <a:extLst>
                <a:ext uri="{FF2B5EF4-FFF2-40B4-BE49-F238E27FC236}">
                  <a16:creationId xmlns:a16="http://schemas.microsoft.com/office/drawing/2014/main" id="{1ADFBBF7-AC06-4143-A416-ECFC5142D829}"/>
                </a:ext>
              </a:extLst>
            </p:cNvPr>
            <p:cNvSpPr/>
            <p:nvPr/>
          </p:nvSpPr>
          <p:spPr>
            <a:xfrm>
              <a:off x="-457376" y="574164"/>
              <a:ext cx="530618" cy="5306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grpSp>
    </p:spTree>
    <p:extLst>
      <p:ext uri="{BB962C8B-B14F-4D97-AF65-F5344CB8AC3E}">
        <p14:creationId xmlns:p14="http://schemas.microsoft.com/office/powerpoint/2010/main" val="2294411721"/>
      </p:ext>
    </p:extLst>
  </p:cSld>
  <p:clrMapOvr>
    <a:masterClrMapping/>
  </p:clrMapOvr>
  <p:transition>
    <p:fad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3DB6619-9E4C-41F3-A528-C9D4AF54CADC}"/>
              </a:ext>
            </a:extLst>
          </p:cNvPr>
          <p:cNvSpPr/>
          <p:nvPr/>
        </p:nvSpPr>
        <p:spPr bwMode="auto">
          <a:xfrm>
            <a:off x="8510021" y="5420743"/>
            <a:ext cx="3455379" cy="860226"/>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182715" tIns="146172" rIns="182715" bIns="146172" numCol="1" spcCol="0" rtlCol="0" fromWordArt="0" anchor="ctr" anchorCtr="0" forceAA="0" compatLnSpc="1">
            <a:prstTxWarp prst="textNoShape">
              <a:avLst/>
            </a:prstTxWarp>
            <a:spAutoFit/>
          </a:bodyPr>
          <a:lstStyle/>
          <a:p>
            <a:pPr marL="0" marR="0" lvl="0" indent="0" algn="ctr" defTabSz="931931"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w="3175">
                  <a:noFill/>
                </a:ln>
                <a:solidFill>
                  <a:srgbClr val="002050"/>
                </a:solidFill>
                <a:effectLst/>
                <a:uLnTx/>
                <a:uFillTx/>
                <a:latin typeface="Segoe UI Semibold" panose="020B0702040204020203" pitchFamily="34" charset="0"/>
                <a:ea typeface="+mn-ea"/>
                <a:cs typeface="Segoe UI" pitchFamily="34" charset="0"/>
              </a:rPr>
              <a:t>Remediation</a:t>
            </a:r>
          </a:p>
          <a:p>
            <a:pPr marL="0" marR="0" lvl="0" indent="0" algn="ctr" defTabSz="931931"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a:ln w="3175">
                <a:noFill/>
              </a:ln>
              <a:solidFill>
                <a:srgbClr val="002050"/>
              </a:solidFill>
              <a:effectLst/>
              <a:uLnTx/>
              <a:uFillTx/>
              <a:latin typeface="Segoe UI Semibold" panose="020B0702040204020203" pitchFamily="34" charset="0"/>
              <a:ea typeface="+mn-ea"/>
              <a:cs typeface="Segoe UI" pitchFamily="34" charset="0"/>
            </a:endParaRPr>
          </a:p>
        </p:txBody>
      </p:sp>
      <p:sp>
        <p:nvSpPr>
          <p:cNvPr id="5" name="Rectangle 4">
            <a:extLst>
              <a:ext uri="{FF2B5EF4-FFF2-40B4-BE49-F238E27FC236}">
                <a16:creationId xmlns:a16="http://schemas.microsoft.com/office/drawing/2014/main" id="{271C60B2-F75E-420F-9380-A0F3FFA03F80}"/>
              </a:ext>
            </a:extLst>
          </p:cNvPr>
          <p:cNvSpPr/>
          <p:nvPr/>
        </p:nvSpPr>
        <p:spPr bwMode="auto">
          <a:xfrm>
            <a:off x="472526" y="5421830"/>
            <a:ext cx="3438989" cy="860226"/>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182715" tIns="146172" rIns="182715" bIns="146172" numCol="1" spcCol="0" rtlCol="0" fromWordArt="0" anchor="ctr" anchorCtr="0" forceAA="0" compatLnSpc="1">
            <a:prstTxWarp prst="textNoShape">
              <a:avLst/>
            </a:prstTxWarp>
            <a:spAutoFit/>
          </a:bodyPr>
          <a:lstStyle/>
          <a:p>
            <a:pPr marL="0" marR="0" lvl="0" indent="0" algn="ctr" defTabSz="931931"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w="3175">
                  <a:noFill/>
                </a:ln>
                <a:solidFill>
                  <a:srgbClr val="002050"/>
                </a:solidFill>
                <a:effectLst/>
                <a:uLnTx/>
                <a:uFillTx/>
                <a:latin typeface="Segoe UI Semibold" panose="020B0702040204020203" pitchFamily="34" charset="0"/>
                <a:ea typeface="+mn-ea"/>
                <a:cs typeface="Segoe UI" pitchFamily="34" charset="0"/>
              </a:rPr>
              <a:t>Enforcement &amp; Compliance</a:t>
            </a:r>
          </a:p>
        </p:txBody>
      </p:sp>
      <p:sp>
        <p:nvSpPr>
          <p:cNvPr id="6" name="Rectangle 5">
            <a:extLst>
              <a:ext uri="{FF2B5EF4-FFF2-40B4-BE49-F238E27FC236}">
                <a16:creationId xmlns:a16="http://schemas.microsoft.com/office/drawing/2014/main" id="{129CC6F1-462A-4889-8B6D-FD5E8E1E7304}"/>
              </a:ext>
            </a:extLst>
          </p:cNvPr>
          <p:cNvSpPr/>
          <p:nvPr/>
        </p:nvSpPr>
        <p:spPr bwMode="auto">
          <a:xfrm>
            <a:off x="4499938" y="5421830"/>
            <a:ext cx="3446120" cy="860226"/>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182715" tIns="146172" rIns="182715" bIns="146172" numCol="1" spcCol="0" rtlCol="0" fromWordArt="0" anchor="ctr" anchorCtr="0" forceAA="0" compatLnSpc="1">
            <a:prstTxWarp prst="textNoShape">
              <a:avLst/>
            </a:prstTxWarp>
            <a:spAutoFit/>
          </a:bodyPr>
          <a:lstStyle/>
          <a:p>
            <a:pPr marL="0" marR="0" lvl="0" indent="0" algn="ctr" defTabSz="931931"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w="3175">
                  <a:noFill/>
                </a:ln>
                <a:solidFill>
                  <a:srgbClr val="002050"/>
                </a:solidFill>
                <a:effectLst/>
                <a:uLnTx/>
                <a:uFillTx/>
                <a:latin typeface="Segoe UI Semibold" panose="020B0702040204020203" pitchFamily="34" charset="0"/>
                <a:ea typeface="+mn-ea"/>
                <a:cs typeface="Segoe UI" pitchFamily="34" charset="0"/>
              </a:rPr>
              <a:t>Apply policies</a:t>
            </a:r>
            <a:br>
              <a:rPr kumimoji="0" lang="en-US" sz="2000" b="0" i="0" u="none" strike="noStrike" kern="0" cap="none" spc="0" normalizeH="0" baseline="0" noProof="0">
                <a:ln w="3175">
                  <a:noFill/>
                </a:ln>
                <a:solidFill>
                  <a:srgbClr val="002050"/>
                </a:solidFill>
                <a:effectLst/>
                <a:uLnTx/>
                <a:uFillTx/>
                <a:latin typeface="Segoe UI Semibold" panose="020B0702040204020203" pitchFamily="34" charset="0"/>
                <a:ea typeface="+mn-ea"/>
                <a:cs typeface="Segoe UI" pitchFamily="34" charset="0"/>
              </a:rPr>
            </a:br>
            <a:r>
              <a:rPr kumimoji="0" lang="en-US" sz="2000" b="0" i="0" u="none" strike="noStrike" kern="0" cap="none" spc="0" normalizeH="0" baseline="0" noProof="0">
                <a:ln w="3175">
                  <a:noFill/>
                </a:ln>
                <a:solidFill>
                  <a:srgbClr val="002050"/>
                </a:solidFill>
                <a:effectLst/>
                <a:uLnTx/>
                <a:uFillTx/>
                <a:latin typeface="Segoe UI Semibold" panose="020B0702040204020203" pitchFamily="34" charset="0"/>
                <a:ea typeface="+mn-ea"/>
                <a:cs typeface="Segoe UI" pitchFamily="34" charset="0"/>
              </a:rPr>
              <a:t>at scale</a:t>
            </a:r>
          </a:p>
        </p:txBody>
      </p:sp>
      <p:sp>
        <p:nvSpPr>
          <p:cNvPr id="8" name="TextBox 7">
            <a:extLst>
              <a:ext uri="{FF2B5EF4-FFF2-40B4-BE49-F238E27FC236}">
                <a16:creationId xmlns:a16="http://schemas.microsoft.com/office/drawing/2014/main" id="{3E47FC1A-462D-4362-B06B-29C4B250465B}"/>
              </a:ext>
            </a:extLst>
          </p:cNvPr>
          <p:cNvSpPr txBox="1"/>
          <p:nvPr/>
        </p:nvSpPr>
        <p:spPr>
          <a:xfrm>
            <a:off x="874407" y="2510913"/>
            <a:ext cx="3162139" cy="887692"/>
          </a:xfrm>
          <a:prstGeom prst="rect">
            <a:avLst/>
          </a:prstGeom>
          <a:noFill/>
        </p:spPr>
        <p:txBody>
          <a:bodyPr wrap="square" lIns="182715" tIns="146172" rIns="182715" bIns="146172" rtlCol="0">
            <a:spAutoFit/>
          </a:bodyPr>
          <a:lstStyle/>
          <a:p>
            <a:pPr marL="0" marR="0" lvl="0" indent="0" algn="l" defTabSz="931717" rtl="0" eaLnBrk="1" fontAlgn="auto" latinLnBrk="0" hangingPunct="1">
              <a:lnSpc>
                <a:spcPct val="90000"/>
              </a:lnSpc>
              <a:spcBef>
                <a:spcPts val="0"/>
              </a:spcBef>
              <a:spcAft>
                <a:spcPts val="0"/>
              </a:spcAft>
              <a:buClrTx/>
              <a:buSzTx/>
              <a:buFontTx/>
              <a:buNone/>
              <a:tabLst/>
              <a:defRPr/>
            </a:pPr>
            <a:r>
              <a:rPr kumimoji="0" lang="en-US" sz="1398" b="0" i="0" u="none" strike="noStrike" kern="1200" cap="none" spc="0" normalizeH="0" baseline="0" noProof="0">
                <a:ln>
                  <a:noFill/>
                </a:ln>
                <a:solidFill>
                  <a:srgbClr val="353535"/>
                </a:solidFill>
                <a:effectLst/>
                <a:uLnTx/>
                <a:uFillTx/>
                <a:latin typeface="Segoe UI" panose="020B0502040204020203" pitchFamily="34" charset="0"/>
                <a:ea typeface="+mn-ea"/>
                <a:cs typeface="Segoe UI" panose="020B0502040204020203" pitchFamily="34" charset="0"/>
              </a:rPr>
              <a:t>Turn on built-in policies </a:t>
            </a:r>
            <a:br>
              <a:rPr kumimoji="0" lang="en-US" sz="1398" b="0" i="0" u="none" strike="noStrike" kern="1200" cap="none" spc="0" normalizeH="0" baseline="0" noProof="0">
                <a:ln>
                  <a:noFill/>
                </a:ln>
                <a:solidFill>
                  <a:srgbClr val="353535"/>
                </a:solidFill>
                <a:effectLst/>
                <a:uLnTx/>
                <a:uFillTx/>
                <a:latin typeface="Segoe UI" panose="020B0502040204020203" pitchFamily="34" charset="0"/>
                <a:ea typeface="+mn-ea"/>
                <a:cs typeface="Segoe UI" panose="020B0502040204020203" pitchFamily="34" charset="0"/>
              </a:rPr>
            </a:br>
            <a:r>
              <a:rPr kumimoji="0" lang="en-US" sz="1398" b="0" i="0" u="none" strike="noStrike" kern="1200" cap="none" spc="0" normalizeH="0" baseline="0" noProof="0">
                <a:ln>
                  <a:noFill/>
                </a:ln>
                <a:solidFill>
                  <a:srgbClr val="353535"/>
                </a:solidFill>
                <a:effectLst/>
                <a:uLnTx/>
                <a:uFillTx/>
                <a:latin typeface="Segoe UI" panose="020B0502040204020203" pitchFamily="34" charset="0"/>
                <a:ea typeface="+mn-ea"/>
                <a:cs typeface="Segoe UI" panose="020B0502040204020203" pitchFamily="34" charset="0"/>
              </a:rPr>
              <a:t>or build custom ones for all resource types</a:t>
            </a:r>
          </a:p>
        </p:txBody>
      </p:sp>
      <p:sp>
        <p:nvSpPr>
          <p:cNvPr id="9" name="TextBox 8">
            <a:extLst>
              <a:ext uri="{FF2B5EF4-FFF2-40B4-BE49-F238E27FC236}">
                <a16:creationId xmlns:a16="http://schemas.microsoft.com/office/drawing/2014/main" id="{9DCB7C2C-5014-451F-AE07-96AAF5D717D7}"/>
              </a:ext>
            </a:extLst>
          </p:cNvPr>
          <p:cNvSpPr txBox="1"/>
          <p:nvPr/>
        </p:nvSpPr>
        <p:spPr>
          <a:xfrm>
            <a:off x="874410" y="3369893"/>
            <a:ext cx="3162138" cy="690195"/>
          </a:xfrm>
          <a:prstGeom prst="rect">
            <a:avLst/>
          </a:prstGeom>
          <a:noFill/>
        </p:spPr>
        <p:txBody>
          <a:bodyPr wrap="square" lIns="182715" tIns="146172" rIns="182715" bIns="146172" rtlCol="0">
            <a:spAutoFit/>
          </a:bodyPr>
          <a:lstStyle/>
          <a:p>
            <a:pPr marL="0" marR="0" lvl="0" indent="0" algn="l" defTabSz="931717" rtl="0" eaLnBrk="1" fontAlgn="auto" latinLnBrk="0" hangingPunct="1">
              <a:lnSpc>
                <a:spcPct val="90000"/>
              </a:lnSpc>
              <a:spcBef>
                <a:spcPts val="0"/>
              </a:spcBef>
              <a:spcAft>
                <a:spcPts val="0"/>
              </a:spcAft>
              <a:buClrTx/>
              <a:buSzTx/>
              <a:buFontTx/>
              <a:buNone/>
              <a:tabLst/>
              <a:defRPr/>
            </a:pPr>
            <a:r>
              <a:rPr kumimoji="0" lang="en-US" sz="1398" b="0" i="0" u="none" strike="noStrike" kern="1200" cap="none" spc="0" normalizeH="0" baseline="0" noProof="0">
                <a:ln>
                  <a:noFill/>
                </a:ln>
                <a:solidFill>
                  <a:srgbClr val="353535"/>
                </a:solidFill>
                <a:effectLst/>
                <a:uLnTx/>
                <a:uFillTx/>
                <a:latin typeface="Segoe UI" panose="020B0502040204020203" pitchFamily="34" charset="0"/>
                <a:ea typeface="+mn-ea"/>
                <a:cs typeface="Segoe UI" panose="020B0502040204020203" pitchFamily="34" charset="0"/>
              </a:rPr>
              <a:t>Real-time policy evaluation and enforcement</a:t>
            </a:r>
          </a:p>
        </p:txBody>
      </p:sp>
      <p:sp>
        <p:nvSpPr>
          <p:cNvPr id="10" name="TextBox 9">
            <a:extLst>
              <a:ext uri="{FF2B5EF4-FFF2-40B4-BE49-F238E27FC236}">
                <a16:creationId xmlns:a16="http://schemas.microsoft.com/office/drawing/2014/main" id="{5B3005FC-39B9-4FE2-AF2E-FA5138ACCA7F}"/>
              </a:ext>
            </a:extLst>
          </p:cNvPr>
          <p:cNvSpPr txBox="1"/>
          <p:nvPr/>
        </p:nvSpPr>
        <p:spPr>
          <a:xfrm>
            <a:off x="874410" y="4128001"/>
            <a:ext cx="3162138" cy="690195"/>
          </a:xfrm>
          <a:prstGeom prst="rect">
            <a:avLst/>
          </a:prstGeom>
          <a:noFill/>
        </p:spPr>
        <p:txBody>
          <a:bodyPr wrap="square" lIns="182715" tIns="146172" rIns="182715" bIns="146172" rtlCol="0">
            <a:spAutoFit/>
          </a:bodyPr>
          <a:lstStyle/>
          <a:p>
            <a:pPr marL="0" marR="0" lvl="0" indent="0" algn="l" defTabSz="931717" rtl="0" eaLnBrk="1" fontAlgn="auto" latinLnBrk="0" hangingPunct="1">
              <a:lnSpc>
                <a:spcPct val="90000"/>
              </a:lnSpc>
              <a:spcBef>
                <a:spcPts val="0"/>
              </a:spcBef>
              <a:spcAft>
                <a:spcPts val="0"/>
              </a:spcAft>
              <a:buClrTx/>
              <a:buSzTx/>
              <a:buFontTx/>
              <a:buNone/>
              <a:tabLst/>
              <a:defRPr/>
            </a:pPr>
            <a:r>
              <a:rPr kumimoji="0" lang="en-US" sz="1398" b="0" i="0" u="none" strike="noStrike" kern="1200" cap="none" spc="0" normalizeH="0" baseline="0" noProof="0">
                <a:ln>
                  <a:noFill/>
                </a:ln>
                <a:solidFill>
                  <a:srgbClr val="353535"/>
                </a:solidFill>
                <a:effectLst/>
                <a:uLnTx/>
                <a:uFillTx/>
                <a:latin typeface="Segoe UI" panose="020B0502040204020203" pitchFamily="34" charset="0"/>
                <a:ea typeface="+mn-ea"/>
                <a:cs typeface="Segoe UI" panose="020B0502040204020203" pitchFamily="34" charset="0"/>
              </a:rPr>
              <a:t>Periodic &amp; on-demand compliance evaluation</a:t>
            </a:r>
          </a:p>
        </p:txBody>
      </p:sp>
      <p:sp>
        <p:nvSpPr>
          <p:cNvPr id="11" name="TextBox 10">
            <a:extLst>
              <a:ext uri="{FF2B5EF4-FFF2-40B4-BE49-F238E27FC236}">
                <a16:creationId xmlns:a16="http://schemas.microsoft.com/office/drawing/2014/main" id="{15CCCFF0-6B85-4DD4-80E0-D32FEF3B570D}"/>
              </a:ext>
            </a:extLst>
          </p:cNvPr>
          <p:cNvSpPr txBox="1"/>
          <p:nvPr/>
        </p:nvSpPr>
        <p:spPr>
          <a:xfrm>
            <a:off x="4980225" y="2561991"/>
            <a:ext cx="3073136" cy="887692"/>
          </a:xfrm>
          <a:prstGeom prst="rect">
            <a:avLst/>
          </a:prstGeom>
          <a:noFill/>
        </p:spPr>
        <p:txBody>
          <a:bodyPr wrap="square" lIns="182715" tIns="146172" rIns="182715" bIns="146172" rtlCol="0">
            <a:spAutoFit/>
          </a:bodyPr>
          <a:lstStyle>
            <a:defPPr>
              <a:defRPr lang="en-US"/>
            </a:defPPr>
            <a:lvl1pPr marR="0" lvl="0" indent="0" defTabSz="932563" fontAlgn="auto">
              <a:lnSpc>
                <a:spcPct val="90000"/>
              </a:lnSpc>
              <a:spcBef>
                <a:spcPts val="0"/>
              </a:spcBef>
              <a:spcAft>
                <a:spcPts val="0"/>
              </a:spcAft>
              <a:buClrTx/>
              <a:buSzTx/>
              <a:buFontTx/>
              <a:buNone/>
              <a:tabLst/>
              <a:defRPr kumimoji="0" sz="1599" b="0" i="0" u="none" strike="noStrike" cap="none" spc="0" normalizeH="0" baseline="0">
                <a:ln>
                  <a:noFill/>
                </a:ln>
                <a:gradFill>
                  <a:gsLst>
                    <a:gs pos="1250">
                      <a:schemeClr val="tx1"/>
                    </a:gs>
                    <a:gs pos="100000">
                      <a:schemeClr val="tx1"/>
                    </a:gs>
                  </a:gsLst>
                  <a:lin ang="5400000" scaled="0"/>
                </a:gradFill>
                <a:effectLst/>
                <a:uLnTx/>
                <a:uFillTx/>
                <a:latin typeface="Segoe UI" panose="020B0502040204020203" pitchFamily="34" charset="0"/>
                <a:cs typeface="Segoe UI" panose="020B0502040204020203" pitchFamily="34" charset="0"/>
              </a:defRPr>
            </a:lvl1pPr>
          </a:lstStyle>
          <a:p>
            <a:pPr marL="0" marR="0" lvl="0" indent="0" algn="l" defTabSz="950441" rtl="0" eaLnBrk="1" fontAlgn="auto" latinLnBrk="0" hangingPunct="1">
              <a:lnSpc>
                <a:spcPct val="90000"/>
              </a:lnSpc>
              <a:spcBef>
                <a:spcPts val="0"/>
              </a:spcBef>
              <a:spcAft>
                <a:spcPts val="0"/>
              </a:spcAft>
              <a:buClrTx/>
              <a:buSzTx/>
              <a:buFontTx/>
              <a:buNone/>
              <a:tabLst/>
              <a:defRPr/>
            </a:pPr>
            <a:r>
              <a:rPr kumimoji="0" lang="en-US" sz="1398" b="0" i="0" u="none" strike="noStrike" kern="0" cap="none" spc="0" normalizeH="0" baseline="0" noProof="0">
                <a:ln>
                  <a:noFill/>
                </a:ln>
                <a:solidFill>
                  <a:srgbClr val="353535"/>
                </a:solidFill>
                <a:effectLst/>
                <a:uLnTx/>
                <a:uFillTx/>
                <a:latin typeface="Segoe UI" panose="020B0502040204020203" pitchFamily="34" charset="0"/>
                <a:ea typeface="+mn-ea"/>
                <a:cs typeface="Segoe UI" panose="020B0502040204020203" pitchFamily="34" charset="0"/>
              </a:rPr>
              <a:t>Apply policies to a Management Group with control across your </a:t>
            </a:r>
            <a:br>
              <a:rPr kumimoji="0" lang="en-US" sz="1398" b="0" i="0" u="none" strike="noStrike" kern="0" cap="none" spc="0" normalizeH="0" baseline="0" noProof="0">
                <a:ln>
                  <a:noFill/>
                </a:ln>
                <a:solidFill>
                  <a:srgbClr val="353535"/>
                </a:solidFill>
                <a:effectLst/>
                <a:uLnTx/>
                <a:uFillTx/>
                <a:latin typeface="Segoe UI" panose="020B0502040204020203" pitchFamily="34" charset="0"/>
                <a:ea typeface="+mn-ea"/>
                <a:cs typeface="Segoe UI" panose="020B0502040204020203" pitchFamily="34" charset="0"/>
              </a:rPr>
            </a:br>
            <a:r>
              <a:rPr kumimoji="0" lang="en-US" sz="1398" b="0" i="0" u="none" strike="noStrike" kern="0" cap="none" spc="0" normalizeH="0" baseline="0" noProof="0">
                <a:ln>
                  <a:noFill/>
                </a:ln>
                <a:solidFill>
                  <a:srgbClr val="353535"/>
                </a:solidFill>
                <a:effectLst/>
                <a:uLnTx/>
                <a:uFillTx/>
                <a:latin typeface="Segoe UI" panose="020B0502040204020203" pitchFamily="34" charset="0"/>
                <a:ea typeface="+mn-ea"/>
                <a:cs typeface="Segoe UI" panose="020B0502040204020203" pitchFamily="34" charset="0"/>
              </a:rPr>
              <a:t>entire organization</a:t>
            </a:r>
          </a:p>
        </p:txBody>
      </p:sp>
      <p:sp>
        <p:nvSpPr>
          <p:cNvPr id="12" name="TextBox 11">
            <a:extLst>
              <a:ext uri="{FF2B5EF4-FFF2-40B4-BE49-F238E27FC236}">
                <a16:creationId xmlns:a16="http://schemas.microsoft.com/office/drawing/2014/main" id="{774AD0B9-3F71-46B9-934B-F212BC3C6C69}"/>
              </a:ext>
            </a:extLst>
          </p:cNvPr>
          <p:cNvSpPr txBox="1"/>
          <p:nvPr/>
        </p:nvSpPr>
        <p:spPr>
          <a:xfrm>
            <a:off x="4980228" y="3342828"/>
            <a:ext cx="3073135" cy="887692"/>
          </a:xfrm>
          <a:prstGeom prst="rect">
            <a:avLst/>
          </a:prstGeom>
          <a:noFill/>
        </p:spPr>
        <p:txBody>
          <a:bodyPr wrap="square" lIns="182715" tIns="146172" rIns="182715" bIns="146172" rtlCol="0">
            <a:spAutoFit/>
          </a:bodyPr>
          <a:lstStyle>
            <a:defPPr>
              <a:defRPr lang="en-US"/>
            </a:defPPr>
            <a:lvl1pPr marR="0" lvl="0" indent="0" defTabSz="932563" fontAlgn="auto">
              <a:lnSpc>
                <a:spcPct val="90000"/>
              </a:lnSpc>
              <a:spcBef>
                <a:spcPts val="0"/>
              </a:spcBef>
              <a:spcAft>
                <a:spcPts val="0"/>
              </a:spcAft>
              <a:buClrTx/>
              <a:buSzTx/>
              <a:buFontTx/>
              <a:buNone/>
              <a:tabLst/>
              <a:defRPr kumimoji="0" sz="1599" b="0" i="0" u="none" strike="noStrike" cap="none" spc="0" normalizeH="0" baseline="0">
                <a:ln>
                  <a:noFill/>
                </a:ln>
                <a:gradFill>
                  <a:gsLst>
                    <a:gs pos="1250">
                      <a:schemeClr val="tx1"/>
                    </a:gs>
                    <a:gs pos="100000">
                      <a:schemeClr val="tx1"/>
                    </a:gs>
                  </a:gsLst>
                  <a:lin ang="5400000" scaled="0"/>
                </a:gradFill>
                <a:effectLst/>
                <a:uLnTx/>
                <a:uFillTx/>
                <a:latin typeface="Segoe UI" panose="020B0502040204020203" pitchFamily="34" charset="0"/>
                <a:cs typeface="Segoe UI" panose="020B0502040204020203" pitchFamily="34" charset="0"/>
              </a:defRPr>
            </a:lvl1pPr>
          </a:lstStyle>
          <a:p>
            <a:pPr marL="0" marR="0" lvl="0" indent="0" algn="l" defTabSz="950441" rtl="0" eaLnBrk="1" fontAlgn="auto" latinLnBrk="0" hangingPunct="1">
              <a:lnSpc>
                <a:spcPct val="90000"/>
              </a:lnSpc>
              <a:spcBef>
                <a:spcPts val="0"/>
              </a:spcBef>
              <a:spcAft>
                <a:spcPts val="0"/>
              </a:spcAft>
              <a:buClrTx/>
              <a:buSzTx/>
              <a:buFontTx/>
              <a:buNone/>
              <a:tabLst/>
              <a:defRPr/>
            </a:pPr>
            <a:r>
              <a:rPr kumimoji="0" lang="en-US" sz="1398" b="0" i="0" u="none" strike="noStrike" kern="0" cap="none" spc="0" normalizeH="0" baseline="0" noProof="0">
                <a:ln>
                  <a:noFill/>
                </a:ln>
                <a:solidFill>
                  <a:srgbClr val="353535"/>
                </a:solidFill>
                <a:effectLst/>
                <a:uLnTx/>
                <a:uFillTx/>
                <a:latin typeface="Segoe UI" panose="020B0502040204020203" pitchFamily="34" charset="0"/>
                <a:ea typeface="+mn-ea"/>
                <a:cs typeface="Segoe UI" panose="020B0502040204020203" pitchFamily="34" charset="0"/>
              </a:rPr>
              <a:t>Apply multiple policies and &amp; aggregate policy states with policy initiative</a:t>
            </a:r>
          </a:p>
        </p:txBody>
      </p:sp>
      <p:sp>
        <p:nvSpPr>
          <p:cNvPr id="13" name="TextBox 12">
            <a:extLst>
              <a:ext uri="{FF2B5EF4-FFF2-40B4-BE49-F238E27FC236}">
                <a16:creationId xmlns:a16="http://schemas.microsoft.com/office/drawing/2014/main" id="{8C541003-0CB9-4465-8E98-9AB5B95CE21E}"/>
              </a:ext>
            </a:extLst>
          </p:cNvPr>
          <p:cNvSpPr txBox="1"/>
          <p:nvPr/>
        </p:nvSpPr>
        <p:spPr>
          <a:xfrm>
            <a:off x="9090277" y="2671181"/>
            <a:ext cx="3068542" cy="488794"/>
          </a:xfrm>
          <a:prstGeom prst="rect">
            <a:avLst/>
          </a:prstGeom>
          <a:noFill/>
        </p:spPr>
        <p:txBody>
          <a:bodyPr wrap="square" lIns="182715" tIns="146172" rIns="182715" bIns="146172" rtlCol="0">
            <a:spAutoFit/>
          </a:bodyPr>
          <a:lstStyle>
            <a:defPPr>
              <a:defRPr lang="en-US"/>
            </a:defPPr>
            <a:lvl1pPr marR="0" lvl="0" indent="0" defTabSz="932563" fontAlgn="auto">
              <a:lnSpc>
                <a:spcPct val="90000"/>
              </a:lnSpc>
              <a:spcBef>
                <a:spcPts val="0"/>
              </a:spcBef>
              <a:spcAft>
                <a:spcPts val="0"/>
              </a:spcAft>
              <a:buClrTx/>
              <a:buSzTx/>
              <a:buFontTx/>
              <a:buNone/>
              <a:tabLst/>
              <a:defRPr kumimoji="0" sz="1599" b="0" i="0" u="none" strike="noStrike" cap="none" spc="0" normalizeH="0" baseline="0">
                <a:ln>
                  <a:noFill/>
                </a:ln>
                <a:gradFill>
                  <a:gsLst>
                    <a:gs pos="1250">
                      <a:schemeClr val="tx1"/>
                    </a:gs>
                    <a:gs pos="100000">
                      <a:schemeClr val="tx1"/>
                    </a:gs>
                  </a:gsLst>
                  <a:lin ang="5400000" scaled="0"/>
                </a:gradFill>
                <a:effectLst/>
                <a:uLnTx/>
                <a:uFillTx/>
                <a:latin typeface="Segoe UI" panose="020B0502040204020203" pitchFamily="34" charset="0"/>
                <a:cs typeface="Segoe UI" panose="020B0502040204020203" pitchFamily="34" charset="0"/>
              </a:defRPr>
            </a:lvl1pPr>
          </a:lstStyle>
          <a:p>
            <a:pPr marL="0" marR="0" lvl="0" indent="0" algn="l" defTabSz="950441" rtl="0" eaLnBrk="1" fontAlgn="auto" latinLnBrk="0" hangingPunct="1">
              <a:lnSpc>
                <a:spcPct val="90000"/>
              </a:lnSpc>
              <a:spcBef>
                <a:spcPts val="0"/>
              </a:spcBef>
              <a:spcAft>
                <a:spcPts val="0"/>
              </a:spcAft>
              <a:buClrTx/>
              <a:buSzTx/>
              <a:buFontTx/>
              <a:buNone/>
              <a:tabLst/>
              <a:defRPr/>
            </a:pPr>
            <a:r>
              <a:rPr kumimoji="0" lang="en-US" sz="1398" b="0" i="0" u="none" strike="noStrike" kern="0" cap="none" spc="0" normalizeH="0" baseline="0" noProof="0">
                <a:ln>
                  <a:noFill/>
                </a:ln>
                <a:solidFill>
                  <a:srgbClr val="353535"/>
                </a:solidFill>
                <a:effectLst/>
                <a:uLnTx/>
                <a:uFillTx/>
                <a:latin typeface="Segoe UI" panose="020B0502040204020203" pitchFamily="34" charset="0"/>
                <a:ea typeface="+mn-ea"/>
                <a:cs typeface="Segoe UI" panose="020B0502040204020203" pitchFamily="34" charset="0"/>
              </a:rPr>
              <a:t>Real time remediation</a:t>
            </a:r>
          </a:p>
        </p:txBody>
      </p:sp>
      <p:sp>
        <p:nvSpPr>
          <p:cNvPr id="14" name="TextBox 13">
            <a:extLst>
              <a:ext uri="{FF2B5EF4-FFF2-40B4-BE49-F238E27FC236}">
                <a16:creationId xmlns:a16="http://schemas.microsoft.com/office/drawing/2014/main" id="{04239ACB-227E-463A-8425-35B78774CD83}"/>
              </a:ext>
            </a:extLst>
          </p:cNvPr>
          <p:cNvSpPr txBox="1"/>
          <p:nvPr/>
        </p:nvSpPr>
        <p:spPr>
          <a:xfrm>
            <a:off x="9090277" y="3405062"/>
            <a:ext cx="3068542" cy="488842"/>
          </a:xfrm>
          <a:prstGeom prst="rect">
            <a:avLst/>
          </a:prstGeom>
          <a:noFill/>
        </p:spPr>
        <p:txBody>
          <a:bodyPr wrap="square" lIns="182715" tIns="146172" rIns="182715" bIns="146172" rtlCol="0">
            <a:spAutoFit/>
          </a:bodyPr>
          <a:lstStyle>
            <a:defPPr>
              <a:defRPr lang="en-US"/>
            </a:defPPr>
            <a:lvl1pPr marR="0" lvl="0" indent="0" defTabSz="932563" fontAlgn="auto">
              <a:lnSpc>
                <a:spcPct val="90000"/>
              </a:lnSpc>
              <a:spcBef>
                <a:spcPts val="0"/>
              </a:spcBef>
              <a:spcAft>
                <a:spcPts val="0"/>
              </a:spcAft>
              <a:buClrTx/>
              <a:buSzTx/>
              <a:buFontTx/>
              <a:buNone/>
              <a:tabLst/>
              <a:defRPr kumimoji="0" sz="1599" b="0" i="0" u="none" strike="noStrike" cap="none" spc="0" normalizeH="0" baseline="0">
                <a:ln>
                  <a:noFill/>
                </a:ln>
                <a:gradFill>
                  <a:gsLst>
                    <a:gs pos="1250">
                      <a:schemeClr val="tx1"/>
                    </a:gs>
                    <a:gs pos="100000">
                      <a:schemeClr val="tx1"/>
                    </a:gs>
                  </a:gsLst>
                  <a:lin ang="5400000" scaled="0"/>
                </a:gradFill>
                <a:effectLst/>
                <a:uLnTx/>
                <a:uFillTx/>
                <a:latin typeface="Segoe UI" panose="020B0502040204020203" pitchFamily="34" charset="0"/>
                <a:cs typeface="Segoe UI" panose="020B0502040204020203" pitchFamily="34" charset="0"/>
              </a:defRPr>
            </a:lvl1pPr>
          </a:lstStyle>
          <a:p>
            <a:pPr marL="0" marR="0" lvl="0" indent="0" algn="l" defTabSz="950441" rtl="0" eaLnBrk="1" fontAlgn="auto" latinLnBrk="0" hangingPunct="1">
              <a:lnSpc>
                <a:spcPct val="90000"/>
              </a:lnSpc>
              <a:spcBef>
                <a:spcPts val="0"/>
              </a:spcBef>
              <a:spcAft>
                <a:spcPts val="0"/>
              </a:spcAft>
              <a:buClrTx/>
              <a:buSzTx/>
              <a:buFontTx/>
              <a:buNone/>
              <a:tabLst/>
              <a:defRPr/>
            </a:pPr>
            <a:r>
              <a:rPr kumimoji="0" lang="en-US" sz="1398" b="0" i="0" u="none" strike="noStrike" kern="0" cap="none" spc="0" normalizeH="0" baseline="0" noProof="0">
                <a:ln>
                  <a:noFill/>
                </a:ln>
                <a:solidFill>
                  <a:srgbClr val="353535"/>
                </a:solidFill>
                <a:effectLst/>
                <a:uLnTx/>
                <a:uFillTx/>
                <a:latin typeface="Segoe UI" panose="020B0502040204020203" pitchFamily="34" charset="0"/>
                <a:ea typeface="+mn-ea"/>
                <a:cs typeface="Segoe UI" panose="020B0502040204020203" pitchFamily="34" charset="0"/>
              </a:rPr>
              <a:t>Remediation on existing resources</a:t>
            </a:r>
          </a:p>
        </p:txBody>
      </p:sp>
      <p:cxnSp>
        <p:nvCxnSpPr>
          <p:cNvPr id="15" name="Straight Connector 14">
            <a:extLst>
              <a:ext uri="{FF2B5EF4-FFF2-40B4-BE49-F238E27FC236}">
                <a16:creationId xmlns:a16="http://schemas.microsoft.com/office/drawing/2014/main" id="{14E060A6-C48A-4D1B-9E65-7BCBA736A3D9}"/>
              </a:ext>
            </a:extLst>
          </p:cNvPr>
          <p:cNvCxnSpPr/>
          <p:nvPr/>
        </p:nvCxnSpPr>
        <p:spPr>
          <a:xfrm>
            <a:off x="4204030" y="1939208"/>
            <a:ext cx="0" cy="4302258"/>
          </a:xfrm>
          <a:prstGeom prst="line">
            <a:avLst/>
          </a:prstGeom>
          <a:noFill/>
          <a:ln w="15875" cap="flat" cmpd="sng" algn="ctr">
            <a:solidFill>
              <a:srgbClr val="E6E6E6">
                <a:lumMod val="75000"/>
              </a:srgbClr>
            </a:solidFill>
            <a:prstDash val="solid"/>
            <a:headEnd type="none"/>
            <a:tailEnd type="none"/>
          </a:ln>
          <a:effectLst/>
        </p:spPr>
      </p:cxnSp>
      <p:cxnSp>
        <p:nvCxnSpPr>
          <p:cNvPr id="16" name="Straight Connector 15">
            <a:extLst>
              <a:ext uri="{FF2B5EF4-FFF2-40B4-BE49-F238E27FC236}">
                <a16:creationId xmlns:a16="http://schemas.microsoft.com/office/drawing/2014/main" id="{62242D50-0E82-423C-BAFA-9F82A986AF52}"/>
              </a:ext>
            </a:extLst>
          </p:cNvPr>
          <p:cNvCxnSpPr/>
          <p:nvPr/>
        </p:nvCxnSpPr>
        <p:spPr>
          <a:xfrm>
            <a:off x="8220845" y="1982113"/>
            <a:ext cx="0" cy="4302258"/>
          </a:xfrm>
          <a:prstGeom prst="line">
            <a:avLst/>
          </a:prstGeom>
          <a:noFill/>
          <a:ln w="15875" cap="flat" cmpd="sng" algn="ctr">
            <a:solidFill>
              <a:srgbClr val="E6E6E6">
                <a:lumMod val="75000"/>
              </a:srgbClr>
            </a:solidFill>
            <a:prstDash val="solid"/>
            <a:headEnd type="none"/>
            <a:tailEnd type="none"/>
          </a:ln>
          <a:effectLst/>
        </p:spPr>
      </p:cxnSp>
      <p:grpSp>
        <p:nvGrpSpPr>
          <p:cNvPr id="17" name="Group 16">
            <a:extLst>
              <a:ext uri="{FF2B5EF4-FFF2-40B4-BE49-F238E27FC236}">
                <a16:creationId xmlns:a16="http://schemas.microsoft.com/office/drawing/2014/main" id="{C441CEE7-83AB-4940-BBB1-550D9C3E0E8D}"/>
              </a:ext>
            </a:extLst>
          </p:cNvPr>
          <p:cNvGrpSpPr/>
          <p:nvPr/>
        </p:nvGrpSpPr>
        <p:grpSpPr>
          <a:xfrm>
            <a:off x="447140" y="2671181"/>
            <a:ext cx="366230" cy="366230"/>
            <a:chOff x="4489773" y="2355365"/>
            <a:chExt cx="548640" cy="548640"/>
          </a:xfrm>
          <a:solidFill>
            <a:srgbClr val="E6E6E6"/>
          </a:solidFill>
        </p:grpSpPr>
        <p:sp>
          <p:nvSpPr>
            <p:cNvPr id="18" name="Oval 17">
              <a:extLst>
                <a:ext uri="{FF2B5EF4-FFF2-40B4-BE49-F238E27FC236}">
                  <a16:creationId xmlns:a16="http://schemas.microsoft.com/office/drawing/2014/main" id="{B16F6827-19BC-4ECE-B60D-B71E6FB1AEB6}"/>
                </a:ext>
              </a:extLst>
            </p:cNvPr>
            <p:cNvSpPr/>
            <p:nvPr/>
          </p:nvSpPr>
          <p:spPr bwMode="auto">
            <a:xfrm>
              <a:off x="4489773" y="2355365"/>
              <a:ext cx="548640" cy="548640"/>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715" tIns="146172" rIns="182715" bIns="146172" numCol="1" spcCol="0" rtlCol="0" fromWordArt="0" anchor="t" anchorCtr="0" forceAA="0" compatLnSpc="1">
              <a:prstTxWarp prst="textNoShape">
                <a:avLst/>
              </a:prstTxWarp>
              <a:noAutofit/>
            </a:bodyPr>
            <a:lstStyle/>
            <a:p>
              <a:pPr marL="0" marR="0" lvl="0" indent="0" algn="ctr" defTabSz="931627" rtl="0" eaLnBrk="1" fontAlgn="base" latinLnBrk="0" hangingPunct="1">
                <a:lnSpc>
                  <a:spcPct val="90000"/>
                </a:lnSpc>
                <a:spcBef>
                  <a:spcPct val="0"/>
                </a:spcBef>
                <a:spcAft>
                  <a:spcPct val="0"/>
                </a:spcAft>
                <a:buClrTx/>
                <a:buSzTx/>
                <a:buFontTx/>
                <a:buNone/>
                <a:tabLst/>
                <a:defRPr/>
              </a:pPr>
              <a:endParaRPr kumimoji="0" lang="en-US" sz="2399"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PageRight_E761">
              <a:extLst>
                <a:ext uri="{FF2B5EF4-FFF2-40B4-BE49-F238E27FC236}">
                  <a16:creationId xmlns:a16="http://schemas.microsoft.com/office/drawing/2014/main" id="{903E3908-B762-4B86-92D6-8ABC5B4C1A99}"/>
                </a:ext>
              </a:extLst>
            </p:cNvPr>
            <p:cNvSpPr>
              <a:spLocks noChangeAspect="1" noEditPoints="1"/>
            </p:cNvSpPr>
            <p:nvPr/>
          </p:nvSpPr>
          <p:spPr bwMode="auto">
            <a:xfrm>
              <a:off x="4532323" y="2397745"/>
              <a:ext cx="463540" cy="463880"/>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grpFill/>
            <a:ln w="22225" cap="sq">
              <a:solidFill>
                <a:srgbClr val="0D0D0D"/>
              </a:solidFill>
              <a:prstDash val="solid"/>
              <a:miter lim="800000"/>
              <a:headEnd/>
              <a:tailEnd/>
            </a:ln>
          </p:spPr>
          <p:txBody>
            <a:bodyPr vert="horz" wrap="square" lIns="91356" tIns="45679" rIns="91356" bIns="45679" numCol="1" anchor="t" anchorCtr="0" compatLnSpc="1">
              <a:prstTxWarp prst="textNoShape">
                <a:avLst/>
              </a:prstTxWarp>
            </a:bodyPr>
            <a:lstStyle/>
            <a:p>
              <a:pPr marL="0" marR="0" lvl="0" indent="0" algn="l" defTabSz="931931"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20" name="Group 19">
            <a:extLst>
              <a:ext uri="{FF2B5EF4-FFF2-40B4-BE49-F238E27FC236}">
                <a16:creationId xmlns:a16="http://schemas.microsoft.com/office/drawing/2014/main" id="{8114E2CF-7D75-40E0-BB6F-FBB57B29C07C}"/>
              </a:ext>
            </a:extLst>
          </p:cNvPr>
          <p:cNvGrpSpPr/>
          <p:nvPr/>
        </p:nvGrpSpPr>
        <p:grpSpPr>
          <a:xfrm>
            <a:off x="447140" y="3464328"/>
            <a:ext cx="366230" cy="366230"/>
            <a:chOff x="4489773" y="2355365"/>
            <a:chExt cx="548640" cy="548640"/>
          </a:xfrm>
          <a:solidFill>
            <a:srgbClr val="E6E6E6"/>
          </a:solidFill>
        </p:grpSpPr>
        <p:sp>
          <p:nvSpPr>
            <p:cNvPr id="21" name="Oval 20">
              <a:extLst>
                <a:ext uri="{FF2B5EF4-FFF2-40B4-BE49-F238E27FC236}">
                  <a16:creationId xmlns:a16="http://schemas.microsoft.com/office/drawing/2014/main" id="{0B2E5D68-F227-45F0-8E1D-EEA17A4C8762}"/>
                </a:ext>
              </a:extLst>
            </p:cNvPr>
            <p:cNvSpPr/>
            <p:nvPr/>
          </p:nvSpPr>
          <p:spPr bwMode="auto">
            <a:xfrm>
              <a:off x="4489773" y="2355365"/>
              <a:ext cx="548640" cy="548640"/>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715" tIns="146172" rIns="182715" bIns="146172" numCol="1" spcCol="0" rtlCol="0" fromWordArt="0" anchor="t" anchorCtr="0" forceAA="0" compatLnSpc="1">
              <a:prstTxWarp prst="textNoShape">
                <a:avLst/>
              </a:prstTxWarp>
              <a:noAutofit/>
            </a:bodyPr>
            <a:lstStyle/>
            <a:p>
              <a:pPr marL="0" marR="0" lvl="0" indent="0" algn="ctr" defTabSz="931627" rtl="0" eaLnBrk="1" fontAlgn="base" latinLnBrk="0" hangingPunct="1">
                <a:lnSpc>
                  <a:spcPct val="90000"/>
                </a:lnSpc>
                <a:spcBef>
                  <a:spcPct val="0"/>
                </a:spcBef>
                <a:spcAft>
                  <a:spcPct val="0"/>
                </a:spcAft>
                <a:buClrTx/>
                <a:buSzTx/>
                <a:buFontTx/>
                <a:buNone/>
                <a:tabLst/>
                <a:defRPr/>
              </a:pPr>
              <a:endParaRPr kumimoji="0" lang="en-US" sz="2399"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 name="PageRight_E761">
              <a:extLst>
                <a:ext uri="{FF2B5EF4-FFF2-40B4-BE49-F238E27FC236}">
                  <a16:creationId xmlns:a16="http://schemas.microsoft.com/office/drawing/2014/main" id="{96376A26-DD4F-4AFA-8253-937F619C740E}"/>
                </a:ext>
              </a:extLst>
            </p:cNvPr>
            <p:cNvSpPr>
              <a:spLocks noChangeAspect="1" noEditPoints="1"/>
            </p:cNvSpPr>
            <p:nvPr/>
          </p:nvSpPr>
          <p:spPr bwMode="auto">
            <a:xfrm>
              <a:off x="4532323" y="2397745"/>
              <a:ext cx="463540" cy="463880"/>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grpFill/>
            <a:ln w="22225" cap="sq">
              <a:solidFill>
                <a:srgbClr val="0D0D0D"/>
              </a:solidFill>
              <a:prstDash val="solid"/>
              <a:miter lim="800000"/>
              <a:headEnd/>
              <a:tailEnd/>
            </a:ln>
          </p:spPr>
          <p:txBody>
            <a:bodyPr vert="horz" wrap="square" lIns="91356" tIns="45679" rIns="91356" bIns="45679" numCol="1" anchor="t" anchorCtr="0" compatLnSpc="1">
              <a:prstTxWarp prst="textNoShape">
                <a:avLst/>
              </a:prstTxWarp>
            </a:bodyPr>
            <a:lstStyle/>
            <a:p>
              <a:pPr marL="0" marR="0" lvl="0" indent="0" algn="l" defTabSz="931931"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23" name="Group 22">
            <a:extLst>
              <a:ext uri="{FF2B5EF4-FFF2-40B4-BE49-F238E27FC236}">
                <a16:creationId xmlns:a16="http://schemas.microsoft.com/office/drawing/2014/main" id="{DC85CE87-7AA6-412D-9C90-D96E959461FA}"/>
              </a:ext>
            </a:extLst>
          </p:cNvPr>
          <p:cNvGrpSpPr/>
          <p:nvPr/>
        </p:nvGrpSpPr>
        <p:grpSpPr>
          <a:xfrm>
            <a:off x="447140" y="4190880"/>
            <a:ext cx="366230" cy="366230"/>
            <a:chOff x="4489773" y="2355365"/>
            <a:chExt cx="548640" cy="548640"/>
          </a:xfrm>
          <a:solidFill>
            <a:srgbClr val="E6E6E6"/>
          </a:solidFill>
        </p:grpSpPr>
        <p:sp>
          <p:nvSpPr>
            <p:cNvPr id="24" name="Oval 23">
              <a:extLst>
                <a:ext uri="{FF2B5EF4-FFF2-40B4-BE49-F238E27FC236}">
                  <a16:creationId xmlns:a16="http://schemas.microsoft.com/office/drawing/2014/main" id="{2BA409AA-48B7-4E25-9CBB-A5730131D632}"/>
                </a:ext>
              </a:extLst>
            </p:cNvPr>
            <p:cNvSpPr/>
            <p:nvPr/>
          </p:nvSpPr>
          <p:spPr bwMode="auto">
            <a:xfrm>
              <a:off x="4489773" y="2355365"/>
              <a:ext cx="548640" cy="548640"/>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715" tIns="146172" rIns="182715" bIns="146172" numCol="1" spcCol="0" rtlCol="0" fromWordArt="0" anchor="t" anchorCtr="0" forceAA="0" compatLnSpc="1">
              <a:prstTxWarp prst="textNoShape">
                <a:avLst/>
              </a:prstTxWarp>
              <a:noAutofit/>
            </a:bodyPr>
            <a:lstStyle/>
            <a:p>
              <a:pPr marL="0" marR="0" lvl="0" indent="0" algn="ctr" defTabSz="931627" rtl="0" eaLnBrk="1" fontAlgn="base" latinLnBrk="0" hangingPunct="1">
                <a:lnSpc>
                  <a:spcPct val="90000"/>
                </a:lnSpc>
                <a:spcBef>
                  <a:spcPct val="0"/>
                </a:spcBef>
                <a:spcAft>
                  <a:spcPct val="0"/>
                </a:spcAft>
                <a:buClrTx/>
                <a:buSzTx/>
                <a:buFontTx/>
                <a:buNone/>
                <a:tabLst/>
                <a:defRPr/>
              </a:pPr>
              <a:endParaRPr kumimoji="0" lang="en-US" sz="2399"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 name="PageRight_E761">
              <a:extLst>
                <a:ext uri="{FF2B5EF4-FFF2-40B4-BE49-F238E27FC236}">
                  <a16:creationId xmlns:a16="http://schemas.microsoft.com/office/drawing/2014/main" id="{E8186261-EDE4-4B0F-BBB2-5F3B516873D7}"/>
                </a:ext>
              </a:extLst>
            </p:cNvPr>
            <p:cNvSpPr>
              <a:spLocks noChangeAspect="1" noEditPoints="1"/>
            </p:cNvSpPr>
            <p:nvPr/>
          </p:nvSpPr>
          <p:spPr bwMode="auto">
            <a:xfrm>
              <a:off x="4532323" y="2397745"/>
              <a:ext cx="463540" cy="463880"/>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grpFill/>
            <a:ln w="22225" cap="sq">
              <a:solidFill>
                <a:srgbClr val="0D0D0D"/>
              </a:solidFill>
              <a:prstDash val="solid"/>
              <a:miter lim="800000"/>
              <a:headEnd/>
              <a:tailEnd/>
            </a:ln>
          </p:spPr>
          <p:txBody>
            <a:bodyPr vert="horz" wrap="square" lIns="91356" tIns="45679" rIns="91356" bIns="45679" numCol="1" anchor="t" anchorCtr="0" compatLnSpc="1">
              <a:prstTxWarp prst="textNoShape">
                <a:avLst/>
              </a:prstTxWarp>
            </a:bodyPr>
            <a:lstStyle/>
            <a:p>
              <a:pPr marL="0" marR="0" lvl="0" indent="0" algn="l" defTabSz="931931"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26" name="Group 25">
            <a:extLst>
              <a:ext uri="{FF2B5EF4-FFF2-40B4-BE49-F238E27FC236}">
                <a16:creationId xmlns:a16="http://schemas.microsoft.com/office/drawing/2014/main" id="{A34B3B00-5243-4FB1-BEEE-E28729CD0580}"/>
              </a:ext>
            </a:extLst>
          </p:cNvPr>
          <p:cNvGrpSpPr/>
          <p:nvPr/>
        </p:nvGrpSpPr>
        <p:grpSpPr>
          <a:xfrm>
            <a:off x="4524555" y="2671181"/>
            <a:ext cx="366230" cy="366230"/>
            <a:chOff x="4489773" y="2355365"/>
            <a:chExt cx="548640" cy="548640"/>
          </a:xfrm>
          <a:solidFill>
            <a:srgbClr val="E6E6E6"/>
          </a:solidFill>
        </p:grpSpPr>
        <p:sp>
          <p:nvSpPr>
            <p:cNvPr id="27" name="Oval 26">
              <a:extLst>
                <a:ext uri="{FF2B5EF4-FFF2-40B4-BE49-F238E27FC236}">
                  <a16:creationId xmlns:a16="http://schemas.microsoft.com/office/drawing/2014/main" id="{D2FE6B9C-058C-4A41-9941-EF5D6783C6C4}"/>
                </a:ext>
              </a:extLst>
            </p:cNvPr>
            <p:cNvSpPr/>
            <p:nvPr/>
          </p:nvSpPr>
          <p:spPr bwMode="auto">
            <a:xfrm>
              <a:off x="4489773" y="2355365"/>
              <a:ext cx="548640" cy="548640"/>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715" tIns="146172" rIns="182715" bIns="146172" numCol="1" spcCol="0" rtlCol="0" fromWordArt="0" anchor="t" anchorCtr="0" forceAA="0" compatLnSpc="1">
              <a:prstTxWarp prst="textNoShape">
                <a:avLst/>
              </a:prstTxWarp>
              <a:noAutofit/>
            </a:bodyPr>
            <a:lstStyle/>
            <a:p>
              <a:pPr marL="0" marR="0" lvl="0" indent="0" algn="ctr" defTabSz="931627" rtl="0" eaLnBrk="1" fontAlgn="base" latinLnBrk="0" hangingPunct="1">
                <a:lnSpc>
                  <a:spcPct val="90000"/>
                </a:lnSpc>
                <a:spcBef>
                  <a:spcPct val="0"/>
                </a:spcBef>
                <a:spcAft>
                  <a:spcPct val="0"/>
                </a:spcAft>
                <a:buClrTx/>
                <a:buSzTx/>
                <a:buFontTx/>
                <a:buNone/>
                <a:tabLst/>
                <a:defRPr/>
              </a:pPr>
              <a:endParaRPr kumimoji="0" lang="en-US" sz="2399"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 name="PageRight_E761">
              <a:extLst>
                <a:ext uri="{FF2B5EF4-FFF2-40B4-BE49-F238E27FC236}">
                  <a16:creationId xmlns:a16="http://schemas.microsoft.com/office/drawing/2014/main" id="{405B621E-4D42-47A6-8990-6EC033FC85B1}"/>
                </a:ext>
              </a:extLst>
            </p:cNvPr>
            <p:cNvSpPr>
              <a:spLocks noChangeAspect="1" noEditPoints="1"/>
            </p:cNvSpPr>
            <p:nvPr/>
          </p:nvSpPr>
          <p:spPr bwMode="auto">
            <a:xfrm>
              <a:off x="4532323" y="2397745"/>
              <a:ext cx="463540" cy="463880"/>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grpFill/>
            <a:ln w="22225" cap="sq">
              <a:solidFill>
                <a:srgbClr val="0D0D0D"/>
              </a:solidFill>
              <a:prstDash val="solid"/>
              <a:miter lim="800000"/>
              <a:headEnd/>
              <a:tailEnd/>
            </a:ln>
          </p:spPr>
          <p:txBody>
            <a:bodyPr vert="horz" wrap="square" lIns="91356" tIns="45679" rIns="91356" bIns="45679" numCol="1" anchor="t" anchorCtr="0" compatLnSpc="1">
              <a:prstTxWarp prst="textNoShape">
                <a:avLst/>
              </a:prstTxWarp>
            </a:bodyPr>
            <a:lstStyle/>
            <a:p>
              <a:pPr marL="0" marR="0" lvl="0" indent="0" algn="l" defTabSz="931931"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29" name="Group 28">
            <a:extLst>
              <a:ext uri="{FF2B5EF4-FFF2-40B4-BE49-F238E27FC236}">
                <a16:creationId xmlns:a16="http://schemas.microsoft.com/office/drawing/2014/main" id="{746A8D7B-1C76-44C6-AC90-716144E035BE}"/>
              </a:ext>
            </a:extLst>
          </p:cNvPr>
          <p:cNvGrpSpPr/>
          <p:nvPr/>
        </p:nvGrpSpPr>
        <p:grpSpPr>
          <a:xfrm>
            <a:off x="4524555" y="3597895"/>
            <a:ext cx="366230" cy="366230"/>
            <a:chOff x="4489773" y="2355365"/>
            <a:chExt cx="548640" cy="548640"/>
          </a:xfrm>
          <a:solidFill>
            <a:srgbClr val="E6E6E6"/>
          </a:solidFill>
        </p:grpSpPr>
        <p:sp>
          <p:nvSpPr>
            <p:cNvPr id="30" name="Oval 29">
              <a:extLst>
                <a:ext uri="{FF2B5EF4-FFF2-40B4-BE49-F238E27FC236}">
                  <a16:creationId xmlns:a16="http://schemas.microsoft.com/office/drawing/2014/main" id="{96AF715A-297D-4DFD-9337-3E59BF47E05F}"/>
                </a:ext>
              </a:extLst>
            </p:cNvPr>
            <p:cNvSpPr/>
            <p:nvPr/>
          </p:nvSpPr>
          <p:spPr bwMode="auto">
            <a:xfrm>
              <a:off x="4489773" y="2355365"/>
              <a:ext cx="548640" cy="548640"/>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715" tIns="146172" rIns="182715" bIns="146172" numCol="1" spcCol="0" rtlCol="0" fromWordArt="0" anchor="t" anchorCtr="0" forceAA="0" compatLnSpc="1">
              <a:prstTxWarp prst="textNoShape">
                <a:avLst/>
              </a:prstTxWarp>
              <a:noAutofit/>
            </a:bodyPr>
            <a:lstStyle/>
            <a:p>
              <a:pPr marL="0" marR="0" lvl="0" indent="0" algn="ctr" defTabSz="931627" rtl="0" eaLnBrk="1" fontAlgn="base" latinLnBrk="0" hangingPunct="1">
                <a:lnSpc>
                  <a:spcPct val="90000"/>
                </a:lnSpc>
                <a:spcBef>
                  <a:spcPct val="0"/>
                </a:spcBef>
                <a:spcAft>
                  <a:spcPct val="0"/>
                </a:spcAft>
                <a:buClrTx/>
                <a:buSzTx/>
                <a:buFontTx/>
                <a:buNone/>
                <a:tabLst/>
                <a:defRPr/>
              </a:pPr>
              <a:endParaRPr kumimoji="0" lang="en-US" sz="2399"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 name="PageRight_E761">
              <a:extLst>
                <a:ext uri="{FF2B5EF4-FFF2-40B4-BE49-F238E27FC236}">
                  <a16:creationId xmlns:a16="http://schemas.microsoft.com/office/drawing/2014/main" id="{C6F78D7C-4690-48C9-9334-63357AC6B3A3}"/>
                </a:ext>
              </a:extLst>
            </p:cNvPr>
            <p:cNvSpPr>
              <a:spLocks noChangeAspect="1" noEditPoints="1"/>
            </p:cNvSpPr>
            <p:nvPr/>
          </p:nvSpPr>
          <p:spPr bwMode="auto">
            <a:xfrm>
              <a:off x="4532323" y="2397745"/>
              <a:ext cx="463540" cy="463880"/>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grpFill/>
            <a:ln w="22225" cap="sq">
              <a:solidFill>
                <a:srgbClr val="0D0D0D"/>
              </a:solidFill>
              <a:prstDash val="solid"/>
              <a:miter lim="800000"/>
              <a:headEnd/>
              <a:tailEnd/>
            </a:ln>
          </p:spPr>
          <p:txBody>
            <a:bodyPr vert="horz" wrap="square" lIns="91356" tIns="45679" rIns="91356" bIns="45679" numCol="1" anchor="t" anchorCtr="0" compatLnSpc="1">
              <a:prstTxWarp prst="textNoShape">
                <a:avLst/>
              </a:prstTxWarp>
            </a:bodyPr>
            <a:lstStyle/>
            <a:p>
              <a:pPr marL="0" marR="0" lvl="0" indent="0" algn="l" defTabSz="931931"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32" name="Group 31">
            <a:extLst>
              <a:ext uri="{FF2B5EF4-FFF2-40B4-BE49-F238E27FC236}">
                <a16:creationId xmlns:a16="http://schemas.microsoft.com/office/drawing/2014/main" id="{1019882B-782A-4842-9A76-D47D3A4EAF3E}"/>
              </a:ext>
            </a:extLst>
          </p:cNvPr>
          <p:cNvGrpSpPr/>
          <p:nvPr/>
        </p:nvGrpSpPr>
        <p:grpSpPr>
          <a:xfrm>
            <a:off x="8601971" y="2697240"/>
            <a:ext cx="366230" cy="366230"/>
            <a:chOff x="4489773" y="2355365"/>
            <a:chExt cx="548640" cy="548640"/>
          </a:xfrm>
          <a:solidFill>
            <a:srgbClr val="E6E6E6"/>
          </a:solidFill>
        </p:grpSpPr>
        <p:sp>
          <p:nvSpPr>
            <p:cNvPr id="33" name="Oval 32">
              <a:extLst>
                <a:ext uri="{FF2B5EF4-FFF2-40B4-BE49-F238E27FC236}">
                  <a16:creationId xmlns:a16="http://schemas.microsoft.com/office/drawing/2014/main" id="{F27DA450-92B5-493E-9104-C1FFA48E20E5}"/>
                </a:ext>
              </a:extLst>
            </p:cNvPr>
            <p:cNvSpPr/>
            <p:nvPr/>
          </p:nvSpPr>
          <p:spPr bwMode="auto">
            <a:xfrm>
              <a:off x="4489773" y="2355365"/>
              <a:ext cx="548640" cy="548640"/>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715" tIns="146172" rIns="182715" bIns="146172" numCol="1" spcCol="0" rtlCol="0" fromWordArt="0" anchor="t" anchorCtr="0" forceAA="0" compatLnSpc="1">
              <a:prstTxWarp prst="textNoShape">
                <a:avLst/>
              </a:prstTxWarp>
              <a:noAutofit/>
            </a:bodyPr>
            <a:lstStyle/>
            <a:p>
              <a:pPr marL="0" marR="0" lvl="0" indent="0" algn="ctr" defTabSz="931627" rtl="0" eaLnBrk="1" fontAlgn="base" latinLnBrk="0" hangingPunct="1">
                <a:lnSpc>
                  <a:spcPct val="90000"/>
                </a:lnSpc>
                <a:spcBef>
                  <a:spcPct val="0"/>
                </a:spcBef>
                <a:spcAft>
                  <a:spcPct val="0"/>
                </a:spcAft>
                <a:buClrTx/>
                <a:buSzTx/>
                <a:buFontTx/>
                <a:buNone/>
                <a:tabLst/>
                <a:defRPr/>
              </a:pPr>
              <a:endParaRPr kumimoji="0" lang="en-US" sz="2399"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 name="PageRight_E761">
              <a:extLst>
                <a:ext uri="{FF2B5EF4-FFF2-40B4-BE49-F238E27FC236}">
                  <a16:creationId xmlns:a16="http://schemas.microsoft.com/office/drawing/2014/main" id="{4EC5222C-6A01-4D87-BDD6-D35FC5C165D0}"/>
                </a:ext>
              </a:extLst>
            </p:cNvPr>
            <p:cNvSpPr>
              <a:spLocks noChangeAspect="1" noEditPoints="1"/>
            </p:cNvSpPr>
            <p:nvPr/>
          </p:nvSpPr>
          <p:spPr bwMode="auto">
            <a:xfrm>
              <a:off x="4532323" y="2397745"/>
              <a:ext cx="463540" cy="463880"/>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grpFill/>
            <a:ln w="22225" cap="sq">
              <a:solidFill>
                <a:srgbClr val="0D0D0D"/>
              </a:solidFill>
              <a:prstDash val="solid"/>
              <a:miter lim="800000"/>
              <a:headEnd/>
              <a:tailEnd/>
            </a:ln>
          </p:spPr>
          <p:txBody>
            <a:bodyPr vert="horz" wrap="square" lIns="91356" tIns="45679" rIns="91356" bIns="45679" numCol="1" anchor="t" anchorCtr="0" compatLnSpc="1">
              <a:prstTxWarp prst="textNoShape">
                <a:avLst/>
              </a:prstTxWarp>
            </a:bodyPr>
            <a:lstStyle/>
            <a:p>
              <a:pPr marL="0" marR="0" lvl="0" indent="0" algn="l" defTabSz="931931"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35" name="Group 34">
            <a:extLst>
              <a:ext uri="{FF2B5EF4-FFF2-40B4-BE49-F238E27FC236}">
                <a16:creationId xmlns:a16="http://schemas.microsoft.com/office/drawing/2014/main" id="{9BE530AB-C0A2-4BE8-A10E-0F12D0D181EB}"/>
              </a:ext>
            </a:extLst>
          </p:cNvPr>
          <p:cNvGrpSpPr/>
          <p:nvPr/>
        </p:nvGrpSpPr>
        <p:grpSpPr>
          <a:xfrm>
            <a:off x="8601971" y="3464328"/>
            <a:ext cx="366230" cy="366230"/>
            <a:chOff x="4489773" y="2355365"/>
            <a:chExt cx="548640" cy="548640"/>
          </a:xfrm>
          <a:solidFill>
            <a:srgbClr val="E6E6E6"/>
          </a:solidFill>
        </p:grpSpPr>
        <p:sp>
          <p:nvSpPr>
            <p:cNvPr id="36" name="Oval 35">
              <a:extLst>
                <a:ext uri="{FF2B5EF4-FFF2-40B4-BE49-F238E27FC236}">
                  <a16:creationId xmlns:a16="http://schemas.microsoft.com/office/drawing/2014/main" id="{3B4D533A-CE72-4A68-ABC6-8B4C104717AC}"/>
                </a:ext>
              </a:extLst>
            </p:cNvPr>
            <p:cNvSpPr/>
            <p:nvPr/>
          </p:nvSpPr>
          <p:spPr bwMode="auto">
            <a:xfrm>
              <a:off x="4489773" y="2355365"/>
              <a:ext cx="548640" cy="548640"/>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715" tIns="146172" rIns="182715" bIns="146172" numCol="1" spcCol="0" rtlCol="0" fromWordArt="0" anchor="t" anchorCtr="0" forceAA="0" compatLnSpc="1">
              <a:prstTxWarp prst="textNoShape">
                <a:avLst/>
              </a:prstTxWarp>
              <a:noAutofit/>
            </a:bodyPr>
            <a:lstStyle/>
            <a:p>
              <a:pPr marL="0" marR="0" lvl="0" indent="0" algn="ctr" defTabSz="931627" rtl="0" eaLnBrk="1" fontAlgn="base" latinLnBrk="0" hangingPunct="1">
                <a:lnSpc>
                  <a:spcPct val="90000"/>
                </a:lnSpc>
                <a:spcBef>
                  <a:spcPct val="0"/>
                </a:spcBef>
                <a:spcAft>
                  <a:spcPct val="0"/>
                </a:spcAft>
                <a:buClrTx/>
                <a:buSzTx/>
                <a:buFontTx/>
                <a:buNone/>
                <a:tabLst/>
                <a:defRPr/>
              </a:pPr>
              <a:endParaRPr kumimoji="0" lang="en-US" sz="2399"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7" name="PageRight_E761">
              <a:extLst>
                <a:ext uri="{FF2B5EF4-FFF2-40B4-BE49-F238E27FC236}">
                  <a16:creationId xmlns:a16="http://schemas.microsoft.com/office/drawing/2014/main" id="{9042D023-7BE7-4B6D-846E-D4EFE7507684}"/>
                </a:ext>
              </a:extLst>
            </p:cNvPr>
            <p:cNvSpPr>
              <a:spLocks noChangeAspect="1" noEditPoints="1"/>
            </p:cNvSpPr>
            <p:nvPr/>
          </p:nvSpPr>
          <p:spPr bwMode="auto">
            <a:xfrm>
              <a:off x="4532323" y="2397745"/>
              <a:ext cx="463540" cy="463880"/>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grpFill/>
            <a:ln w="22225" cap="sq">
              <a:solidFill>
                <a:srgbClr val="0D0D0D"/>
              </a:solidFill>
              <a:prstDash val="solid"/>
              <a:miter lim="800000"/>
              <a:headEnd/>
              <a:tailEnd/>
            </a:ln>
          </p:spPr>
          <p:txBody>
            <a:bodyPr vert="horz" wrap="square" lIns="91356" tIns="45679" rIns="91356" bIns="45679" numCol="1" anchor="t" anchorCtr="0" compatLnSpc="1">
              <a:prstTxWarp prst="textNoShape">
                <a:avLst/>
              </a:prstTxWarp>
            </a:bodyPr>
            <a:lstStyle/>
            <a:p>
              <a:pPr marL="0" marR="0" lvl="0" indent="0" algn="l" defTabSz="931931"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38" name="Group 37">
            <a:extLst>
              <a:ext uri="{FF2B5EF4-FFF2-40B4-BE49-F238E27FC236}">
                <a16:creationId xmlns:a16="http://schemas.microsoft.com/office/drawing/2014/main" id="{D802890D-10FB-4E99-9492-770422BF88C3}"/>
              </a:ext>
            </a:extLst>
          </p:cNvPr>
          <p:cNvGrpSpPr/>
          <p:nvPr/>
        </p:nvGrpSpPr>
        <p:grpSpPr>
          <a:xfrm>
            <a:off x="1678950" y="1660619"/>
            <a:ext cx="1026140" cy="958277"/>
            <a:chOff x="1589903" y="1720554"/>
            <a:chExt cx="1027070" cy="959146"/>
          </a:xfrm>
        </p:grpSpPr>
        <p:sp>
          <p:nvSpPr>
            <p:cNvPr id="39" name="cloud">
              <a:extLst>
                <a:ext uri="{FF2B5EF4-FFF2-40B4-BE49-F238E27FC236}">
                  <a16:creationId xmlns:a16="http://schemas.microsoft.com/office/drawing/2014/main" id="{6EDC2ADC-5B31-4006-8C9C-9850769F95C1}"/>
                </a:ext>
              </a:extLst>
            </p:cNvPr>
            <p:cNvSpPr>
              <a:spLocks noChangeAspect="1"/>
            </p:cNvSpPr>
            <p:nvPr/>
          </p:nvSpPr>
          <p:spPr bwMode="auto">
            <a:xfrm>
              <a:off x="1589903" y="1720554"/>
              <a:ext cx="1027070" cy="654346"/>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28575" cap="sq">
              <a:solidFill>
                <a:srgbClr val="0D0D0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56" tIns="45679" rIns="91356" bIns="45679" numCol="1" anchor="t" anchorCtr="0" compatLnSpc="1">
              <a:prstTxWarp prst="textNoShape">
                <a:avLst/>
              </a:prstTxWarp>
            </a:bodyPr>
            <a:lstStyle/>
            <a:p>
              <a:pPr marL="0" marR="0" lvl="0" indent="0" algn="l" defTabSz="931931"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0" name="Rectangle 39">
              <a:extLst>
                <a:ext uri="{FF2B5EF4-FFF2-40B4-BE49-F238E27FC236}">
                  <a16:creationId xmlns:a16="http://schemas.microsoft.com/office/drawing/2014/main" id="{34D3C580-DBAF-44F6-B5DB-13C16BBBB527}"/>
                </a:ext>
              </a:extLst>
            </p:cNvPr>
            <p:cNvSpPr/>
            <p:nvPr/>
          </p:nvSpPr>
          <p:spPr bwMode="auto">
            <a:xfrm>
              <a:off x="2052638" y="2159000"/>
              <a:ext cx="513535" cy="520700"/>
            </a:xfrm>
            <a:prstGeom prst="rect">
              <a:avLst/>
            </a:prstGeom>
            <a:solidFill>
              <a:srgbClr val="E6E6E6"/>
            </a:solidFill>
            <a:ln w="9525" cap="flat" cmpd="sng" algn="ctr">
              <a:noFill/>
              <a:prstDash val="solid"/>
              <a:headEnd type="none" w="med" len="med"/>
              <a:tailEnd type="none" w="med" len="med"/>
            </a:ln>
            <a:effectLst/>
          </p:spPr>
          <p:txBody>
            <a:bodyPr rot="0" spcFirstLastPara="0" vertOverflow="overflow" horzOverflow="overflow" vert="horz" wrap="square" lIns="182715" tIns="146172" rIns="182715" bIns="146172" numCol="1" spcCol="0" rtlCol="0" fromWordArt="0" anchor="t" anchorCtr="0" forceAA="0" compatLnSpc="1">
              <a:prstTxWarp prst="textNoShape">
                <a:avLst/>
              </a:prstTxWarp>
              <a:noAutofit/>
            </a:bodyPr>
            <a:lstStyle/>
            <a:p>
              <a:pPr marL="0" marR="0" lvl="0" indent="0" algn="ctr" defTabSz="931627" rtl="0" eaLnBrk="1" fontAlgn="base" latinLnBrk="0" hangingPunct="1">
                <a:lnSpc>
                  <a:spcPct val="90000"/>
                </a:lnSpc>
                <a:spcBef>
                  <a:spcPct val="0"/>
                </a:spcBef>
                <a:spcAft>
                  <a:spcPct val="0"/>
                </a:spcAft>
                <a:buClrTx/>
                <a:buSzTx/>
                <a:buFontTx/>
                <a:buNone/>
                <a:tabLst/>
                <a:defRPr/>
              </a:pPr>
              <a:endParaRPr kumimoji="0" lang="en-US" sz="2399"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1" name="Trackers_EADF">
              <a:extLst>
                <a:ext uri="{FF2B5EF4-FFF2-40B4-BE49-F238E27FC236}">
                  <a16:creationId xmlns:a16="http://schemas.microsoft.com/office/drawing/2014/main" id="{BD930133-5990-4D6D-A205-96126C9D7FA1}"/>
                </a:ext>
              </a:extLst>
            </p:cNvPr>
            <p:cNvSpPr>
              <a:spLocks noChangeAspect="1" noEditPoints="1"/>
            </p:cNvSpPr>
            <p:nvPr/>
          </p:nvSpPr>
          <p:spPr bwMode="auto">
            <a:xfrm>
              <a:off x="2121286" y="2049459"/>
              <a:ext cx="393314" cy="536302"/>
            </a:xfrm>
            <a:custGeom>
              <a:avLst/>
              <a:gdLst>
                <a:gd name="T0" fmla="*/ 1000 w 2750"/>
                <a:gd name="T1" fmla="*/ 375 h 3750"/>
                <a:gd name="T2" fmla="*/ 1375 w 2750"/>
                <a:gd name="T3" fmla="*/ 0 h 3750"/>
                <a:gd name="T4" fmla="*/ 1750 w 2750"/>
                <a:gd name="T5" fmla="*/ 375 h 3750"/>
                <a:gd name="T6" fmla="*/ 1750 w 2750"/>
                <a:gd name="T7" fmla="*/ 500 h 3750"/>
                <a:gd name="T8" fmla="*/ 2250 w 2750"/>
                <a:gd name="T9" fmla="*/ 500 h 3750"/>
                <a:gd name="T10" fmla="*/ 2250 w 2750"/>
                <a:gd name="T11" fmla="*/ 1000 h 3750"/>
                <a:gd name="T12" fmla="*/ 500 w 2750"/>
                <a:gd name="T13" fmla="*/ 1000 h 3750"/>
                <a:gd name="T14" fmla="*/ 500 w 2750"/>
                <a:gd name="T15" fmla="*/ 500 h 3750"/>
                <a:gd name="T16" fmla="*/ 1000 w 2750"/>
                <a:gd name="T17" fmla="*/ 500 h 3750"/>
                <a:gd name="T18" fmla="*/ 1000 w 2750"/>
                <a:gd name="T19" fmla="*/ 375 h 3750"/>
                <a:gd name="T20" fmla="*/ 500 w 2750"/>
                <a:gd name="T21" fmla="*/ 500 h 3750"/>
                <a:gd name="T22" fmla="*/ 0 w 2750"/>
                <a:gd name="T23" fmla="*/ 500 h 3750"/>
                <a:gd name="T24" fmla="*/ 0 w 2750"/>
                <a:gd name="T25" fmla="*/ 3750 h 3750"/>
                <a:gd name="T26" fmla="*/ 2750 w 2750"/>
                <a:gd name="T27" fmla="*/ 3750 h 3750"/>
                <a:gd name="T28" fmla="*/ 2750 w 2750"/>
                <a:gd name="T29" fmla="*/ 500 h 3750"/>
                <a:gd name="T30" fmla="*/ 2250 w 2750"/>
                <a:gd name="T31" fmla="*/ 500 h 3750"/>
                <a:gd name="T32" fmla="*/ 2375 w 2750"/>
                <a:gd name="T33" fmla="*/ 1750 h 3750"/>
                <a:gd name="T34" fmla="*/ 1375 w 2750"/>
                <a:gd name="T35" fmla="*/ 1750 h 3750"/>
                <a:gd name="T36" fmla="*/ 2375 w 2750"/>
                <a:gd name="T37" fmla="*/ 2500 h 3750"/>
                <a:gd name="T38" fmla="*/ 1375 w 2750"/>
                <a:gd name="T39" fmla="*/ 2500 h 3750"/>
                <a:gd name="T40" fmla="*/ 2375 w 2750"/>
                <a:gd name="T41" fmla="*/ 3250 h 3750"/>
                <a:gd name="T42" fmla="*/ 1375 w 2750"/>
                <a:gd name="T43" fmla="*/ 3250 h 3750"/>
                <a:gd name="T44" fmla="*/ 500 w 2750"/>
                <a:gd name="T45" fmla="*/ 1500 h 3750"/>
                <a:gd name="T46" fmla="*/ 750 w 2750"/>
                <a:gd name="T47" fmla="*/ 1750 h 3750"/>
                <a:gd name="T48" fmla="*/ 1125 w 2750"/>
                <a:gd name="T49" fmla="*/ 1375 h 3750"/>
                <a:gd name="T50" fmla="*/ 500 w 2750"/>
                <a:gd name="T51" fmla="*/ 2250 h 3750"/>
                <a:gd name="T52" fmla="*/ 750 w 2750"/>
                <a:gd name="T53" fmla="*/ 2500 h 3750"/>
                <a:gd name="T54" fmla="*/ 1125 w 2750"/>
                <a:gd name="T55" fmla="*/ 2125 h 3750"/>
                <a:gd name="T56" fmla="*/ 500 w 2750"/>
                <a:gd name="T57" fmla="*/ 3000 h 3750"/>
                <a:gd name="T58" fmla="*/ 750 w 2750"/>
                <a:gd name="T59" fmla="*/ 3250 h 3750"/>
                <a:gd name="T60" fmla="*/ 1125 w 2750"/>
                <a:gd name="T61" fmla="*/ 28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50" h="3750">
                  <a:moveTo>
                    <a:pt x="1000" y="375"/>
                  </a:moveTo>
                  <a:cubicBezTo>
                    <a:pt x="1000" y="168"/>
                    <a:pt x="1168" y="0"/>
                    <a:pt x="1375" y="0"/>
                  </a:cubicBezTo>
                  <a:cubicBezTo>
                    <a:pt x="1582" y="0"/>
                    <a:pt x="1750" y="168"/>
                    <a:pt x="1750" y="375"/>
                  </a:cubicBezTo>
                  <a:cubicBezTo>
                    <a:pt x="1750" y="500"/>
                    <a:pt x="1750" y="500"/>
                    <a:pt x="1750" y="500"/>
                  </a:cubicBezTo>
                  <a:cubicBezTo>
                    <a:pt x="2250" y="500"/>
                    <a:pt x="2250" y="500"/>
                    <a:pt x="2250" y="500"/>
                  </a:cubicBezTo>
                  <a:cubicBezTo>
                    <a:pt x="2250" y="1000"/>
                    <a:pt x="2250" y="1000"/>
                    <a:pt x="2250" y="1000"/>
                  </a:cubicBezTo>
                  <a:cubicBezTo>
                    <a:pt x="500" y="1000"/>
                    <a:pt x="500" y="1000"/>
                    <a:pt x="500" y="1000"/>
                  </a:cubicBezTo>
                  <a:cubicBezTo>
                    <a:pt x="500" y="500"/>
                    <a:pt x="500" y="500"/>
                    <a:pt x="500" y="500"/>
                  </a:cubicBezTo>
                  <a:cubicBezTo>
                    <a:pt x="1000" y="500"/>
                    <a:pt x="1000" y="500"/>
                    <a:pt x="1000" y="500"/>
                  </a:cubicBezTo>
                  <a:lnTo>
                    <a:pt x="1000" y="375"/>
                  </a:lnTo>
                  <a:close/>
                  <a:moveTo>
                    <a:pt x="500" y="500"/>
                  </a:moveTo>
                  <a:cubicBezTo>
                    <a:pt x="0" y="500"/>
                    <a:pt x="0" y="500"/>
                    <a:pt x="0" y="500"/>
                  </a:cubicBezTo>
                  <a:cubicBezTo>
                    <a:pt x="0" y="3750"/>
                    <a:pt x="0" y="3750"/>
                    <a:pt x="0" y="3750"/>
                  </a:cubicBezTo>
                  <a:cubicBezTo>
                    <a:pt x="2750" y="3750"/>
                    <a:pt x="2750" y="3750"/>
                    <a:pt x="2750" y="3750"/>
                  </a:cubicBezTo>
                  <a:cubicBezTo>
                    <a:pt x="2750" y="500"/>
                    <a:pt x="2750" y="500"/>
                    <a:pt x="2750" y="500"/>
                  </a:cubicBezTo>
                  <a:cubicBezTo>
                    <a:pt x="2250" y="500"/>
                    <a:pt x="2250" y="500"/>
                    <a:pt x="2250" y="500"/>
                  </a:cubicBezTo>
                  <a:moveTo>
                    <a:pt x="2375" y="1750"/>
                  </a:moveTo>
                  <a:cubicBezTo>
                    <a:pt x="1375" y="1750"/>
                    <a:pt x="1375" y="1750"/>
                    <a:pt x="1375" y="1750"/>
                  </a:cubicBezTo>
                  <a:moveTo>
                    <a:pt x="2375" y="2500"/>
                  </a:moveTo>
                  <a:cubicBezTo>
                    <a:pt x="1375" y="2500"/>
                    <a:pt x="1375" y="2500"/>
                    <a:pt x="1375" y="2500"/>
                  </a:cubicBezTo>
                  <a:moveTo>
                    <a:pt x="2375" y="3250"/>
                  </a:moveTo>
                  <a:cubicBezTo>
                    <a:pt x="1375" y="3250"/>
                    <a:pt x="1375" y="3250"/>
                    <a:pt x="1375" y="3250"/>
                  </a:cubicBezTo>
                  <a:moveTo>
                    <a:pt x="500" y="1500"/>
                  </a:moveTo>
                  <a:cubicBezTo>
                    <a:pt x="750" y="1750"/>
                    <a:pt x="750" y="1750"/>
                    <a:pt x="750" y="1750"/>
                  </a:cubicBezTo>
                  <a:cubicBezTo>
                    <a:pt x="1125" y="1375"/>
                    <a:pt x="1125" y="1375"/>
                    <a:pt x="1125" y="1375"/>
                  </a:cubicBezTo>
                  <a:moveTo>
                    <a:pt x="500" y="2250"/>
                  </a:moveTo>
                  <a:cubicBezTo>
                    <a:pt x="750" y="2500"/>
                    <a:pt x="750" y="2500"/>
                    <a:pt x="750" y="2500"/>
                  </a:cubicBezTo>
                  <a:cubicBezTo>
                    <a:pt x="1125" y="2125"/>
                    <a:pt x="1125" y="2125"/>
                    <a:pt x="1125" y="2125"/>
                  </a:cubicBezTo>
                  <a:moveTo>
                    <a:pt x="500" y="3000"/>
                  </a:moveTo>
                  <a:cubicBezTo>
                    <a:pt x="750" y="3250"/>
                    <a:pt x="750" y="3250"/>
                    <a:pt x="750" y="3250"/>
                  </a:cubicBezTo>
                  <a:cubicBezTo>
                    <a:pt x="1125" y="2875"/>
                    <a:pt x="1125" y="2875"/>
                    <a:pt x="1125" y="2875"/>
                  </a:cubicBezTo>
                </a:path>
              </a:pathLst>
            </a:custGeom>
            <a:noFill/>
            <a:ln w="28575" cap="flat">
              <a:solidFill>
                <a:srgbClr val="0D0D0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56" tIns="45679" rIns="91356" bIns="45679" numCol="1" anchor="t" anchorCtr="0" compatLnSpc="1">
              <a:prstTxWarp prst="textNoShape">
                <a:avLst/>
              </a:prstTxWarp>
            </a:bodyPr>
            <a:lstStyle/>
            <a:p>
              <a:pPr marL="0" marR="0" lvl="0" indent="0" algn="l" defTabSz="931931" rtl="0" eaLnBrk="1" fontAlgn="auto" latinLnBrk="0" hangingPunct="1">
                <a:lnSpc>
                  <a:spcPct val="100000"/>
                </a:lnSpc>
                <a:spcBef>
                  <a:spcPts val="0"/>
                </a:spcBef>
                <a:spcAft>
                  <a:spcPts val="0"/>
                </a:spcAft>
                <a:buClrTx/>
                <a:buSzTx/>
                <a:buFontTx/>
                <a:buNone/>
                <a:tabLst/>
                <a:defRPr/>
              </a:pPr>
              <a:endParaRPr kumimoji="0" lang="en-US" sz="1835" b="0" i="0" u="none" strike="noStrike" kern="0" cap="none" spc="0" normalizeH="0" baseline="0" noProof="0">
                <a:ln>
                  <a:noFill/>
                </a:ln>
                <a:solidFill>
                  <a:srgbClr val="505050"/>
                </a:solidFill>
                <a:effectLst/>
                <a:uLnTx/>
                <a:uFillTx/>
                <a:latin typeface="Segoe UI"/>
                <a:ea typeface="+mn-ea"/>
                <a:cs typeface="+mn-cs"/>
              </a:endParaRPr>
            </a:p>
          </p:txBody>
        </p:sp>
      </p:grpSp>
      <p:sp>
        <p:nvSpPr>
          <p:cNvPr id="42" name="transform">
            <a:extLst>
              <a:ext uri="{FF2B5EF4-FFF2-40B4-BE49-F238E27FC236}">
                <a16:creationId xmlns:a16="http://schemas.microsoft.com/office/drawing/2014/main" id="{9DDC58D5-3458-4F3D-AC89-B5415D7A36C6}"/>
              </a:ext>
            </a:extLst>
          </p:cNvPr>
          <p:cNvSpPr>
            <a:spLocks noChangeAspect="1" noEditPoints="1"/>
          </p:cNvSpPr>
          <p:nvPr/>
        </p:nvSpPr>
        <p:spPr bwMode="auto">
          <a:xfrm>
            <a:off x="5885947" y="1702822"/>
            <a:ext cx="666954" cy="833691"/>
          </a:xfrm>
          <a:custGeom>
            <a:avLst/>
            <a:gdLst>
              <a:gd name="T0" fmla="*/ 1 w 286"/>
              <a:gd name="T1" fmla="*/ 202 h 358"/>
              <a:gd name="T2" fmla="*/ 0 w 286"/>
              <a:gd name="T3" fmla="*/ 181 h 358"/>
              <a:gd name="T4" fmla="*/ 143 w 286"/>
              <a:gd name="T5" fmla="*/ 38 h 358"/>
              <a:gd name="T6" fmla="*/ 162 w 286"/>
              <a:gd name="T7" fmla="*/ 39 h 358"/>
              <a:gd name="T8" fmla="*/ 103 w 286"/>
              <a:gd name="T9" fmla="*/ 319 h 358"/>
              <a:gd name="T10" fmla="*/ 143 w 286"/>
              <a:gd name="T11" fmla="*/ 324 h 358"/>
              <a:gd name="T12" fmla="*/ 286 w 286"/>
              <a:gd name="T13" fmla="*/ 181 h 358"/>
              <a:gd name="T14" fmla="*/ 285 w 286"/>
              <a:gd name="T15" fmla="*/ 164 h 358"/>
              <a:gd name="T16" fmla="*/ 143 w 286"/>
              <a:gd name="T17" fmla="*/ 294 h 358"/>
              <a:gd name="T18" fmla="*/ 102 w 286"/>
              <a:gd name="T19" fmla="*/ 318 h 358"/>
              <a:gd name="T20" fmla="*/ 127 w 286"/>
              <a:gd name="T21" fmla="*/ 358 h 358"/>
              <a:gd name="T22" fmla="*/ 122 w 286"/>
              <a:gd name="T23" fmla="*/ 64 h 358"/>
              <a:gd name="T24" fmla="*/ 163 w 286"/>
              <a:gd name="T25" fmla="*/ 40 h 358"/>
              <a:gd name="T26" fmla="*/ 138 w 286"/>
              <a:gd name="T27" fmla="*/ 0 h 358"/>
              <a:gd name="T28" fmla="*/ 260 w 286"/>
              <a:gd name="T29" fmla="*/ 77 h 358"/>
              <a:gd name="T30" fmla="*/ 201 w 286"/>
              <a:gd name="T31" fmla="*/ 77 h 358"/>
              <a:gd name="T32" fmla="*/ 201 w 286"/>
              <a:gd name="T33" fmla="*/ 135 h 358"/>
              <a:gd name="T34" fmla="*/ 260 w 286"/>
              <a:gd name="T35" fmla="*/ 135 h 358"/>
              <a:gd name="T36" fmla="*/ 260 w 286"/>
              <a:gd name="T37" fmla="*/ 77 h 358"/>
              <a:gd name="T38" fmla="*/ 41 w 286"/>
              <a:gd name="T39" fmla="*/ 301 h 358"/>
              <a:gd name="T40" fmla="*/ 83 w 286"/>
              <a:gd name="T41" fmla="*/ 260 h 358"/>
              <a:gd name="T42" fmla="*/ 41 w 286"/>
              <a:gd name="T43" fmla="*/ 219 h 358"/>
              <a:gd name="T44" fmla="*/ 0 w 286"/>
              <a:gd name="T45" fmla="*/ 260 h 358"/>
              <a:gd name="T46" fmla="*/ 41 w 286"/>
              <a:gd name="T47" fmla="*/ 301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86" h="358">
                <a:moveTo>
                  <a:pt x="1" y="202"/>
                </a:moveTo>
                <a:cubicBezTo>
                  <a:pt x="1" y="195"/>
                  <a:pt x="0" y="188"/>
                  <a:pt x="0" y="181"/>
                </a:cubicBezTo>
                <a:cubicBezTo>
                  <a:pt x="0" y="102"/>
                  <a:pt x="64" y="38"/>
                  <a:pt x="143" y="38"/>
                </a:cubicBezTo>
                <a:cubicBezTo>
                  <a:pt x="150" y="38"/>
                  <a:pt x="156" y="39"/>
                  <a:pt x="162" y="39"/>
                </a:cubicBezTo>
                <a:moveTo>
                  <a:pt x="103" y="319"/>
                </a:moveTo>
                <a:cubicBezTo>
                  <a:pt x="116" y="322"/>
                  <a:pt x="129" y="324"/>
                  <a:pt x="143" y="324"/>
                </a:cubicBezTo>
                <a:cubicBezTo>
                  <a:pt x="222" y="324"/>
                  <a:pt x="286" y="260"/>
                  <a:pt x="286" y="181"/>
                </a:cubicBezTo>
                <a:cubicBezTo>
                  <a:pt x="286" y="175"/>
                  <a:pt x="286" y="169"/>
                  <a:pt x="285" y="164"/>
                </a:cubicBezTo>
                <a:moveTo>
                  <a:pt x="143" y="294"/>
                </a:moveTo>
                <a:cubicBezTo>
                  <a:pt x="102" y="318"/>
                  <a:pt x="102" y="318"/>
                  <a:pt x="102" y="318"/>
                </a:cubicBezTo>
                <a:cubicBezTo>
                  <a:pt x="127" y="358"/>
                  <a:pt x="127" y="358"/>
                  <a:pt x="127" y="358"/>
                </a:cubicBezTo>
                <a:moveTo>
                  <a:pt x="122" y="64"/>
                </a:moveTo>
                <a:cubicBezTo>
                  <a:pt x="163" y="40"/>
                  <a:pt x="163" y="40"/>
                  <a:pt x="163" y="40"/>
                </a:cubicBezTo>
                <a:cubicBezTo>
                  <a:pt x="138" y="0"/>
                  <a:pt x="138" y="0"/>
                  <a:pt x="138" y="0"/>
                </a:cubicBezTo>
                <a:moveTo>
                  <a:pt x="260" y="77"/>
                </a:moveTo>
                <a:cubicBezTo>
                  <a:pt x="201" y="77"/>
                  <a:pt x="201" y="77"/>
                  <a:pt x="201" y="77"/>
                </a:cubicBezTo>
                <a:cubicBezTo>
                  <a:pt x="201" y="135"/>
                  <a:pt x="201" y="135"/>
                  <a:pt x="201" y="135"/>
                </a:cubicBezTo>
                <a:cubicBezTo>
                  <a:pt x="260" y="135"/>
                  <a:pt x="260" y="135"/>
                  <a:pt x="260" y="135"/>
                </a:cubicBezTo>
                <a:lnTo>
                  <a:pt x="260" y="77"/>
                </a:lnTo>
                <a:close/>
                <a:moveTo>
                  <a:pt x="41" y="301"/>
                </a:moveTo>
                <a:cubicBezTo>
                  <a:pt x="64" y="301"/>
                  <a:pt x="83" y="283"/>
                  <a:pt x="83" y="260"/>
                </a:cubicBezTo>
                <a:cubicBezTo>
                  <a:pt x="83" y="237"/>
                  <a:pt x="64" y="219"/>
                  <a:pt x="41" y="219"/>
                </a:cubicBezTo>
                <a:cubicBezTo>
                  <a:pt x="19" y="219"/>
                  <a:pt x="0" y="237"/>
                  <a:pt x="0" y="260"/>
                </a:cubicBezTo>
                <a:cubicBezTo>
                  <a:pt x="0" y="283"/>
                  <a:pt x="19" y="301"/>
                  <a:pt x="41" y="301"/>
                </a:cubicBezTo>
                <a:close/>
              </a:path>
            </a:pathLst>
          </a:custGeom>
          <a:noFill/>
          <a:ln w="28575" cap="flat">
            <a:solidFill>
              <a:srgbClr val="0D0D0D"/>
            </a:solidFill>
            <a:prstDash val="solid"/>
            <a:miter lim="800000"/>
            <a:headEnd/>
            <a:tailEnd/>
          </a:ln>
        </p:spPr>
        <p:txBody>
          <a:bodyPr vert="horz" wrap="square" lIns="91356" tIns="45679" rIns="91356" bIns="45679" numCol="1" anchor="t" anchorCtr="0" compatLnSpc="1">
            <a:prstTxWarp prst="textNoShape">
              <a:avLst/>
            </a:prstTxWarp>
          </a:bodyPr>
          <a:lstStyle/>
          <a:p>
            <a:pPr marL="0" marR="0" lvl="0" indent="0" algn="l" defTabSz="931931" rtl="0" eaLnBrk="1" fontAlgn="auto" latinLnBrk="0" hangingPunct="1">
              <a:lnSpc>
                <a:spcPct val="100000"/>
              </a:lnSpc>
              <a:spcBef>
                <a:spcPts val="0"/>
              </a:spcBef>
              <a:spcAft>
                <a:spcPts val="0"/>
              </a:spcAft>
              <a:buClrTx/>
              <a:buSzTx/>
              <a:buFontTx/>
              <a:buNone/>
              <a:tabLst/>
              <a:defRPr/>
            </a:pPr>
            <a:endParaRPr kumimoji="0" lang="en-US" sz="1835" b="0" i="0" u="none" strike="noStrike" kern="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nvGrpSpPr>
          <p:cNvPr id="43" name="Group 42">
            <a:extLst>
              <a:ext uri="{FF2B5EF4-FFF2-40B4-BE49-F238E27FC236}">
                <a16:creationId xmlns:a16="http://schemas.microsoft.com/office/drawing/2014/main" id="{D057838E-82AF-4261-9460-28E5CC5593AC}"/>
              </a:ext>
            </a:extLst>
          </p:cNvPr>
          <p:cNvGrpSpPr/>
          <p:nvPr/>
        </p:nvGrpSpPr>
        <p:grpSpPr>
          <a:xfrm>
            <a:off x="9637936" y="1667376"/>
            <a:ext cx="1107544" cy="867402"/>
            <a:chOff x="9641032" y="1727318"/>
            <a:chExt cx="1108548" cy="868188"/>
          </a:xfrm>
        </p:grpSpPr>
        <p:sp>
          <p:nvSpPr>
            <p:cNvPr id="44" name="cloud">
              <a:extLst>
                <a:ext uri="{FF2B5EF4-FFF2-40B4-BE49-F238E27FC236}">
                  <a16:creationId xmlns:a16="http://schemas.microsoft.com/office/drawing/2014/main" id="{2EDFD8D1-62A4-444E-B720-A0648BB4D625}"/>
                </a:ext>
              </a:extLst>
            </p:cNvPr>
            <p:cNvSpPr>
              <a:spLocks noChangeAspect="1"/>
            </p:cNvSpPr>
            <p:nvPr/>
          </p:nvSpPr>
          <p:spPr bwMode="auto">
            <a:xfrm>
              <a:off x="9733123" y="1727318"/>
              <a:ext cx="1016457" cy="647582"/>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28575" cap="sq">
              <a:solidFill>
                <a:srgbClr val="0D0D0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56" tIns="45679" rIns="91356" bIns="45679" numCol="1" anchor="t" anchorCtr="0" compatLnSpc="1">
              <a:prstTxWarp prst="textNoShape">
                <a:avLst/>
              </a:prstTxWarp>
            </a:bodyPr>
            <a:lstStyle/>
            <a:p>
              <a:pPr marL="0" marR="0" lvl="0" indent="0" algn="l" defTabSz="931931"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5" name="Oval 44">
              <a:extLst>
                <a:ext uri="{FF2B5EF4-FFF2-40B4-BE49-F238E27FC236}">
                  <a16:creationId xmlns:a16="http://schemas.microsoft.com/office/drawing/2014/main" id="{9E3B3163-16A0-437C-A49D-E9905B2B8B22}"/>
                </a:ext>
              </a:extLst>
            </p:cNvPr>
            <p:cNvSpPr/>
            <p:nvPr/>
          </p:nvSpPr>
          <p:spPr bwMode="auto">
            <a:xfrm>
              <a:off x="9737584" y="2063469"/>
              <a:ext cx="441606" cy="441606"/>
            </a:xfrm>
            <a:prstGeom prst="ellipse">
              <a:avLst/>
            </a:prstGeom>
            <a:solidFill>
              <a:srgbClr val="E6E6E6"/>
            </a:solidFill>
            <a:ln w="9525" cap="flat" cmpd="sng" algn="ctr">
              <a:noFill/>
              <a:prstDash val="solid"/>
              <a:headEnd type="none" w="med" len="med"/>
              <a:tailEnd type="none" w="med" len="med"/>
            </a:ln>
            <a:effectLst/>
          </p:spPr>
          <p:txBody>
            <a:bodyPr rot="0" spcFirstLastPara="0" vertOverflow="overflow" horzOverflow="overflow" vert="horz" wrap="square" lIns="182715" tIns="146172" rIns="182715" bIns="146172" numCol="1" spcCol="0" rtlCol="0" fromWordArt="0" anchor="t" anchorCtr="0" forceAA="0" compatLnSpc="1">
              <a:prstTxWarp prst="textNoShape">
                <a:avLst/>
              </a:prstTxWarp>
              <a:noAutofit/>
            </a:bodyPr>
            <a:lstStyle/>
            <a:p>
              <a:pPr marL="0" marR="0" lvl="0" indent="0" algn="ctr" defTabSz="931627" rtl="0" eaLnBrk="1" fontAlgn="base" latinLnBrk="0" hangingPunct="1">
                <a:lnSpc>
                  <a:spcPct val="90000"/>
                </a:lnSpc>
                <a:spcBef>
                  <a:spcPct val="0"/>
                </a:spcBef>
                <a:spcAft>
                  <a:spcPct val="0"/>
                </a:spcAft>
                <a:buClrTx/>
                <a:buSzTx/>
                <a:buFontTx/>
                <a:buNone/>
                <a:tabLst/>
                <a:defRPr/>
              </a:pPr>
              <a:endParaRPr kumimoji="0" lang="en-US" sz="2399"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 name="magnify">
              <a:extLst>
                <a:ext uri="{FF2B5EF4-FFF2-40B4-BE49-F238E27FC236}">
                  <a16:creationId xmlns:a16="http://schemas.microsoft.com/office/drawing/2014/main" id="{54C61A29-D7E2-4F5B-AAD7-6597662CB8B4}"/>
                </a:ext>
              </a:extLst>
            </p:cNvPr>
            <p:cNvSpPr>
              <a:spLocks noChangeAspect="1" noEditPoints="1"/>
            </p:cNvSpPr>
            <p:nvPr/>
          </p:nvSpPr>
          <p:spPr bwMode="auto">
            <a:xfrm flipH="1">
              <a:off x="9641032" y="2148742"/>
              <a:ext cx="455468" cy="446764"/>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28575" cap="sq">
              <a:solidFill>
                <a:srgbClr val="0D0D0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56" tIns="45679" rIns="91356" bIns="45679" numCol="1" anchor="t" anchorCtr="0" compatLnSpc="1">
              <a:prstTxWarp prst="textNoShape">
                <a:avLst/>
              </a:prstTxWarp>
            </a:bodyPr>
            <a:lstStyle/>
            <a:p>
              <a:pPr marL="0" marR="0" lvl="0" indent="0" algn="l" defTabSz="931931" rtl="0" eaLnBrk="1" fontAlgn="auto" latinLnBrk="0" hangingPunct="1">
                <a:lnSpc>
                  <a:spcPct val="100000"/>
                </a:lnSpc>
                <a:spcBef>
                  <a:spcPts val="0"/>
                </a:spcBef>
                <a:spcAft>
                  <a:spcPts val="0"/>
                </a:spcAft>
                <a:buClrTx/>
                <a:buSzTx/>
                <a:buFontTx/>
                <a:buNone/>
                <a:tabLst/>
                <a:defRPr/>
              </a:pPr>
              <a:endParaRPr kumimoji="0" lang="en-US" sz="1835" b="0" i="0" u="none" strike="noStrike" kern="0" cap="none" spc="0" normalizeH="0" baseline="0" noProof="0">
                <a:ln>
                  <a:noFill/>
                </a:ln>
                <a:solidFill>
                  <a:srgbClr val="505050"/>
                </a:solidFill>
                <a:effectLst/>
                <a:uLnTx/>
                <a:uFillTx/>
                <a:latin typeface="Segoe UI"/>
                <a:ea typeface="+mn-ea"/>
                <a:cs typeface="+mn-cs"/>
              </a:endParaRPr>
            </a:p>
          </p:txBody>
        </p:sp>
      </p:grpSp>
      <p:sp>
        <p:nvSpPr>
          <p:cNvPr id="47" name="TextBox 46">
            <a:extLst>
              <a:ext uri="{FF2B5EF4-FFF2-40B4-BE49-F238E27FC236}">
                <a16:creationId xmlns:a16="http://schemas.microsoft.com/office/drawing/2014/main" id="{2C048C4B-C61A-40EA-8C0F-166CE8E4BD66}"/>
              </a:ext>
            </a:extLst>
          </p:cNvPr>
          <p:cNvSpPr txBox="1"/>
          <p:nvPr/>
        </p:nvSpPr>
        <p:spPr>
          <a:xfrm>
            <a:off x="4980228" y="4224858"/>
            <a:ext cx="3073135" cy="488794"/>
          </a:xfrm>
          <a:prstGeom prst="rect">
            <a:avLst/>
          </a:prstGeom>
          <a:noFill/>
        </p:spPr>
        <p:txBody>
          <a:bodyPr wrap="square" lIns="182715" tIns="146172" rIns="182715" bIns="146172" rtlCol="0">
            <a:spAutoFit/>
          </a:bodyPr>
          <a:lstStyle>
            <a:defPPr>
              <a:defRPr lang="en-US"/>
            </a:defPPr>
            <a:lvl1pPr marR="0" lvl="0" indent="0" defTabSz="932563" fontAlgn="auto">
              <a:lnSpc>
                <a:spcPct val="90000"/>
              </a:lnSpc>
              <a:spcBef>
                <a:spcPts val="0"/>
              </a:spcBef>
              <a:spcAft>
                <a:spcPts val="0"/>
              </a:spcAft>
              <a:buClrTx/>
              <a:buSzTx/>
              <a:buFontTx/>
              <a:buNone/>
              <a:tabLst/>
              <a:defRPr kumimoji="0" sz="1599" b="0" i="0" u="none" strike="noStrike" cap="none" spc="0" normalizeH="0" baseline="0">
                <a:ln>
                  <a:noFill/>
                </a:ln>
                <a:gradFill>
                  <a:gsLst>
                    <a:gs pos="1250">
                      <a:schemeClr val="tx1"/>
                    </a:gs>
                    <a:gs pos="100000">
                      <a:schemeClr val="tx1"/>
                    </a:gs>
                  </a:gsLst>
                  <a:lin ang="5400000" scaled="0"/>
                </a:gradFill>
                <a:effectLst/>
                <a:uLnTx/>
                <a:uFillTx/>
                <a:latin typeface="Segoe UI" panose="020B0502040204020203" pitchFamily="34" charset="0"/>
                <a:cs typeface="Segoe UI" panose="020B0502040204020203" pitchFamily="34" charset="0"/>
              </a:defRPr>
            </a:lvl1pPr>
          </a:lstStyle>
          <a:p>
            <a:pPr marL="0" marR="0" lvl="0" indent="0" algn="l" defTabSz="950441" rtl="0" eaLnBrk="1" fontAlgn="auto" latinLnBrk="0" hangingPunct="1">
              <a:lnSpc>
                <a:spcPct val="90000"/>
              </a:lnSpc>
              <a:spcBef>
                <a:spcPts val="0"/>
              </a:spcBef>
              <a:spcAft>
                <a:spcPts val="0"/>
              </a:spcAft>
              <a:buClrTx/>
              <a:buSzTx/>
              <a:buFontTx/>
              <a:buNone/>
              <a:tabLst/>
              <a:defRPr/>
            </a:pPr>
            <a:r>
              <a:rPr kumimoji="0" lang="en-US" sz="1398" b="0" i="0" u="none" strike="noStrike" kern="0" cap="none" spc="0" normalizeH="0" baseline="0" noProof="0">
                <a:ln>
                  <a:noFill/>
                </a:ln>
                <a:solidFill>
                  <a:srgbClr val="353535"/>
                </a:solidFill>
                <a:effectLst/>
                <a:uLnTx/>
                <a:uFillTx/>
                <a:latin typeface="Segoe UI" panose="020B0502040204020203" pitchFamily="34" charset="0"/>
                <a:ea typeface="+mn-ea"/>
                <a:cs typeface="Segoe UI" panose="020B0502040204020203" pitchFamily="34" charset="0"/>
              </a:rPr>
              <a:t>Exclusion Scope</a:t>
            </a:r>
          </a:p>
        </p:txBody>
      </p:sp>
      <p:grpSp>
        <p:nvGrpSpPr>
          <p:cNvPr id="48" name="Group 47">
            <a:extLst>
              <a:ext uri="{FF2B5EF4-FFF2-40B4-BE49-F238E27FC236}">
                <a16:creationId xmlns:a16="http://schemas.microsoft.com/office/drawing/2014/main" id="{E1060B08-8B6D-4D33-B99E-E0F81F721231}"/>
              </a:ext>
            </a:extLst>
          </p:cNvPr>
          <p:cNvGrpSpPr/>
          <p:nvPr/>
        </p:nvGrpSpPr>
        <p:grpSpPr>
          <a:xfrm>
            <a:off x="4524555" y="4295077"/>
            <a:ext cx="366230" cy="366230"/>
            <a:chOff x="4489773" y="2355365"/>
            <a:chExt cx="548640" cy="548640"/>
          </a:xfrm>
          <a:solidFill>
            <a:srgbClr val="E6E6E6"/>
          </a:solidFill>
        </p:grpSpPr>
        <p:sp>
          <p:nvSpPr>
            <p:cNvPr id="49" name="Oval 48">
              <a:extLst>
                <a:ext uri="{FF2B5EF4-FFF2-40B4-BE49-F238E27FC236}">
                  <a16:creationId xmlns:a16="http://schemas.microsoft.com/office/drawing/2014/main" id="{CB2BDECC-E203-49F5-B2AE-EB297EB1A1BD}"/>
                </a:ext>
              </a:extLst>
            </p:cNvPr>
            <p:cNvSpPr/>
            <p:nvPr/>
          </p:nvSpPr>
          <p:spPr bwMode="auto">
            <a:xfrm>
              <a:off x="4489773" y="2355365"/>
              <a:ext cx="548640" cy="548640"/>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715" tIns="146172" rIns="182715" bIns="146172" numCol="1" spcCol="0" rtlCol="0" fromWordArt="0" anchor="t" anchorCtr="0" forceAA="0" compatLnSpc="1">
              <a:prstTxWarp prst="textNoShape">
                <a:avLst/>
              </a:prstTxWarp>
              <a:noAutofit/>
            </a:bodyPr>
            <a:lstStyle/>
            <a:p>
              <a:pPr marL="0" marR="0" lvl="0" indent="0" algn="ctr" defTabSz="931627" rtl="0" eaLnBrk="1" fontAlgn="base" latinLnBrk="0" hangingPunct="1">
                <a:lnSpc>
                  <a:spcPct val="90000"/>
                </a:lnSpc>
                <a:spcBef>
                  <a:spcPct val="0"/>
                </a:spcBef>
                <a:spcAft>
                  <a:spcPct val="0"/>
                </a:spcAft>
                <a:buClrTx/>
                <a:buSzTx/>
                <a:buFontTx/>
                <a:buNone/>
                <a:tabLst/>
                <a:defRPr/>
              </a:pPr>
              <a:endParaRPr kumimoji="0" lang="en-US" sz="2399"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 name="PageRight_E761">
              <a:extLst>
                <a:ext uri="{FF2B5EF4-FFF2-40B4-BE49-F238E27FC236}">
                  <a16:creationId xmlns:a16="http://schemas.microsoft.com/office/drawing/2014/main" id="{3D8A9BD4-6239-4A33-89BD-B69048A35BE9}"/>
                </a:ext>
              </a:extLst>
            </p:cNvPr>
            <p:cNvSpPr>
              <a:spLocks noChangeAspect="1" noEditPoints="1"/>
            </p:cNvSpPr>
            <p:nvPr/>
          </p:nvSpPr>
          <p:spPr bwMode="auto">
            <a:xfrm>
              <a:off x="4532323" y="2397745"/>
              <a:ext cx="463540" cy="463880"/>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grpFill/>
            <a:ln w="22225" cap="sq">
              <a:solidFill>
                <a:srgbClr val="0D0D0D"/>
              </a:solidFill>
              <a:prstDash val="solid"/>
              <a:miter lim="800000"/>
              <a:headEnd/>
              <a:tailEnd/>
            </a:ln>
          </p:spPr>
          <p:txBody>
            <a:bodyPr vert="horz" wrap="square" lIns="91356" tIns="45679" rIns="91356" bIns="45679" numCol="1" anchor="t" anchorCtr="0" compatLnSpc="1">
              <a:prstTxWarp prst="textNoShape">
                <a:avLst/>
              </a:prstTxWarp>
            </a:bodyPr>
            <a:lstStyle/>
            <a:p>
              <a:pPr marL="0" marR="0" lvl="0" indent="0" algn="l" defTabSz="931931"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51" name="Title 3">
            <a:extLst>
              <a:ext uri="{FF2B5EF4-FFF2-40B4-BE49-F238E27FC236}">
                <a16:creationId xmlns:a16="http://schemas.microsoft.com/office/drawing/2014/main" id="{2EC81DD8-F9BF-4187-B296-E5E636794710}"/>
              </a:ext>
            </a:extLst>
          </p:cNvPr>
          <p:cNvSpPr>
            <a:spLocks noGrp="1"/>
          </p:cNvSpPr>
          <p:nvPr>
            <p:ph type="title"/>
          </p:nvPr>
        </p:nvSpPr>
        <p:spPr>
          <a:xfrm>
            <a:off x="451643" y="554089"/>
            <a:ext cx="11533187" cy="830020"/>
          </a:xfrm>
        </p:spPr>
        <p:txBody>
          <a:bodyPr/>
          <a:lstStyle/>
          <a:p>
            <a:r>
              <a:rPr lang="en-US">
                <a:solidFill>
                  <a:schemeClr val="tx2"/>
                </a:solidFill>
                <a:latin typeface="Segoe UI Semibold (Headings)"/>
              </a:rPr>
              <a:t>Azure Policy</a:t>
            </a:r>
          </a:p>
        </p:txBody>
      </p:sp>
      <p:sp>
        <p:nvSpPr>
          <p:cNvPr id="52" name="TextBox 51">
            <a:extLst>
              <a:ext uri="{FF2B5EF4-FFF2-40B4-BE49-F238E27FC236}">
                <a16:creationId xmlns:a16="http://schemas.microsoft.com/office/drawing/2014/main" id="{875BA9CE-5A3A-4A6C-B181-310A5BDB9CFB}"/>
              </a:ext>
            </a:extLst>
          </p:cNvPr>
          <p:cNvSpPr txBox="1"/>
          <p:nvPr/>
        </p:nvSpPr>
        <p:spPr>
          <a:xfrm>
            <a:off x="875561" y="4835991"/>
            <a:ext cx="3162138" cy="488794"/>
          </a:xfrm>
          <a:prstGeom prst="rect">
            <a:avLst/>
          </a:prstGeom>
          <a:noFill/>
        </p:spPr>
        <p:txBody>
          <a:bodyPr wrap="square" lIns="182715" tIns="146172" rIns="182715" bIns="146172" rtlCol="0">
            <a:spAutoFit/>
          </a:bodyPr>
          <a:lstStyle/>
          <a:p>
            <a:pPr marL="0" marR="0" lvl="0" indent="0" algn="l" defTabSz="931717" rtl="0" eaLnBrk="1" fontAlgn="auto" latinLnBrk="0" hangingPunct="1">
              <a:lnSpc>
                <a:spcPct val="90000"/>
              </a:lnSpc>
              <a:spcBef>
                <a:spcPts val="0"/>
              </a:spcBef>
              <a:spcAft>
                <a:spcPts val="0"/>
              </a:spcAft>
              <a:buClrTx/>
              <a:buSzTx/>
              <a:buFontTx/>
              <a:buNone/>
              <a:tabLst/>
              <a:defRPr/>
            </a:pPr>
            <a:r>
              <a:rPr kumimoji="0" lang="en-US" sz="1398" b="0" i="0" u="none" strike="noStrike" kern="1200" cap="none" spc="0" normalizeH="0" baseline="0" noProof="0">
                <a:ln>
                  <a:noFill/>
                </a:ln>
                <a:solidFill>
                  <a:srgbClr val="353535"/>
                </a:solidFill>
                <a:effectLst/>
                <a:uLnTx/>
                <a:uFillTx/>
                <a:latin typeface="Segoe UI" panose="020B0502040204020203" pitchFamily="34" charset="0"/>
                <a:ea typeface="+mn-ea"/>
                <a:cs typeface="Segoe UI" panose="020B0502040204020203" pitchFamily="34" charset="0"/>
              </a:rPr>
              <a:t>VM In-Guest Policy</a:t>
            </a:r>
          </a:p>
        </p:txBody>
      </p:sp>
      <p:grpSp>
        <p:nvGrpSpPr>
          <p:cNvPr id="54" name="Group 53">
            <a:extLst>
              <a:ext uri="{FF2B5EF4-FFF2-40B4-BE49-F238E27FC236}">
                <a16:creationId xmlns:a16="http://schemas.microsoft.com/office/drawing/2014/main" id="{CED6B828-E667-480F-8226-2B3B605E612E}"/>
              </a:ext>
            </a:extLst>
          </p:cNvPr>
          <p:cNvGrpSpPr/>
          <p:nvPr/>
        </p:nvGrpSpPr>
        <p:grpSpPr>
          <a:xfrm>
            <a:off x="448292" y="4898870"/>
            <a:ext cx="366230" cy="366230"/>
            <a:chOff x="4489773" y="2355365"/>
            <a:chExt cx="548640" cy="548640"/>
          </a:xfrm>
          <a:solidFill>
            <a:srgbClr val="E6E6E6"/>
          </a:solidFill>
        </p:grpSpPr>
        <p:sp>
          <p:nvSpPr>
            <p:cNvPr id="55" name="Oval 54">
              <a:extLst>
                <a:ext uri="{FF2B5EF4-FFF2-40B4-BE49-F238E27FC236}">
                  <a16:creationId xmlns:a16="http://schemas.microsoft.com/office/drawing/2014/main" id="{A7CF52E0-2EFF-44D2-A6EB-0257A39D5A4F}"/>
                </a:ext>
              </a:extLst>
            </p:cNvPr>
            <p:cNvSpPr/>
            <p:nvPr/>
          </p:nvSpPr>
          <p:spPr bwMode="auto">
            <a:xfrm>
              <a:off x="4489773" y="2355365"/>
              <a:ext cx="548640" cy="548640"/>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715" tIns="146172" rIns="182715" bIns="146172" numCol="1" spcCol="0" rtlCol="0" fromWordArt="0" anchor="t" anchorCtr="0" forceAA="0" compatLnSpc="1">
              <a:prstTxWarp prst="textNoShape">
                <a:avLst/>
              </a:prstTxWarp>
              <a:noAutofit/>
            </a:bodyPr>
            <a:lstStyle/>
            <a:p>
              <a:pPr marL="0" marR="0" lvl="0" indent="0" algn="ctr" defTabSz="931627" rtl="0" eaLnBrk="1" fontAlgn="base" latinLnBrk="0" hangingPunct="1">
                <a:lnSpc>
                  <a:spcPct val="90000"/>
                </a:lnSpc>
                <a:spcBef>
                  <a:spcPct val="0"/>
                </a:spcBef>
                <a:spcAft>
                  <a:spcPct val="0"/>
                </a:spcAft>
                <a:buClrTx/>
                <a:buSzTx/>
                <a:buFontTx/>
                <a:buNone/>
                <a:tabLst/>
                <a:defRPr/>
              </a:pPr>
              <a:endParaRPr kumimoji="0" lang="en-US" sz="2399"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6" name="PageRight_E761">
              <a:extLst>
                <a:ext uri="{FF2B5EF4-FFF2-40B4-BE49-F238E27FC236}">
                  <a16:creationId xmlns:a16="http://schemas.microsoft.com/office/drawing/2014/main" id="{21C51ABA-12FA-4C0E-B867-C80BEA1E6B73}"/>
                </a:ext>
              </a:extLst>
            </p:cNvPr>
            <p:cNvSpPr>
              <a:spLocks noChangeAspect="1" noEditPoints="1"/>
            </p:cNvSpPr>
            <p:nvPr/>
          </p:nvSpPr>
          <p:spPr bwMode="auto">
            <a:xfrm>
              <a:off x="4532323" y="2397745"/>
              <a:ext cx="463540" cy="463880"/>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grpFill/>
            <a:ln w="22225" cap="sq">
              <a:solidFill>
                <a:srgbClr val="0D0D0D"/>
              </a:solidFill>
              <a:prstDash val="solid"/>
              <a:miter lim="800000"/>
              <a:headEnd/>
              <a:tailEnd/>
            </a:ln>
          </p:spPr>
          <p:txBody>
            <a:bodyPr vert="horz" wrap="square" lIns="91356" tIns="45679" rIns="91356" bIns="45679" numCol="1" anchor="t" anchorCtr="0" compatLnSpc="1">
              <a:prstTxWarp prst="textNoShape">
                <a:avLst/>
              </a:prstTxWarp>
            </a:bodyPr>
            <a:lstStyle/>
            <a:p>
              <a:pPr marL="0" marR="0" lvl="0" indent="0" algn="l" defTabSz="931931"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pic>
        <p:nvPicPr>
          <p:cNvPr id="57" name="Picture 56" descr="A close up of a logo&#10;&#10;Description generated with high confidence">
            <a:extLst>
              <a:ext uri="{FF2B5EF4-FFF2-40B4-BE49-F238E27FC236}">
                <a16:creationId xmlns:a16="http://schemas.microsoft.com/office/drawing/2014/main" id="{4B6943BA-FFDE-4451-8F60-AE0050753123}"/>
              </a:ext>
            </a:extLst>
          </p:cNvPr>
          <p:cNvPicPr>
            <a:picLocks noChangeAspect="1"/>
          </p:cNvPicPr>
          <p:nvPr/>
        </p:nvPicPr>
        <p:blipFill>
          <a:blip r:embed="rId3"/>
          <a:stretch>
            <a:fillRect/>
          </a:stretch>
        </p:blipFill>
        <p:spPr>
          <a:xfrm>
            <a:off x="2455476" y="620372"/>
            <a:ext cx="506402" cy="506402"/>
          </a:xfrm>
          <a:prstGeom prst="rect">
            <a:avLst/>
          </a:prstGeom>
        </p:spPr>
      </p:pic>
    </p:spTree>
    <p:extLst>
      <p:ext uri="{BB962C8B-B14F-4D97-AF65-F5344CB8AC3E}">
        <p14:creationId xmlns:p14="http://schemas.microsoft.com/office/powerpoint/2010/main" val="1926549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a:extLst>
              <a:ext uri="{FF2B5EF4-FFF2-40B4-BE49-F238E27FC236}">
                <a16:creationId xmlns:a16="http://schemas.microsoft.com/office/drawing/2014/main" id="{9E7CF63F-6388-4204-9D3F-8712AA1E5738}"/>
              </a:ext>
            </a:extLst>
          </p:cNvPr>
          <p:cNvSpPr txBox="1">
            <a:spLocks/>
          </p:cNvSpPr>
          <p:nvPr/>
        </p:nvSpPr>
        <p:spPr>
          <a:xfrm>
            <a:off x="465137" y="620372"/>
            <a:ext cx="11533187" cy="830020"/>
          </a:xfrm>
          <a:prstGeom prst="rect">
            <a:avLst/>
          </a:prstGeom>
        </p:spPr>
        <p:txBody>
          <a:bodyPr vert="horz" wrap="square" lIns="0" tIns="91440" rIns="146304" bIns="91440" rtlCol="0" anchor="t">
            <a:noAutofit/>
          </a:bodyPr>
          <a:lstStyle>
            <a:lvl1pPr algn="l" defTabSz="932742" rtl="0" eaLnBrk="1" latinLnBrk="0" hangingPunct="1">
              <a:lnSpc>
                <a:spcPct val="90000"/>
              </a:lnSpc>
              <a:spcBef>
                <a:spcPct val="0"/>
              </a:spcBef>
              <a:buNone/>
              <a:defRPr lang="en-US" sz="28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de-DE" sz="2800" b="0" i="0" u="none" strike="noStrike" kern="1200" cap="none" spc="-50" normalizeH="0" baseline="0" noProof="0">
                <a:ln w="3175">
                  <a:noFill/>
                </a:ln>
                <a:solidFill>
                  <a:srgbClr val="0078D3"/>
                </a:solidFill>
                <a:effectLst/>
                <a:uLnTx/>
                <a:uFillTx/>
                <a:latin typeface="Segoe UI Semibold (Headings)"/>
                <a:ea typeface="+mn-ea"/>
                <a:cs typeface="Segoe UI" pitchFamily="34" charset="0"/>
              </a:rPr>
              <a:t>Azure Policy</a:t>
            </a:r>
          </a:p>
        </p:txBody>
      </p:sp>
      <p:pic>
        <p:nvPicPr>
          <p:cNvPr id="6" name="Picture 56" descr="A close up of a logo&#10;&#10;Description generated with high confidence">
            <a:extLst>
              <a:ext uri="{FF2B5EF4-FFF2-40B4-BE49-F238E27FC236}">
                <a16:creationId xmlns:a16="http://schemas.microsoft.com/office/drawing/2014/main" id="{1FC796F9-90D6-4EB8-A979-4711B7324A50}"/>
              </a:ext>
            </a:extLst>
          </p:cNvPr>
          <p:cNvPicPr>
            <a:picLocks noChangeAspect="1"/>
          </p:cNvPicPr>
          <p:nvPr/>
        </p:nvPicPr>
        <p:blipFill>
          <a:blip r:embed="rId2"/>
          <a:stretch>
            <a:fillRect/>
          </a:stretch>
        </p:blipFill>
        <p:spPr>
          <a:xfrm>
            <a:off x="2455476" y="620372"/>
            <a:ext cx="506402" cy="506402"/>
          </a:xfrm>
          <a:prstGeom prst="rect">
            <a:avLst/>
          </a:prstGeom>
        </p:spPr>
      </p:pic>
      <p:sp>
        <p:nvSpPr>
          <p:cNvPr id="7" name="Text Placeholder 2">
            <a:extLst>
              <a:ext uri="{FF2B5EF4-FFF2-40B4-BE49-F238E27FC236}">
                <a16:creationId xmlns:a16="http://schemas.microsoft.com/office/drawing/2014/main" id="{B15100C4-4E66-4480-ADF2-74B42C4FBD20}"/>
              </a:ext>
            </a:extLst>
          </p:cNvPr>
          <p:cNvSpPr txBox="1">
            <a:spLocks/>
          </p:cNvSpPr>
          <p:nvPr/>
        </p:nvSpPr>
        <p:spPr>
          <a:xfrm>
            <a:off x="365760" y="1827315"/>
            <a:ext cx="4882101" cy="3961674"/>
          </a:xfrm>
        </p:spPr>
        <p:txBody>
          <a:bodyPr>
            <a:normAutofit lnSpcReduction="10000"/>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285750" marR="0" lvl="0" indent="-285750" algn="l" defTabSz="932742"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3C3C41"/>
                </a:solidFill>
                <a:effectLst/>
                <a:uLnTx/>
                <a:uFillTx/>
                <a:latin typeface="Segoe UI Semilight" panose="020B0402040204020203" pitchFamily="34" charset="0"/>
                <a:ea typeface="+mn-ea"/>
                <a:cs typeface="Segoe UI Semilight" panose="020B0402040204020203" pitchFamily="34" charset="0"/>
              </a:rPr>
              <a:t>No other platform can do real time Policy enforcement</a:t>
            </a:r>
          </a:p>
          <a:p>
            <a:pPr marL="285750" marR="0" lvl="0" indent="-285750" algn="l" defTabSz="932742"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3C3C41"/>
                </a:solidFill>
                <a:effectLst/>
                <a:uLnTx/>
                <a:uFillTx/>
                <a:latin typeface="Segoe UI Semilight" panose="020B0402040204020203" pitchFamily="34" charset="0"/>
                <a:ea typeface="+mn-ea"/>
                <a:cs typeface="Segoe UI Semilight" panose="020B0402040204020203" pitchFamily="34" charset="0"/>
              </a:rPr>
              <a:t>No other cloud offers at-scale compliance assessment (and it’s FREE for Azure!)</a:t>
            </a:r>
          </a:p>
          <a:p>
            <a:pPr marL="285750" marR="0" lvl="0" indent="-285750" algn="l" defTabSz="932742"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3C3C41"/>
                </a:solidFill>
                <a:effectLst/>
                <a:uLnTx/>
                <a:uFillTx/>
                <a:latin typeface="Segoe UI Semilight" panose="020B0402040204020203" pitchFamily="34" charset="0"/>
                <a:ea typeface="+mn-ea"/>
                <a:cs typeface="Segoe UI Semilight" panose="020B0402040204020203" pitchFamily="34" charset="0"/>
              </a:rPr>
              <a:t>Policy evaluates all Azure resources &amp; in-guest VM</a:t>
            </a:r>
          </a:p>
          <a:p>
            <a:pPr marL="285750" marR="0" lvl="0" indent="-285750" algn="l" defTabSz="932742"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3C3C41"/>
                </a:solidFill>
                <a:effectLst/>
                <a:uLnTx/>
                <a:uFillTx/>
                <a:latin typeface="Segoe UI Semilight" panose="020B0402040204020203" pitchFamily="34" charset="0"/>
                <a:ea typeface="+mn-ea"/>
                <a:cs typeface="Segoe UI Semilight" panose="020B0402040204020203" pitchFamily="34" charset="0"/>
              </a:rPr>
              <a:t>Policy generate compliance events that can be used for alerting</a:t>
            </a:r>
          </a:p>
          <a:p>
            <a:pPr marL="285750" marR="0" lvl="0" indent="-285750" algn="l" defTabSz="932742"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3C3C41"/>
                </a:solidFill>
                <a:effectLst/>
                <a:uLnTx/>
                <a:uFillTx/>
                <a:latin typeface="Segoe UI Semilight" panose="020B0402040204020203" pitchFamily="34" charset="0"/>
                <a:ea typeface="+mn-ea"/>
                <a:cs typeface="Segoe UI Semilight" panose="020B0402040204020203" pitchFamily="34" charset="0"/>
              </a:rPr>
              <a:t>Aggregated and raw compliance data are available through API, Powershell &amp; CLI</a:t>
            </a:r>
          </a:p>
          <a:p>
            <a:pPr marL="285750" marR="0" lvl="0" indent="-285750" algn="l" defTabSz="932742"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3C3C41"/>
                </a:solidFill>
                <a:effectLst/>
                <a:uLnTx/>
                <a:uFillTx/>
                <a:latin typeface="Segoe UI Semilight" panose="020B0402040204020203" pitchFamily="34" charset="0"/>
                <a:ea typeface="+mn-ea"/>
                <a:cs typeface="Segoe UI Semilight" panose="020B0402040204020203" pitchFamily="34" charset="0"/>
              </a:rPr>
              <a:t>Can be used to automatically remediate problems in your environment</a:t>
            </a:r>
          </a:p>
        </p:txBody>
      </p:sp>
      <p:pic>
        <p:nvPicPr>
          <p:cNvPr id="9" name="Picture 8">
            <a:extLst>
              <a:ext uri="{FF2B5EF4-FFF2-40B4-BE49-F238E27FC236}">
                <a16:creationId xmlns:a16="http://schemas.microsoft.com/office/drawing/2014/main" id="{4EC73245-E588-4EDF-8EE5-C58633CAFABD}"/>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5351319" y="1442851"/>
            <a:ext cx="6476999" cy="4123517"/>
          </a:xfrm>
          <a:prstGeom prst="rect">
            <a:avLst/>
          </a:prstGeom>
          <a:effectLst>
            <a:outerShdw blurRad="50800" sx="101000" sy="101000" algn="ctr" rotWithShape="0">
              <a:schemeClr val="bg1">
                <a:lumMod val="75000"/>
                <a:alpha val="40000"/>
              </a:schemeClr>
            </a:outerShdw>
          </a:effectLst>
        </p:spPr>
      </p:pic>
    </p:spTree>
    <p:extLst>
      <p:ext uri="{BB962C8B-B14F-4D97-AF65-F5344CB8AC3E}">
        <p14:creationId xmlns:p14="http://schemas.microsoft.com/office/powerpoint/2010/main" val="61052167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a:extLst>
              <a:ext uri="{FF2B5EF4-FFF2-40B4-BE49-F238E27FC236}">
                <a16:creationId xmlns:a16="http://schemas.microsoft.com/office/drawing/2014/main" id="{9E7CF63F-6388-4204-9D3F-8712AA1E5738}"/>
              </a:ext>
            </a:extLst>
          </p:cNvPr>
          <p:cNvSpPr txBox="1">
            <a:spLocks/>
          </p:cNvSpPr>
          <p:nvPr/>
        </p:nvSpPr>
        <p:spPr>
          <a:xfrm>
            <a:off x="465137" y="620372"/>
            <a:ext cx="11533187" cy="830020"/>
          </a:xfrm>
          <a:prstGeom prst="rect">
            <a:avLst/>
          </a:prstGeom>
        </p:spPr>
        <p:txBody>
          <a:bodyPr vert="horz" wrap="square" lIns="0" tIns="91440" rIns="146304" bIns="91440" rtlCol="0" anchor="t">
            <a:noAutofit/>
          </a:bodyPr>
          <a:lstStyle>
            <a:lvl1pPr algn="l" defTabSz="932742" rtl="0" eaLnBrk="1" latinLnBrk="0" hangingPunct="1">
              <a:lnSpc>
                <a:spcPct val="90000"/>
              </a:lnSpc>
              <a:spcBef>
                <a:spcPct val="0"/>
              </a:spcBef>
              <a:buNone/>
              <a:defRPr lang="en-US" sz="28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de-DE" sz="2800" b="0" i="0" u="none" strike="noStrike" kern="1200" cap="none" spc="-50" normalizeH="0" baseline="0" noProof="0">
                <a:ln w="3175">
                  <a:noFill/>
                </a:ln>
                <a:solidFill>
                  <a:srgbClr val="0078D3"/>
                </a:solidFill>
                <a:effectLst/>
                <a:uLnTx/>
                <a:uFillTx/>
                <a:latin typeface="Segoe UI Semibold (Headings)"/>
                <a:ea typeface="+mn-ea"/>
                <a:cs typeface="Segoe UI" pitchFamily="34" charset="0"/>
              </a:rPr>
              <a:t>Azure Policy</a:t>
            </a:r>
          </a:p>
        </p:txBody>
      </p:sp>
      <p:pic>
        <p:nvPicPr>
          <p:cNvPr id="6" name="Picture 56" descr="A close up of a logo&#10;&#10;Description generated with high confidence">
            <a:extLst>
              <a:ext uri="{FF2B5EF4-FFF2-40B4-BE49-F238E27FC236}">
                <a16:creationId xmlns:a16="http://schemas.microsoft.com/office/drawing/2014/main" id="{1FC796F9-90D6-4EB8-A979-4711B7324A50}"/>
              </a:ext>
            </a:extLst>
          </p:cNvPr>
          <p:cNvPicPr>
            <a:picLocks noChangeAspect="1"/>
          </p:cNvPicPr>
          <p:nvPr/>
        </p:nvPicPr>
        <p:blipFill>
          <a:blip r:embed="rId2"/>
          <a:stretch>
            <a:fillRect/>
          </a:stretch>
        </p:blipFill>
        <p:spPr>
          <a:xfrm>
            <a:off x="2455476" y="620372"/>
            <a:ext cx="506402" cy="506402"/>
          </a:xfrm>
          <a:prstGeom prst="rect">
            <a:avLst/>
          </a:prstGeom>
        </p:spPr>
      </p:pic>
      <p:sp>
        <p:nvSpPr>
          <p:cNvPr id="8" name="Text Placeholder 2">
            <a:extLst>
              <a:ext uri="{FF2B5EF4-FFF2-40B4-BE49-F238E27FC236}">
                <a16:creationId xmlns:a16="http://schemas.microsoft.com/office/drawing/2014/main" id="{B3894705-D038-4FF6-9685-3FF29383F666}"/>
              </a:ext>
            </a:extLst>
          </p:cNvPr>
          <p:cNvSpPr txBox="1">
            <a:spLocks/>
          </p:cNvSpPr>
          <p:nvPr/>
        </p:nvSpPr>
        <p:spPr>
          <a:xfrm>
            <a:off x="365760" y="1827315"/>
            <a:ext cx="5461603" cy="3961674"/>
          </a:xfrm>
        </p:spPr>
        <p:txBody>
          <a:bodyPr>
            <a:norm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285750" marR="0" lvl="0" indent="-285750" algn="l" defTabSz="932742"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3C3C41"/>
                </a:solidFill>
                <a:effectLst/>
                <a:uLnTx/>
                <a:uFillTx/>
                <a:latin typeface="Segoe UI Semilight" panose="020B0402040204020203" pitchFamily="34" charset="0"/>
                <a:ea typeface="+mn-ea"/>
                <a:cs typeface="Segoe UI Semilight" panose="020B0402040204020203" pitchFamily="34" charset="0"/>
              </a:rPr>
              <a:t>Restrict location or resource type (built-in)</a:t>
            </a:r>
          </a:p>
          <a:p>
            <a:pPr marL="285750" marR="0" lvl="0" indent="-285750" algn="l" defTabSz="932742"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3C3C41"/>
                </a:solidFill>
                <a:effectLst/>
                <a:uLnTx/>
                <a:uFillTx/>
                <a:latin typeface="Segoe UI Semilight" panose="020B0402040204020203" pitchFamily="34" charset="0"/>
                <a:ea typeface="+mn-ea"/>
                <a:cs typeface="Segoe UI Semilight" panose="020B0402040204020203" pitchFamily="34" charset="0"/>
              </a:rPr>
              <a:t>Inherit tags from Resource Group (see right -&gt;)</a:t>
            </a:r>
          </a:p>
          <a:p>
            <a:pPr marL="285750" marR="0" lvl="0" indent="-285750" algn="l" defTabSz="932742"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3C3C41"/>
                </a:solidFill>
                <a:effectLst/>
                <a:uLnTx/>
                <a:uFillTx/>
                <a:latin typeface="Segoe UI Semilight" panose="020B0402040204020203" pitchFamily="34" charset="0"/>
                <a:ea typeface="+mn-ea"/>
                <a:cs typeface="Segoe UI Semilight" panose="020B0402040204020203" pitchFamily="34" charset="0"/>
              </a:rPr>
              <a:t>Block ‘open to any’ NSG rule creation </a:t>
            </a:r>
          </a:p>
          <a:p>
            <a:pPr marL="285750" marR="0" lvl="0" indent="-285750" algn="l" defTabSz="932742"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3C3C41"/>
                </a:solidFill>
                <a:effectLst/>
                <a:uLnTx/>
                <a:uFillTx/>
                <a:latin typeface="Segoe UI Semilight" panose="020B0402040204020203" pitchFamily="34" charset="0"/>
                <a:ea typeface="+mn-ea"/>
                <a:cs typeface="Segoe UI Semilight" panose="020B0402040204020203" pitchFamily="34" charset="0"/>
              </a:rPr>
              <a:t>Enable diagnostic logs at-scale </a:t>
            </a:r>
          </a:p>
          <a:p>
            <a:pPr marL="285750" marR="0" lvl="0" indent="-285750" algn="l" defTabSz="932742"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3C3C41"/>
                </a:solidFill>
                <a:effectLst/>
                <a:uLnTx/>
                <a:uFillTx/>
                <a:latin typeface="Segoe UI Semilight" panose="020B0402040204020203" pitchFamily="34" charset="0"/>
                <a:ea typeface="+mn-ea"/>
                <a:cs typeface="Segoe UI Semilight" panose="020B0402040204020203" pitchFamily="34" charset="0"/>
              </a:rPr>
              <a:t>Security (built-in from Azure Security Center &amp; In-Guest)</a:t>
            </a:r>
          </a:p>
          <a:p>
            <a:pPr marL="285750" marR="0" lvl="0" indent="-285750" algn="l" defTabSz="932742" rtl="0" eaLnBrk="1" fontAlgn="auto" latinLnBrk="0" hangingPunct="1">
              <a:lnSpc>
                <a:spcPct val="100000"/>
              </a:lnSpc>
              <a:spcBef>
                <a:spcPts val="0"/>
              </a:spcBef>
              <a:spcAft>
                <a:spcPts val="1200"/>
              </a:spcAft>
              <a:buClrTx/>
              <a:buSzTx/>
              <a:buFont typeface="Arial" panose="020B0604020202020204" pitchFamily="34" charset="0"/>
              <a:buChar char="•"/>
              <a:tabLst/>
              <a:defRPr/>
            </a:pPr>
            <a:endParaRPr kumimoji="0" lang="en-US" sz="1800" b="0" i="0" u="none" strike="noStrike" kern="1200" cap="none" spc="0" normalizeH="0" baseline="0" noProof="0">
              <a:ln>
                <a:noFill/>
              </a:ln>
              <a:solidFill>
                <a:srgbClr val="3C3C41"/>
              </a:solidFill>
              <a:effectLst/>
              <a:uLnTx/>
              <a:uFillTx/>
              <a:latin typeface="Segoe UI Semilight" panose="020B0402040204020203" pitchFamily="34" charset="0"/>
              <a:ea typeface="+mn-ea"/>
              <a:cs typeface="Segoe UI Semilight" panose="020B0402040204020203" pitchFamily="34" charset="0"/>
            </a:endParaRPr>
          </a:p>
        </p:txBody>
      </p:sp>
      <p:pic>
        <p:nvPicPr>
          <p:cNvPr id="2" name="Picture 1">
            <a:extLst>
              <a:ext uri="{FF2B5EF4-FFF2-40B4-BE49-F238E27FC236}">
                <a16:creationId xmlns:a16="http://schemas.microsoft.com/office/drawing/2014/main" id="{B9506FCE-A607-4165-BA3C-6357D9EA39A6}"/>
              </a:ext>
            </a:extLst>
          </p:cNvPr>
          <p:cNvPicPr>
            <a:picLocks noChangeAspect="1"/>
          </p:cNvPicPr>
          <p:nvPr/>
        </p:nvPicPr>
        <p:blipFill>
          <a:blip r:embed="rId3"/>
          <a:stretch>
            <a:fillRect/>
          </a:stretch>
        </p:blipFill>
        <p:spPr>
          <a:xfrm>
            <a:off x="6636738" y="1459056"/>
            <a:ext cx="4646029" cy="3663215"/>
          </a:xfrm>
          <a:prstGeom prst="rect">
            <a:avLst/>
          </a:prstGeom>
        </p:spPr>
      </p:pic>
    </p:spTree>
    <p:extLst>
      <p:ext uri="{BB962C8B-B14F-4D97-AF65-F5344CB8AC3E}">
        <p14:creationId xmlns:p14="http://schemas.microsoft.com/office/powerpoint/2010/main" val="232756702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el 9">
            <a:extLst>
              <a:ext uri="{FF2B5EF4-FFF2-40B4-BE49-F238E27FC236}">
                <a16:creationId xmlns:a16="http://schemas.microsoft.com/office/drawing/2014/main" id="{BD503B87-A2CE-4F48-ABAD-B9E6CF328620}"/>
              </a:ext>
            </a:extLst>
          </p:cNvPr>
          <p:cNvSpPr>
            <a:spLocks noGrp="1"/>
          </p:cNvSpPr>
          <p:nvPr>
            <p:ph type="title"/>
          </p:nvPr>
        </p:nvSpPr>
        <p:spPr>
          <a:xfrm>
            <a:off x="1425627" y="567457"/>
            <a:ext cx="10572697" cy="830020"/>
          </a:xfrm>
        </p:spPr>
        <p:txBody>
          <a:bodyPr/>
          <a:lstStyle/>
          <a:p>
            <a:r>
              <a:rPr lang="en-GB" sz="2800">
                <a:solidFill>
                  <a:schemeClr val="tx2"/>
                </a:solidFill>
              </a:rPr>
              <a:t>Subscription Organization &amp; Governance r</a:t>
            </a:r>
            <a:r>
              <a:rPr lang="en-GB">
                <a:solidFill>
                  <a:schemeClr val="tx2"/>
                </a:solidFill>
              </a:rPr>
              <a:t>ecommendations and why? </a:t>
            </a:r>
            <a:br>
              <a:rPr lang="en-GB" sz="2800"/>
            </a:br>
            <a:endParaRPr lang="de-DE"/>
          </a:p>
        </p:txBody>
      </p:sp>
      <p:sp>
        <p:nvSpPr>
          <p:cNvPr id="3" name="Content Placeholder 2">
            <a:extLst>
              <a:ext uri="{FF2B5EF4-FFF2-40B4-BE49-F238E27FC236}">
                <a16:creationId xmlns:a16="http://schemas.microsoft.com/office/drawing/2014/main" id="{2C63DFDA-8637-4082-A042-07C920B63B05}"/>
              </a:ext>
            </a:extLst>
          </p:cNvPr>
          <p:cNvSpPr>
            <a:spLocks noGrp="1"/>
          </p:cNvSpPr>
          <p:nvPr>
            <p:ph sz="quarter" idx="10"/>
          </p:nvPr>
        </p:nvSpPr>
        <p:spPr>
          <a:xfrm>
            <a:off x="1229682" y="1397477"/>
            <a:ext cx="10572697" cy="5029591"/>
          </a:xfrm>
          <a:prstGeom prst="rect">
            <a:avLst/>
          </a:prstGeom>
        </p:spPr>
        <p:txBody>
          <a:bodyPr wrap="square" anchor="ctr">
            <a:noAutofit/>
          </a:bodyPr>
          <a:lstStyle/>
          <a:p>
            <a:pPr marL="342900" indent="-342900" algn="l">
              <a:spcBef>
                <a:spcPts val="600"/>
              </a:spcBef>
              <a:spcAft>
                <a:spcPts val="600"/>
              </a:spcAft>
              <a:buFont typeface="Arial" panose="020B0604020202020204" pitchFamily="34" charset="0"/>
              <a:buChar char="•"/>
            </a:pPr>
            <a:r>
              <a:rPr lang="en-US" sz="2000">
                <a:solidFill>
                  <a:srgbClr val="24292E"/>
                </a:solidFill>
                <a:latin typeface="Segoe UI" panose="020B0502040204020203" pitchFamily="34" charset="0"/>
                <a:cs typeface="Segoe UI" panose="020B0502040204020203" pitchFamily="34" charset="0"/>
              </a:rPr>
              <a:t>Put </a:t>
            </a:r>
            <a:r>
              <a:rPr lang="en-US" sz="2000">
                <a:solidFill>
                  <a:schemeClr val="tx2"/>
                </a:solidFill>
                <a:latin typeface="Segoe UI" panose="020B0502040204020203" pitchFamily="34" charset="0"/>
                <a:cs typeface="Segoe UI" panose="020B0502040204020203" pitchFamily="34" charset="0"/>
              </a:rPr>
              <a:t>small workloads </a:t>
            </a:r>
            <a:r>
              <a:rPr lang="en-US" sz="2000">
                <a:solidFill>
                  <a:srgbClr val="24292E"/>
                </a:solidFill>
                <a:latin typeface="Segoe UI" panose="020B0502040204020203" pitchFamily="34" charset="0"/>
                <a:cs typeface="Segoe UI" panose="020B0502040204020203" pitchFamily="34" charset="0"/>
              </a:rPr>
              <a:t>with the </a:t>
            </a:r>
            <a:r>
              <a:rPr lang="en-US" sz="2000">
                <a:solidFill>
                  <a:schemeClr val="tx2"/>
                </a:solidFill>
                <a:latin typeface="Segoe UI" panose="020B0502040204020203" pitchFamily="34" charset="0"/>
                <a:cs typeface="Segoe UI" panose="020B0502040204020203" pitchFamily="34" charset="0"/>
              </a:rPr>
              <a:t>same policy requirement </a:t>
            </a:r>
            <a:r>
              <a:rPr lang="en-US" sz="2000">
                <a:solidFill>
                  <a:srgbClr val="24292E"/>
                </a:solidFill>
                <a:latin typeface="Segoe UI" panose="020B0502040204020203" pitchFamily="34" charset="0"/>
                <a:cs typeface="Segoe UI" panose="020B0502040204020203" pitchFamily="34" charset="0"/>
              </a:rPr>
              <a:t>on the </a:t>
            </a:r>
            <a:r>
              <a:rPr lang="en-US" sz="2000">
                <a:solidFill>
                  <a:schemeClr val="tx2"/>
                </a:solidFill>
                <a:latin typeface="Segoe UI" panose="020B0502040204020203" pitchFamily="34" charset="0"/>
                <a:cs typeface="Segoe UI" panose="020B0502040204020203" pitchFamily="34" charset="0"/>
              </a:rPr>
              <a:t>same subscription</a:t>
            </a:r>
            <a:r>
              <a:rPr lang="en-US" sz="2000">
                <a:solidFill>
                  <a:srgbClr val="24292E"/>
                </a:solidFill>
                <a:latin typeface="Segoe UI" panose="020B0502040204020203" pitchFamily="34" charset="0"/>
                <a:cs typeface="Segoe UI" panose="020B0502040204020203" pitchFamily="34" charset="0"/>
              </a:rPr>
              <a:t>. </a:t>
            </a:r>
          </a:p>
          <a:p>
            <a:pPr marL="342900" indent="-342900" algn="l">
              <a:spcBef>
                <a:spcPts val="600"/>
              </a:spcBef>
              <a:spcAft>
                <a:spcPts val="600"/>
              </a:spcAft>
              <a:buFont typeface="Arial" panose="020B0604020202020204" pitchFamily="34" charset="0"/>
              <a:buChar char="•"/>
            </a:pPr>
            <a:r>
              <a:rPr lang="en-US" sz="2000">
                <a:solidFill>
                  <a:srgbClr val="24292E"/>
                </a:solidFill>
                <a:latin typeface="Segoe UI" panose="020B0502040204020203" pitchFamily="34" charset="0"/>
                <a:cs typeface="Segoe UI" panose="020B0502040204020203" pitchFamily="34" charset="0"/>
              </a:rPr>
              <a:t>Treat subscriptions as a democratized unit of management </a:t>
            </a:r>
            <a:r>
              <a:rPr lang="en-US" sz="2000">
                <a:solidFill>
                  <a:schemeClr val="tx2"/>
                </a:solidFill>
                <a:latin typeface="Segoe UI" panose="020B0502040204020203" pitchFamily="34" charset="0"/>
                <a:cs typeface="Segoe UI" panose="020B0502040204020203" pitchFamily="34" charset="0"/>
              </a:rPr>
              <a:t>aligned with business needs </a:t>
            </a:r>
            <a:r>
              <a:rPr lang="en-US" sz="2000">
                <a:solidFill>
                  <a:srgbClr val="24292E"/>
                </a:solidFill>
                <a:latin typeface="Segoe UI" panose="020B0502040204020203" pitchFamily="34" charset="0"/>
                <a:cs typeface="Segoe UI" panose="020B0502040204020203" pitchFamily="34" charset="0"/>
              </a:rPr>
              <a:t>and priorities.</a:t>
            </a:r>
          </a:p>
          <a:p>
            <a:pPr marL="342900" indent="-342900" algn="l">
              <a:spcBef>
                <a:spcPts val="600"/>
              </a:spcBef>
              <a:spcAft>
                <a:spcPts val="600"/>
              </a:spcAft>
              <a:buFont typeface="Arial" panose="020B0604020202020204" pitchFamily="34" charset="0"/>
              <a:buChar char="•"/>
            </a:pPr>
            <a:r>
              <a:rPr lang="en-US" sz="2000">
                <a:solidFill>
                  <a:schemeClr val="tx2"/>
                </a:solidFill>
                <a:latin typeface="Segoe UI" panose="020B0502040204020203" pitchFamily="34" charset="0"/>
                <a:cs typeface="Segoe UI" panose="020B0502040204020203" pitchFamily="34" charset="0"/>
              </a:rPr>
              <a:t>Make subscription owners aware </a:t>
            </a:r>
            <a:r>
              <a:rPr lang="en-US" sz="2000">
                <a:solidFill>
                  <a:srgbClr val="24292E"/>
                </a:solidFill>
                <a:latin typeface="Segoe UI" panose="020B0502040204020203" pitchFamily="34" charset="0"/>
                <a:cs typeface="Segoe UI" panose="020B0502040204020203" pitchFamily="34" charset="0"/>
              </a:rPr>
              <a:t>of their roles and responsibilities:</a:t>
            </a:r>
          </a:p>
          <a:p>
            <a:pPr marL="809625" indent="-342900">
              <a:spcBef>
                <a:spcPts val="600"/>
              </a:spcBef>
              <a:spcAft>
                <a:spcPts val="600"/>
              </a:spcAft>
              <a:buFont typeface="Arial" panose="020B0604020202020204" pitchFamily="34" charset="0"/>
              <a:buChar char="•"/>
            </a:pPr>
            <a:r>
              <a:rPr lang="en-US" sz="2000">
                <a:solidFill>
                  <a:srgbClr val="24292E"/>
                </a:solidFill>
                <a:latin typeface="Segoe UI" panose="020B0502040204020203" pitchFamily="34" charset="0"/>
                <a:cs typeface="Segoe UI" panose="020B0502040204020203" pitchFamily="34" charset="0"/>
              </a:rPr>
              <a:t>Perform an access review in Azure AD Privileged Identity Management quarterly or twice a year to ensure that privileges don't proliferate as users move within the customer organization.</a:t>
            </a:r>
          </a:p>
          <a:p>
            <a:pPr marL="809625" indent="-342900">
              <a:spcBef>
                <a:spcPts val="600"/>
              </a:spcBef>
              <a:spcAft>
                <a:spcPts val="600"/>
              </a:spcAft>
              <a:buFont typeface="Arial" panose="020B0604020202020204" pitchFamily="34" charset="0"/>
              <a:buChar char="•"/>
            </a:pPr>
            <a:r>
              <a:rPr lang="en-US" sz="2000">
                <a:solidFill>
                  <a:srgbClr val="24292E"/>
                </a:solidFill>
                <a:latin typeface="Segoe UI" panose="020B0502040204020203" pitchFamily="34" charset="0"/>
                <a:cs typeface="Segoe UI" panose="020B0502040204020203" pitchFamily="34" charset="0"/>
              </a:rPr>
              <a:t>Take full ownership of budget spending and resource utilization.</a:t>
            </a:r>
          </a:p>
          <a:p>
            <a:pPr marL="809625" indent="-342900">
              <a:spcBef>
                <a:spcPts val="600"/>
              </a:spcBef>
              <a:spcAft>
                <a:spcPts val="600"/>
              </a:spcAft>
              <a:buFont typeface="Arial" panose="020B0604020202020204" pitchFamily="34" charset="0"/>
              <a:buChar char="•"/>
            </a:pPr>
            <a:r>
              <a:rPr lang="en-US" sz="2000">
                <a:solidFill>
                  <a:srgbClr val="24292E"/>
                </a:solidFill>
                <a:latin typeface="Segoe UI" panose="020B0502040204020203" pitchFamily="34" charset="0"/>
                <a:cs typeface="Segoe UI" panose="020B0502040204020203" pitchFamily="34" charset="0"/>
              </a:rPr>
              <a:t>Ensure policy compliance and remediate when necessary.</a:t>
            </a:r>
          </a:p>
        </p:txBody>
      </p:sp>
      <p:grpSp>
        <p:nvGrpSpPr>
          <p:cNvPr id="5" name="Group 4">
            <a:extLst>
              <a:ext uri="{FF2B5EF4-FFF2-40B4-BE49-F238E27FC236}">
                <a16:creationId xmlns:a16="http://schemas.microsoft.com/office/drawing/2014/main" id="{DA75AE04-AB9A-463B-8D50-5BCA183F7C6B}"/>
              </a:ext>
            </a:extLst>
          </p:cNvPr>
          <p:cNvGrpSpPr/>
          <p:nvPr/>
        </p:nvGrpSpPr>
        <p:grpSpPr>
          <a:xfrm>
            <a:off x="296611" y="373976"/>
            <a:ext cx="933071" cy="933071"/>
            <a:chOff x="-649496" y="382043"/>
            <a:chExt cx="914859" cy="914859"/>
          </a:xfrm>
        </p:grpSpPr>
        <p:sp>
          <p:nvSpPr>
            <p:cNvPr id="11" name="Oval 10">
              <a:extLst>
                <a:ext uri="{FF2B5EF4-FFF2-40B4-BE49-F238E27FC236}">
                  <a16:creationId xmlns:a16="http://schemas.microsoft.com/office/drawing/2014/main" id="{2E5B7495-68F8-4356-BE18-CDD191CD9E58}"/>
                </a:ext>
              </a:extLst>
            </p:cNvPr>
            <p:cNvSpPr/>
            <p:nvPr/>
          </p:nvSpPr>
          <p:spPr>
            <a:xfrm>
              <a:off x="-649496" y="382043"/>
              <a:ext cx="914859" cy="914859"/>
            </a:xfrm>
            <a:prstGeom prst="ellipse">
              <a:avLst/>
            </a:prstGeom>
            <a:solidFill>
              <a:schemeClr val="tx2"/>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2" name="Rectangle 11" descr="Users">
              <a:extLst>
                <a:ext uri="{FF2B5EF4-FFF2-40B4-BE49-F238E27FC236}">
                  <a16:creationId xmlns:a16="http://schemas.microsoft.com/office/drawing/2014/main" id="{1ADFBBF7-AC06-4143-A416-ECFC5142D829}"/>
                </a:ext>
              </a:extLst>
            </p:cNvPr>
            <p:cNvSpPr/>
            <p:nvPr/>
          </p:nvSpPr>
          <p:spPr>
            <a:xfrm>
              <a:off x="-457376" y="574164"/>
              <a:ext cx="530618" cy="5306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grpSp>
    </p:spTree>
    <p:extLst>
      <p:ext uri="{BB962C8B-B14F-4D97-AF65-F5344CB8AC3E}">
        <p14:creationId xmlns:p14="http://schemas.microsoft.com/office/powerpoint/2010/main" val="692379619"/>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9">
            <a:extLst>
              <a:ext uri="{FF2B5EF4-FFF2-40B4-BE49-F238E27FC236}">
                <a16:creationId xmlns:a16="http://schemas.microsoft.com/office/drawing/2014/main" id="{AA9FC3A7-E3C4-448F-82AF-FAD4A298BB0A}"/>
              </a:ext>
            </a:extLst>
          </p:cNvPr>
          <p:cNvSpPr txBox="1">
            <a:spLocks/>
          </p:cNvSpPr>
          <p:nvPr/>
        </p:nvSpPr>
        <p:spPr>
          <a:xfrm>
            <a:off x="1425627" y="567457"/>
            <a:ext cx="10572697" cy="830020"/>
          </a:xfrm>
          <a:prstGeom prst="rect">
            <a:avLst/>
          </a:prstGeom>
        </p:spPr>
        <p:txBody>
          <a:bodyPr vert="horz" wrap="square" lIns="0" tIns="91440" rIns="146304" bIns="91440" rtlCol="0" anchor="t">
            <a:noAutofit/>
          </a:bodyPr>
          <a:lstStyle>
            <a:lvl1pPr algn="l" defTabSz="932742" rtl="0" eaLnBrk="1" latinLnBrk="0" hangingPunct="1">
              <a:lnSpc>
                <a:spcPct val="90000"/>
              </a:lnSpc>
              <a:spcBef>
                <a:spcPct val="0"/>
              </a:spcBef>
              <a:buNone/>
              <a:defRPr lang="en-US" sz="28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GB" sz="2800" b="0" i="0" u="none" strike="noStrike" kern="1200" cap="none" spc="-50" normalizeH="0" baseline="0" noProof="0">
                <a:ln w="3175">
                  <a:noFill/>
                </a:ln>
                <a:solidFill>
                  <a:srgbClr val="0078D3"/>
                </a:solidFill>
                <a:effectLst/>
                <a:uLnTx/>
                <a:uFillTx/>
                <a:latin typeface="Segoe UI Semibold"/>
                <a:ea typeface="+mn-ea"/>
                <a:cs typeface="Segoe UI" pitchFamily="34" charset="0"/>
              </a:rPr>
              <a:t>Subscription Organization &amp; Governance recommendations and why? </a:t>
            </a:r>
            <a:br>
              <a:rPr kumimoji="0" lang="en-GB" sz="2800" b="0" i="0" u="none" strike="noStrike" kern="1200" cap="none" spc="-50" normalizeH="0" baseline="0" noProof="0">
                <a:ln w="3175">
                  <a:noFill/>
                </a:ln>
                <a:solidFill>
                  <a:srgbClr val="3C3C41"/>
                </a:solidFill>
                <a:effectLst/>
                <a:uLnTx/>
                <a:uFillTx/>
                <a:latin typeface="Segoe UI Semibold"/>
                <a:ea typeface="+mn-ea"/>
                <a:cs typeface="Segoe UI" pitchFamily="34" charset="0"/>
              </a:rPr>
            </a:br>
            <a:endParaRPr kumimoji="0" lang="de-DE" sz="2800" b="0" i="0" u="none" strike="noStrike" kern="1200" cap="none" spc="-50" normalizeH="0" baseline="0" noProof="0">
              <a:ln w="3175">
                <a:noFill/>
              </a:ln>
              <a:solidFill>
                <a:srgbClr val="3C3C41"/>
              </a:solidFill>
              <a:effectLst/>
              <a:uLnTx/>
              <a:uFillTx/>
              <a:latin typeface="Segoe UI Semibold"/>
              <a:ea typeface="+mn-ea"/>
              <a:cs typeface="Segoe UI" pitchFamily="34" charset="0"/>
            </a:endParaRPr>
          </a:p>
        </p:txBody>
      </p:sp>
      <p:grpSp>
        <p:nvGrpSpPr>
          <p:cNvPr id="5" name="Group 4">
            <a:extLst>
              <a:ext uri="{FF2B5EF4-FFF2-40B4-BE49-F238E27FC236}">
                <a16:creationId xmlns:a16="http://schemas.microsoft.com/office/drawing/2014/main" id="{46836227-A109-48CF-A122-40C21168CF94}"/>
              </a:ext>
            </a:extLst>
          </p:cNvPr>
          <p:cNvGrpSpPr/>
          <p:nvPr/>
        </p:nvGrpSpPr>
        <p:grpSpPr>
          <a:xfrm>
            <a:off x="296611" y="373976"/>
            <a:ext cx="933071" cy="933071"/>
            <a:chOff x="-649496" y="382043"/>
            <a:chExt cx="914859" cy="914859"/>
          </a:xfrm>
        </p:grpSpPr>
        <p:sp>
          <p:nvSpPr>
            <p:cNvPr id="6" name="Oval 10">
              <a:extLst>
                <a:ext uri="{FF2B5EF4-FFF2-40B4-BE49-F238E27FC236}">
                  <a16:creationId xmlns:a16="http://schemas.microsoft.com/office/drawing/2014/main" id="{60117861-D266-412D-B8C2-C37662D458B1}"/>
                </a:ext>
              </a:extLst>
            </p:cNvPr>
            <p:cNvSpPr/>
            <p:nvPr/>
          </p:nvSpPr>
          <p:spPr>
            <a:xfrm>
              <a:off x="-649496" y="382043"/>
              <a:ext cx="914859" cy="914859"/>
            </a:xfrm>
            <a:prstGeom prst="ellipse">
              <a:avLst/>
            </a:prstGeom>
            <a:solidFill>
              <a:schemeClr val="tx2"/>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7" name="Rectangle 11" descr="Users">
              <a:extLst>
                <a:ext uri="{FF2B5EF4-FFF2-40B4-BE49-F238E27FC236}">
                  <a16:creationId xmlns:a16="http://schemas.microsoft.com/office/drawing/2014/main" id="{3806E9A5-B6A9-46C2-86C2-681AF04366EE}"/>
                </a:ext>
              </a:extLst>
            </p:cNvPr>
            <p:cNvSpPr/>
            <p:nvPr/>
          </p:nvSpPr>
          <p:spPr>
            <a:xfrm>
              <a:off x="-457376" y="574164"/>
              <a:ext cx="530618" cy="5306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grpSp>
      <p:sp>
        <p:nvSpPr>
          <p:cNvPr id="9" name="Textfeld 8">
            <a:extLst>
              <a:ext uri="{FF2B5EF4-FFF2-40B4-BE49-F238E27FC236}">
                <a16:creationId xmlns:a16="http://schemas.microsoft.com/office/drawing/2014/main" id="{A665B1DA-FAF0-4307-A74C-F94548BCB7A1}"/>
              </a:ext>
            </a:extLst>
          </p:cNvPr>
          <p:cNvSpPr txBox="1"/>
          <p:nvPr/>
        </p:nvSpPr>
        <p:spPr>
          <a:xfrm>
            <a:off x="1425627" y="1721172"/>
            <a:ext cx="9168350" cy="369332"/>
          </a:xfrm>
          <a:prstGeom prst="rect">
            <a:avLst/>
          </a:prstGeom>
          <a:noFill/>
        </p:spPr>
        <p:txBody>
          <a:bodyPr wrap="squar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171717"/>
                </a:solidFill>
                <a:effectLst/>
                <a:uLnTx/>
                <a:uFillTx/>
                <a:latin typeface="Segoe UI" panose="020B0502040204020203" pitchFamily="34" charset="0"/>
                <a:ea typeface="+mn-ea"/>
                <a:cs typeface="+mn-cs"/>
              </a:rPr>
              <a:t>Use the following principles when identifying requirements for new subscriptions</a:t>
            </a: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aphicFrame>
        <p:nvGraphicFramePr>
          <p:cNvPr id="11" name="Diagramm 10">
            <a:extLst>
              <a:ext uri="{FF2B5EF4-FFF2-40B4-BE49-F238E27FC236}">
                <a16:creationId xmlns:a16="http://schemas.microsoft.com/office/drawing/2014/main" id="{0F0E4A43-259D-452C-B540-114701AB823D}"/>
              </a:ext>
            </a:extLst>
          </p:cNvPr>
          <p:cNvGraphicFramePr/>
          <p:nvPr/>
        </p:nvGraphicFramePr>
        <p:xfrm>
          <a:off x="1229682" y="2586444"/>
          <a:ext cx="10121523" cy="3284999"/>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243572813"/>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9">
            <a:extLst>
              <a:ext uri="{FF2B5EF4-FFF2-40B4-BE49-F238E27FC236}">
                <a16:creationId xmlns:a16="http://schemas.microsoft.com/office/drawing/2014/main" id="{03A9B948-BA86-466E-9FEF-80C33AAEF1D7}"/>
              </a:ext>
            </a:extLst>
          </p:cNvPr>
          <p:cNvSpPr txBox="1">
            <a:spLocks/>
          </p:cNvSpPr>
          <p:nvPr/>
        </p:nvSpPr>
        <p:spPr>
          <a:xfrm>
            <a:off x="1425627" y="567457"/>
            <a:ext cx="10572697" cy="830020"/>
          </a:xfrm>
          <a:prstGeom prst="rect">
            <a:avLst/>
          </a:prstGeom>
        </p:spPr>
        <p:txBody>
          <a:bodyPr vert="horz" wrap="square" lIns="0" tIns="91440" rIns="146304" bIns="91440" rtlCol="0" anchor="t">
            <a:noAutofit/>
          </a:bodyPr>
          <a:lstStyle>
            <a:lvl1pPr algn="l" defTabSz="932742" rtl="0" eaLnBrk="1" latinLnBrk="0" hangingPunct="1">
              <a:lnSpc>
                <a:spcPct val="90000"/>
              </a:lnSpc>
              <a:spcBef>
                <a:spcPct val="0"/>
              </a:spcBef>
              <a:buNone/>
              <a:defRPr lang="en-US" sz="28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GB" sz="2800" b="0" i="0" u="none" strike="noStrike" kern="1200" cap="none" spc="-50" normalizeH="0" baseline="0" noProof="0">
                <a:ln w="3175">
                  <a:noFill/>
                </a:ln>
                <a:solidFill>
                  <a:srgbClr val="0078D3"/>
                </a:solidFill>
                <a:effectLst/>
                <a:uLnTx/>
                <a:uFillTx/>
                <a:latin typeface="Segoe UI Semibold"/>
                <a:ea typeface="+mn-ea"/>
                <a:cs typeface="Segoe UI" pitchFamily="34" charset="0"/>
              </a:rPr>
              <a:t>Subscription Organization &amp; Governance recommendations and why? </a:t>
            </a:r>
            <a:br>
              <a:rPr kumimoji="0" lang="en-GB" sz="2800" b="0" i="0" u="none" strike="noStrike" kern="1200" cap="none" spc="-50" normalizeH="0" baseline="0" noProof="0">
                <a:ln w="3175">
                  <a:noFill/>
                </a:ln>
                <a:solidFill>
                  <a:srgbClr val="3C3C41"/>
                </a:solidFill>
                <a:effectLst/>
                <a:uLnTx/>
                <a:uFillTx/>
                <a:latin typeface="Segoe UI Semibold"/>
                <a:ea typeface="+mn-ea"/>
                <a:cs typeface="Segoe UI" pitchFamily="34" charset="0"/>
              </a:rPr>
            </a:br>
            <a:endParaRPr kumimoji="0" lang="de-DE" sz="2800" b="0" i="0" u="none" strike="noStrike" kern="1200" cap="none" spc="-50" normalizeH="0" baseline="0" noProof="0">
              <a:ln w="3175">
                <a:noFill/>
              </a:ln>
              <a:solidFill>
                <a:srgbClr val="3C3C41"/>
              </a:solidFill>
              <a:effectLst/>
              <a:uLnTx/>
              <a:uFillTx/>
              <a:latin typeface="Segoe UI Semibold"/>
              <a:ea typeface="+mn-ea"/>
              <a:cs typeface="Segoe UI" pitchFamily="34" charset="0"/>
            </a:endParaRPr>
          </a:p>
        </p:txBody>
      </p:sp>
      <p:grpSp>
        <p:nvGrpSpPr>
          <p:cNvPr id="5" name="Group 4">
            <a:extLst>
              <a:ext uri="{FF2B5EF4-FFF2-40B4-BE49-F238E27FC236}">
                <a16:creationId xmlns:a16="http://schemas.microsoft.com/office/drawing/2014/main" id="{6B552912-AF89-43C3-8A39-2134EF60A30F}"/>
              </a:ext>
            </a:extLst>
          </p:cNvPr>
          <p:cNvGrpSpPr/>
          <p:nvPr/>
        </p:nvGrpSpPr>
        <p:grpSpPr>
          <a:xfrm>
            <a:off x="296611" y="373976"/>
            <a:ext cx="933071" cy="933071"/>
            <a:chOff x="-649496" y="382043"/>
            <a:chExt cx="914859" cy="914859"/>
          </a:xfrm>
        </p:grpSpPr>
        <p:sp>
          <p:nvSpPr>
            <p:cNvPr id="6" name="Oval 10">
              <a:extLst>
                <a:ext uri="{FF2B5EF4-FFF2-40B4-BE49-F238E27FC236}">
                  <a16:creationId xmlns:a16="http://schemas.microsoft.com/office/drawing/2014/main" id="{3BF2A689-F989-42C5-892B-AE52256A3805}"/>
                </a:ext>
              </a:extLst>
            </p:cNvPr>
            <p:cNvSpPr/>
            <p:nvPr/>
          </p:nvSpPr>
          <p:spPr>
            <a:xfrm>
              <a:off x="-649496" y="382043"/>
              <a:ext cx="914859" cy="914859"/>
            </a:xfrm>
            <a:prstGeom prst="ellipse">
              <a:avLst/>
            </a:prstGeom>
            <a:solidFill>
              <a:schemeClr val="tx2"/>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7" name="Rectangle 11" descr="Users">
              <a:extLst>
                <a:ext uri="{FF2B5EF4-FFF2-40B4-BE49-F238E27FC236}">
                  <a16:creationId xmlns:a16="http://schemas.microsoft.com/office/drawing/2014/main" id="{1FC66278-3BB5-4DCF-85E1-4E3B5E30FB57}"/>
                </a:ext>
              </a:extLst>
            </p:cNvPr>
            <p:cNvSpPr/>
            <p:nvPr/>
          </p:nvSpPr>
          <p:spPr>
            <a:xfrm>
              <a:off x="-457376" y="574164"/>
              <a:ext cx="530618" cy="5306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grpSp>
      <p:sp>
        <p:nvSpPr>
          <p:cNvPr id="8" name="Content Placeholder 2">
            <a:extLst>
              <a:ext uri="{FF2B5EF4-FFF2-40B4-BE49-F238E27FC236}">
                <a16:creationId xmlns:a16="http://schemas.microsoft.com/office/drawing/2014/main" id="{C26D6A1F-AA64-46D7-923D-FBF2F533E13C}"/>
              </a:ext>
            </a:extLst>
          </p:cNvPr>
          <p:cNvSpPr>
            <a:spLocks noGrp="1"/>
          </p:cNvSpPr>
          <p:nvPr>
            <p:ph sz="quarter" idx="10"/>
          </p:nvPr>
        </p:nvSpPr>
        <p:spPr>
          <a:xfrm>
            <a:off x="931888" y="2220687"/>
            <a:ext cx="6317998" cy="3030725"/>
          </a:xfrm>
          <a:prstGeom prst="rect">
            <a:avLst/>
          </a:prstGeom>
        </p:spPr>
        <p:txBody>
          <a:bodyPr wrap="square" anchor="ctr">
            <a:noAutofit/>
          </a:bodyPr>
          <a:lstStyle/>
          <a:p>
            <a:pPr marL="342900" indent="-342900" algn="l">
              <a:spcBef>
                <a:spcPts val="600"/>
              </a:spcBef>
              <a:spcAft>
                <a:spcPts val="600"/>
              </a:spcAft>
              <a:buFont typeface="Arial" panose="020B0604020202020204" pitchFamily="34" charset="0"/>
              <a:buChar char="•"/>
            </a:pPr>
            <a:r>
              <a:rPr lang="en-US" sz="2000">
                <a:solidFill>
                  <a:schemeClr val="tx2"/>
                </a:solidFill>
                <a:latin typeface="Segoe UI" panose="020B0502040204020203" pitchFamily="34" charset="0"/>
                <a:cs typeface="Segoe UI" panose="020B0502040204020203" pitchFamily="34" charset="0"/>
              </a:rPr>
              <a:t>Group subscriptions together under management groups</a:t>
            </a:r>
            <a:endParaRPr lang="en-US" sz="2000">
              <a:solidFill>
                <a:srgbClr val="24292E"/>
              </a:solidFill>
              <a:latin typeface="Segoe UI" panose="020B0502040204020203" pitchFamily="34" charset="0"/>
              <a:cs typeface="Segoe UI" panose="020B0502040204020203" pitchFamily="34" charset="0"/>
            </a:endParaRPr>
          </a:p>
          <a:p>
            <a:pPr marL="342900" indent="-342900" algn="l">
              <a:spcBef>
                <a:spcPts val="600"/>
              </a:spcBef>
              <a:spcAft>
                <a:spcPts val="600"/>
              </a:spcAft>
              <a:buFont typeface="Arial" panose="020B0604020202020204" pitchFamily="34" charset="0"/>
              <a:buChar char="•"/>
            </a:pPr>
            <a:r>
              <a:rPr lang="en-US" sz="2000">
                <a:latin typeface="Segoe UI" panose="020B0502040204020203" pitchFamily="34" charset="0"/>
                <a:cs typeface="Segoe UI" panose="020B0502040204020203" pitchFamily="34" charset="0"/>
              </a:rPr>
              <a:t>Dedicated</a:t>
            </a:r>
            <a:r>
              <a:rPr lang="en-US" sz="2000">
                <a:solidFill>
                  <a:schemeClr val="tx2"/>
                </a:solidFill>
                <a:latin typeface="Segoe UI" panose="020B0502040204020203" pitchFamily="34" charset="0"/>
                <a:cs typeface="Segoe UI" panose="020B0502040204020203" pitchFamily="34" charset="0"/>
              </a:rPr>
              <a:t> management subscription  </a:t>
            </a:r>
            <a:r>
              <a:rPr lang="en-US" sz="2000">
                <a:solidFill>
                  <a:srgbClr val="24292E"/>
                </a:solidFill>
                <a:latin typeface="Segoe UI" panose="020B0502040204020203" pitchFamily="34" charset="0"/>
                <a:cs typeface="Segoe UI" panose="020B0502040204020203" pitchFamily="34" charset="0"/>
              </a:rPr>
              <a:t>in the Platform management group </a:t>
            </a:r>
          </a:p>
          <a:p>
            <a:pPr marL="342900" indent="-342900" algn="l">
              <a:spcBef>
                <a:spcPts val="600"/>
              </a:spcBef>
              <a:spcAft>
                <a:spcPts val="600"/>
              </a:spcAft>
              <a:buFont typeface="Arial" panose="020B0604020202020204" pitchFamily="34" charset="0"/>
              <a:buChar char="•"/>
            </a:pPr>
            <a:r>
              <a:rPr lang="en-US" sz="2000">
                <a:solidFill>
                  <a:srgbClr val="24292E"/>
                </a:solidFill>
                <a:latin typeface="Segoe UI" panose="020B0502040204020203" pitchFamily="34" charset="0"/>
                <a:cs typeface="Segoe UI" panose="020B0502040204020203" pitchFamily="34" charset="0"/>
              </a:rPr>
              <a:t>Dedicated </a:t>
            </a:r>
            <a:r>
              <a:rPr lang="en-US" sz="2000">
                <a:solidFill>
                  <a:schemeClr val="tx2"/>
                </a:solidFill>
                <a:latin typeface="Segoe UI" panose="020B0502040204020203" pitchFamily="34" charset="0"/>
                <a:cs typeface="Segoe UI" panose="020B0502040204020203" pitchFamily="34" charset="0"/>
              </a:rPr>
              <a:t>identity subscription </a:t>
            </a:r>
            <a:r>
              <a:rPr lang="en-US" sz="2000">
                <a:solidFill>
                  <a:srgbClr val="24292E"/>
                </a:solidFill>
                <a:latin typeface="Segoe UI" panose="020B0502040204020203" pitchFamily="34" charset="0"/>
                <a:cs typeface="Segoe UI" panose="020B0502040204020203" pitchFamily="34" charset="0"/>
              </a:rPr>
              <a:t>in the Platform management group</a:t>
            </a:r>
          </a:p>
          <a:p>
            <a:pPr marL="342900" indent="-342900" algn="l">
              <a:spcBef>
                <a:spcPts val="600"/>
              </a:spcBef>
              <a:spcAft>
                <a:spcPts val="600"/>
              </a:spcAft>
              <a:buFont typeface="Arial" panose="020B0604020202020204" pitchFamily="34" charset="0"/>
              <a:buChar char="•"/>
            </a:pPr>
            <a:r>
              <a:rPr lang="en-US" sz="2000">
                <a:latin typeface="Segoe UI" panose="020B0502040204020203" pitchFamily="34" charset="0"/>
                <a:cs typeface="Segoe UI" panose="020B0502040204020203" pitchFamily="34" charset="0"/>
              </a:rPr>
              <a:t>Dedicated </a:t>
            </a:r>
            <a:r>
              <a:rPr lang="en-US" sz="2000">
                <a:solidFill>
                  <a:schemeClr val="tx2"/>
                </a:solidFill>
                <a:latin typeface="Segoe UI" panose="020B0502040204020203" pitchFamily="34" charset="0"/>
                <a:cs typeface="Segoe UI" panose="020B0502040204020203" pitchFamily="34" charset="0"/>
              </a:rPr>
              <a:t>connectivity subscription </a:t>
            </a:r>
            <a:r>
              <a:rPr lang="en-US" sz="2000">
                <a:solidFill>
                  <a:srgbClr val="24292E"/>
                </a:solidFill>
                <a:latin typeface="Segoe UI" panose="020B0502040204020203" pitchFamily="34" charset="0"/>
                <a:cs typeface="Segoe UI" panose="020B0502040204020203" pitchFamily="34" charset="0"/>
              </a:rPr>
              <a:t>in the Platform management</a:t>
            </a:r>
          </a:p>
          <a:p>
            <a:pPr marL="342900" indent="-342900" algn="l">
              <a:spcBef>
                <a:spcPts val="600"/>
              </a:spcBef>
              <a:spcAft>
                <a:spcPts val="600"/>
              </a:spcAft>
              <a:buFont typeface="Arial" panose="020B0604020202020204" pitchFamily="34" charset="0"/>
              <a:buChar char="•"/>
            </a:pPr>
            <a:r>
              <a:rPr lang="en-US" sz="2000">
                <a:solidFill>
                  <a:schemeClr val="tx2"/>
                </a:solidFill>
                <a:latin typeface="Segoe UI" panose="020B0502040204020203" pitchFamily="34" charset="0"/>
                <a:cs typeface="Segoe UI" panose="020B0502040204020203" pitchFamily="34" charset="0"/>
              </a:rPr>
              <a:t>Avoid</a:t>
            </a:r>
            <a:r>
              <a:rPr lang="en-US" sz="2000">
                <a:solidFill>
                  <a:srgbClr val="24292E"/>
                </a:solidFill>
                <a:latin typeface="Segoe UI" panose="020B0502040204020203" pitchFamily="34" charset="0"/>
                <a:cs typeface="Segoe UI" panose="020B0502040204020203" pitchFamily="34" charset="0"/>
              </a:rPr>
              <a:t> a </a:t>
            </a:r>
            <a:r>
              <a:rPr lang="en-US" sz="2000">
                <a:solidFill>
                  <a:schemeClr val="tx2"/>
                </a:solidFill>
                <a:latin typeface="Segoe UI" panose="020B0502040204020203" pitchFamily="34" charset="0"/>
                <a:cs typeface="Segoe UI" panose="020B0502040204020203" pitchFamily="34" charset="0"/>
              </a:rPr>
              <a:t>rigid subscription model -  </a:t>
            </a:r>
            <a:r>
              <a:rPr lang="en-US" sz="2000">
                <a:solidFill>
                  <a:srgbClr val="24292E"/>
                </a:solidFill>
                <a:latin typeface="Segoe UI" panose="020B0502040204020203" pitchFamily="34" charset="0"/>
                <a:cs typeface="Segoe UI" panose="020B0502040204020203" pitchFamily="34" charset="0"/>
              </a:rPr>
              <a:t>One size doesn't fit all for subscriptions</a:t>
            </a:r>
            <a:r>
              <a:rPr lang="en-US" sz="2000">
                <a:solidFill>
                  <a:schemeClr val="tx2"/>
                </a:solidFill>
                <a:latin typeface="Segoe UI" panose="020B0502040204020203" pitchFamily="34" charset="0"/>
                <a:cs typeface="Segoe UI" panose="020B0502040204020203" pitchFamily="34" charset="0"/>
              </a:rPr>
              <a:t>.</a:t>
            </a:r>
          </a:p>
        </p:txBody>
      </p:sp>
      <p:pic>
        <p:nvPicPr>
          <p:cNvPr id="11" name="Picture 2" descr="Diagram that shows management group hierarchy.">
            <a:extLst>
              <a:ext uri="{FF2B5EF4-FFF2-40B4-BE49-F238E27FC236}">
                <a16:creationId xmlns:a16="http://schemas.microsoft.com/office/drawing/2014/main" id="{053433D5-1CC4-463D-82FD-7A310D541031}"/>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a:stretch/>
        </p:blipFill>
        <p:spPr bwMode="auto">
          <a:xfrm>
            <a:off x="7872464" y="1633911"/>
            <a:ext cx="4298874" cy="420427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799519075"/>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el 9">
            <a:extLst>
              <a:ext uri="{FF2B5EF4-FFF2-40B4-BE49-F238E27FC236}">
                <a16:creationId xmlns:a16="http://schemas.microsoft.com/office/drawing/2014/main" id="{BD503B87-A2CE-4F48-ABAD-B9E6CF328620}"/>
              </a:ext>
            </a:extLst>
          </p:cNvPr>
          <p:cNvSpPr>
            <a:spLocks noGrp="1"/>
          </p:cNvSpPr>
          <p:nvPr>
            <p:ph type="title"/>
          </p:nvPr>
        </p:nvSpPr>
        <p:spPr>
          <a:xfrm>
            <a:off x="1425627" y="567457"/>
            <a:ext cx="10572697" cy="830020"/>
          </a:xfrm>
        </p:spPr>
        <p:txBody>
          <a:bodyPr/>
          <a:lstStyle/>
          <a:p>
            <a:r>
              <a:rPr lang="en-GB" sz="2800">
                <a:solidFill>
                  <a:schemeClr val="tx2"/>
                </a:solidFill>
              </a:rPr>
              <a:t>Subscription Quota &amp; Capacity</a:t>
            </a:r>
            <a:br>
              <a:rPr lang="en-GB" sz="2800"/>
            </a:br>
            <a:endParaRPr lang="de-DE"/>
          </a:p>
        </p:txBody>
      </p:sp>
      <p:sp>
        <p:nvSpPr>
          <p:cNvPr id="3" name="Content Placeholder 2">
            <a:extLst>
              <a:ext uri="{FF2B5EF4-FFF2-40B4-BE49-F238E27FC236}">
                <a16:creationId xmlns:a16="http://schemas.microsoft.com/office/drawing/2014/main" id="{2C63DFDA-8637-4082-A042-07C920B63B05}"/>
              </a:ext>
            </a:extLst>
          </p:cNvPr>
          <p:cNvSpPr>
            <a:spLocks noGrp="1"/>
          </p:cNvSpPr>
          <p:nvPr>
            <p:ph sz="quarter" idx="10"/>
          </p:nvPr>
        </p:nvSpPr>
        <p:spPr>
          <a:xfrm>
            <a:off x="1229682" y="2360817"/>
            <a:ext cx="10572697" cy="1600438"/>
          </a:xfrm>
          <a:prstGeom prst="rect">
            <a:avLst/>
          </a:prstGeom>
        </p:spPr>
        <p:txBody>
          <a:bodyPr wrap="square" anchor="ctr">
            <a:noAutofit/>
          </a:bodyPr>
          <a:lstStyle/>
          <a:p>
            <a:pPr lvl="0"/>
            <a:r>
              <a:rPr lang="en-GB" sz="4800" dirty="0">
                <a:latin typeface="Segoe UI Semibold" panose="020B0702040204020203" pitchFamily="34" charset="0"/>
                <a:cs typeface="Segoe UI Semibold" panose="020B0702040204020203" pitchFamily="34" charset="0"/>
              </a:rPr>
              <a:t>Is there something else I need to consider? </a:t>
            </a:r>
          </a:p>
        </p:txBody>
      </p:sp>
      <p:grpSp>
        <p:nvGrpSpPr>
          <p:cNvPr id="5" name="Group 4">
            <a:extLst>
              <a:ext uri="{FF2B5EF4-FFF2-40B4-BE49-F238E27FC236}">
                <a16:creationId xmlns:a16="http://schemas.microsoft.com/office/drawing/2014/main" id="{DA75AE04-AB9A-463B-8D50-5BCA183F7C6B}"/>
              </a:ext>
            </a:extLst>
          </p:cNvPr>
          <p:cNvGrpSpPr/>
          <p:nvPr/>
        </p:nvGrpSpPr>
        <p:grpSpPr>
          <a:xfrm>
            <a:off x="296611" y="373976"/>
            <a:ext cx="933071" cy="933071"/>
            <a:chOff x="-649496" y="382043"/>
            <a:chExt cx="914859" cy="914859"/>
          </a:xfrm>
        </p:grpSpPr>
        <p:sp>
          <p:nvSpPr>
            <p:cNvPr id="11" name="Oval 10">
              <a:extLst>
                <a:ext uri="{FF2B5EF4-FFF2-40B4-BE49-F238E27FC236}">
                  <a16:creationId xmlns:a16="http://schemas.microsoft.com/office/drawing/2014/main" id="{2E5B7495-68F8-4356-BE18-CDD191CD9E58}"/>
                </a:ext>
              </a:extLst>
            </p:cNvPr>
            <p:cNvSpPr/>
            <p:nvPr/>
          </p:nvSpPr>
          <p:spPr>
            <a:xfrm>
              <a:off x="-649496" y="382043"/>
              <a:ext cx="914859" cy="914859"/>
            </a:xfrm>
            <a:prstGeom prst="ellipse">
              <a:avLst/>
            </a:prstGeom>
            <a:solidFill>
              <a:schemeClr val="tx2"/>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2" name="Rectangle 11" descr="Users">
              <a:extLst>
                <a:ext uri="{FF2B5EF4-FFF2-40B4-BE49-F238E27FC236}">
                  <a16:creationId xmlns:a16="http://schemas.microsoft.com/office/drawing/2014/main" id="{1ADFBBF7-AC06-4143-A416-ECFC5142D829}"/>
                </a:ext>
              </a:extLst>
            </p:cNvPr>
            <p:cNvSpPr/>
            <p:nvPr/>
          </p:nvSpPr>
          <p:spPr>
            <a:xfrm>
              <a:off x="-457376" y="574164"/>
              <a:ext cx="530618" cy="5306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grpSp>
    </p:spTree>
    <p:extLst>
      <p:ext uri="{BB962C8B-B14F-4D97-AF65-F5344CB8AC3E}">
        <p14:creationId xmlns:p14="http://schemas.microsoft.com/office/powerpoint/2010/main" val="1951595644"/>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el 9">
            <a:extLst>
              <a:ext uri="{FF2B5EF4-FFF2-40B4-BE49-F238E27FC236}">
                <a16:creationId xmlns:a16="http://schemas.microsoft.com/office/drawing/2014/main" id="{BD503B87-A2CE-4F48-ABAD-B9E6CF328620}"/>
              </a:ext>
            </a:extLst>
          </p:cNvPr>
          <p:cNvSpPr>
            <a:spLocks noGrp="1"/>
          </p:cNvSpPr>
          <p:nvPr>
            <p:ph type="title"/>
          </p:nvPr>
        </p:nvSpPr>
        <p:spPr>
          <a:xfrm>
            <a:off x="1425627" y="567457"/>
            <a:ext cx="10572697" cy="830020"/>
          </a:xfrm>
        </p:spPr>
        <p:txBody>
          <a:bodyPr/>
          <a:lstStyle/>
          <a:p>
            <a:r>
              <a:rPr lang="en-GB" sz="2800">
                <a:solidFill>
                  <a:schemeClr val="tx2"/>
                </a:solidFill>
              </a:rPr>
              <a:t>Subscription Quota &amp; Capacity</a:t>
            </a:r>
            <a:br>
              <a:rPr lang="en-GB" sz="2800"/>
            </a:br>
            <a:endParaRPr lang="de-DE"/>
          </a:p>
        </p:txBody>
      </p:sp>
      <p:sp>
        <p:nvSpPr>
          <p:cNvPr id="3" name="Content Placeholder 2">
            <a:extLst>
              <a:ext uri="{FF2B5EF4-FFF2-40B4-BE49-F238E27FC236}">
                <a16:creationId xmlns:a16="http://schemas.microsoft.com/office/drawing/2014/main" id="{2C63DFDA-8637-4082-A042-07C920B63B05}"/>
              </a:ext>
            </a:extLst>
          </p:cNvPr>
          <p:cNvSpPr>
            <a:spLocks noGrp="1"/>
          </p:cNvSpPr>
          <p:nvPr>
            <p:ph sz="quarter" idx="10"/>
          </p:nvPr>
        </p:nvSpPr>
        <p:spPr>
          <a:xfrm>
            <a:off x="1229682" y="1397477"/>
            <a:ext cx="10572697" cy="5029591"/>
          </a:xfrm>
          <a:prstGeom prst="rect">
            <a:avLst/>
          </a:prstGeom>
        </p:spPr>
        <p:txBody>
          <a:bodyPr wrap="square" anchor="ctr">
            <a:noAutofit/>
          </a:bodyPr>
          <a:lstStyle/>
          <a:p>
            <a:pPr marL="342900" indent="-342900" algn="l">
              <a:buFont typeface="Arial" panose="020B0604020202020204" pitchFamily="34" charset="0"/>
              <a:buChar char="•"/>
            </a:pPr>
            <a:r>
              <a:rPr lang="en-US" sz="2000" b="1">
                <a:solidFill>
                  <a:srgbClr val="24292E"/>
                </a:solidFill>
                <a:latin typeface="Segoe UI" panose="020B0502040204020203" pitchFamily="34" charset="0"/>
                <a:cs typeface="Segoe UI" panose="020B0502040204020203" pitchFamily="34" charset="0"/>
              </a:rPr>
              <a:t>Azure regional capacity: </a:t>
            </a:r>
          </a:p>
          <a:p>
            <a:pPr algn="l"/>
            <a:r>
              <a:rPr lang="en-US" sz="2000" b="1">
                <a:solidFill>
                  <a:srgbClr val="24292E"/>
                </a:solidFill>
                <a:latin typeface="Segoe UI" panose="020B0502040204020203" pitchFamily="34" charset="0"/>
                <a:cs typeface="Segoe UI" panose="020B0502040204020203" pitchFamily="34" charset="0"/>
              </a:rPr>
              <a:t>		</a:t>
            </a:r>
            <a:r>
              <a:rPr lang="en-US" sz="2000">
                <a:solidFill>
                  <a:srgbClr val="24292E"/>
                </a:solidFill>
                <a:latin typeface="Segoe UI" panose="020B0502040204020203" pitchFamily="34" charset="0"/>
                <a:cs typeface="Segoe UI" panose="020B0502040204020203" pitchFamily="34" charset="0"/>
              </a:rPr>
              <a:t>Finite number of resources within Azure region.</a:t>
            </a:r>
          </a:p>
          <a:p>
            <a:pPr algn="l"/>
            <a:endParaRPr lang="en-US" sz="1600" b="1">
              <a:solidFill>
                <a:srgbClr val="24292E"/>
              </a:solidFill>
              <a:latin typeface="Segoe UI" panose="020B0502040204020203" pitchFamily="34" charset="0"/>
              <a:cs typeface="Segoe UI" panose="020B0502040204020203" pitchFamily="34" charset="0"/>
            </a:endParaRPr>
          </a:p>
          <a:p>
            <a:pPr marL="342900" indent="-342900" algn="l">
              <a:buFont typeface="Arial" panose="020B0604020202020204" pitchFamily="34" charset="0"/>
              <a:buChar char="•"/>
            </a:pPr>
            <a:r>
              <a:rPr lang="en-US" sz="2000" b="1">
                <a:solidFill>
                  <a:srgbClr val="24292E"/>
                </a:solidFill>
                <a:latin typeface="Segoe UI" panose="020B0502040204020203" pitchFamily="34" charset="0"/>
                <a:cs typeface="Segoe UI" panose="020B0502040204020203" pitchFamily="34" charset="0"/>
              </a:rPr>
              <a:t>Subscription Quota / Limits: </a:t>
            </a:r>
          </a:p>
          <a:p>
            <a:pPr algn="l"/>
            <a:r>
              <a:rPr lang="en-US" sz="2000">
                <a:solidFill>
                  <a:srgbClr val="24292E"/>
                </a:solidFill>
                <a:latin typeface="Segoe UI" panose="020B0502040204020203" pitchFamily="34" charset="0"/>
                <a:cs typeface="Segoe UI" panose="020B0502040204020203" pitchFamily="34" charset="0"/>
              </a:rPr>
              <a:t>		refers to limitation for resources per region on a subscription.</a:t>
            </a:r>
          </a:p>
          <a:p>
            <a:pPr algn="l"/>
            <a:r>
              <a:rPr lang="en-US" sz="2000">
                <a:solidFill>
                  <a:srgbClr val="24292E"/>
                </a:solidFill>
                <a:latin typeface="Segoe UI" panose="020B0502040204020203" pitchFamily="34" charset="0"/>
                <a:cs typeface="Segoe UI" panose="020B0502040204020203" pitchFamily="34" charset="0"/>
              </a:rPr>
              <a:t>		there are hard and soft limits. </a:t>
            </a:r>
          </a:p>
          <a:p>
            <a:pPr algn="l"/>
            <a:r>
              <a:rPr lang="en-US" sz="2000">
                <a:solidFill>
                  <a:srgbClr val="24292E"/>
                </a:solidFill>
                <a:latin typeface="Segoe UI" panose="020B0502040204020203" pitchFamily="34" charset="0"/>
                <a:cs typeface="Segoe UI" panose="020B0502040204020203" pitchFamily="34" charset="0"/>
              </a:rPr>
              <a:t>		can be increased via support ticket depending on availability and if hard limit is 		reached. </a:t>
            </a:r>
          </a:p>
          <a:p>
            <a:pPr algn="l"/>
            <a:r>
              <a:rPr lang="en-US" sz="2000">
                <a:solidFill>
                  <a:srgbClr val="24292E"/>
                </a:solidFill>
                <a:latin typeface="Segoe UI" panose="020B0502040204020203" pitchFamily="34" charset="0"/>
                <a:cs typeface="Segoe UI" panose="020B0502040204020203" pitchFamily="34" charset="0"/>
              </a:rPr>
              <a:t>		</a:t>
            </a:r>
            <a:r>
              <a:rPr lang="en-US" sz="2000" err="1">
                <a:solidFill>
                  <a:srgbClr val="24292E"/>
                </a:solidFill>
                <a:latin typeface="Segoe UI" panose="020B0502040204020203" pitchFamily="34" charset="0"/>
                <a:cs typeface="Segoe UI" panose="020B0502040204020203" pitchFamily="34" charset="0"/>
              </a:rPr>
              <a:t>F.e</a:t>
            </a:r>
            <a:r>
              <a:rPr lang="en-US" sz="2000">
                <a:solidFill>
                  <a:srgbClr val="24292E"/>
                </a:solidFill>
                <a:latin typeface="Segoe UI" panose="020B0502040204020203" pitchFamily="34" charset="0"/>
                <a:cs typeface="Segoe UI" panose="020B0502040204020203" pitchFamily="34" charset="0"/>
              </a:rPr>
              <a:t>. when planning an application, check subscription quota and increase them 			when it exceeds for your workloads. </a:t>
            </a:r>
          </a:p>
          <a:p>
            <a:pPr algn="l"/>
            <a:endParaRPr lang="en-US" sz="2000">
              <a:solidFill>
                <a:srgbClr val="24292E"/>
              </a:solidFill>
              <a:latin typeface="Segoe UI" panose="020B0502040204020203" pitchFamily="34" charset="0"/>
              <a:cs typeface="Segoe UI" panose="020B0502040204020203" pitchFamily="34" charset="0"/>
            </a:endParaRPr>
          </a:p>
          <a:p>
            <a:pPr algn="l"/>
            <a:endParaRPr lang="en-US">
              <a:solidFill>
                <a:srgbClr val="24292E"/>
              </a:solidFill>
              <a:latin typeface="Segoe UI" panose="020B0502040204020203" pitchFamily="34" charset="0"/>
              <a:cs typeface="Segoe UI" panose="020B0502040204020203" pitchFamily="34" charset="0"/>
            </a:endParaRPr>
          </a:p>
        </p:txBody>
      </p:sp>
      <p:grpSp>
        <p:nvGrpSpPr>
          <p:cNvPr id="5" name="Group 4">
            <a:extLst>
              <a:ext uri="{FF2B5EF4-FFF2-40B4-BE49-F238E27FC236}">
                <a16:creationId xmlns:a16="http://schemas.microsoft.com/office/drawing/2014/main" id="{DA75AE04-AB9A-463B-8D50-5BCA183F7C6B}"/>
              </a:ext>
            </a:extLst>
          </p:cNvPr>
          <p:cNvGrpSpPr/>
          <p:nvPr/>
        </p:nvGrpSpPr>
        <p:grpSpPr>
          <a:xfrm>
            <a:off x="296611" y="373976"/>
            <a:ext cx="933071" cy="933071"/>
            <a:chOff x="-649496" y="382043"/>
            <a:chExt cx="914859" cy="914859"/>
          </a:xfrm>
        </p:grpSpPr>
        <p:sp>
          <p:nvSpPr>
            <p:cNvPr id="11" name="Oval 10">
              <a:extLst>
                <a:ext uri="{FF2B5EF4-FFF2-40B4-BE49-F238E27FC236}">
                  <a16:creationId xmlns:a16="http://schemas.microsoft.com/office/drawing/2014/main" id="{2E5B7495-68F8-4356-BE18-CDD191CD9E58}"/>
                </a:ext>
              </a:extLst>
            </p:cNvPr>
            <p:cNvSpPr/>
            <p:nvPr/>
          </p:nvSpPr>
          <p:spPr>
            <a:xfrm>
              <a:off x="-649496" y="382043"/>
              <a:ext cx="914859" cy="914859"/>
            </a:xfrm>
            <a:prstGeom prst="ellipse">
              <a:avLst/>
            </a:prstGeom>
            <a:solidFill>
              <a:schemeClr val="tx2"/>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2" name="Rectangle 11" descr="Users">
              <a:extLst>
                <a:ext uri="{FF2B5EF4-FFF2-40B4-BE49-F238E27FC236}">
                  <a16:creationId xmlns:a16="http://schemas.microsoft.com/office/drawing/2014/main" id="{1ADFBBF7-AC06-4143-A416-ECFC5142D829}"/>
                </a:ext>
              </a:extLst>
            </p:cNvPr>
            <p:cNvSpPr/>
            <p:nvPr/>
          </p:nvSpPr>
          <p:spPr>
            <a:xfrm>
              <a:off x="-457376" y="574164"/>
              <a:ext cx="530618" cy="5306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grpSp>
    </p:spTree>
    <p:extLst>
      <p:ext uri="{BB962C8B-B14F-4D97-AF65-F5344CB8AC3E}">
        <p14:creationId xmlns:p14="http://schemas.microsoft.com/office/powerpoint/2010/main" val="2021540914"/>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9">
            <a:extLst>
              <a:ext uri="{FF2B5EF4-FFF2-40B4-BE49-F238E27FC236}">
                <a16:creationId xmlns:a16="http://schemas.microsoft.com/office/drawing/2014/main" id="{0AA63B18-3DF6-4C1A-AFD6-D99A8228BD5B}"/>
              </a:ext>
            </a:extLst>
          </p:cNvPr>
          <p:cNvSpPr txBox="1">
            <a:spLocks/>
          </p:cNvSpPr>
          <p:nvPr/>
        </p:nvSpPr>
        <p:spPr>
          <a:xfrm>
            <a:off x="1425627" y="567457"/>
            <a:ext cx="10572697" cy="830020"/>
          </a:xfrm>
          <a:prstGeom prst="rect">
            <a:avLst/>
          </a:prstGeom>
        </p:spPr>
        <p:txBody>
          <a:bodyPr vert="horz" wrap="square" lIns="0" tIns="91440" rIns="146304" bIns="91440" rtlCol="0" anchor="t">
            <a:noAutofit/>
          </a:bodyPr>
          <a:lstStyle>
            <a:lvl1pPr algn="l" defTabSz="932742" rtl="0" eaLnBrk="1" latinLnBrk="0" hangingPunct="1">
              <a:lnSpc>
                <a:spcPct val="90000"/>
              </a:lnSpc>
              <a:spcBef>
                <a:spcPct val="0"/>
              </a:spcBef>
              <a:buNone/>
              <a:defRPr lang="en-US" sz="28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GB" sz="2800" b="0" i="0" u="none" strike="noStrike" kern="1200" cap="none" spc="-50" normalizeH="0" baseline="0" noProof="0">
                <a:ln w="3175">
                  <a:noFill/>
                </a:ln>
                <a:solidFill>
                  <a:srgbClr val="0078D3"/>
                </a:solidFill>
                <a:effectLst/>
                <a:uLnTx/>
                <a:uFillTx/>
                <a:latin typeface="Segoe UI Semibold"/>
                <a:ea typeface="+mn-ea"/>
                <a:cs typeface="Segoe UI" pitchFamily="34" charset="0"/>
              </a:rPr>
              <a:t>Subscription Limits</a:t>
            </a:r>
            <a:br>
              <a:rPr kumimoji="0" lang="en-GB" sz="2800" b="0" i="0" u="none" strike="noStrike" kern="1200" cap="none" spc="-50" normalizeH="0" baseline="0" noProof="0">
                <a:ln w="3175">
                  <a:noFill/>
                </a:ln>
                <a:solidFill>
                  <a:srgbClr val="3C3C41"/>
                </a:solidFill>
                <a:effectLst/>
                <a:uLnTx/>
                <a:uFillTx/>
                <a:latin typeface="Segoe UI Semibold"/>
                <a:ea typeface="+mn-ea"/>
                <a:cs typeface="Segoe UI" pitchFamily="34" charset="0"/>
              </a:rPr>
            </a:br>
            <a:endParaRPr kumimoji="0" lang="de-DE" sz="2800" b="0" i="0" u="none" strike="noStrike" kern="1200" cap="none" spc="-50" normalizeH="0" baseline="0" noProof="0">
              <a:ln w="3175">
                <a:noFill/>
              </a:ln>
              <a:solidFill>
                <a:srgbClr val="3C3C41"/>
              </a:solidFill>
              <a:effectLst/>
              <a:uLnTx/>
              <a:uFillTx/>
              <a:latin typeface="Segoe UI Semibold"/>
              <a:ea typeface="+mn-ea"/>
              <a:cs typeface="Segoe UI" pitchFamily="34" charset="0"/>
            </a:endParaRPr>
          </a:p>
        </p:txBody>
      </p:sp>
      <p:grpSp>
        <p:nvGrpSpPr>
          <p:cNvPr id="5" name="Group 4">
            <a:extLst>
              <a:ext uri="{FF2B5EF4-FFF2-40B4-BE49-F238E27FC236}">
                <a16:creationId xmlns:a16="http://schemas.microsoft.com/office/drawing/2014/main" id="{A8B77B1D-00F2-4C9A-BF24-5F31B9F56507}"/>
              </a:ext>
            </a:extLst>
          </p:cNvPr>
          <p:cNvGrpSpPr/>
          <p:nvPr/>
        </p:nvGrpSpPr>
        <p:grpSpPr>
          <a:xfrm>
            <a:off x="296611" y="373976"/>
            <a:ext cx="933071" cy="933071"/>
            <a:chOff x="-649496" y="382043"/>
            <a:chExt cx="914859" cy="914859"/>
          </a:xfrm>
        </p:grpSpPr>
        <p:sp>
          <p:nvSpPr>
            <p:cNvPr id="6" name="Oval 10">
              <a:extLst>
                <a:ext uri="{FF2B5EF4-FFF2-40B4-BE49-F238E27FC236}">
                  <a16:creationId xmlns:a16="http://schemas.microsoft.com/office/drawing/2014/main" id="{BB7A6E4E-FE34-439E-914A-FA2D9CEC73AD}"/>
                </a:ext>
              </a:extLst>
            </p:cNvPr>
            <p:cNvSpPr/>
            <p:nvPr/>
          </p:nvSpPr>
          <p:spPr>
            <a:xfrm>
              <a:off x="-649496" y="382043"/>
              <a:ext cx="914859" cy="914859"/>
            </a:xfrm>
            <a:prstGeom prst="ellipse">
              <a:avLst/>
            </a:prstGeom>
            <a:solidFill>
              <a:schemeClr val="tx2"/>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7" name="Rectangle 11" descr="Users">
              <a:extLst>
                <a:ext uri="{FF2B5EF4-FFF2-40B4-BE49-F238E27FC236}">
                  <a16:creationId xmlns:a16="http://schemas.microsoft.com/office/drawing/2014/main" id="{1C54A78F-FEB0-491A-86F3-4A227049793E}"/>
                </a:ext>
              </a:extLst>
            </p:cNvPr>
            <p:cNvSpPr/>
            <p:nvPr/>
          </p:nvSpPr>
          <p:spPr>
            <a:xfrm>
              <a:off x="-457376" y="574164"/>
              <a:ext cx="530618" cy="5306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grpSp>
      <p:graphicFrame>
        <p:nvGraphicFramePr>
          <p:cNvPr id="8" name="Tabelle 7">
            <a:extLst>
              <a:ext uri="{FF2B5EF4-FFF2-40B4-BE49-F238E27FC236}">
                <a16:creationId xmlns:a16="http://schemas.microsoft.com/office/drawing/2014/main" id="{7AAAC67F-931F-455D-9EE4-A41F51F3B3C8}"/>
              </a:ext>
            </a:extLst>
          </p:cNvPr>
          <p:cNvGraphicFramePr/>
          <p:nvPr/>
        </p:nvGraphicFramePr>
        <p:xfrm>
          <a:off x="845390" y="1593423"/>
          <a:ext cx="10572696" cy="4845080"/>
        </p:xfrm>
        <a:graphic>
          <a:graphicData uri="http://schemas.openxmlformats.org/drawingml/2006/table">
            <a:tbl>
              <a:tblPr>
                <a:tableStyleId>{1E171933-4619-4E11-9A3F-F7608DF75F80}</a:tableStyleId>
              </a:tblPr>
              <a:tblGrid>
                <a:gridCol w="7384210">
                  <a:extLst>
                    <a:ext uri="{9D8B030D-6E8A-4147-A177-3AD203B41FA5}">
                      <a16:colId xmlns:a16="http://schemas.microsoft.com/office/drawing/2014/main" val="491148128"/>
                    </a:ext>
                  </a:extLst>
                </a:gridCol>
                <a:gridCol w="3188486">
                  <a:extLst>
                    <a:ext uri="{9D8B030D-6E8A-4147-A177-3AD203B41FA5}">
                      <a16:colId xmlns:a16="http://schemas.microsoft.com/office/drawing/2014/main" val="44121570"/>
                    </a:ext>
                  </a:extLst>
                </a:gridCol>
              </a:tblGrid>
              <a:tr h="338646">
                <a:tc>
                  <a:txBody>
                    <a:bodyPr/>
                    <a:lstStyle/>
                    <a:p>
                      <a:pPr algn="l" fontAlgn="t">
                        <a:spcBef>
                          <a:spcPts val="0"/>
                        </a:spcBef>
                        <a:spcAft>
                          <a:spcPts val="0"/>
                        </a:spcAft>
                      </a:pPr>
                      <a:r>
                        <a:rPr lang="de-DE" sz="2000" b="1" u="none" strike="noStrike">
                          <a:solidFill>
                            <a:schemeClr val="bg2"/>
                          </a:solidFill>
                          <a:effectLst/>
                        </a:rPr>
                        <a:t>Resource</a:t>
                      </a:r>
                      <a:endParaRPr lang="de-DE" sz="2000" b="1" i="0" u="none" strike="noStrike">
                        <a:solidFill>
                          <a:schemeClr val="bg2"/>
                        </a:solidFill>
                        <a:effectLst/>
                        <a:latin typeface="Arial" panose="020B0604020202020204" pitchFamily="34" charset="0"/>
                      </a:endParaRPr>
                    </a:p>
                  </a:txBody>
                  <a:tcPr marL="47403" marR="47403" marT="23701" marB="23701">
                    <a:solidFill>
                      <a:schemeClr val="tx2"/>
                    </a:solidFill>
                  </a:tcPr>
                </a:tc>
                <a:tc>
                  <a:txBody>
                    <a:bodyPr/>
                    <a:lstStyle/>
                    <a:p>
                      <a:pPr algn="l" fontAlgn="t">
                        <a:spcBef>
                          <a:spcPts val="0"/>
                        </a:spcBef>
                        <a:spcAft>
                          <a:spcPts val="0"/>
                        </a:spcAft>
                      </a:pPr>
                      <a:r>
                        <a:rPr lang="de-DE" sz="2000" b="1" u="none" strike="noStrike">
                          <a:solidFill>
                            <a:schemeClr val="bg2"/>
                          </a:solidFill>
                          <a:effectLst/>
                        </a:rPr>
                        <a:t>Limit</a:t>
                      </a:r>
                      <a:endParaRPr lang="de-DE" sz="2000" b="1" i="0" u="none" strike="noStrike">
                        <a:solidFill>
                          <a:schemeClr val="bg2"/>
                        </a:solidFill>
                        <a:effectLst/>
                        <a:latin typeface="Arial" panose="020B0604020202020204" pitchFamily="34" charset="0"/>
                      </a:endParaRPr>
                    </a:p>
                  </a:txBody>
                  <a:tcPr marL="47403" marR="47403" marT="23701" marB="23701">
                    <a:solidFill>
                      <a:schemeClr val="tx2"/>
                    </a:solidFill>
                  </a:tcPr>
                </a:tc>
                <a:extLst>
                  <a:ext uri="{0D108BD9-81ED-4DB2-BD59-A6C34878D82A}">
                    <a16:rowId xmlns:a16="http://schemas.microsoft.com/office/drawing/2014/main" val="2508740483"/>
                  </a:ext>
                </a:extLst>
              </a:tr>
              <a:tr h="338646">
                <a:tc>
                  <a:txBody>
                    <a:bodyPr/>
                    <a:lstStyle/>
                    <a:p>
                      <a:pPr algn="l" fontAlgn="t">
                        <a:spcBef>
                          <a:spcPts val="0"/>
                        </a:spcBef>
                        <a:spcAft>
                          <a:spcPts val="0"/>
                        </a:spcAft>
                      </a:pPr>
                      <a:r>
                        <a:rPr lang="de-DE" sz="2000" u="none" strike="noStrike">
                          <a:effectLst/>
                        </a:rPr>
                        <a:t>Subscriptions per Azure Active Directory tenant</a:t>
                      </a:r>
                      <a:endParaRPr lang="de-DE" sz="2000" b="0" i="0" u="none" strike="noStrike">
                        <a:effectLst/>
                        <a:latin typeface="Arial" panose="020B0604020202020204" pitchFamily="34" charset="0"/>
                      </a:endParaRPr>
                    </a:p>
                  </a:txBody>
                  <a:tcPr marL="47403" marR="47403" marT="23701" marB="23701"/>
                </a:tc>
                <a:tc>
                  <a:txBody>
                    <a:bodyPr/>
                    <a:lstStyle/>
                    <a:p>
                      <a:pPr algn="l" fontAlgn="t">
                        <a:spcBef>
                          <a:spcPts val="0"/>
                        </a:spcBef>
                        <a:spcAft>
                          <a:spcPts val="0"/>
                        </a:spcAft>
                      </a:pPr>
                      <a:r>
                        <a:rPr lang="de-DE" sz="2000" u="none" strike="noStrike">
                          <a:effectLst/>
                        </a:rPr>
                        <a:t>Unlimited</a:t>
                      </a:r>
                      <a:endParaRPr lang="de-DE" sz="2000" b="0" i="0" u="none" strike="noStrike">
                        <a:effectLst/>
                        <a:latin typeface="Arial" panose="020B0604020202020204" pitchFamily="34" charset="0"/>
                      </a:endParaRPr>
                    </a:p>
                  </a:txBody>
                  <a:tcPr marL="47403" marR="47403" marT="23701" marB="23701"/>
                </a:tc>
                <a:extLst>
                  <a:ext uri="{0D108BD9-81ED-4DB2-BD59-A6C34878D82A}">
                    <a16:rowId xmlns:a16="http://schemas.microsoft.com/office/drawing/2014/main" val="1324858487"/>
                  </a:ext>
                </a:extLst>
              </a:tr>
              <a:tr h="338646">
                <a:tc>
                  <a:txBody>
                    <a:bodyPr/>
                    <a:lstStyle/>
                    <a:p>
                      <a:pPr algn="l" fontAlgn="t">
                        <a:spcBef>
                          <a:spcPts val="0"/>
                        </a:spcBef>
                        <a:spcAft>
                          <a:spcPts val="0"/>
                        </a:spcAft>
                      </a:pPr>
                      <a:r>
                        <a:rPr lang="de-DE" sz="2000" u="none" strike="noStrike">
                          <a:effectLst/>
                          <a:hlinkClick r:id="rId5"/>
                        </a:rPr>
                        <a:t>Resource groups</a:t>
                      </a:r>
                      <a:r>
                        <a:rPr lang="de-DE" sz="2000" u="none" strike="noStrike">
                          <a:effectLst/>
                        </a:rPr>
                        <a:t> per subscription</a:t>
                      </a:r>
                      <a:endParaRPr lang="de-DE" sz="2000" b="0" i="0" u="none" strike="noStrike">
                        <a:effectLst/>
                        <a:latin typeface="Arial" panose="020B0604020202020204" pitchFamily="34" charset="0"/>
                      </a:endParaRPr>
                    </a:p>
                  </a:txBody>
                  <a:tcPr marL="47403" marR="47403" marT="23701" marB="23701"/>
                </a:tc>
                <a:tc>
                  <a:txBody>
                    <a:bodyPr/>
                    <a:lstStyle/>
                    <a:p>
                      <a:pPr algn="l" fontAlgn="t">
                        <a:spcBef>
                          <a:spcPts val="0"/>
                        </a:spcBef>
                        <a:spcAft>
                          <a:spcPts val="0"/>
                        </a:spcAft>
                      </a:pPr>
                      <a:r>
                        <a:rPr lang="de-DE" sz="2000" u="none" strike="noStrike">
                          <a:effectLst/>
                        </a:rPr>
                        <a:t>980</a:t>
                      </a:r>
                      <a:endParaRPr lang="de-DE" sz="2000" b="0" i="0" u="none" strike="noStrike">
                        <a:effectLst/>
                        <a:latin typeface="Arial" panose="020B0604020202020204" pitchFamily="34" charset="0"/>
                      </a:endParaRPr>
                    </a:p>
                  </a:txBody>
                  <a:tcPr marL="47403" marR="47403" marT="23701" marB="23701"/>
                </a:tc>
                <a:extLst>
                  <a:ext uri="{0D108BD9-81ED-4DB2-BD59-A6C34878D82A}">
                    <a16:rowId xmlns:a16="http://schemas.microsoft.com/office/drawing/2014/main" val="2693786452"/>
                  </a:ext>
                </a:extLst>
              </a:tr>
              <a:tr h="338646">
                <a:tc>
                  <a:txBody>
                    <a:bodyPr/>
                    <a:lstStyle/>
                    <a:p>
                      <a:pPr algn="l" fontAlgn="t">
                        <a:spcBef>
                          <a:spcPts val="0"/>
                        </a:spcBef>
                        <a:spcAft>
                          <a:spcPts val="0"/>
                        </a:spcAft>
                      </a:pPr>
                      <a:r>
                        <a:rPr lang="de-DE" sz="2000" u="none" strike="noStrike">
                          <a:effectLst/>
                        </a:rPr>
                        <a:t>Tags per subscription</a:t>
                      </a:r>
                      <a:endParaRPr lang="de-DE" sz="2000" b="0" i="0" u="none" strike="noStrike">
                        <a:effectLst/>
                        <a:latin typeface="Arial" panose="020B0604020202020204" pitchFamily="34" charset="0"/>
                      </a:endParaRPr>
                    </a:p>
                  </a:txBody>
                  <a:tcPr marL="47403" marR="47403" marT="23701" marB="23701"/>
                </a:tc>
                <a:tc>
                  <a:txBody>
                    <a:bodyPr/>
                    <a:lstStyle/>
                    <a:p>
                      <a:pPr algn="l" fontAlgn="t">
                        <a:spcBef>
                          <a:spcPts val="0"/>
                        </a:spcBef>
                        <a:spcAft>
                          <a:spcPts val="0"/>
                        </a:spcAft>
                      </a:pPr>
                      <a:r>
                        <a:rPr lang="de-DE" sz="2000" u="none" strike="noStrike">
                          <a:effectLst/>
                        </a:rPr>
                        <a:t>50</a:t>
                      </a:r>
                      <a:endParaRPr lang="de-DE" sz="2000" b="0" i="0" u="none" strike="noStrike">
                        <a:effectLst/>
                        <a:latin typeface="Arial" panose="020B0604020202020204" pitchFamily="34" charset="0"/>
                      </a:endParaRPr>
                    </a:p>
                  </a:txBody>
                  <a:tcPr marL="47403" marR="47403" marT="23701" marB="23701"/>
                </a:tc>
                <a:extLst>
                  <a:ext uri="{0D108BD9-81ED-4DB2-BD59-A6C34878D82A}">
                    <a16:rowId xmlns:a16="http://schemas.microsoft.com/office/drawing/2014/main" val="923661075"/>
                  </a:ext>
                </a:extLst>
              </a:tr>
              <a:tr h="338646">
                <a:tc>
                  <a:txBody>
                    <a:bodyPr/>
                    <a:lstStyle/>
                    <a:p>
                      <a:pPr algn="l" fontAlgn="t">
                        <a:spcBef>
                          <a:spcPts val="0"/>
                        </a:spcBef>
                        <a:spcAft>
                          <a:spcPts val="0"/>
                        </a:spcAft>
                      </a:pPr>
                      <a:r>
                        <a:rPr lang="fr-FR" sz="2000" u="none" strike="noStrike">
                          <a:effectLst/>
                        </a:rPr>
                        <a:t>Unique tag </a:t>
                      </a:r>
                      <a:r>
                        <a:rPr lang="fr-FR" sz="2000" u="none" strike="noStrike" err="1">
                          <a:effectLst/>
                        </a:rPr>
                        <a:t>calculations</a:t>
                      </a:r>
                      <a:r>
                        <a:rPr lang="fr-FR" sz="2000" u="none" strike="noStrike">
                          <a:effectLst/>
                        </a:rPr>
                        <a:t> per </a:t>
                      </a:r>
                      <a:r>
                        <a:rPr lang="fr-FR" sz="2000" u="none" strike="noStrike" err="1">
                          <a:effectLst/>
                        </a:rPr>
                        <a:t>subscription</a:t>
                      </a:r>
                      <a:endParaRPr lang="fr-FR" sz="2000" b="0" i="0" u="none" strike="noStrike">
                        <a:effectLst/>
                        <a:latin typeface="Arial" panose="020B0604020202020204" pitchFamily="34" charset="0"/>
                      </a:endParaRPr>
                    </a:p>
                  </a:txBody>
                  <a:tcPr marL="47403" marR="47403" marT="23701" marB="23701"/>
                </a:tc>
                <a:tc>
                  <a:txBody>
                    <a:bodyPr/>
                    <a:lstStyle/>
                    <a:p>
                      <a:pPr algn="l" fontAlgn="t">
                        <a:spcBef>
                          <a:spcPts val="0"/>
                        </a:spcBef>
                        <a:spcAft>
                          <a:spcPts val="0"/>
                        </a:spcAft>
                      </a:pPr>
                      <a:r>
                        <a:rPr lang="de-DE" sz="2000" u="none" strike="noStrike">
                          <a:effectLst/>
                        </a:rPr>
                        <a:t>10,000</a:t>
                      </a:r>
                      <a:endParaRPr lang="de-DE" sz="2000" b="0" i="0" u="none" strike="noStrike">
                        <a:effectLst/>
                        <a:latin typeface="Arial" panose="020B0604020202020204" pitchFamily="34" charset="0"/>
                      </a:endParaRPr>
                    </a:p>
                  </a:txBody>
                  <a:tcPr marL="47403" marR="47403" marT="23701" marB="23701"/>
                </a:tc>
                <a:extLst>
                  <a:ext uri="{0D108BD9-81ED-4DB2-BD59-A6C34878D82A}">
                    <a16:rowId xmlns:a16="http://schemas.microsoft.com/office/drawing/2014/main" val="1182067775"/>
                  </a:ext>
                </a:extLst>
              </a:tr>
              <a:tr h="338646">
                <a:tc>
                  <a:txBody>
                    <a:bodyPr/>
                    <a:lstStyle/>
                    <a:p>
                      <a:pPr algn="l" fontAlgn="t"/>
                      <a:r>
                        <a:rPr lang="de-DE" sz="2000" u="none" strike="noStrike">
                          <a:effectLst/>
                          <a:hlinkClick r:id="rId6"/>
                        </a:rPr>
                        <a:t>Subscription-level deployments</a:t>
                      </a:r>
                      <a:r>
                        <a:rPr lang="de-DE" sz="2000">
                          <a:effectLst/>
                        </a:rPr>
                        <a:t> per location</a:t>
                      </a:r>
                    </a:p>
                  </a:txBody>
                  <a:tcPr/>
                </a:tc>
                <a:tc>
                  <a:txBody>
                    <a:bodyPr/>
                    <a:lstStyle/>
                    <a:p>
                      <a:pPr algn="l" fontAlgn="t"/>
                      <a:r>
                        <a:rPr lang="de-DE" sz="2000">
                          <a:effectLst/>
                        </a:rPr>
                        <a:t>800</a:t>
                      </a:r>
                    </a:p>
                  </a:txBody>
                  <a:tcPr/>
                </a:tc>
                <a:extLst>
                  <a:ext uri="{0D108BD9-81ED-4DB2-BD59-A6C34878D82A}">
                    <a16:rowId xmlns:a16="http://schemas.microsoft.com/office/drawing/2014/main" val="420922154"/>
                  </a:ext>
                </a:extLst>
              </a:tr>
              <a:tr h="674057">
                <a:tc>
                  <a:txBody>
                    <a:bodyPr/>
                    <a:lstStyle/>
                    <a:p>
                      <a:pPr algn="l" fontAlgn="t"/>
                      <a:r>
                        <a:rPr lang="en-US" sz="2000">
                          <a:effectLst/>
                        </a:rPr>
                        <a:t>Number of storage accounts per region per subscription, including standard, and premium storage accounts.</a:t>
                      </a:r>
                    </a:p>
                  </a:txBody>
                  <a:tcPr/>
                </a:tc>
                <a:tc>
                  <a:txBody>
                    <a:bodyPr/>
                    <a:lstStyle/>
                    <a:p>
                      <a:pPr algn="l" fontAlgn="t"/>
                      <a:r>
                        <a:rPr lang="de-DE" sz="2000">
                          <a:effectLst/>
                        </a:rPr>
                        <a:t>250</a:t>
                      </a:r>
                    </a:p>
                  </a:txBody>
                  <a:tcPr/>
                </a:tc>
                <a:extLst>
                  <a:ext uri="{0D108BD9-81ED-4DB2-BD59-A6C34878D82A}">
                    <a16:rowId xmlns:a16="http://schemas.microsoft.com/office/drawing/2014/main" val="3400289305"/>
                  </a:ext>
                </a:extLst>
              </a:tr>
              <a:tr h="380989">
                <a:tc>
                  <a:txBody>
                    <a:bodyPr/>
                    <a:lstStyle/>
                    <a:p>
                      <a:pPr algn="l" fontAlgn="t"/>
                      <a:r>
                        <a:rPr lang="de-DE" sz="2000">
                          <a:effectLst/>
                        </a:rPr>
                        <a:t>Maximum storage account capacity</a:t>
                      </a:r>
                    </a:p>
                  </a:txBody>
                  <a:tcPr/>
                </a:tc>
                <a:tc>
                  <a:txBody>
                    <a:bodyPr/>
                    <a:lstStyle/>
                    <a:p>
                      <a:pPr algn="l" fontAlgn="t"/>
                      <a:r>
                        <a:rPr lang="de-DE" sz="2000">
                          <a:effectLst/>
                        </a:rPr>
                        <a:t>5 PiB</a:t>
                      </a:r>
                    </a:p>
                  </a:txBody>
                  <a:tcPr/>
                </a:tc>
                <a:extLst>
                  <a:ext uri="{0D108BD9-81ED-4DB2-BD59-A6C34878D82A}">
                    <a16:rowId xmlns:a16="http://schemas.microsoft.com/office/drawing/2014/main" val="227626593"/>
                  </a:ext>
                </a:extLst>
              </a:tr>
              <a:tr h="380989">
                <a:tc>
                  <a:txBody>
                    <a:bodyPr/>
                    <a:lstStyle/>
                    <a:p>
                      <a:pPr algn="l" fontAlgn="t"/>
                      <a:r>
                        <a:rPr lang="de-DE" sz="2000">
                          <a:effectLst/>
                        </a:rPr>
                        <a:t>Load balancers</a:t>
                      </a:r>
                    </a:p>
                  </a:txBody>
                  <a:tcPr/>
                </a:tc>
                <a:tc>
                  <a:txBody>
                    <a:bodyPr/>
                    <a:lstStyle/>
                    <a:p>
                      <a:pPr algn="l" fontAlgn="t"/>
                      <a:r>
                        <a:rPr lang="de-DE" sz="2000">
                          <a:effectLst/>
                        </a:rPr>
                        <a:t>1,000</a:t>
                      </a:r>
                    </a:p>
                  </a:txBody>
                  <a:tcPr/>
                </a:tc>
                <a:extLst>
                  <a:ext uri="{0D108BD9-81ED-4DB2-BD59-A6C34878D82A}">
                    <a16:rowId xmlns:a16="http://schemas.microsoft.com/office/drawing/2014/main" val="2726381765"/>
                  </a:ext>
                </a:extLst>
              </a:tr>
              <a:tr h="674057">
                <a:tc>
                  <a:txBody>
                    <a:bodyPr/>
                    <a:lstStyle/>
                    <a:p>
                      <a:pPr algn="l" fontAlgn="t"/>
                      <a:r>
                        <a:rPr lang="de-DE" sz="2000">
                          <a:effectLst/>
                        </a:rPr>
                        <a:t>VM total cores per </a:t>
                      </a:r>
                      <a:r>
                        <a:rPr lang="de-DE" sz="2000" u="none" strike="noStrike">
                          <a:effectLst/>
                          <a:hlinkClick r:id="rId7"/>
                        </a:rPr>
                        <a:t>subscription</a:t>
                      </a:r>
                      <a:r>
                        <a:rPr lang="de-DE" sz="2000" u="none" strike="noStrike">
                          <a:effectLst/>
                        </a:rPr>
                        <a:t> for Enterprise Agreement</a:t>
                      </a:r>
                      <a:endParaRPr lang="de-DE" sz="2000">
                        <a:effectLst/>
                      </a:endParaRPr>
                    </a:p>
                  </a:txBody>
                  <a:tcPr/>
                </a:tc>
                <a:tc>
                  <a:txBody>
                    <a:bodyPr/>
                    <a:lstStyle/>
                    <a:p>
                      <a:pPr algn="l" fontAlgn="t"/>
                      <a:r>
                        <a:rPr lang="en-US" sz="2000">
                          <a:effectLst/>
                        </a:rPr>
                        <a:t>350 per region. Contact support to increase limit.</a:t>
                      </a:r>
                    </a:p>
                  </a:txBody>
                  <a:tcPr/>
                </a:tc>
                <a:extLst>
                  <a:ext uri="{0D108BD9-81ED-4DB2-BD59-A6C34878D82A}">
                    <a16:rowId xmlns:a16="http://schemas.microsoft.com/office/drawing/2014/main" val="2652194525"/>
                  </a:ext>
                </a:extLst>
              </a:tr>
              <a:tr h="493270">
                <a:tc>
                  <a:txBody>
                    <a:bodyPr/>
                    <a:lstStyle/>
                    <a:p>
                      <a:pPr algn="l" fontAlgn="t"/>
                      <a:r>
                        <a:rPr lang="de-DE" sz="2000">
                          <a:effectLst/>
                        </a:rPr>
                        <a:t>... </a:t>
                      </a:r>
                      <a:r>
                        <a:rPr lang="de-DE" sz="2000" err="1">
                          <a:effectLst/>
                        </a:rPr>
                        <a:t>there</a:t>
                      </a:r>
                      <a:r>
                        <a:rPr lang="de-DE" sz="2000">
                          <a:effectLst/>
                        </a:rPr>
                        <a:t> </a:t>
                      </a:r>
                      <a:r>
                        <a:rPr lang="de-DE" sz="2000" err="1">
                          <a:effectLst/>
                        </a:rPr>
                        <a:t>are</a:t>
                      </a:r>
                      <a:r>
                        <a:rPr lang="de-DE" sz="2000">
                          <a:effectLst/>
                        </a:rPr>
                        <a:t> a </a:t>
                      </a:r>
                      <a:r>
                        <a:rPr lang="de-DE" sz="2000" err="1">
                          <a:effectLst/>
                        </a:rPr>
                        <a:t>lot</a:t>
                      </a:r>
                      <a:r>
                        <a:rPr lang="de-DE" sz="2000">
                          <a:effectLst/>
                        </a:rPr>
                        <a:t> </a:t>
                      </a:r>
                      <a:r>
                        <a:rPr lang="de-DE" sz="2000" err="1">
                          <a:effectLst/>
                        </a:rPr>
                        <a:t>more</a:t>
                      </a:r>
                      <a:r>
                        <a:rPr lang="de-DE" sz="2000">
                          <a:effectLst/>
                        </a:rPr>
                        <a:t>!</a:t>
                      </a:r>
                    </a:p>
                  </a:txBody>
                  <a:tcPr/>
                </a:tc>
                <a:tc>
                  <a:txBody>
                    <a:bodyPr/>
                    <a:lstStyle/>
                    <a:p>
                      <a:pPr algn="l" fontAlgn="t"/>
                      <a:endParaRPr lang="en-US" sz="2000">
                        <a:effectLst/>
                      </a:endParaRPr>
                    </a:p>
                  </a:txBody>
                  <a:tcPr/>
                </a:tc>
                <a:extLst>
                  <a:ext uri="{0D108BD9-81ED-4DB2-BD59-A6C34878D82A}">
                    <a16:rowId xmlns:a16="http://schemas.microsoft.com/office/drawing/2014/main" val="998066661"/>
                  </a:ext>
                </a:extLst>
              </a:tr>
            </a:tbl>
          </a:graphicData>
        </a:graphic>
      </p:graphicFrame>
      <p:sp>
        <p:nvSpPr>
          <p:cNvPr id="9" name="Textfeld 8">
            <a:extLst>
              <a:ext uri="{FF2B5EF4-FFF2-40B4-BE49-F238E27FC236}">
                <a16:creationId xmlns:a16="http://schemas.microsoft.com/office/drawing/2014/main" id="{4A1203E2-A380-43DD-89E6-3D810FBB6772}"/>
              </a:ext>
            </a:extLst>
          </p:cNvPr>
          <p:cNvSpPr txBox="1"/>
          <p:nvPr/>
        </p:nvSpPr>
        <p:spPr>
          <a:xfrm>
            <a:off x="845390" y="6424603"/>
            <a:ext cx="8789468" cy="369332"/>
          </a:xfrm>
          <a:prstGeom prst="rect">
            <a:avLst/>
          </a:prstGeom>
          <a:noFill/>
        </p:spPr>
        <p:txBody>
          <a:bodyPr wrap="squar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de-DE" sz="1800" b="0" i="0" u="none" strike="noStrike" kern="1200" cap="none" spc="0" normalizeH="0" baseline="0" noProof="0">
                <a:ln>
                  <a:noFill/>
                </a:ln>
                <a:solidFill>
                  <a:srgbClr val="3C3C41"/>
                </a:solidFill>
                <a:effectLst/>
                <a:uLnTx/>
                <a:uFillTx/>
                <a:latin typeface="Segoe UI"/>
                <a:ea typeface="+mn-ea"/>
                <a:cs typeface="+mn-cs"/>
                <a:hlinkClick r:id="rId8"/>
              </a:rPr>
              <a:t>Azure </a:t>
            </a:r>
            <a:r>
              <a:rPr kumimoji="0" lang="de-DE" sz="1800" b="0" i="0" u="none" strike="noStrike" kern="1200" cap="none" spc="0" normalizeH="0" baseline="0" noProof="0" err="1">
                <a:ln>
                  <a:noFill/>
                </a:ln>
                <a:solidFill>
                  <a:srgbClr val="3C3C41"/>
                </a:solidFill>
                <a:effectLst/>
                <a:uLnTx/>
                <a:uFillTx/>
                <a:latin typeface="Segoe UI"/>
                <a:ea typeface="+mn-ea"/>
                <a:cs typeface="+mn-cs"/>
                <a:hlinkClick r:id="rId8"/>
              </a:rPr>
              <a:t>subscription</a:t>
            </a:r>
            <a:r>
              <a:rPr kumimoji="0" lang="de-DE" sz="1800" b="0" i="0" u="none" strike="noStrike" kern="1200" cap="none" spc="0" normalizeH="0" baseline="0" noProof="0">
                <a:ln>
                  <a:noFill/>
                </a:ln>
                <a:solidFill>
                  <a:srgbClr val="3C3C41"/>
                </a:solidFill>
                <a:effectLst/>
                <a:uLnTx/>
                <a:uFillTx/>
                <a:latin typeface="Segoe UI"/>
                <a:ea typeface="+mn-ea"/>
                <a:cs typeface="+mn-cs"/>
                <a:hlinkClick r:id="rId8"/>
              </a:rPr>
              <a:t> </a:t>
            </a:r>
            <a:r>
              <a:rPr kumimoji="0" lang="de-DE" sz="1800" b="0" i="0" u="none" strike="noStrike" kern="1200" cap="none" spc="0" normalizeH="0" baseline="0" noProof="0" err="1">
                <a:ln>
                  <a:noFill/>
                </a:ln>
                <a:solidFill>
                  <a:srgbClr val="3C3C41"/>
                </a:solidFill>
                <a:effectLst/>
                <a:uLnTx/>
                <a:uFillTx/>
                <a:latin typeface="Segoe UI"/>
                <a:ea typeface="+mn-ea"/>
                <a:cs typeface="+mn-cs"/>
                <a:hlinkClick r:id="rId8"/>
              </a:rPr>
              <a:t>limits</a:t>
            </a:r>
            <a:r>
              <a:rPr kumimoji="0" lang="de-DE" sz="1800" b="0" i="0" u="none" strike="noStrike" kern="1200" cap="none" spc="0" normalizeH="0" baseline="0" noProof="0">
                <a:ln>
                  <a:noFill/>
                </a:ln>
                <a:solidFill>
                  <a:srgbClr val="3C3C41"/>
                </a:solidFill>
                <a:effectLst/>
                <a:uLnTx/>
                <a:uFillTx/>
                <a:latin typeface="Segoe UI"/>
                <a:ea typeface="+mn-ea"/>
                <a:cs typeface="+mn-cs"/>
                <a:hlinkClick r:id="rId8"/>
              </a:rPr>
              <a:t> and </a:t>
            </a:r>
            <a:r>
              <a:rPr kumimoji="0" lang="de-DE" sz="1800" b="0" i="0" u="none" strike="noStrike" kern="1200" cap="none" spc="0" normalizeH="0" baseline="0" noProof="0" err="1">
                <a:ln>
                  <a:noFill/>
                </a:ln>
                <a:solidFill>
                  <a:srgbClr val="3C3C41"/>
                </a:solidFill>
                <a:effectLst/>
                <a:uLnTx/>
                <a:uFillTx/>
                <a:latin typeface="Segoe UI"/>
                <a:ea typeface="+mn-ea"/>
                <a:cs typeface="+mn-cs"/>
                <a:hlinkClick r:id="rId8"/>
              </a:rPr>
              <a:t>quotas</a:t>
            </a:r>
            <a:r>
              <a:rPr kumimoji="0" lang="de-DE" sz="1800" b="0" i="0" u="none" strike="noStrike" kern="1200" cap="none" spc="0" normalizeH="0" baseline="0" noProof="0">
                <a:ln>
                  <a:noFill/>
                </a:ln>
                <a:solidFill>
                  <a:srgbClr val="3C3C41"/>
                </a:solidFill>
                <a:effectLst/>
                <a:uLnTx/>
                <a:uFillTx/>
                <a:latin typeface="Segoe UI"/>
                <a:ea typeface="+mn-ea"/>
                <a:cs typeface="+mn-cs"/>
                <a:hlinkClick r:id="rId8"/>
              </a:rPr>
              <a:t> - Azure </a:t>
            </a:r>
            <a:r>
              <a:rPr kumimoji="0" lang="de-DE" sz="1800" b="0" i="0" u="none" strike="noStrike" kern="1200" cap="none" spc="0" normalizeH="0" baseline="0" noProof="0" err="1">
                <a:ln>
                  <a:noFill/>
                </a:ln>
                <a:solidFill>
                  <a:srgbClr val="3C3C41"/>
                </a:solidFill>
                <a:effectLst/>
                <a:uLnTx/>
                <a:uFillTx/>
                <a:latin typeface="Segoe UI"/>
                <a:ea typeface="+mn-ea"/>
                <a:cs typeface="+mn-cs"/>
                <a:hlinkClick r:id="rId8"/>
              </a:rPr>
              <a:t>Resource</a:t>
            </a:r>
            <a:r>
              <a:rPr kumimoji="0" lang="de-DE" sz="1800" b="0" i="0" u="none" strike="noStrike" kern="1200" cap="none" spc="0" normalizeH="0" baseline="0" noProof="0">
                <a:ln>
                  <a:noFill/>
                </a:ln>
                <a:solidFill>
                  <a:srgbClr val="3C3C41"/>
                </a:solidFill>
                <a:effectLst/>
                <a:uLnTx/>
                <a:uFillTx/>
                <a:latin typeface="Segoe UI"/>
                <a:ea typeface="+mn-ea"/>
                <a:cs typeface="+mn-cs"/>
                <a:hlinkClick r:id="rId8"/>
              </a:rPr>
              <a:t> Manager | Microsoft Docs</a:t>
            </a:r>
            <a:endParaRPr kumimoji="0" lang="de-DE" sz="1800" b="0" i="0" u="none" strike="noStrike" kern="1200" cap="none" spc="0" normalizeH="0" baseline="0" noProof="0">
              <a:ln>
                <a:noFill/>
              </a:ln>
              <a:solidFill>
                <a:srgbClr val="3C3C41"/>
              </a:solidFill>
              <a:effectLst/>
              <a:uLnTx/>
              <a:uFillTx/>
              <a:latin typeface="Segoe UI"/>
              <a:ea typeface="+mn-ea"/>
              <a:cs typeface="+mn-cs"/>
            </a:endParaRPr>
          </a:p>
        </p:txBody>
      </p:sp>
    </p:spTree>
    <p:extLst>
      <p:ext uri="{BB962C8B-B14F-4D97-AF65-F5344CB8AC3E}">
        <p14:creationId xmlns:p14="http://schemas.microsoft.com/office/powerpoint/2010/main" val="832828503"/>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9">
            <a:extLst>
              <a:ext uri="{FF2B5EF4-FFF2-40B4-BE49-F238E27FC236}">
                <a16:creationId xmlns:a16="http://schemas.microsoft.com/office/drawing/2014/main" id="{0AA63B18-3DF6-4C1A-AFD6-D99A8228BD5B}"/>
              </a:ext>
            </a:extLst>
          </p:cNvPr>
          <p:cNvSpPr txBox="1">
            <a:spLocks/>
          </p:cNvSpPr>
          <p:nvPr/>
        </p:nvSpPr>
        <p:spPr>
          <a:xfrm>
            <a:off x="1425627" y="567457"/>
            <a:ext cx="10572697" cy="830020"/>
          </a:xfrm>
          <a:prstGeom prst="rect">
            <a:avLst/>
          </a:prstGeom>
        </p:spPr>
        <p:txBody>
          <a:bodyPr vert="horz" wrap="square" lIns="0" tIns="91440" rIns="146304" bIns="91440" rtlCol="0" anchor="t">
            <a:noAutofit/>
          </a:bodyPr>
          <a:lstStyle>
            <a:lvl1pPr algn="l" defTabSz="932742" rtl="0" eaLnBrk="1" latinLnBrk="0" hangingPunct="1">
              <a:lnSpc>
                <a:spcPct val="90000"/>
              </a:lnSpc>
              <a:spcBef>
                <a:spcPct val="0"/>
              </a:spcBef>
              <a:buNone/>
              <a:defRPr lang="en-US" sz="28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GB" sz="2800" b="0" i="0" u="none" strike="noStrike" kern="1200" cap="none" spc="-50" normalizeH="0" baseline="0" noProof="0">
                <a:ln w="3175">
                  <a:noFill/>
                </a:ln>
                <a:solidFill>
                  <a:srgbClr val="0078D3"/>
                </a:solidFill>
                <a:effectLst/>
                <a:uLnTx/>
                <a:uFillTx/>
                <a:latin typeface="Segoe UI Semibold"/>
                <a:ea typeface="+mn-ea"/>
                <a:cs typeface="Segoe UI" pitchFamily="34" charset="0"/>
              </a:rPr>
              <a:t>Subscription Quota &amp; Capacity – Usage &amp; Quota in portal</a:t>
            </a:r>
            <a:br>
              <a:rPr kumimoji="0" lang="en-GB" sz="2800" b="0" i="0" u="none" strike="noStrike" kern="1200" cap="none" spc="-50" normalizeH="0" baseline="0" noProof="0">
                <a:ln w="3175">
                  <a:noFill/>
                </a:ln>
                <a:solidFill>
                  <a:srgbClr val="3C3C41"/>
                </a:solidFill>
                <a:effectLst/>
                <a:uLnTx/>
                <a:uFillTx/>
                <a:latin typeface="Segoe UI Semibold"/>
                <a:ea typeface="+mn-ea"/>
                <a:cs typeface="Segoe UI" pitchFamily="34" charset="0"/>
              </a:rPr>
            </a:br>
            <a:endParaRPr kumimoji="0" lang="de-DE" sz="2800" b="0" i="0" u="none" strike="noStrike" kern="1200" cap="none" spc="-50" normalizeH="0" baseline="0" noProof="0">
              <a:ln w="3175">
                <a:noFill/>
              </a:ln>
              <a:solidFill>
                <a:srgbClr val="3C3C41"/>
              </a:solidFill>
              <a:effectLst/>
              <a:uLnTx/>
              <a:uFillTx/>
              <a:latin typeface="Segoe UI Semibold"/>
              <a:ea typeface="+mn-ea"/>
              <a:cs typeface="Segoe UI" pitchFamily="34" charset="0"/>
            </a:endParaRPr>
          </a:p>
        </p:txBody>
      </p:sp>
      <p:grpSp>
        <p:nvGrpSpPr>
          <p:cNvPr id="5" name="Group 4">
            <a:extLst>
              <a:ext uri="{FF2B5EF4-FFF2-40B4-BE49-F238E27FC236}">
                <a16:creationId xmlns:a16="http://schemas.microsoft.com/office/drawing/2014/main" id="{A8B77B1D-00F2-4C9A-BF24-5F31B9F56507}"/>
              </a:ext>
            </a:extLst>
          </p:cNvPr>
          <p:cNvGrpSpPr/>
          <p:nvPr/>
        </p:nvGrpSpPr>
        <p:grpSpPr>
          <a:xfrm>
            <a:off x="296611" y="373976"/>
            <a:ext cx="933071" cy="933071"/>
            <a:chOff x="-649496" y="382043"/>
            <a:chExt cx="914859" cy="914859"/>
          </a:xfrm>
        </p:grpSpPr>
        <p:sp>
          <p:nvSpPr>
            <p:cNvPr id="6" name="Oval 10">
              <a:extLst>
                <a:ext uri="{FF2B5EF4-FFF2-40B4-BE49-F238E27FC236}">
                  <a16:creationId xmlns:a16="http://schemas.microsoft.com/office/drawing/2014/main" id="{BB7A6E4E-FE34-439E-914A-FA2D9CEC73AD}"/>
                </a:ext>
              </a:extLst>
            </p:cNvPr>
            <p:cNvSpPr/>
            <p:nvPr/>
          </p:nvSpPr>
          <p:spPr>
            <a:xfrm>
              <a:off x="-649496" y="382043"/>
              <a:ext cx="914859" cy="914859"/>
            </a:xfrm>
            <a:prstGeom prst="ellipse">
              <a:avLst/>
            </a:prstGeom>
            <a:solidFill>
              <a:schemeClr val="tx2"/>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7" name="Rectangle 11" descr="Users">
              <a:extLst>
                <a:ext uri="{FF2B5EF4-FFF2-40B4-BE49-F238E27FC236}">
                  <a16:creationId xmlns:a16="http://schemas.microsoft.com/office/drawing/2014/main" id="{1C54A78F-FEB0-491A-86F3-4A227049793E}"/>
                </a:ext>
              </a:extLst>
            </p:cNvPr>
            <p:cNvSpPr/>
            <p:nvPr/>
          </p:nvSpPr>
          <p:spPr>
            <a:xfrm>
              <a:off x="-457376" y="574164"/>
              <a:ext cx="530618" cy="5306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grpSp>
      <p:pic>
        <p:nvPicPr>
          <p:cNvPr id="16" name="Grafik 15">
            <a:extLst>
              <a:ext uri="{FF2B5EF4-FFF2-40B4-BE49-F238E27FC236}">
                <a16:creationId xmlns:a16="http://schemas.microsoft.com/office/drawing/2014/main" id="{6CDCC791-553E-4096-8CDB-2B110F0448C4}"/>
              </a:ext>
            </a:extLst>
          </p:cNvPr>
          <p:cNvPicPr>
            <a:picLocks noChangeAspect="1"/>
          </p:cNvPicPr>
          <p:nvPr/>
        </p:nvPicPr>
        <p:blipFill>
          <a:blip r:embed="rId5"/>
          <a:stretch>
            <a:fillRect/>
          </a:stretch>
        </p:blipFill>
        <p:spPr>
          <a:xfrm>
            <a:off x="1425627" y="1063768"/>
            <a:ext cx="9220787" cy="5733300"/>
          </a:xfrm>
          <a:prstGeom prst="rect">
            <a:avLst/>
          </a:prstGeom>
        </p:spPr>
      </p:pic>
      <p:sp>
        <p:nvSpPr>
          <p:cNvPr id="17" name="Rechteck 16">
            <a:extLst>
              <a:ext uri="{FF2B5EF4-FFF2-40B4-BE49-F238E27FC236}">
                <a16:creationId xmlns:a16="http://schemas.microsoft.com/office/drawing/2014/main" id="{CE42350A-89A7-45B1-A102-2D4AA67B41E8}"/>
              </a:ext>
            </a:extLst>
          </p:cNvPr>
          <p:cNvSpPr/>
          <p:nvPr/>
        </p:nvSpPr>
        <p:spPr bwMode="auto">
          <a:xfrm>
            <a:off x="1229682" y="6508794"/>
            <a:ext cx="1841322" cy="327257"/>
          </a:xfrm>
          <a:prstGeom prst="rect">
            <a:avLst/>
          </a:prstGeom>
          <a:noFill/>
          <a:ln w="571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de-DE"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7699716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0.0037 0.00159 L 0.4723 -0.4882 " pathEditMode="relative" rAng="0" ptsTypes="AA">
                                      <p:cBhvr>
                                        <p:cTn id="6" dur="2000" fill="hold"/>
                                        <p:tgtEl>
                                          <p:spTgt spid="17"/>
                                        </p:tgtEl>
                                        <p:attrNameLst>
                                          <p:attrName>ppt_x</p:attrName>
                                          <p:attrName>ppt_y</p:attrName>
                                        </p:attrNameLst>
                                      </p:cBhvr>
                                      <p:rCtr x="23424" y="-24489"/>
                                    </p:animMotion>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grpId="1" nodeType="clickEffect">
                                  <p:stCondLst>
                                    <p:cond delay="0"/>
                                  </p:stCondLst>
                                  <p:childTnLst>
                                    <p:animMotion origin="layout" path="M 0.4723 -0.4882 L 0.63045 -0.48661 " pathEditMode="relative" rAng="0" ptsTypes="AA">
                                      <p:cBhvr>
                                        <p:cTn id="10" dur="2000" fill="hold"/>
                                        <p:tgtEl>
                                          <p:spTgt spid="17"/>
                                        </p:tgtEl>
                                        <p:attrNameLst>
                                          <p:attrName>ppt_x</p:attrName>
                                          <p:attrName>ppt_y</p:attrName>
                                        </p:attrNameLst>
                                      </p:cBhvr>
                                      <p:rCtr x="7901" y="68"/>
                                    </p:animMotion>
                                  </p:childTnLst>
                                </p:cTn>
                              </p:par>
                            </p:childTnLst>
                          </p:cTn>
                        </p:par>
                      </p:childTnLst>
                    </p:cTn>
                  </p:par>
                  <p:par>
                    <p:cTn id="11" fill="hold">
                      <p:stCondLst>
                        <p:cond delay="indefinite"/>
                      </p:stCondLst>
                      <p:childTnLst>
                        <p:par>
                          <p:cTn id="12" fill="hold">
                            <p:stCondLst>
                              <p:cond delay="0"/>
                            </p:stCondLst>
                            <p:childTnLst>
                              <p:par>
                                <p:cTn id="13" presetID="42" presetClass="path" presetSubtype="0" accel="50000" decel="50000" fill="hold" grpId="2" nodeType="clickEffect">
                                  <p:stCondLst>
                                    <p:cond delay="0"/>
                                  </p:stCondLst>
                                  <p:childTnLst>
                                    <p:animMotion origin="layout" path="M 0.63045 -0.48661 L 0.25542 -0.76714 " pathEditMode="relative" rAng="0" ptsTypes="AA">
                                      <p:cBhvr>
                                        <p:cTn id="14" dur="2000" fill="hold"/>
                                        <p:tgtEl>
                                          <p:spTgt spid="17"/>
                                        </p:tgtEl>
                                        <p:attrNameLst>
                                          <p:attrName>ppt_x</p:attrName>
                                          <p:attrName>ppt_y</p:attrName>
                                        </p:attrNameLst>
                                      </p:cBhvr>
                                      <p:rCtr x="-18752" y="-1402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7" grpId="1" animBg="1"/>
      <p:bldP spid="17" grpId="2"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5639B29-BA6C-4BA2-BF26-9F21C9E95267}"/>
              </a:ext>
            </a:extLst>
          </p:cNvPr>
          <p:cNvPicPr>
            <a:picLocks noChangeAspect="1"/>
          </p:cNvPicPr>
          <p:nvPr/>
        </p:nvPicPr>
        <p:blipFill>
          <a:blip r:embed="rId3"/>
          <a:stretch>
            <a:fillRect/>
          </a:stretch>
        </p:blipFill>
        <p:spPr>
          <a:xfrm>
            <a:off x="67557" y="1307047"/>
            <a:ext cx="12164517" cy="5587044"/>
          </a:xfrm>
          <a:prstGeom prst="rect">
            <a:avLst/>
          </a:prstGeom>
        </p:spPr>
      </p:pic>
      <p:grpSp>
        <p:nvGrpSpPr>
          <p:cNvPr id="5" name="Group 4">
            <a:extLst>
              <a:ext uri="{FF2B5EF4-FFF2-40B4-BE49-F238E27FC236}">
                <a16:creationId xmlns:a16="http://schemas.microsoft.com/office/drawing/2014/main" id="{5D10C247-7B04-4163-A567-E8091C564D25}"/>
              </a:ext>
            </a:extLst>
          </p:cNvPr>
          <p:cNvGrpSpPr/>
          <p:nvPr/>
        </p:nvGrpSpPr>
        <p:grpSpPr>
          <a:xfrm>
            <a:off x="3843879" y="3026961"/>
            <a:ext cx="470301" cy="470301"/>
            <a:chOff x="6414495" y="3488635"/>
            <a:chExt cx="461121" cy="461121"/>
          </a:xfrm>
        </p:grpSpPr>
        <p:sp>
          <p:nvSpPr>
            <p:cNvPr id="6" name="Oval 5">
              <a:extLst>
                <a:ext uri="{FF2B5EF4-FFF2-40B4-BE49-F238E27FC236}">
                  <a16:creationId xmlns:a16="http://schemas.microsoft.com/office/drawing/2014/main" id="{FABF0C91-74AE-4C5E-84A5-5B0834132442}"/>
                </a:ext>
              </a:extLst>
            </p:cNvPr>
            <p:cNvSpPr/>
            <p:nvPr/>
          </p:nvSpPr>
          <p:spPr bwMode="auto">
            <a:xfrm>
              <a:off x="6414495" y="3488635"/>
              <a:ext cx="461121" cy="461121"/>
            </a:xfrm>
            <a:prstGeom prst="ellipse">
              <a:avLst/>
            </a:prstGeom>
            <a:solidFill>
              <a:srgbClr val="DCC30A">
                <a:alpha val="74902"/>
              </a:srgbClr>
            </a:solidFill>
            <a:ln w="6350" cap="flat" cmpd="sng" algn="ctr">
              <a:noFill/>
              <a:prstDash val="solid"/>
              <a:miter lim="800000"/>
              <a:headEnd type="none" w="med" len="med"/>
              <a:tailEnd type="none" w="med" len="med"/>
            </a:ln>
            <a:effectLst/>
          </p:spPr>
          <p:txBody>
            <a:bodyPr rot="0" spcFirstLastPara="0" vert="horz" wrap="square" lIns="274281" tIns="219425" rIns="274281" bIns="219425" numCol="1" spcCol="0" rtlCol="0" fromWordArt="0" anchor="t" anchorCtr="0" forceAA="0" compatLnSpc="1">
              <a:prstTxWarp prst="textNoShape">
                <a:avLst/>
              </a:prstTxWarp>
              <a:noAutofit/>
            </a:bodyPr>
            <a:lstStyle>
              <a:defPPr>
                <a:defRPr lang="en-US"/>
              </a:defPPr>
              <a:lvl1pPr marL="0" algn="l" defTabSz="1371600" rtl="0" eaLnBrk="1" latinLnBrk="0" hangingPunct="1">
                <a:defRPr sz="2700" kern="1200">
                  <a:solidFill>
                    <a:schemeClr val="lt1"/>
                  </a:solidFill>
                  <a:latin typeface="+mn-lt"/>
                  <a:ea typeface="+mn-ea"/>
                  <a:cs typeface="+mn-cs"/>
                </a:defRPr>
              </a:lvl1pPr>
              <a:lvl2pPr marL="685800" algn="l" defTabSz="1371600" rtl="0" eaLnBrk="1" latinLnBrk="0" hangingPunct="1">
                <a:defRPr sz="2700" kern="1200">
                  <a:solidFill>
                    <a:schemeClr val="lt1"/>
                  </a:solidFill>
                  <a:latin typeface="+mn-lt"/>
                  <a:ea typeface="+mn-ea"/>
                  <a:cs typeface="+mn-cs"/>
                </a:defRPr>
              </a:lvl2pPr>
              <a:lvl3pPr marL="1371600" algn="l" defTabSz="1371600" rtl="0" eaLnBrk="1" latinLnBrk="0" hangingPunct="1">
                <a:defRPr sz="2700" kern="1200">
                  <a:solidFill>
                    <a:schemeClr val="lt1"/>
                  </a:solidFill>
                  <a:latin typeface="+mn-lt"/>
                  <a:ea typeface="+mn-ea"/>
                  <a:cs typeface="+mn-cs"/>
                </a:defRPr>
              </a:lvl3pPr>
              <a:lvl4pPr marL="2057400" algn="l" defTabSz="1371600" rtl="0" eaLnBrk="1" latinLnBrk="0" hangingPunct="1">
                <a:defRPr sz="2700" kern="1200">
                  <a:solidFill>
                    <a:schemeClr val="lt1"/>
                  </a:solidFill>
                  <a:latin typeface="+mn-lt"/>
                  <a:ea typeface="+mn-ea"/>
                  <a:cs typeface="+mn-cs"/>
                </a:defRPr>
              </a:lvl4pPr>
              <a:lvl5pPr marL="2743200" algn="l" defTabSz="1371600" rtl="0" eaLnBrk="1" latinLnBrk="0" hangingPunct="1">
                <a:defRPr sz="2700" kern="1200">
                  <a:solidFill>
                    <a:schemeClr val="lt1"/>
                  </a:solidFill>
                  <a:latin typeface="+mn-lt"/>
                  <a:ea typeface="+mn-ea"/>
                  <a:cs typeface="+mn-cs"/>
                </a:defRPr>
              </a:lvl5pPr>
              <a:lvl6pPr marL="3429000" algn="l" defTabSz="1371600" rtl="0" eaLnBrk="1" latinLnBrk="0" hangingPunct="1">
                <a:defRPr sz="2700" kern="1200">
                  <a:solidFill>
                    <a:schemeClr val="lt1"/>
                  </a:solidFill>
                  <a:latin typeface="+mn-lt"/>
                  <a:ea typeface="+mn-ea"/>
                  <a:cs typeface="+mn-cs"/>
                </a:defRPr>
              </a:lvl6pPr>
              <a:lvl7pPr marL="4114800" algn="l" defTabSz="1371600" rtl="0" eaLnBrk="1" latinLnBrk="0" hangingPunct="1">
                <a:defRPr sz="2700" kern="1200">
                  <a:solidFill>
                    <a:schemeClr val="lt1"/>
                  </a:solidFill>
                  <a:latin typeface="+mn-lt"/>
                  <a:ea typeface="+mn-ea"/>
                  <a:cs typeface="+mn-cs"/>
                </a:defRPr>
              </a:lvl7pPr>
              <a:lvl8pPr marL="4800600" algn="l" defTabSz="1371600" rtl="0" eaLnBrk="1" latinLnBrk="0" hangingPunct="1">
                <a:defRPr sz="2700" kern="1200">
                  <a:solidFill>
                    <a:schemeClr val="lt1"/>
                  </a:solidFill>
                  <a:latin typeface="+mn-lt"/>
                  <a:ea typeface="+mn-ea"/>
                  <a:cs typeface="+mn-cs"/>
                </a:defRPr>
              </a:lvl8pPr>
              <a:lvl9pPr marL="5486400" algn="l" defTabSz="1371600" rtl="0" eaLnBrk="1" latinLnBrk="0" hangingPunct="1">
                <a:defRPr sz="2700" kern="1200">
                  <a:solidFill>
                    <a:schemeClr val="lt1"/>
                  </a:solidFill>
                  <a:latin typeface="+mn-lt"/>
                  <a:ea typeface="+mn-ea"/>
                  <a:cs typeface="+mn-cs"/>
                </a:defRPr>
              </a:lvl9pPr>
            </a:lstStyle>
            <a:p>
              <a:pPr algn="ctr" defTabSz="1398510" fontAlgn="base">
                <a:lnSpc>
                  <a:spcPct val="90000"/>
                </a:lnSpc>
                <a:spcBef>
                  <a:spcPct val="0"/>
                </a:spcBef>
                <a:spcAft>
                  <a:spcPct val="0"/>
                </a:spcAft>
                <a:defRPr/>
              </a:pPr>
              <a:endParaRPr lang="en-US" sz="3599">
                <a:gradFill>
                  <a:gsLst>
                    <a:gs pos="0">
                      <a:srgbClr val="FFFFFF"/>
                    </a:gs>
                    <a:gs pos="100000">
                      <a:srgbClr val="FFFFFF"/>
                    </a:gs>
                  </a:gsLst>
                  <a:lin ang="5400000" scaled="0"/>
                </a:gradFill>
                <a:latin typeface="Segoe UI Light"/>
                <a:ea typeface="Segoe UI" pitchFamily="34" charset="0"/>
                <a:cs typeface="Segoe UI" pitchFamily="34" charset="0"/>
              </a:endParaRPr>
            </a:p>
          </p:txBody>
        </p:sp>
        <p:pic>
          <p:nvPicPr>
            <p:cNvPr id="7" name="Picture 6">
              <a:extLst>
                <a:ext uri="{FF2B5EF4-FFF2-40B4-BE49-F238E27FC236}">
                  <a16:creationId xmlns:a16="http://schemas.microsoft.com/office/drawing/2014/main" id="{6FFED990-12A8-476D-9A77-9AA839BDAF47}"/>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6562518" y="3540458"/>
              <a:ext cx="204086" cy="365760"/>
            </a:xfrm>
            <a:prstGeom prst="rect">
              <a:avLst/>
            </a:prstGeom>
            <a:noFill/>
            <a:ln>
              <a:noFill/>
            </a:ln>
            <a:effectLst>
              <a:outerShdw blurRad="50800" dist="38100" dir="5400000" algn="t"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10" name="Titel 9">
            <a:extLst>
              <a:ext uri="{FF2B5EF4-FFF2-40B4-BE49-F238E27FC236}">
                <a16:creationId xmlns:a16="http://schemas.microsoft.com/office/drawing/2014/main" id="{BED1DCF0-ADE9-4A7C-9029-0D376FC769A3}"/>
              </a:ext>
            </a:extLst>
          </p:cNvPr>
          <p:cNvSpPr>
            <a:spLocks noGrp="1"/>
          </p:cNvSpPr>
          <p:nvPr>
            <p:ph type="title"/>
          </p:nvPr>
        </p:nvSpPr>
        <p:spPr>
          <a:xfrm>
            <a:off x="1425627" y="567457"/>
            <a:ext cx="10572697" cy="830020"/>
          </a:xfrm>
        </p:spPr>
        <p:txBody>
          <a:bodyPr/>
          <a:lstStyle/>
          <a:p>
            <a:r>
              <a:rPr lang="en-GB" sz="2800">
                <a:solidFill>
                  <a:schemeClr val="tx2"/>
                </a:solidFill>
              </a:rPr>
              <a:t>EA Portal – What about Azure Cost Management?  </a:t>
            </a:r>
            <a:br>
              <a:rPr lang="en-GB" sz="2800"/>
            </a:br>
            <a:endParaRPr lang="de-DE"/>
          </a:p>
        </p:txBody>
      </p:sp>
      <p:grpSp>
        <p:nvGrpSpPr>
          <p:cNvPr id="11" name="Group 4">
            <a:extLst>
              <a:ext uri="{FF2B5EF4-FFF2-40B4-BE49-F238E27FC236}">
                <a16:creationId xmlns:a16="http://schemas.microsoft.com/office/drawing/2014/main" id="{BB293388-96E0-4220-ABAF-C742DED7E18A}"/>
              </a:ext>
            </a:extLst>
          </p:cNvPr>
          <p:cNvGrpSpPr/>
          <p:nvPr/>
        </p:nvGrpSpPr>
        <p:grpSpPr>
          <a:xfrm>
            <a:off x="296611" y="373976"/>
            <a:ext cx="933071" cy="933071"/>
            <a:chOff x="-649496" y="382043"/>
            <a:chExt cx="914859" cy="914859"/>
          </a:xfrm>
        </p:grpSpPr>
        <p:sp>
          <p:nvSpPr>
            <p:cNvPr id="12" name="Oval 10">
              <a:extLst>
                <a:ext uri="{FF2B5EF4-FFF2-40B4-BE49-F238E27FC236}">
                  <a16:creationId xmlns:a16="http://schemas.microsoft.com/office/drawing/2014/main" id="{D17A50B0-238A-4BCE-B857-5C85D91E5E61}"/>
                </a:ext>
              </a:extLst>
            </p:cNvPr>
            <p:cNvSpPr/>
            <p:nvPr/>
          </p:nvSpPr>
          <p:spPr>
            <a:xfrm>
              <a:off x="-649496" y="382043"/>
              <a:ext cx="914859" cy="914859"/>
            </a:xfrm>
            <a:prstGeom prst="ellipse">
              <a:avLst/>
            </a:prstGeom>
            <a:solidFill>
              <a:schemeClr val="tx2"/>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3" name="Rectangle 11" descr="Users">
              <a:extLst>
                <a:ext uri="{FF2B5EF4-FFF2-40B4-BE49-F238E27FC236}">
                  <a16:creationId xmlns:a16="http://schemas.microsoft.com/office/drawing/2014/main" id="{E792CA40-D7E2-44F4-838C-810C232826CE}"/>
                </a:ext>
              </a:extLst>
            </p:cNvPr>
            <p:cNvSpPr/>
            <p:nvPr/>
          </p:nvSpPr>
          <p:spPr>
            <a:xfrm>
              <a:off x="-457376" y="574164"/>
              <a:ext cx="530618" cy="530618"/>
            </a:xfrm>
            <a:prstGeom prst="rect">
              <a:avLst/>
            </a:prstGeom>
            <a: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grpSp>
    </p:spTree>
    <p:extLst>
      <p:ext uri="{BB962C8B-B14F-4D97-AF65-F5344CB8AC3E}">
        <p14:creationId xmlns:p14="http://schemas.microsoft.com/office/powerpoint/2010/main" val="251319771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el 9">
            <a:extLst>
              <a:ext uri="{FF2B5EF4-FFF2-40B4-BE49-F238E27FC236}">
                <a16:creationId xmlns:a16="http://schemas.microsoft.com/office/drawing/2014/main" id="{BD503B87-A2CE-4F48-ABAD-B9E6CF328620}"/>
              </a:ext>
            </a:extLst>
          </p:cNvPr>
          <p:cNvSpPr>
            <a:spLocks noGrp="1"/>
          </p:cNvSpPr>
          <p:nvPr>
            <p:ph type="title"/>
          </p:nvPr>
        </p:nvSpPr>
        <p:spPr>
          <a:xfrm>
            <a:off x="1425627" y="567457"/>
            <a:ext cx="10572697" cy="830020"/>
          </a:xfrm>
        </p:spPr>
        <p:txBody>
          <a:bodyPr/>
          <a:lstStyle/>
          <a:p>
            <a:r>
              <a:rPr lang="en-GB" sz="2800">
                <a:solidFill>
                  <a:schemeClr val="tx2"/>
                </a:solidFill>
              </a:rPr>
              <a:t>Subscription Quota &amp; Capacity r</a:t>
            </a:r>
            <a:r>
              <a:rPr lang="en-GB">
                <a:solidFill>
                  <a:schemeClr val="tx2"/>
                </a:solidFill>
              </a:rPr>
              <a:t>ecommendations and why? </a:t>
            </a:r>
            <a:br>
              <a:rPr lang="en-GB" sz="2800"/>
            </a:br>
            <a:endParaRPr lang="de-DE"/>
          </a:p>
        </p:txBody>
      </p:sp>
      <p:sp>
        <p:nvSpPr>
          <p:cNvPr id="3" name="Content Placeholder 2">
            <a:extLst>
              <a:ext uri="{FF2B5EF4-FFF2-40B4-BE49-F238E27FC236}">
                <a16:creationId xmlns:a16="http://schemas.microsoft.com/office/drawing/2014/main" id="{2C63DFDA-8637-4082-A042-07C920B63B05}"/>
              </a:ext>
            </a:extLst>
          </p:cNvPr>
          <p:cNvSpPr>
            <a:spLocks noGrp="1"/>
          </p:cNvSpPr>
          <p:nvPr>
            <p:ph sz="quarter" idx="10"/>
          </p:nvPr>
        </p:nvSpPr>
        <p:spPr>
          <a:xfrm>
            <a:off x="1229682" y="1397477"/>
            <a:ext cx="10572697" cy="5029591"/>
          </a:xfrm>
          <a:prstGeom prst="rect">
            <a:avLst/>
          </a:prstGeom>
        </p:spPr>
        <p:txBody>
          <a:bodyPr wrap="square" anchor="ctr">
            <a:noAutofit/>
          </a:bodyPr>
          <a:lstStyle/>
          <a:p>
            <a:pPr algn="l"/>
            <a:r>
              <a:rPr lang="en-US" sz="2000" b="1">
                <a:solidFill>
                  <a:srgbClr val="24292E"/>
                </a:solidFill>
                <a:latin typeface="Segoe UI" panose="020B0502040204020203" pitchFamily="34" charset="0"/>
                <a:cs typeface="Segoe UI" panose="020B0502040204020203" pitchFamily="34" charset="0"/>
              </a:rPr>
              <a:t>Plan ahead:</a:t>
            </a:r>
            <a:r>
              <a:rPr lang="en-US" sz="2000">
                <a:solidFill>
                  <a:srgbClr val="24292E"/>
                </a:solidFill>
                <a:latin typeface="Segoe UI" panose="020B0502040204020203" pitchFamily="34" charset="0"/>
                <a:cs typeface="Segoe UI" panose="020B0502040204020203" pitchFamily="34" charset="0"/>
              </a:rPr>
              <a:t> </a:t>
            </a:r>
          </a:p>
          <a:p>
            <a:pPr algn="l"/>
            <a:r>
              <a:rPr lang="en-US" sz="2000">
                <a:solidFill>
                  <a:srgbClr val="24292E"/>
                </a:solidFill>
                <a:latin typeface="Segoe UI" panose="020B0502040204020203" pitchFamily="34" charset="0"/>
                <a:cs typeface="Segoe UI" panose="020B0502040204020203" pitchFamily="34" charset="0"/>
              </a:rPr>
              <a:t>	Consider limits and quotas per region for each service that your workloads require.</a:t>
            </a:r>
          </a:p>
          <a:p>
            <a:r>
              <a:rPr lang="en-US" sz="2000">
                <a:solidFill>
                  <a:srgbClr val="24292E"/>
                </a:solidFill>
                <a:latin typeface="Segoe UI" panose="020B0502040204020203" pitchFamily="34" charset="0"/>
                <a:cs typeface="Segoe UI" panose="020B0502040204020203" pitchFamily="34" charset="0"/>
              </a:rPr>
              <a:t>	Raise support request for quota increase as part of subscription provisioning. </a:t>
            </a:r>
          </a:p>
          <a:p>
            <a:pPr algn="l"/>
            <a:r>
              <a:rPr lang="en-US" sz="2000">
                <a:solidFill>
                  <a:srgbClr val="24292E"/>
                </a:solidFill>
                <a:latin typeface="Segoe UI" panose="020B0502040204020203" pitchFamily="34" charset="0"/>
                <a:cs typeface="Segoe UI" panose="020B0502040204020203" pitchFamily="34" charset="0"/>
              </a:rPr>
              <a:t>	Consider availability of required service in chosen region. </a:t>
            </a:r>
          </a:p>
          <a:p>
            <a:pPr algn="l"/>
            <a:r>
              <a:rPr lang="en-US" sz="2000">
                <a:solidFill>
                  <a:srgbClr val="24292E"/>
                </a:solidFill>
                <a:latin typeface="Segoe UI" panose="020B0502040204020203" pitchFamily="34" charset="0"/>
                <a:cs typeface="Segoe UI" panose="020B0502040204020203" pitchFamily="34" charset="0"/>
              </a:rPr>
              <a:t>	</a:t>
            </a:r>
          </a:p>
          <a:p>
            <a:pPr algn="l"/>
            <a:r>
              <a:rPr lang="en-US" sz="2000" b="1">
                <a:solidFill>
                  <a:srgbClr val="24292E"/>
                </a:solidFill>
                <a:latin typeface="Segoe UI" panose="020B0502040204020203" pitchFamily="34" charset="0"/>
                <a:cs typeface="Segoe UI" panose="020B0502040204020203" pitchFamily="34" charset="0"/>
              </a:rPr>
              <a:t>Use subscription as scale unit:</a:t>
            </a:r>
          </a:p>
          <a:p>
            <a:pPr algn="l"/>
            <a:r>
              <a:rPr lang="en-US" sz="2000">
                <a:solidFill>
                  <a:srgbClr val="24292E"/>
                </a:solidFill>
                <a:latin typeface="Segoe UI" panose="020B0502040204020203" pitchFamily="34" charset="0"/>
                <a:cs typeface="Segoe UI" panose="020B0502040204020203" pitchFamily="34" charset="0"/>
              </a:rPr>
              <a:t>	Ensure that scaling out is possible without hitting subscription limits</a:t>
            </a:r>
          </a:p>
          <a:p>
            <a:pPr algn="l"/>
            <a:r>
              <a:rPr lang="en-US" sz="2000">
                <a:solidFill>
                  <a:srgbClr val="24292E"/>
                </a:solidFill>
                <a:latin typeface="Segoe UI" panose="020B0502040204020203" pitchFamily="34" charset="0"/>
                <a:cs typeface="Segoe UI" panose="020B0502040204020203" pitchFamily="34" charset="0"/>
              </a:rPr>
              <a:t>	Monitor capacity level and setup alerting for capacity utilization.</a:t>
            </a:r>
            <a:endParaRPr lang="en-US" sz="1200">
              <a:solidFill>
                <a:srgbClr val="24292E"/>
              </a:solidFill>
              <a:latin typeface="Segoe UI" panose="020B0502040204020203" pitchFamily="34" charset="0"/>
              <a:cs typeface="Segoe UI" panose="020B0502040204020203" pitchFamily="34" charset="0"/>
            </a:endParaRPr>
          </a:p>
        </p:txBody>
      </p:sp>
      <p:grpSp>
        <p:nvGrpSpPr>
          <p:cNvPr id="5" name="Group 4">
            <a:extLst>
              <a:ext uri="{FF2B5EF4-FFF2-40B4-BE49-F238E27FC236}">
                <a16:creationId xmlns:a16="http://schemas.microsoft.com/office/drawing/2014/main" id="{DA75AE04-AB9A-463B-8D50-5BCA183F7C6B}"/>
              </a:ext>
            </a:extLst>
          </p:cNvPr>
          <p:cNvGrpSpPr/>
          <p:nvPr/>
        </p:nvGrpSpPr>
        <p:grpSpPr>
          <a:xfrm>
            <a:off x="296611" y="373976"/>
            <a:ext cx="933071" cy="933071"/>
            <a:chOff x="-649496" y="382043"/>
            <a:chExt cx="914859" cy="914859"/>
          </a:xfrm>
        </p:grpSpPr>
        <p:sp>
          <p:nvSpPr>
            <p:cNvPr id="11" name="Oval 10">
              <a:extLst>
                <a:ext uri="{FF2B5EF4-FFF2-40B4-BE49-F238E27FC236}">
                  <a16:creationId xmlns:a16="http://schemas.microsoft.com/office/drawing/2014/main" id="{2E5B7495-68F8-4356-BE18-CDD191CD9E58}"/>
                </a:ext>
              </a:extLst>
            </p:cNvPr>
            <p:cNvSpPr/>
            <p:nvPr/>
          </p:nvSpPr>
          <p:spPr>
            <a:xfrm>
              <a:off x="-649496" y="382043"/>
              <a:ext cx="914859" cy="914859"/>
            </a:xfrm>
            <a:prstGeom prst="ellipse">
              <a:avLst/>
            </a:prstGeom>
            <a:solidFill>
              <a:schemeClr val="tx2"/>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2" name="Rectangle 11" descr="Users">
              <a:extLst>
                <a:ext uri="{FF2B5EF4-FFF2-40B4-BE49-F238E27FC236}">
                  <a16:creationId xmlns:a16="http://schemas.microsoft.com/office/drawing/2014/main" id="{1ADFBBF7-AC06-4143-A416-ECFC5142D829}"/>
                </a:ext>
              </a:extLst>
            </p:cNvPr>
            <p:cNvSpPr/>
            <p:nvPr/>
          </p:nvSpPr>
          <p:spPr>
            <a:xfrm>
              <a:off x="-457376" y="574164"/>
              <a:ext cx="530618" cy="5306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grpSp>
    </p:spTree>
    <p:extLst>
      <p:ext uri="{BB962C8B-B14F-4D97-AF65-F5344CB8AC3E}">
        <p14:creationId xmlns:p14="http://schemas.microsoft.com/office/powerpoint/2010/main" val="2548510721"/>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el 9">
            <a:extLst>
              <a:ext uri="{FF2B5EF4-FFF2-40B4-BE49-F238E27FC236}">
                <a16:creationId xmlns:a16="http://schemas.microsoft.com/office/drawing/2014/main" id="{BD503B87-A2CE-4F48-ABAD-B9E6CF328620}"/>
              </a:ext>
            </a:extLst>
          </p:cNvPr>
          <p:cNvSpPr>
            <a:spLocks noGrp="1"/>
          </p:cNvSpPr>
          <p:nvPr>
            <p:ph type="title"/>
          </p:nvPr>
        </p:nvSpPr>
        <p:spPr>
          <a:xfrm>
            <a:off x="1425627" y="567457"/>
            <a:ext cx="10572697" cy="830020"/>
          </a:xfrm>
        </p:spPr>
        <p:txBody>
          <a:bodyPr/>
          <a:lstStyle/>
          <a:p>
            <a:r>
              <a:rPr lang="en-GB" sz="2800">
                <a:solidFill>
                  <a:schemeClr val="tx2"/>
                </a:solidFill>
              </a:rPr>
              <a:t>Cost Management</a:t>
            </a:r>
            <a:br>
              <a:rPr lang="en-GB" sz="2800"/>
            </a:br>
            <a:endParaRPr lang="de-DE"/>
          </a:p>
        </p:txBody>
      </p:sp>
      <p:sp>
        <p:nvSpPr>
          <p:cNvPr id="3" name="Content Placeholder 2">
            <a:extLst>
              <a:ext uri="{FF2B5EF4-FFF2-40B4-BE49-F238E27FC236}">
                <a16:creationId xmlns:a16="http://schemas.microsoft.com/office/drawing/2014/main" id="{2C63DFDA-8637-4082-A042-07C920B63B05}"/>
              </a:ext>
            </a:extLst>
          </p:cNvPr>
          <p:cNvSpPr>
            <a:spLocks noGrp="1"/>
          </p:cNvSpPr>
          <p:nvPr>
            <p:ph sz="quarter" idx="10"/>
          </p:nvPr>
        </p:nvSpPr>
        <p:spPr>
          <a:xfrm>
            <a:off x="1229682" y="2360817"/>
            <a:ext cx="10572697" cy="1600438"/>
          </a:xfrm>
          <a:prstGeom prst="rect">
            <a:avLst/>
          </a:prstGeom>
        </p:spPr>
        <p:txBody>
          <a:bodyPr wrap="square" anchor="ctr">
            <a:noAutofit/>
          </a:bodyPr>
          <a:lstStyle/>
          <a:p>
            <a:pPr lvl="0"/>
            <a:r>
              <a:rPr lang="en-GB" sz="4800">
                <a:latin typeface="Segoe UI Semibold" panose="020B0702040204020203" pitchFamily="34" charset="0"/>
                <a:cs typeface="Segoe UI Semibold" panose="020B0702040204020203" pitchFamily="34" charset="0"/>
              </a:rPr>
              <a:t>How do I handle my budget? </a:t>
            </a:r>
          </a:p>
        </p:txBody>
      </p:sp>
      <p:grpSp>
        <p:nvGrpSpPr>
          <p:cNvPr id="5" name="Group 4">
            <a:extLst>
              <a:ext uri="{FF2B5EF4-FFF2-40B4-BE49-F238E27FC236}">
                <a16:creationId xmlns:a16="http://schemas.microsoft.com/office/drawing/2014/main" id="{DA75AE04-AB9A-463B-8D50-5BCA183F7C6B}"/>
              </a:ext>
            </a:extLst>
          </p:cNvPr>
          <p:cNvGrpSpPr/>
          <p:nvPr/>
        </p:nvGrpSpPr>
        <p:grpSpPr>
          <a:xfrm>
            <a:off x="296611" y="373976"/>
            <a:ext cx="933071" cy="933071"/>
            <a:chOff x="-649496" y="382043"/>
            <a:chExt cx="914859" cy="914859"/>
          </a:xfrm>
        </p:grpSpPr>
        <p:sp>
          <p:nvSpPr>
            <p:cNvPr id="11" name="Oval 10">
              <a:extLst>
                <a:ext uri="{FF2B5EF4-FFF2-40B4-BE49-F238E27FC236}">
                  <a16:creationId xmlns:a16="http://schemas.microsoft.com/office/drawing/2014/main" id="{2E5B7495-68F8-4356-BE18-CDD191CD9E58}"/>
                </a:ext>
              </a:extLst>
            </p:cNvPr>
            <p:cNvSpPr/>
            <p:nvPr/>
          </p:nvSpPr>
          <p:spPr>
            <a:xfrm>
              <a:off x="-649496" y="382043"/>
              <a:ext cx="914859" cy="914859"/>
            </a:xfrm>
            <a:prstGeom prst="ellipse">
              <a:avLst/>
            </a:prstGeom>
            <a:solidFill>
              <a:schemeClr val="tx2"/>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2" name="Rectangle 11" descr="Users">
              <a:extLst>
                <a:ext uri="{FF2B5EF4-FFF2-40B4-BE49-F238E27FC236}">
                  <a16:creationId xmlns:a16="http://schemas.microsoft.com/office/drawing/2014/main" id="{1ADFBBF7-AC06-4143-A416-ECFC5142D829}"/>
                </a:ext>
              </a:extLst>
            </p:cNvPr>
            <p:cNvSpPr/>
            <p:nvPr/>
          </p:nvSpPr>
          <p:spPr>
            <a:xfrm>
              <a:off x="-457376" y="574164"/>
              <a:ext cx="530618" cy="5306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grpSp>
    </p:spTree>
    <p:extLst>
      <p:ext uri="{BB962C8B-B14F-4D97-AF65-F5344CB8AC3E}">
        <p14:creationId xmlns:p14="http://schemas.microsoft.com/office/powerpoint/2010/main" val="3690462742"/>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el 9">
            <a:extLst>
              <a:ext uri="{FF2B5EF4-FFF2-40B4-BE49-F238E27FC236}">
                <a16:creationId xmlns:a16="http://schemas.microsoft.com/office/drawing/2014/main" id="{BD503B87-A2CE-4F48-ABAD-B9E6CF328620}"/>
              </a:ext>
            </a:extLst>
          </p:cNvPr>
          <p:cNvSpPr>
            <a:spLocks noGrp="1"/>
          </p:cNvSpPr>
          <p:nvPr>
            <p:ph type="title"/>
          </p:nvPr>
        </p:nvSpPr>
        <p:spPr>
          <a:xfrm>
            <a:off x="1425627" y="567457"/>
            <a:ext cx="10572697" cy="830020"/>
          </a:xfrm>
        </p:spPr>
        <p:txBody>
          <a:bodyPr/>
          <a:lstStyle/>
          <a:p>
            <a:r>
              <a:rPr lang="en-GB" sz="2800">
                <a:solidFill>
                  <a:schemeClr val="tx2"/>
                </a:solidFill>
              </a:rPr>
              <a:t>Cost Management</a:t>
            </a:r>
            <a:br>
              <a:rPr lang="en-GB" sz="2800"/>
            </a:br>
            <a:endParaRPr lang="de-DE"/>
          </a:p>
        </p:txBody>
      </p:sp>
      <p:sp>
        <p:nvSpPr>
          <p:cNvPr id="3" name="Content Placeholder 2">
            <a:extLst>
              <a:ext uri="{FF2B5EF4-FFF2-40B4-BE49-F238E27FC236}">
                <a16:creationId xmlns:a16="http://schemas.microsoft.com/office/drawing/2014/main" id="{2C63DFDA-8637-4082-A042-07C920B63B05}"/>
              </a:ext>
            </a:extLst>
          </p:cNvPr>
          <p:cNvSpPr>
            <a:spLocks noGrp="1"/>
          </p:cNvSpPr>
          <p:nvPr>
            <p:ph sz="quarter" idx="10"/>
          </p:nvPr>
        </p:nvSpPr>
        <p:spPr>
          <a:xfrm>
            <a:off x="1229682" y="1866900"/>
            <a:ext cx="9133517" cy="4560168"/>
          </a:xfrm>
          <a:prstGeom prst="rect">
            <a:avLst/>
          </a:prstGeom>
        </p:spPr>
        <p:txBody>
          <a:bodyPr wrap="square" anchor="t">
            <a:noAutofit/>
          </a:bodyPr>
          <a:lstStyle/>
          <a:p>
            <a:pPr algn="l"/>
            <a:r>
              <a:rPr lang="en-US" sz="2000" b="1">
                <a:solidFill>
                  <a:schemeClr val="tx2"/>
                </a:solidFill>
                <a:latin typeface="Segoe UI" panose="020B0502040204020203" pitchFamily="34" charset="0"/>
                <a:cs typeface="Segoe UI" panose="020B0502040204020203" pitchFamily="34" charset="0"/>
              </a:rPr>
              <a:t>Cost transparency</a:t>
            </a:r>
            <a:r>
              <a:rPr lang="en-US" sz="2000" b="1">
                <a:solidFill>
                  <a:srgbClr val="24292E"/>
                </a:solidFill>
                <a:latin typeface="Segoe UI" panose="020B0502040204020203" pitchFamily="34" charset="0"/>
                <a:cs typeface="Segoe UI" panose="020B0502040204020203" pitchFamily="34" charset="0"/>
              </a:rPr>
              <a:t> </a:t>
            </a:r>
            <a:r>
              <a:rPr lang="en-US" sz="2000">
                <a:solidFill>
                  <a:srgbClr val="24292E"/>
                </a:solidFill>
                <a:latin typeface="Segoe UI" panose="020B0502040204020203" pitchFamily="34" charset="0"/>
                <a:cs typeface="Segoe UI" panose="020B0502040204020203" pitchFamily="34" charset="0"/>
              </a:rPr>
              <a:t>across a technical estate is a critical management challenge faced by every large enterprise organization. This section explores key aspects associated with how cost transparency can be achieved across large Azure environments.</a:t>
            </a:r>
          </a:p>
        </p:txBody>
      </p:sp>
      <p:grpSp>
        <p:nvGrpSpPr>
          <p:cNvPr id="5" name="Group 4">
            <a:extLst>
              <a:ext uri="{FF2B5EF4-FFF2-40B4-BE49-F238E27FC236}">
                <a16:creationId xmlns:a16="http://schemas.microsoft.com/office/drawing/2014/main" id="{DA75AE04-AB9A-463B-8D50-5BCA183F7C6B}"/>
              </a:ext>
            </a:extLst>
          </p:cNvPr>
          <p:cNvGrpSpPr/>
          <p:nvPr/>
        </p:nvGrpSpPr>
        <p:grpSpPr>
          <a:xfrm>
            <a:off x="296611" y="373976"/>
            <a:ext cx="933071" cy="933071"/>
            <a:chOff x="-649496" y="382043"/>
            <a:chExt cx="914859" cy="914859"/>
          </a:xfrm>
        </p:grpSpPr>
        <p:sp>
          <p:nvSpPr>
            <p:cNvPr id="11" name="Oval 10">
              <a:extLst>
                <a:ext uri="{FF2B5EF4-FFF2-40B4-BE49-F238E27FC236}">
                  <a16:creationId xmlns:a16="http://schemas.microsoft.com/office/drawing/2014/main" id="{2E5B7495-68F8-4356-BE18-CDD191CD9E58}"/>
                </a:ext>
              </a:extLst>
            </p:cNvPr>
            <p:cNvSpPr/>
            <p:nvPr/>
          </p:nvSpPr>
          <p:spPr>
            <a:xfrm>
              <a:off x="-649496" y="382043"/>
              <a:ext cx="914859" cy="914859"/>
            </a:xfrm>
            <a:prstGeom prst="ellipse">
              <a:avLst/>
            </a:prstGeom>
            <a:solidFill>
              <a:schemeClr val="tx2"/>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2" name="Rectangle 11" descr="Users">
              <a:extLst>
                <a:ext uri="{FF2B5EF4-FFF2-40B4-BE49-F238E27FC236}">
                  <a16:creationId xmlns:a16="http://schemas.microsoft.com/office/drawing/2014/main" id="{1ADFBBF7-AC06-4143-A416-ECFC5142D829}"/>
                </a:ext>
              </a:extLst>
            </p:cNvPr>
            <p:cNvSpPr/>
            <p:nvPr/>
          </p:nvSpPr>
          <p:spPr>
            <a:xfrm>
              <a:off x="-457376" y="574164"/>
              <a:ext cx="530618" cy="5306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grpSp>
      <p:sp>
        <p:nvSpPr>
          <p:cNvPr id="8" name="Textfeld 7">
            <a:extLst>
              <a:ext uri="{FF2B5EF4-FFF2-40B4-BE49-F238E27FC236}">
                <a16:creationId xmlns:a16="http://schemas.microsoft.com/office/drawing/2014/main" id="{8B913B11-151A-4B86-8A85-FD0A975D97A0}"/>
              </a:ext>
            </a:extLst>
          </p:cNvPr>
          <p:cNvSpPr txBox="1"/>
          <p:nvPr/>
        </p:nvSpPr>
        <p:spPr>
          <a:xfrm>
            <a:off x="1229682" y="3815377"/>
            <a:ext cx="9977110" cy="2492990"/>
          </a:xfrm>
          <a:prstGeom prst="rect">
            <a:avLst/>
          </a:prstGeom>
          <a:noFill/>
        </p:spPr>
        <p:txBody>
          <a:bodyPr wrap="squar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50" normalizeH="0" baseline="0" noProof="0">
                <a:ln>
                  <a:noFill/>
                </a:ln>
                <a:solidFill>
                  <a:srgbClr val="0078D3"/>
                </a:solidFill>
                <a:effectLst/>
                <a:uLnTx/>
                <a:uFillTx/>
                <a:latin typeface="Segoe UI" panose="020B0502040204020203" pitchFamily="34" charset="0"/>
                <a:ea typeface="+mn-ea"/>
                <a:cs typeface="Segoe UI" panose="020B0502040204020203" pitchFamily="34" charset="0"/>
              </a:rPr>
              <a:t>Considerations</a:t>
            </a:r>
            <a:r>
              <a:rPr kumimoji="0" lang="en-US" sz="2000" b="0" i="0" u="none" strike="noStrike" kern="1200" cap="none" spc="-50" normalizeH="0" baseline="0" noProof="0">
                <a:ln>
                  <a:noFill/>
                </a:ln>
                <a:solidFill>
                  <a:srgbClr val="24292E"/>
                </a:solidFill>
                <a:effectLst/>
                <a:uLnTx/>
                <a:uFillTx/>
                <a:latin typeface="Segoe UI" panose="020B0502040204020203" pitchFamily="34" charset="0"/>
                <a:ea typeface="+mn-ea"/>
                <a:cs typeface="Segoe UI" panose="020B0502040204020203" pitchFamily="34" charset="0"/>
              </a:rPr>
              <a:t>:</a:t>
            </a:r>
          </a:p>
          <a:p>
            <a:pPr marL="342900" marR="0" lvl="0" indent="-34290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50" normalizeH="0" baseline="0" noProof="0">
                <a:ln>
                  <a:noFill/>
                </a:ln>
                <a:solidFill>
                  <a:srgbClr val="24292E"/>
                </a:solidFill>
                <a:effectLst/>
                <a:uLnTx/>
                <a:uFillTx/>
                <a:latin typeface="Segoe UI" panose="020B0502040204020203" pitchFamily="34" charset="0"/>
                <a:ea typeface="+mn-ea"/>
                <a:cs typeface="Segoe UI" panose="020B0502040204020203" pitchFamily="34" charset="0"/>
              </a:rPr>
              <a:t>Potential need for </a:t>
            </a:r>
            <a:r>
              <a:rPr kumimoji="0" lang="en-US" sz="2000" b="0" i="0" u="none" strike="noStrike" kern="1200" cap="none" spc="-50" normalizeH="0" baseline="0" noProof="0">
                <a:ln>
                  <a:noFill/>
                </a:ln>
                <a:solidFill>
                  <a:srgbClr val="0078D3"/>
                </a:solidFill>
                <a:effectLst/>
                <a:uLnTx/>
                <a:uFillTx/>
                <a:latin typeface="Segoe UI" panose="020B0502040204020203" pitchFamily="34" charset="0"/>
                <a:ea typeface="+mn-ea"/>
                <a:cs typeface="Segoe UI" panose="020B0502040204020203" pitchFamily="34" charset="0"/>
              </a:rPr>
              <a:t>chargeback</a:t>
            </a:r>
            <a:r>
              <a:rPr kumimoji="0" lang="en-US" sz="2000" b="0" i="0" u="none" strike="noStrike" kern="1200" cap="none" spc="-50" normalizeH="0" baseline="0" noProof="0">
                <a:ln>
                  <a:noFill/>
                </a:ln>
                <a:solidFill>
                  <a:srgbClr val="24292E"/>
                </a:solidFill>
                <a:effectLst/>
                <a:uLnTx/>
                <a:uFillTx/>
                <a:latin typeface="Segoe UI" panose="020B0502040204020203" pitchFamily="34" charset="0"/>
                <a:ea typeface="+mn-ea"/>
                <a:cs typeface="Segoe UI" panose="020B0502040204020203" pitchFamily="34" charset="0"/>
              </a:rPr>
              <a:t> </a:t>
            </a:r>
            <a:r>
              <a:rPr kumimoji="0" lang="en-US" sz="2000" b="0" i="0" u="none" strike="noStrike" kern="1200" cap="none" spc="-50" normalizeH="0" baseline="0" noProof="0">
                <a:ln>
                  <a:noFill/>
                </a:ln>
                <a:solidFill>
                  <a:srgbClr val="0078D3"/>
                </a:solidFill>
                <a:effectLst/>
                <a:uLnTx/>
                <a:uFillTx/>
                <a:latin typeface="Segoe UI" panose="020B0502040204020203" pitchFamily="34" charset="0"/>
                <a:ea typeface="+mn-ea"/>
                <a:cs typeface="Segoe UI" panose="020B0502040204020203" pitchFamily="34" charset="0"/>
              </a:rPr>
              <a:t>models</a:t>
            </a:r>
            <a:r>
              <a:rPr kumimoji="0" lang="en-US" sz="2000" b="0" i="0" u="none" strike="noStrike" kern="1200" cap="none" spc="-50" normalizeH="0" baseline="0" noProof="0">
                <a:ln>
                  <a:noFill/>
                </a:ln>
                <a:solidFill>
                  <a:srgbClr val="24292E"/>
                </a:solidFill>
                <a:effectLst/>
                <a:uLnTx/>
                <a:uFillTx/>
                <a:latin typeface="Segoe UI" panose="020B0502040204020203" pitchFamily="34" charset="0"/>
                <a:ea typeface="+mn-ea"/>
                <a:cs typeface="Segoe UI" panose="020B0502040204020203" pitchFamily="34" charset="0"/>
              </a:rPr>
              <a:t> where shared platform as a service (PaaS) resources are concerned, such as Azure App Service Environment and Azure Kubernetes Service, which might need to be shared to achieve higher density.</a:t>
            </a:r>
          </a:p>
          <a:p>
            <a:pPr marL="342900" marR="0" lvl="0" indent="-34290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50" normalizeH="0" baseline="0" noProof="0">
                <a:ln>
                  <a:noFill/>
                </a:ln>
                <a:solidFill>
                  <a:srgbClr val="24292E"/>
                </a:solidFill>
                <a:effectLst/>
                <a:uLnTx/>
                <a:uFillTx/>
                <a:latin typeface="Segoe UI" panose="020B0502040204020203" pitchFamily="34" charset="0"/>
                <a:ea typeface="+mn-ea"/>
                <a:cs typeface="Segoe UI" panose="020B0502040204020203" pitchFamily="34" charset="0"/>
              </a:rPr>
              <a:t>Use a </a:t>
            </a:r>
            <a:r>
              <a:rPr kumimoji="0" lang="en-US" sz="2000" b="0" i="0" u="none" strike="noStrike" kern="1200" cap="none" spc="-50" normalizeH="0" baseline="0" noProof="0">
                <a:ln>
                  <a:noFill/>
                </a:ln>
                <a:solidFill>
                  <a:srgbClr val="0078D3"/>
                </a:solidFill>
                <a:effectLst/>
                <a:uLnTx/>
                <a:uFillTx/>
                <a:latin typeface="Segoe UI" panose="020B0502040204020203" pitchFamily="34" charset="0"/>
                <a:ea typeface="+mn-ea"/>
                <a:cs typeface="Segoe UI" panose="020B0502040204020203" pitchFamily="34" charset="0"/>
              </a:rPr>
              <a:t>shutdown</a:t>
            </a:r>
            <a:r>
              <a:rPr kumimoji="0" lang="en-US" sz="2000" b="0" i="0" u="none" strike="noStrike" kern="1200" cap="none" spc="-50" normalizeH="0" baseline="0" noProof="0">
                <a:ln>
                  <a:noFill/>
                </a:ln>
                <a:solidFill>
                  <a:srgbClr val="24292E"/>
                </a:solidFill>
                <a:effectLst/>
                <a:uLnTx/>
                <a:uFillTx/>
                <a:latin typeface="Segoe UI" panose="020B0502040204020203" pitchFamily="34" charset="0"/>
                <a:ea typeface="+mn-ea"/>
                <a:cs typeface="Segoe UI" panose="020B0502040204020203" pitchFamily="34" charset="0"/>
              </a:rPr>
              <a:t> </a:t>
            </a:r>
            <a:r>
              <a:rPr kumimoji="0" lang="en-US" sz="2000" b="0" i="0" u="none" strike="noStrike" kern="1200" cap="none" spc="-50" normalizeH="0" baseline="0" noProof="0">
                <a:ln>
                  <a:noFill/>
                </a:ln>
                <a:solidFill>
                  <a:srgbClr val="0078D3"/>
                </a:solidFill>
                <a:effectLst/>
                <a:uLnTx/>
                <a:uFillTx/>
                <a:latin typeface="Segoe UI" panose="020B0502040204020203" pitchFamily="34" charset="0"/>
                <a:ea typeface="+mn-ea"/>
                <a:cs typeface="Segoe UI" panose="020B0502040204020203" pitchFamily="34" charset="0"/>
              </a:rPr>
              <a:t>schedule</a:t>
            </a:r>
            <a:r>
              <a:rPr kumimoji="0" lang="en-US" sz="2000" b="0" i="0" u="none" strike="noStrike" kern="1200" cap="none" spc="-50" normalizeH="0" baseline="0" noProof="0">
                <a:ln>
                  <a:noFill/>
                </a:ln>
                <a:solidFill>
                  <a:srgbClr val="24292E"/>
                </a:solidFill>
                <a:effectLst/>
                <a:uLnTx/>
                <a:uFillTx/>
                <a:latin typeface="Segoe UI" panose="020B0502040204020203" pitchFamily="34" charset="0"/>
                <a:ea typeface="+mn-ea"/>
                <a:cs typeface="Segoe UI" panose="020B0502040204020203" pitchFamily="34" charset="0"/>
              </a:rPr>
              <a:t> for </a:t>
            </a:r>
            <a:r>
              <a:rPr kumimoji="0" lang="en-US" sz="2000" b="0" i="0" u="none" strike="noStrike" kern="1200" cap="none" spc="-50" normalizeH="0" baseline="0" noProof="0">
                <a:ln>
                  <a:noFill/>
                </a:ln>
                <a:solidFill>
                  <a:srgbClr val="0078D3"/>
                </a:solidFill>
                <a:effectLst/>
                <a:uLnTx/>
                <a:uFillTx/>
                <a:latin typeface="Segoe UI" panose="020B0502040204020203" pitchFamily="34" charset="0"/>
                <a:ea typeface="+mn-ea"/>
                <a:cs typeface="Segoe UI" panose="020B0502040204020203" pitchFamily="34" charset="0"/>
              </a:rPr>
              <a:t>nonproduction</a:t>
            </a:r>
            <a:r>
              <a:rPr kumimoji="0" lang="en-US" sz="2000" b="0" i="0" u="none" strike="noStrike" kern="1200" cap="none" spc="-50" normalizeH="0" baseline="0" noProof="0">
                <a:ln>
                  <a:noFill/>
                </a:ln>
                <a:solidFill>
                  <a:srgbClr val="24292E"/>
                </a:solidFill>
                <a:effectLst/>
                <a:uLnTx/>
                <a:uFillTx/>
                <a:latin typeface="Segoe UI" panose="020B0502040204020203" pitchFamily="34" charset="0"/>
                <a:ea typeface="+mn-ea"/>
                <a:cs typeface="Segoe UI" panose="020B0502040204020203" pitchFamily="34" charset="0"/>
              </a:rPr>
              <a:t> workloads to optimize costs.</a:t>
            </a:r>
          </a:p>
          <a:p>
            <a:pPr marL="342900" marR="0" lvl="0" indent="-34290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50" normalizeH="0" baseline="0" noProof="0">
                <a:ln>
                  <a:noFill/>
                </a:ln>
                <a:solidFill>
                  <a:srgbClr val="24292E"/>
                </a:solidFill>
                <a:effectLst/>
                <a:uLnTx/>
                <a:uFillTx/>
                <a:latin typeface="Segoe UI" panose="020B0502040204020203" pitchFamily="34" charset="0"/>
                <a:ea typeface="+mn-ea"/>
                <a:cs typeface="Segoe UI" panose="020B0502040204020203" pitchFamily="34" charset="0"/>
              </a:rPr>
              <a:t>Use Azure Advisor to check </a:t>
            </a:r>
            <a:r>
              <a:rPr kumimoji="0" lang="en-US" sz="2000" b="0" i="0" u="none" strike="noStrike" kern="1200" cap="none" spc="-50" normalizeH="0" baseline="0" noProof="0">
                <a:ln>
                  <a:noFill/>
                </a:ln>
                <a:solidFill>
                  <a:srgbClr val="0078D3"/>
                </a:solidFill>
                <a:effectLst/>
                <a:uLnTx/>
                <a:uFillTx/>
                <a:latin typeface="Segoe UI" panose="020B0502040204020203" pitchFamily="34" charset="0"/>
                <a:ea typeface="+mn-ea"/>
                <a:cs typeface="Segoe UI" panose="020B0502040204020203" pitchFamily="34" charset="0"/>
              </a:rPr>
              <a:t>cost</a:t>
            </a:r>
            <a:r>
              <a:rPr kumimoji="0" lang="en-US" sz="2000" b="0" i="0" u="none" strike="noStrike" kern="1200" cap="none" spc="-50" normalizeH="0" baseline="0" noProof="0">
                <a:ln>
                  <a:noFill/>
                </a:ln>
                <a:solidFill>
                  <a:srgbClr val="24292E"/>
                </a:solidFill>
                <a:effectLst/>
                <a:uLnTx/>
                <a:uFillTx/>
                <a:latin typeface="Segoe UI" panose="020B0502040204020203" pitchFamily="34" charset="0"/>
                <a:ea typeface="+mn-ea"/>
                <a:cs typeface="Segoe UI" panose="020B0502040204020203" pitchFamily="34" charset="0"/>
              </a:rPr>
              <a:t> </a:t>
            </a:r>
            <a:r>
              <a:rPr kumimoji="0" lang="en-US" sz="2000" b="0" i="0" u="none" strike="noStrike" kern="1200" cap="none" spc="-50" normalizeH="0" baseline="0" noProof="0">
                <a:ln>
                  <a:noFill/>
                </a:ln>
                <a:solidFill>
                  <a:srgbClr val="0078D3"/>
                </a:solidFill>
                <a:effectLst/>
                <a:uLnTx/>
                <a:uFillTx/>
                <a:latin typeface="Segoe UI" panose="020B0502040204020203" pitchFamily="34" charset="0"/>
                <a:ea typeface="+mn-ea"/>
                <a:cs typeface="Segoe UI" panose="020B0502040204020203" pitchFamily="34" charset="0"/>
              </a:rPr>
              <a:t>optimization</a:t>
            </a:r>
            <a:r>
              <a:rPr kumimoji="0" lang="en-US" sz="2000" b="0" i="0" u="none" strike="noStrike" kern="1200" cap="none" spc="-50" normalizeH="0" baseline="0" noProof="0">
                <a:ln>
                  <a:noFill/>
                </a:ln>
                <a:solidFill>
                  <a:srgbClr val="24292E"/>
                </a:solidFill>
                <a:effectLst/>
                <a:uLnTx/>
                <a:uFillTx/>
                <a:latin typeface="Segoe UI" panose="020B0502040204020203" pitchFamily="34" charset="0"/>
                <a:ea typeface="+mn-ea"/>
                <a:cs typeface="Segoe UI" panose="020B0502040204020203" pitchFamily="34" charset="0"/>
              </a:rPr>
              <a:t> recommendations.</a:t>
            </a:r>
          </a:p>
          <a:p>
            <a:pPr marL="0" marR="0" lvl="0" indent="0" algn="l" defTabSz="932742" rtl="0" eaLnBrk="1" fontAlgn="auto" latinLnBrk="0" hangingPunct="1">
              <a:lnSpc>
                <a:spcPct val="100000"/>
              </a:lnSpc>
              <a:spcBef>
                <a:spcPts val="0"/>
              </a:spcBef>
              <a:spcAft>
                <a:spcPts val="0"/>
              </a:spcAft>
              <a:buClrTx/>
              <a:buSzTx/>
              <a:buFontTx/>
              <a:buNone/>
              <a:tabLst/>
              <a:defRPr/>
            </a:pPr>
            <a:br>
              <a:rPr kumimoji="0" lang="en-US" sz="1800" b="0" i="0" u="none" strike="noStrike" kern="1200" cap="none" spc="0" normalizeH="0" baseline="0" noProof="0">
                <a:ln>
                  <a:noFill/>
                </a:ln>
                <a:solidFill>
                  <a:srgbClr val="3C3C41"/>
                </a:solidFill>
                <a:effectLst/>
                <a:uLnTx/>
                <a:uFillTx/>
                <a:latin typeface="Segoe UI"/>
                <a:ea typeface="+mn-ea"/>
                <a:cs typeface="+mn-cs"/>
              </a:rPr>
            </a:b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Tree>
    <p:extLst>
      <p:ext uri="{BB962C8B-B14F-4D97-AF65-F5344CB8AC3E}">
        <p14:creationId xmlns:p14="http://schemas.microsoft.com/office/powerpoint/2010/main" val="149642622"/>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658BC45-E49E-4251-A61C-B348545953D2}"/>
              </a:ext>
            </a:extLst>
          </p:cNvPr>
          <p:cNvPicPr>
            <a:picLocks noChangeAspect="1"/>
          </p:cNvPicPr>
          <p:nvPr/>
        </p:nvPicPr>
        <p:blipFill>
          <a:blip r:embed="rId2"/>
          <a:stretch>
            <a:fillRect/>
          </a:stretch>
        </p:blipFill>
        <p:spPr>
          <a:xfrm>
            <a:off x="638873" y="1774541"/>
            <a:ext cx="9531563" cy="4879705"/>
          </a:xfrm>
          <a:prstGeom prst="rect">
            <a:avLst/>
          </a:prstGeom>
        </p:spPr>
      </p:pic>
      <p:sp>
        <p:nvSpPr>
          <p:cNvPr id="4" name="Title 4">
            <a:extLst>
              <a:ext uri="{FF2B5EF4-FFF2-40B4-BE49-F238E27FC236}">
                <a16:creationId xmlns:a16="http://schemas.microsoft.com/office/drawing/2014/main" id="{DBE550EE-B367-4496-B3E4-7646607FC176}"/>
              </a:ext>
            </a:extLst>
          </p:cNvPr>
          <p:cNvSpPr>
            <a:spLocks noGrp="1"/>
          </p:cNvSpPr>
          <p:nvPr>
            <p:ph type="title"/>
          </p:nvPr>
        </p:nvSpPr>
        <p:spPr>
          <a:xfrm>
            <a:off x="430698" y="188192"/>
            <a:ext cx="11531715" cy="664669"/>
          </a:xfrm>
        </p:spPr>
        <p:txBody>
          <a:bodyPr vert="horz" wrap="square" lIns="146304" tIns="91440" rIns="146304" bIns="91440" rtlCol="0" anchor="t">
            <a:noAutofit/>
          </a:bodyPr>
          <a:lstStyle/>
          <a:p>
            <a:pPr>
              <a:lnSpc>
                <a:spcPct val="90000"/>
              </a:lnSpc>
            </a:pPr>
            <a:r>
              <a:rPr lang="en-US" sz="3600">
                <a:latin typeface="Segoe UI Semibold "/>
              </a:rPr>
              <a:t>Cost Management tools in Azure</a:t>
            </a:r>
          </a:p>
        </p:txBody>
      </p:sp>
      <p:sp>
        <p:nvSpPr>
          <p:cNvPr id="5" name="Rectangle 4">
            <a:extLst>
              <a:ext uri="{FF2B5EF4-FFF2-40B4-BE49-F238E27FC236}">
                <a16:creationId xmlns:a16="http://schemas.microsoft.com/office/drawing/2014/main" id="{141B6EB1-D4DB-45B1-8C64-1AB0BE9DC5C4}"/>
              </a:ext>
            </a:extLst>
          </p:cNvPr>
          <p:cNvSpPr/>
          <p:nvPr/>
        </p:nvSpPr>
        <p:spPr>
          <a:xfrm>
            <a:off x="638873" y="940668"/>
            <a:ext cx="11531715" cy="646331"/>
          </a:xfrm>
          <a:prstGeom prst="rect">
            <a:avLst/>
          </a:prstGeom>
        </p:spPr>
        <p:txBody>
          <a:bodyPr wrap="squar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171717"/>
                </a:solidFill>
                <a:effectLst/>
                <a:uLnTx/>
                <a:uFillTx/>
                <a:latin typeface="Segoe UI" panose="020B0502040204020203" pitchFamily="34" charset="0"/>
                <a:ea typeface="+mn-ea"/>
                <a:cs typeface="+mn-cs"/>
              </a:rPr>
              <a:t>The following is a list of Azure native tools that can help mature the policies and processes that support this governance discipline.</a:t>
            </a: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Tree>
    <p:extLst>
      <p:ext uri="{BB962C8B-B14F-4D97-AF65-F5344CB8AC3E}">
        <p14:creationId xmlns:p14="http://schemas.microsoft.com/office/powerpoint/2010/main" val="1408619847"/>
      </p:ext>
    </p:extLst>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el 9">
            <a:extLst>
              <a:ext uri="{FF2B5EF4-FFF2-40B4-BE49-F238E27FC236}">
                <a16:creationId xmlns:a16="http://schemas.microsoft.com/office/drawing/2014/main" id="{BD503B87-A2CE-4F48-ABAD-B9E6CF328620}"/>
              </a:ext>
            </a:extLst>
          </p:cNvPr>
          <p:cNvSpPr>
            <a:spLocks noGrp="1"/>
          </p:cNvSpPr>
          <p:nvPr>
            <p:ph type="title"/>
          </p:nvPr>
        </p:nvSpPr>
        <p:spPr>
          <a:xfrm>
            <a:off x="1425627" y="567457"/>
            <a:ext cx="10572697" cy="830020"/>
          </a:xfrm>
        </p:spPr>
        <p:txBody>
          <a:bodyPr/>
          <a:lstStyle/>
          <a:p>
            <a:r>
              <a:rPr lang="en-GB" sz="2800">
                <a:solidFill>
                  <a:schemeClr val="tx2"/>
                </a:solidFill>
              </a:rPr>
              <a:t>Cost Management r</a:t>
            </a:r>
            <a:r>
              <a:rPr lang="en-GB">
                <a:solidFill>
                  <a:schemeClr val="tx2"/>
                </a:solidFill>
              </a:rPr>
              <a:t>ecommendations and why? </a:t>
            </a:r>
            <a:br>
              <a:rPr lang="en-GB" sz="2800"/>
            </a:br>
            <a:endParaRPr lang="de-DE"/>
          </a:p>
        </p:txBody>
      </p:sp>
      <p:sp>
        <p:nvSpPr>
          <p:cNvPr id="3" name="Content Placeholder 2">
            <a:extLst>
              <a:ext uri="{FF2B5EF4-FFF2-40B4-BE49-F238E27FC236}">
                <a16:creationId xmlns:a16="http://schemas.microsoft.com/office/drawing/2014/main" id="{2C63DFDA-8637-4082-A042-07C920B63B05}"/>
              </a:ext>
            </a:extLst>
          </p:cNvPr>
          <p:cNvSpPr>
            <a:spLocks noGrp="1"/>
          </p:cNvSpPr>
          <p:nvPr>
            <p:ph sz="quarter" idx="10"/>
          </p:nvPr>
        </p:nvSpPr>
        <p:spPr>
          <a:xfrm>
            <a:off x="1229682" y="1397477"/>
            <a:ext cx="10572697" cy="5029591"/>
          </a:xfrm>
          <a:prstGeom prst="rect">
            <a:avLst/>
          </a:prstGeom>
        </p:spPr>
        <p:txBody>
          <a:bodyPr wrap="square" anchor="ctr">
            <a:noAutofit/>
          </a:bodyPr>
          <a:lstStyle/>
          <a:p>
            <a:pPr marL="342900" indent="-342900" algn="l">
              <a:spcBef>
                <a:spcPts val="600"/>
              </a:spcBef>
              <a:spcAft>
                <a:spcPts val="600"/>
              </a:spcAft>
              <a:buFont typeface="Arial" panose="020B0604020202020204" pitchFamily="34" charset="0"/>
              <a:buChar char="•"/>
            </a:pPr>
            <a:r>
              <a:rPr lang="en-US" sz="2000">
                <a:solidFill>
                  <a:srgbClr val="24292E"/>
                </a:solidFill>
                <a:latin typeface="Segoe UI" panose="020B0502040204020203" pitchFamily="34" charset="0"/>
                <a:cs typeface="Segoe UI" panose="020B0502040204020203" pitchFamily="34" charset="0"/>
              </a:rPr>
              <a:t>Use Azure Cost Management + Billing for </a:t>
            </a:r>
            <a:r>
              <a:rPr lang="en-US" sz="2000">
                <a:solidFill>
                  <a:schemeClr val="tx2"/>
                </a:solidFill>
                <a:latin typeface="Segoe UI" panose="020B0502040204020203" pitchFamily="34" charset="0"/>
                <a:cs typeface="Segoe UI" panose="020B0502040204020203" pitchFamily="34" charset="0"/>
              </a:rPr>
              <a:t>cost aggregation</a:t>
            </a:r>
            <a:r>
              <a:rPr lang="en-US" sz="2000">
                <a:solidFill>
                  <a:srgbClr val="24292E"/>
                </a:solidFill>
                <a:latin typeface="Segoe UI" panose="020B0502040204020203" pitchFamily="34" charset="0"/>
                <a:cs typeface="Segoe UI" panose="020B0502040204020203" pitchFamily="34" charset="0"/>
              </a:rPr>
              <a:t>. Make it available to </a:t>
            </a:r>
            <a:r>
              <a:rPr lang="en-US" sz="2000">
                <a:solidFill>
                  <a:schemeClr val="tx2"/>
                </a:solidFill>
                <a:latin typeface="Segoe UI" panose="020B0502040204020203" pitchFamily="34" charset="0"/>
                <a:cs typeface="Segoe UI" panose="020B0502040204020203" pitchFamily="34" charset="0"/>
              </a:rPr>
              <a:t>application</a:t>
            </a:r>
            <a:r>
              <a:rPr lang="en-US" sz="2000">
                <a:solidFill>
                  <a:srgbClr val="24292E"/>
                </a:solidFill>
                <a:latin typeface="Segoe UI" panose="020B0502040204020203" pitchFamily="34" charset="0"/>
                <a:cs typeface="Segoe UI" panose="020B0502040204020203" pitchFamily="34" charset="0"/>
              </a:rPr>
              <a:t> </a:t>
            </a:r>
            <a:r>
              <a:rPr lang="en-US" sz="2000">
                <a:solidFill>
                  <a:schemeClr val="tx2"/>
                </a:solidFill>
                <a:latin typeface="Segoe UI" panose="020B0502040204020203" pitchFamily="34" charset="0"/>
                <a:cs typeface="Segoe UI" panose="020B0502040204020203" pitchFamily="34" charset="0"/>
              </a:rPr>
              <a:t>owners</a:t>
            </a:r>
            <a:r>
              <a:rPr lang="en-US" sz="2000">
                <a:solidFill>
                  <a:srgbClr val="24292E"/>
                </a:solidFill>
                <a:latin typeface="Segoe UI" panose="020B0502040204020203" pitchFamily="34" charset="0"/>
                <a:cs typeface="Segoe UI" panose="020B0502040204020203" pitchFamily="34" charset="0"/>
              </a:rPr>
              <a:t>.</a:t>
            </a:r>
          </a:p>
          <a:p>
            <a:pPr marL="342900" indent="-342900" algn="l">
              <a:spcBef>
                <a:spcPts val="600"/>
              </a:spcBef>
              <a:spcAft>
                <a:spcPts val="600"/>
              </a:spcAft>
              <a:buFont typeface="Arial" panose="020B0604020202020204" pitchFamily="34" charset="0"/>
              <a:buChar char="•"/>
            </a:pPr>
            <a:r>
              <a:rPr lang="en-US" sz="2000">
                <a:solidFill>
                  <a:srgbClr val="24292E"/>
                </a:solidFill>
                <a:latin typeface="Segoe UI" panose="020B0502040204020203" pitchFamily="34" charset="0"/>
                <a:cs typeface="Segoe UI" panose="020B0502040204020203" pitchFamily="34" charset="0"/>
              </a:rPr>
              <a:t>Use Azure resource tags for cost categorization and resource grouping. </a:t>
            </a:r>
            <a:r>
              <a:rPr lang="en-US" sz="2000">
                <a:solidFill>
                  <a:schemeClr val="tx2"/>
                </a:solidFill>
                <a:latin typeface="Segoe UI" panose="020B0502040204020203" pitchFamily="34" charset="0"/>
                <a:cs typeface="Segoe UI" panose="020B0502040204020203" pitchFamily="34" charset="0"/>
              </a:rPr>
              <a:t>Using tags </a:t>
            </a:r>
            <a:r>
              <a:rPr lang="en-US" sz="2000">
                <a:solidFill>
                  <a:srgbClr val="24292E"/>
                </a:solidFill>
                <a:latin typeface="Segoe UI" panose="020B0502040204020203" pitchFamily="34" charset="0"/>
                <a:cs typeface="Segoe UI" panose="020B0502040204020203" pitchFamily="34" charset="0"/>
              </a:rPr>
              <a:t>allows you to have </a:t>
            </a:r>
            <a:r>
              <a:rPr lang="en-US" sz="2000">
                <a:solidFill>
                  <a:schemeClr val="tx2"/>
                </a:solidFill>
                <a:latin typeface="Segoe UI" panose="020B0502040204020203" pitchFamily="34" charset="0"/>
                <a:cs typeface="Segoe UI" panose="020B0502040204020203" pitchFamily="34" charset="0"/>
              </a:rPr>
              <a:t>a chargeback mechanism </a:t>
            </a:r>
            <a:r>
              <a:rPr lang="en-US" sz="2000">
                <a:solidFill>
                  <a:srgbClr val="24292E"/>
                </a:solidFill>
                <a:latin typeface="Segoe UI" panose="020B0502040204020203" pitchFamily="34" charset="0"/>
                <a:cs typeface="Segoe UI" panose="020B0502040204020203" pitchFamily="34" charset="0"/>
              </a:rPr>
              <a:t>for workloads that share a subscription or for a given workload that </a:t>
            </a:r>
            <a:r>
              <a:rPr lang="en-US" sz="2000">
                <a:solidFill>
                  <a:schemeClr val="tx2"/>
                </a:solidFill>
                <a:latin typeface="Segoe UI" panose="020B0502040204020203" pitchFamily="34" charset="0"/>
                <a:cs typeface="Segoe UI" panose="020B0502040204020203" pitchFamily="34" charset="0"/>
              </a:rPr>
              <a:t>spans across multiple subscriptions</a:t>
            </a:r>
            <a:r>
              <a:rPr lang="en-US" sz="2000">
                <a:solidFill>
                  <a:srgbClr val="24292E"/>
                </a:solidFill>
                <a:latin typeface="Segoe UI" panose="020B0502040204020203" pitchFamily="34" charset="0"/>
                <a:cs typeface="Segoe UI" panose="020B0502040204020203" pitchFamily="34" charset="0"/>
              </a:rPr>
              <a:t>.</a:t>
            </a:r>
          </a:p>
        </p:txBody>
      </p:sp>
      <p:grpSp>
        <p:nvGrpSpPr>
          <p:cNvPr id="5" name="Group 4">
            <a:extLst>
              <a:ext uri="{FF2B5EF4-FFF2-40B4-BE49-F238E27FC236}">
                <a16:creationId xmlns:a16="http://schemas.microsoft.com/office/drawing/2014/main" id="{DA75AE04-AB9A-463B-8D50-5BCA183F7C6B}"/>
              </a:ext>
            </a:extLst>
          </p:cNvPr>
          <p:cNvGrpSpPr/>
          <p:nvPr/>
        </p:nvGrpSpPr>
        <p:grpSpPr>
          <a:xfrm>
            <a:off x="296611" y="373976"/>
            <a:ext cx="933071" cy="933071"/>
            <a:chOff x="-649496" y="382043"/>
            <a:chExt cx="914859" cy="914859"/>
          </a:xfrm>
        </p:grpSpPr>
        <p:sp>
          <p:nvSpPr>
            <p:cNvPr id="11" name="Oval 10">
              <a:extLst>
                <a:ext uri="{FF2B5EF4-FFF2-40B4-BE49-F238E27FC236}">
                  <a16:creationId xmlns:a16="http://schemas.microsoft.com/office/drawing/2014/main" id="{2E5B7495-68F8-4356-BE18-CDD191CD9E58}"/>
                </a:ext>
              </a:extLst>
            </p:cNvPr>
            <p:cNvSpPr/>
            <p:nvPr/>
          </p:nvSpPr>
          <p:spPr>
            <a:xfrm>
              <a:off x="-649496" y="382043"/>
              <a:ext cx="914859" cy="914859"/>
            </a:xfrm>
            <a:prstGeom prst="ellipse">
              <a:avLst/>
            </a:prstGeom>
            <a:solidFill>
              <a:schemeClr val="tx2"/>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2" name="Rectangle 11" descr="Users">
              <a:extLst>
                <a:ext uri="{FF2B5EF4-FFF2-40B4-BE49-F238E27FC236}">
                  <a16:creationId xmlns:a16="http://schemas.microsoft.com/office/drawing/2014/main" id="{1ADFBBF7-AC06-4143-A416-ECFC5142D829}"/>
                </a:ext>
              </a:extLst>
            </p:cNvPr>
            <p:cNvSpPr/>
            <p:nvPr/>
          </p:nvSpPr>
          <p:spPr>
            <a:xfrm>
              <a:off x="-457376" y="574164"/>
              <a:ext cx="530618" cy="5306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grpSp>
    </p:spTree>
    <p:extLst>
      <p:ext uri="{BB962C8B-B14F-4D97-AF65-F5344CB8AC3E}">
        <p14:creationId xmlns:p14="http://schemas.microsoft.com/office/powerpoint/2010/main" val="750821776"/>
      </p:ext>
    </p:extLst>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6" name="Title 15"/>
          <p:cNvSpPr>
            <a:spLocks noGrp="1"/>
          </p:cNvSpPr>
          <p:nvPr>
            <p:ph type="title"/>
          </p:nvPr>
        </p:nvSpPr>
        <p:spPr>
          <a:xfrm>
            <a:off x="465138" y="960438"/>
            <a:ext cx="10533062" cy="3629025"/>
          </a:xfrm>
        </p:spPr>
        <p:txBody>
          <a:bodyPr/>
          <a:lstStyle/>
          <a:p>
            <a:r>
              <a:rPr lang="fr-FR" err="1"/>
              <a:t>Keep</a:t>
            </a:r>
            <a:r>
              <a:rPr lang="fr-FR"/>
              <a:t> in </a:t>
            </a:r>
            <a:r>
              <a:rPr lang="fr-FR" err="1"/>
              <a:t>mind</a:t>
            </a:r>
            <a:r>
              <a:rPr lang="fr-FR"/>
              <a:t>!  </a:t>
            </a:r>
            <a:endParaRPr lang="en-US"/>
          </a:p>
        </p:txBody>
      </p:sp>
      <p:sp>
        <p:nvSpPr>
          <p:cNvPr id="4" name="Content Placeholder 2">
            <a:extLst>
              <a:ext uri="{FF2B5EF4-FFF2-40B4-BE49-F238E27FC236}">
                <a16:creationId xmlns:a16="http://schemas.microsoft.com/office/drawing/2014/main" id="{6E52283E-91DD-4E52-AD82-423CD19578D2}"/>
              </a:ext>
            </a:extLst>
          </p:cNvPr>
          <p:cNvSpPr txBox="1">
            <a:spLocks/>
          </p:cNvSpPr>
          <p:nvPr/>
        </p:nvSpPr>
        <p:spPr>
          <a:xfrm>
            <a:off x="1229682" y="1397477"/>
            <a:ext cx="10572697" cy="5029591"/>
          </a:xfrm>
          <a:prstGeom prst="rect">
            <a:avLst/>
          </a:prstGeom>
        </p:spPr>
        <p:txBody>
          <a:bodyPr vert="horz" wrap="square" lIns="0" tIns="91440" rIns="146304" bIns="91440" rtlCol="0" anchor="ctr">
            <a:no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marR="0" lvl="0" indent="-342900" algn="l" defTabSz="932742" rtl="0" eaLnBrk="1" fontAlgn="auto" latinLnBrk="0" hangingPunct="1">
              <a:lnSpc>
                <a:spcPct val="100000"/>
              </a:lnSpc>
              <a:spcBef>
                <a:spcPts val="0"/>
              </a:spcBef>
              <a:spcAft>
                <a:spcPts val="0"/>
              </a:spcAft>
              <a:buClrTx/>
              <a:buSzPct val="90000"/>
              <a:buFont typeface="Arial" panose="020B0604020202020204" pitchFamily="34" charset="0"/>
              <a:buChar char="•"/>
              <a:tabLst/>
              <a:defRPr/>
            </a:pPr>
            <a:r>
              <a:rPr kumimoji="0" lang="en-GB" sz="2000" b="1" i="0" u="none" strike="noStrike" kern="1200" cap="none" spc="-5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Responsibility within Enterprise-Scale: </a:t>
            </a:r>
            <a:r>
              <a:rPr kumimoji="0" lang="en-GB" sz="2000" b="0" i="0" u="none" strike="noStrike" kern="1200" cap="none" spc="-5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Separate platform from Landing Zones</a:t>
            </a:r>
          </a:p>
          <a:p>
            <a:pPr marL="342900" marR="0" lvl="0" indent="-342900" algn="l" defTabSz="932742" rtl="0" eaLnBrk="1" fontAlgn="auto" latinLnBrk="0" hangingPunct="1">
              <a:lnSpc>
                <a:spcPct val="100000"/>
              </a:lnSpc>
              <a:spcBef>
                <a:spcPts val="0"/>
              </a:spcBef>
              <a:spcAft>
                <a:spcPts val="0"/>
              </a:spcAft>
              <a:buClrTx/>
              <a:buSzPct val="90000"/>
              <a:buFont typeface="Arial" panose="020B0604020202020204" pitchFamily="34" charset="0"/>
              <a:buChar char="•"/>
              <a:tabLst/>
              <a:defRPr/>
            </a:pPr>
            <a:r>
              <a:rPr kumimoji="0" lang="en-GB" sz="2000" b="1" i="0" u="none" strike="noStrike" kern="1200" cap="none" spc="-5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Do not map organizational hierarchy</a:t>
            </a:r>
            <a:r>
              <a:rPr kumimoji="0" lang="en-GB" sz="2000" b="0" i="0" u="none" strike="noStrike" kern="1200" cap="none" spc="-5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Keep management group hierarchy flat! </a:t>
            </a:r>
            <a:endParaRPr kumimoji="0" lang="en-US" sz="2000" b="1" i="0" u="none" strike="noStrike" kern="1200" cap="none" spc="-5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a:p>
            <a:pPr marL="342900" marR="0" lvl="0" indent="-342900" algn="l" defTabSz="932742" rtl="0" eaLnBrk="1" fontAlgn="auto" latinLnBrk="0" hangingPunct="1">
              <a:lnSpc>
                <a:spcPct val="100000"/>
              </a:lnSpc>
              <a:spcBef>
                <a:spcPts val="0"/>
              </a:spcBef>
              <a:spcAft>
                <a:spcPts val="0"/>
              </a:spcAft>
              <a:buClrTx/>
              <a:buSzPct val="90000"/>
              <a:buFont typeface="Arial" panose="020B0604020202020204" pitchFamily="34" charset="0"/>
              <a:buChar char="•"/>
              <a:tabLst/>
              <a:defRPr/>
            </a:pPr>
            <a:r>
              <a:rPr kumimoji="0" lang="en-US" sz="2000" b="1" i="0" u="none" strike="noStrike" kern="1200" cap="none" spc="-5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Groups based on: </a:t>
            </a:r>
            <a:r>
              <a:rPr kumimoji="0" lang="en-US" sz="2000" b="0" i="0" u="none" strike="noStrike" kern="1200" cap="none" spc="-5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workloads &amp; policy Assignment, not billing purposes.</a:t>
            </a:r>
          </a:p>
          <a:p>
            <a:pPr marL="342900" marR="0" lvl="0" indent="-342900" algn="l" defTabSz="932742" rtl="0" eaLnBrk="1" fontAlgn="auto" latinLnBrk="0" hangingPunct="1">
              <a:lnSpc>
                <a:spcPct val="100000"/>
              </a:lnSpc>
              <a:spcBef>
                <a:spcPts val="0"/>
              </a:spcBef>
              <a:spcAft>
                <a:spcPts val="0"/>
              </a:spcAft>
              <a:buClrTx/>
              <a:buSzPct val="90000"/>
              <a:buFont typeface="Arial" panose="020B0604020202020204" pitchFamily="34" charset="0"/>
              <a:buChar char="•"/>
              <a:tabLst/>
              <a:defRPr/>
            </a:pPr>
            <a:r>
              <a:rPr kumimoji="0" lang="en-US" sz="2000" b="1" i="0" u="none" strike="noStrike" kern="1200" cap="none" spc="-5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Tags: </a:t>
            </a:r>
            <a:r>
              <a:rPr kumimoji="0" lang="en-US" sz="2000" b="0" i="0" u="none" strike="noStrike" kern="1200" cap="none" spc="-5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Query for resources based on tags, don’t search through management group hierarchy</a:t>
            </a:r>
          </a:p>
          <a:p>
            <a:pPr marL="342900" marR="0" lvl="0" indent="-342900" algn="l" defTabSz="932742" rtl="0" eaLnBrk="1" fontAlgn="auto" latinLnBrk="0" hangingPunct="1">
              <a:lnSpc>
                <a:spcPct val="100000"/>
              </a:lnSpc>
              <a:spcBef>
                <a:spcPts val="0"/>
              </a:spcBef>
              <a:spcAft>
                <a:spcPts val="0"/>
              </a:spcAft>
              <a:buClrTx/>
              <a:buSzPct val="90000"/>
              <a:buFont typeface="Arial" panose="020B0604020202020204" pitchFamily="34" charset="0"/>
              <a:buChar char="•"/>
              <a:tabLst/>
              <a:defRPr/>
            </a:pPr>
            <a:r>
              <a:rPr kumimoji="0" lang="en-US" sz="2000" b="1" i="0" u="none" strike="noStrike" kern="1200" cap="none" spc="-5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Plan ahead: </a:t>
            </a:r>
            <a:r>
              <a:rPr kumimoji="0" lang="en-US" sz="2000" b="0" i="0" u="none" strike="noStrike" kern="1200" cap="none" spc="-5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for quotas, availability and cost allocation </a:t>
            </a:r>
          </a:p>
          <a:p>
            <a:pPr marL="342900" marR="0" lvl="0" indent="-342900" algn="l" defTabSz="932742" rtl="0" eaLnBrk="1" fontAlgn="auto" latinLnBrk="0" hangingPunct="1">
              <a:lnSpc>
                <a:spcPct val="100000"/>
              </a:lnSpc>
              <a:spcBef>
                <a:spcPts val="0"/>
              </a:spcBef>
              <a:spcAft>
                <a:spcPts val="0"/>
              </a:spcAft>
              <a:buClrTx/>
              <a:buSzPct val="90000"/>
              <a:buFont typeface="Arial" panose="020B0604020202020204" pitchFamily="34" charset="0"/>
              <a:buChar char="•"/>
              <a:tabLst/>
              <a:defRPr/>
            </a:pPr>
            <a:endParaRPr kumimoji="0" lang="en-US" sz="1600" b="0" i="0" u="none" strike="noStrike" kern="1200" cap="none" spc="-5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172532668"/>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Dynamics 365">
  <a:themeElements>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2.xml><?xml version="1.0" encoding="utf-8"?>
<a:theme xmlns:a="http://schemas.openxmlformats.org/drawingml/2006/main" name="Azure PPT Template - 2018">
  <a:themeElements>
    <a:clrScheme name="Azure">
      <a:dk1>
        <a:srgbClr val="000000"/>
      </a:dk1>
      <a:lt1>
        <a:srgbClr val="FFFFFF"/>
      </a:lt1>
      <a:dk2>
        <a:srgbClr val="0078D7"/>
      </a:dk2>
      <a:lt2>
        <a:srgbClr val="FFFFFF"/>
      </a:lt2>
      <a:accent1>
        <a:srgbClr val="E6E6E6"/>
      </a:accent1>
      <a:accent2>
        <a:srgbClr val="D2D2D2"/>
      </a:accent2>
      <a:accent3>
        <a:srgbClr val="737373"/>
      </a:accent3>
      <a:accent4>
        <a:srgbClr val="505050"/>
      </a:accent4>
      <a:accent5>
        <a:srgbClr val="BAD80A"/>
      </a:accent5>
      <a:accent6>
        <a:srgbClr val="00BCF2"/>
      </a:accent6>
      <a:hlink>
        <a:srgbClr val="0078D7"/>
      </a:hlink>
      <a:folHlink>
        <a:srgbClr val="0078D7"/>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 PPT Template 2018 presentation_v3" id="{1968021E-D85B-4A85-BB07-6BF24CCBC27F}" vid="{6E53F19A-D2E9-48F2-9B61-183D930FD7CB}"/>
    </a:ext>
  </a:extLst>
</a:theme>
</file>

<file path=ppt/theme/theme3.xml><?xml version="1.0" encoding="utf-8"?>
<a:theme xmlns:a="http://schemas.openxmlformats.org/drawingml/2006/main" name="***Black Template">
  <a:themeElements>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February_2019" id="{0D93EA38-B0C4-4B20-BF67-413A307B6C0B}" vid="{C7413A89-757E-4CA6-A51B-57D9E2B4132F}"/>
    </a:ext>
  </a:extLst>
</a:theme>
</file>

<file path=ppt/theme/theme4.xml><?xml version="1.0" encoding="utf-8"?>
<a:theme xmlns:a="http://schemas.openxmlformats.org/drawingml/2006/main" name="WHITE TEMPLATE">
  <a:themeElements>
    <a:clrScheme name="ST_Illustration_White_Blue">
      <a:dk1>
        <a:srgbClr val="1A1A1A"/>
      </a:dk1>
      <a:lt1>
        <a:srgbClr val="FFFFFF"/>
      </a:lt1>
      <a:dk2>
        <a:srgbClr val="0D0D0D"/>
      </a:dk2>
      <a:lt2>
        <a:srgbClr val="D2D2D2"/>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Illustration_2018_Cloud_005.potx" id="{1DDE26AD-FCDB-497F-934C-DE1647EF5047}" vid="{CBF047EE-8A2D-4DFD-80E1-D9926FB95026}"/>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E4C053C828D2640B9C01E5C3DF4EDBD" ma:contentTypeVersion="2" ma:contentTypeDescription="Create a new document." ma:contentTypeScope="" ma:versionID="a068e330c2e8cfe7747e641b29c4e335">
  <xsd:schema xmlns:xsd="http://www.w3.org/2001/XMLSchema" xmlns:xs="http://www.w3.org/2001/XMLSchema" xmlns:p="http://schemas.microsoft.com/office/2006/metadata/properties" xmlns:ns2="ca6a66c7-dba0-4e90-b914-2308387b31fd" targetNamespace="http://schemas.microsoft.com/office/2006/metadata/properties" ma:root="true" ma:fieldsID="51fcf6db20d2a690d6bb8fc2ec8148d9" ns2:_="">
    <xsd:import namespace="ca6a66c7-dba0-4e90-b914-2308387b31fd"/>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a6a66c7-dba0-4e90-b914-2308387b31f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F9F90465-712B-4A59-81C3-87292793C09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a6a66c7-dba0-4e90-b914-2308387b31f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F990F116-B58F-4255-B05B-DA3808E0E5C6}">
  <ds:schemaRefs>
    <ds:schemaRef ds:uri="http://schemas.microsoft.com/office/2006/metadata/properties"/>
    <ds:schemaRef ds:uri="http://purl.org/dc/dcmitype/"/>
    <ds:schemaRef ds:uri="http://purl.org/dc/elements/1.1/"/>
    <ds:schemaRef ds:uri="http://www.w3.org/XML/1998/namespace"/>
    <ds:schemaRef ds:uri="http://schemas.microsoft.com/office/2006/documentManagement/types"/>
    <ds:schemaRef ds:uri="http://purl.org/dc/terms/"/>
    <ds:schemaRef ds:uri="http://schemas.microsoft.com/office/infopath/2007/PartnerControls"/>
    <ds:schemaRef ds:uri="http://schemas.openxmlformats.org/package/2006/metadata/core-properties"/>
    <ds:schemaRef ds:uri="f246e2cc-82ea-4280-a093-3d905b8cf37f"/>
    <ds:schemaRef ds:uri="7d012e97-7506-42b8-a021-8a33a1a78026"/>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Azure_PowerPoint_template_Oct18</Template>
  <TotalTime>0</TotalTime>
  <Words>9574</Words>
  <Application>Microsoft Office PowerPoint</Application>
  <PresentationFormat>Custom</PresentationFormat>
  <Paragraphs>1062</Paragraphs>
  <Slides>95</Slides>
  <Notes>59</Notes>
  <HiddenSlides>0</HiddenSlides>
  <MMClips>0</MMClips>
  <ScaleCrop>false</ScaleCrop>
  <HeadingPairs>
    <vt:vector size="6" baseType="variant">
      <vt:variant>
        <vt:lpstr>Fonts Used</vt:lpstr>
      </vt:variant>
      <vt:variant>
        <vt:i4>12</vt:i4>
      </vt:variant>
      <vt:variant>
        <vt:lpstr>Theme</vt:lpstr>
      </vt:variant>
      <vt:variant>
        <vt:i4>4</vt:i4>
      </vt:variant>
      <vt:variant>
        <vt:lpstr>Slide Titles</vt:lpstr>
      </vt:variant>
      <vt:variant>
        <vt:i4>95</vt:i4>
      </vt:variant>
    </vt:vector>
  </HeadingPairs>
  <TitlesOfParts>
    <vt:vector size="111" baseType="lpstr">
      <vt:lpstr>Arial</vt:lpstr>
      <vt:lpstr>Arial,Sans-Serif</vt:lpstr>
      <vt:lpstr>Calibri</vt:lpstr>
      <vt:lpstr>Consolas</vt:lpstr>
      <vt:lpstr>Segoe</vt:lpstr>
      <vt:lpstr>Segoe UI</vt:lpstr>
      <vt:lpstr>Segoe UI Light</vt:lpstr>
      <vt:lpstr>Segoe UI Semibold</vt:lpstr>
      <vt:lpstr>Segoe UI Semibold </vt:lpstr>
      <vt:lpstr>Segoe UI Semibold (Headings)</vt:lpstr>
      <vt:lpstr>Segoe UI Semilight</vt:lpstr>
      <vt:lpstr>Wingdings</vt:lpstr>
      <vt:lpstr>Dynamics 365</vt:lpstr>
      <vt:lpstr>Azure PPT Template - 2018</vt:lpstr>
      <vt:lpstr>***Black Template</vt:lpstr>
      <vt:lpstr>WHITE TEMPLATE</vt:lpstr>
      <vt:lpstr>CAF Hackathon Advanced</vt:lpstr>
      <vt:lpstr>PowerPoint Presentation</vt:lpstr>
      <vt:lpstr>Enterprise Agreement &amp;  Enrollment </vt:lpstr>
      <vt:lpstr>Enterprise Agreement &amp;  Enrollment </vt:lpstr>
      <vt:lpstr>Enrollment Hierarchy Options  </vt:lpstr>
      <vt:lpstr>EA Portal  </vt:lpstr>
      <vt:lpstr>Enrollment Hierarchy Options  </vt:lpstr>
      <vt:lpstr>Enrollment Hierarchy Options  </vt:lpstr>
      <vt:lpstr>EA Portal – What about Azure Cost Management?   </vt:lpstr>
      <vt:lpstr>Enrollment recommendations and why?  </vt:lpstr>
      <vt:lpstr>Enrollment recommendations and why?  </vt:lpstr>
      <vt:lpstr>Tenants </vt:lpstr>
      <vt:lpstr>Tenants </vt:lpstr>
      <vt:lpstr>PowerPoint Presentation</vt:lpstr>
      <vt:lpstr>PowerPoint Presentation</vt:lpstr>
      <vt:lpstr>PowerPoint Presentation</vt:lpstr>
      <vt:lpstr>Tenants </vt:lpstr>
      <vt:lpstr>PowerPoint Presentation</vt:lpstr>
      <vt:lpstr>PowerPoint Presentation</vt:lpstr>
      <vt:lpstr>Tenants </vt:lpstr>
      <vt:lpstr>Safeguard user credentials with a Zero Trust approach </vt:lpstr>
      <vt:lpstr>Secure authentication using MFA</vt:lpstr>
      <vt:lpstr>PowerPoint Presentation</vt:lpstr>
      <vt:lpstr>Azure AD Identity Protection</vt:lpstr>
      <vt:lpstr>PowerPoint Presentation</vt:lpstr>
      <vt:lpstr>Tenant recommendations and why?  </vt:lpstr>
      <vt:lpstr>Dependencies </vt:lpstr>
      <vt:lpstr>Keep in mind!   </vt:lpstr>
      <vt:lpstr>Photo layout 1</vt:lpstr>
      <vt:lpstr>Introduction Azure Active Directory</vt:lpstr>
      <vt:lpstr>Identity &amp; Access Management (IAM) </vt:lpstr>
      <vt:lpstr>IAM </vt:lpstr>
      <vt:lpstr>IAM </vt:lpstr>
      <vt:lpstr>Azure Active Directory Edition Features</vt:lpstr>
      <vt:lpstr>Azure Active Directory Edition Features</vt:lpstr>
      <vt:lpstr>Azure Active Directory Edition Features</vt:lpstr>
      <vt:lpstr>Azure Active Directory Edition Features</vt:lpstr>
      <vt:lpstr>Fundamentals</vt:lpstr>
      <vt:lpstr>IAM – Why? </vt:lpstr>
      <vt:lpstr>IAM – Why? </vt:lpstr>
      <vt:lpstr>IAM – RBAC </vt:lpstr>
      <vt:lpstr>Plan for identity and access management </vt:lpstr>
      <vt:lpstr>IAM – Design Considerations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Plan for authentication inside a landing zone   </vt:lpstr>
      <vt:lpstr>IAM – Design Considerations </vt:lpstr>
      <vt:lpstr>IAM – Active Directory Domain Services </vt:lpstr>
      <vt:lpstr>IAM – Azure Active Directory Domain Services </vt:lpstr>
      <vt:lpstr>IAM – Azure Active Directory Domain Services, Sync with on-prem </vt:lpstr>
      <vt:lpstr>PowerPoint Presentation</vt:lpstr>
      <vt:lpstr>PowerPoint Presentation</vt:lpstr>
      <vt:lpstr>PowerPoint Presentation</vt:lpstr>
      <vt:lpstr>PowerPoint Presentation</vt:lpstr>
      <vt:lpstr>PowerPoint Presentation</vt:lpstr>
      <vt:lpstr>Photo layout 1</vt:lpstr>
      <vt:lpstr>Management Group Hierarchy  </vt:lpstr>
      <vt:lpstr>Management Group Hierarchy  </vt:lpstr>
      <vt:lpstr>Management Groups  </vt:lpstr>
      <vt:lpstr>Management Group &amp; Azure Active Directory  </vt:lpstr>
      <vt:lpstr>PowerPoint Presentation</vt:lpstr>
      <vt:lpstr>Management Group Hierarchy – Enterprise-Scale </vt:lpstr>
      <vt:lpstr>Management Group Hierarchy recommendations and why?  </vt:lpstr>
      <vt:lpstr>Subscription Organization &amp; Governance </vt:lpstr>
      <vt:lpstr>Subscription Organization &amp; Governance </vt:lpstr>
      <vt:lpstr>PowerPoint Presentation</vt:lpstr>
      <vt:lpstr>Subscription Organization &amp; Governance </vt:lpstr>
      <vt:lpstr>Azure Policy</vt:lpstr>
      <vt:lpstr>PowerPoint Presentation</vt:lpstr>
      <vt:lpstr>PowerPoint Presentation</vt:lpstr>
      <vt:lpstr>Subscription Organization &amp; Governance recommendations and why?  </vt:lpstr>
      <vt:lpstr>PowerPoint Presentation</vt:lpstr>
      <vt:lpstr>PowerPoint Presentation</vt:lpstr>
      <vt:lpstr>Subscription Quota &amp; Capacity </vt:lpstr>
      <vt:lpstr>Subscription Quota &amp; Capacity </vt:lpstr>
      <vt:lpstr>PowerPoint Presentation</vt:lpstr>
      <vt:lpstr>PowerPoint Presentation</vt:lpstr>
      <vt:lpstr>Subscription Quota &amp; Capacity recommendations and why?  </vt:lpstr>
      <vt:lpstr>Cost Management </vt:lpstr>
      <vt:lpstr>Cost Management </vt:lpstr>
      <vt:lpstr>Cost Management tools in Azure</vt:lpstr>
      <vt:lpstr>Cost Management recommendations and why?  </vt:lpstr>
      <vt:lpstr>Keep in mind!  </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Enterprise Scale</dc:title>
  <dc:subject>&lt;Speech title here&gt;</dc:subject>
  <dc:creator>Niels Ophey</dc:creator>
  <cp:keywords/>
  <dc:description>Template: Ariel Butz; ZUM Communications
Formatting: 
Audience Type:</dc:description>
  <cp:lastModifiedBy>Niels Ophey</cp:lastModifiedBy>
  <cp:revision>5</cp:revision>
  <dcterms:created xsi:type="dcterms:W3CDTF">2020-11-20T15:03:26Z</dcterms:created>
  <dcterms:modified xsi:type="dcterms:W3CDTF">2021-09-27T11:12:51Z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0x0101000E4C053C828D2640B9C01E5C3DF4EDBD</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ies>
</file>